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7"/>
  </p:notesMasterIdLst>
  <p:sldIdLst>
    <p:sldId id="310" r:id="rId5"/>
    <p:sldId id="257" r:id="rId6"/>
    <p:sldId id="258" r:id="rId7"/>
    <p:sldId id="311" r:id="rId8"/>
    <p:sldId id="295" r:id="rId9"/>
    <p:sldId id="296" r:id="rId10"/>
    <p:sldId id="297" r:id="rId11"/>
    <p:sldId id="298" r:id="rId12"/>
    <p:sldId id="299" r:id="rId13"/>
    <p:sldId id="300" r:id="rId14"/>
    <p:sldId id="301" r:id="rId15"/>
    <p:sldId id="302" r:id="rId16"/>
    <p:sldId id="275" r:id="rId17"/>
    <p:sldId id="304" r:id="rId18"/>
    <p:sldId id="305" r:id="rId19"/>
    <p:sldId id="306" r:id="rId20"/>
    <p:sldId id="303" r:id="rId21"/>
    <p:sldId id="312" r:id="rId22"/>
    <p:sldId id="309" r:id="rId23"/>
    <p:sldId id="273" r:id="rId24"/>
    <p:sldId id="262" r:id="rId25"/>
    <p:sldId id="274"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rah Duffy" initials="SD" lastIdx="19" clrIdx="0">
    <p:extLst>
      <p:ext uri="{19B8F6BF-5375-455C-9EA6-DF929625EA0E}">
        <p15:presenceInfo xmlns:p15="http://schemas.microsoft.com/office/powerpoint/2012/main" userId="S::sarah@commonseas.com::ca92ddb4-4620-4127-97b1-8232d187080b" providerId="AD"/>
      </p:ext>
    </p:extLst>
  </p:cmAuthor>
  <p:cmAuthor id="2" name="Becky Root" initials="BR" lastIdx="4" clrIdx="1">
    <p:extLst>
      <p:ext uri="{19B8F6BF-5375-455C-9EA6-DF929625EA0E}">
        <p15:presenceInfo xmlns:p15="http://schemas.microsoft.com/office/powerpoint/2012/main" userId="S::becky@commonseas.com::aae79a8e-4f34-44f0-938a-d9bdbc43ff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0D4"/>
    <a:srgbClr val="004A6C"/>
    <a:srgbClr val="FDF7E8"/>
    <a:srgbClr val="FFF7E7"/>
    <a:srgbClr val="F9F6ED"/>
    <a:srgbClr val="FAB546"/>
    <a:srgbClr val="44BDA9"/>
    <a:srgbClr val="EA502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9765" autoAdjust="0"/>
  </p:normalViewPr>
  <p:slideViewPr>
    <p:cSldViewPr snapToGrid="0">
      <p:cViewPr>
        <p:scale>
          <a:sx n="71" d="100"/>
          <a:sy n="71" d="100"/>
        </p:scale>
        <p:origin x="621" y="39"/>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6BE03B-1F2B-2A4E-85D5-4A94C00D2210}" type="datetimeFigureOut">
              <a:rPr lang="en-US" smtClean="0"/>
              <a:t>7/16/2024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DB4481-7055-C944-BF5F-CDA050E8C921}" type="slidenum">
              <a:rPr lang="en-US" smtClean="0"/>
              <a:t>‹#›</a:t>
            </a:fld>
            <a:endParaRPr lang="en-US"/>
          </a:p>
        </p:txBody>
      </p:sp>
    </p:spTree>
    <p:extLst>
      <p:ext uri="{BB962C8B-B14F-4D97-AF65-F5344CB8AC3E}">
        <p14:creationId xmlns:p14="http://schemas.microsoft.com/office/powerpoint/2010/main" val="41594602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plasticcleverschools.co.uk/wp-content/uploads/2024/07/PCS_Factsheets_GREECE_Campaigns.pdf"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plasticcleverschools.co.uk/join" TargetMode="External"/><Relationship Id="rId2" Type="http://schemas.openxmlformats.org/officeDocument/2006/relationships/slide" Target="../slides/slide19.xml"/><Relationship Id="rId1" Type="http://schemas.openxmlformats.org/officeDocument/2006/relationships/notesMaster" Target="../notesMasters/notesMaster1.xml"/><Relationship Id="rId4" Type="http://schemas.openxmlformats.org/officeDocument/2006/relationships/hyperlink" Target="http://plasticcleverschools.co.uk/wp-content/uploads/2023/09/PCS_-_Pupil_Workbook_GREEK_2023_SCREEN_AW.pdf" TargetMode="Externa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
              <a:t>Θα μπορούσατε είτε να δώσετε στους μαθητές τη σημασία αυτών των λέξεων ή θα μπορούσατε να κάνετε μια σύντομη δραστηριότητα μαζί τους στην/πριν από την έναρξη του μαθήματος, αν έχετε χρόνο. ,
</a:t>
            </a:r>
          </a:p>
          <a:p>
            <a:r>
              <a:rPr lang="el"/>
              <a:t>Κατάποση - τρώω/καταπίνω
Ρύπανση – η παρουσία μιας ουσίας στο περιβάλλον που είναι επιβλαβής ή δηλητηριώδης
Τοξίνη - μια επιβλαβής ή δηλητηριώδης ουσία σε έναν ζωντανό οργανισμό
Καταναλωτισμός – η ιδέα ότι οι άνθρωποι πρέπει να αγοράζουν συνεχώς νέα προϊόντα και ότι αυτός είναι ένας επιθυμητός στόχος. ,
Νομοθεσία-ο νόμος</a:t>
            </a:r>
            <a:endParaRPr lang="en-US">
              <a:cs typeface="Calibri"/>
            </a:endParaRPr>
          </a:p>
          <a:p>
            <a:endParaRPr lang="en-US"/>
          </a:p>
        </p:txBody>
      </p:sp>
      <p:sp>
        <p:nvSpPr>
          <p:cNvPr id="4" name="Slide Number Placeholder 3"/>
          <p:cNvSpPr>
            <a:spLocks noGrp="1"/>
          </p:cNvSpPr>
          <p:nvPr>
            <p:ph type="sldNum" sz="quarter" idx="5"/>
          </p:nvPr>
        </p:nvSpPr>
        <p:spPr/>
        <p:txBody>
          <a:bodyPr/>
          <a:lstStyle/>
          <a:p>
            <a:fld id="{C9DB4481-7055-C944-BF5F-CDA050E8C921}" type="slidenum">
              <a:rPr lang="en-US" smtClean="0"/>
              <a:t>3</a:t>
            </a:fld>
            <a:endParaRPr lang="en-US"/>
          </a:p>
        </p:txBody>
      </p:sp>
    </p:spTree>
    <p:extLst>
      <p:ext uri="{BB962C8B-B14F-4D97-AF65-F5344CB8AC3E}">
        <p14:creationId xmlns:p14="http://schemas.microsoft.com/office/powerpoint/2010/main" val="26185027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9DB4481-7055-C944-BF5F-CDA050E8C921}" type="slidenum">
              <a:rPr lang="en-US" smtClean="0"/>
              <a:t>12</a:t>
            </a:fld>
            <a:endParaRPr lang="en-US"/>
          </a:p>
        </p:txBody>
      </p:sp>
    </p:spTree>
    <p:extLst>
      <p:ext uri="{BB962C8B-B14F-4D97-AF65-F5344CB8AC3E}">
        <p14:creationId xmlns:p14="http://schemas.microsoft.com/office/powerpoint/2010/main" val="6979193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
                <a:solidFill>
                  <a:srgbClr val="13123A"/>
                </a:solidFill>
              </a:rPr>
              <a:t>Χρησιμοποιήστε τη διαφάνεια </a:t>
            </a:r>
            <a:r>
              <a:rPr lang="el" b="0" i="0" u="none" strike="noStrike" baseline="0">
                <a:solidFill>
                  <a:srgbClr val="13123A"/>
                </a:solidFill>
              </a:rPr>
              <a:t>13 </a:t>
            </a:r>
            <a:r>
              <a:rPr lang="el">
                <a:solidFill>
                  <a:srgbClr val="13123A"/>
                </a:solidFill>
              </a:rPr>
              <a:t>για να περιηγηθείτε στους </a:t>
            </a:r>
            <a:r>
              <a:rPr lang="el" err="1">
                <a:solidFill>
                  <a:srgbClr val="13123A"/>
                </a:solidFill>
              </a:rPr>
              <a:t>ιστότοπους</a:t>
            </a:r>
            <a:r>
              <a:rPr lang="el">
                <a:solidFill>
                  <a:srgbClr val="13123A"/>
                </a:solidFill>
              </a:rPr>
              <a:t> νέων επιχειρηματιών που έχουν βρει καινοτόμους τρόπους για να μειώσουν την κατανάλωση πλαστικών</a:t>
            </a:r>
            <a:r>
              <a:rPr lang="el" b="0" i="0" u="none" strike="noStrike" baseline="0">
                <a:solidFill>
                  <a:srgbClr val="13123A"/>
                </a:solidFill>
              </a:rPr>
              <a:t>, </a:t>
            </a:r>
            <a:r>
              <a:rPr lang="el">
                <a:solidFill>
                  <a:srgbClr val="13123A"/>
                </a:solidFill>
              </a:rPr>
              <a:t>να αντιμετωπίσουν τη χρήση πλαστικών μιας χρήσης και να σχεδιάσουν προϊόντα που στοχεύουν για τη βελτίωση της υγείας των ωκεανών</a:t>
            </a:r>
            <a:r>
              <a:rPr lang="el" b="0" i="0" u="none" strike="noStrike" baseline="0">
                <a:solidFill>
                  <a:srgbClr val="13123A"/>
                </a:solidFill>
              </a:rPr>
              <a:t>. </a:t>
            </a:r>
            <a:r>
              <a:rPr lang="el">
                <a:solidFill>
                  <a:srgbClr val="13123A"/>
                </a:solidFill>
              </a:rPr>
              <a:t>Αυτό θα μπορούσε να γίνει ως δραστηριότητα ολόκληρης της τάξης ή</a:t>
            </a:r>
            <a:r>
              <a:rPr lang="el" b="0" i="0" u="none" strike="noStrike" baseline="0">
                <a:solidFill>
                  <a:srgbClr val="13123A"/>
                </a:solidFill>
              </a:rPr>
              <a:t>, </a:t>
            </a:r>
            <a:r>
              <a:rPr lang="el">
                <a:solidFill>
                  <a:srgbClr val="13123A"/>
                </a:solidFill>
              </a:rPr>
              <a:t>αν έχετε χρόνο</a:t>
            </a:r>
            <a:r>
              <a:rPr lang="el" b="0" i="0" u="none" strike="noStrike" baseline="0">
                <a:solidFill>
                  <a:srgbClr val="13123A"/>
                </a:solidFill>
              </a:rPr>
              <a:t>, </a:t>
            </a:r>
            <a:r>
              <a:rPr lang="el">
                <a:solidFill>
                  <a:srgbClr val="13123A"/>
                </a:solidFill>
              </a:rPr>
              <a:t>θα μπορούσατε να αφήσετε τους μαθητές να εργαστούν σε ομάδες ή ζευγάρια για να εξερευνήσουν κάθε έναν από αυτούς τους </a:t>
            </a:r>
            <a:r>
              <a:rPr lang="el" err="1">
                <a:solidFill>
                  <a:srgbClr val="13123A"/>
                </a:solidFill>
              </a:rPr>
              <a:t>ιστότοπους</a:t>
            </a:r>
            <a:r>
              <a:rPr lang="el">
                <a:solidFill>
                  <a:srgbClr val="13123A"/>
                </a:solidFill>
              </a:rPr>
              <a:t> για να ανακαλύψουν με ποιες ενέργειες είναι αυτές​ οι εταιρείες αντιμετωπίζουν την πλαστική ρύπανση</a:t>
            </a:r>
            <a:r>
              <a:rPr lang="el" b="0" i="0" u="none" strike="noStrike" baseline="0">
                <a:solidFill>
                  <a:srgbClr val="13123A"/>
                </a:solidFill>
              </a:rPr>
              <a:t>. </a:t>
            </a:r>
            <a:r>
              <a:rPr lang="el">
                <a:solidFill>
                  <a:srgbClr val="13123A"/>
                </a:solidFill>
              </a:rPr>
              <a:t>Αυτό θα μπορούσε επίσης να γίνει ως ομαδική εργασία</a:t>
            </a:r>
            <a:r>
              <a:rPr lang="el" b="0" i="0" u="none" strike="noStrike" baseline="0">
                <a:solidFill>
                  <a:srgbClr val="13123A"/>
                </a:solidFill>
              </a:rPr>
              <a:t>, </a:t>
            </a:r>
            <a:r>
              <a:rPr lang="el">
                <a:solidFill>
                  <a:srgbClr val="13123A"/>
                </a:solidFill>
              </a:rPr>
              <a:t>με την ανάθεση σε κάθε ομάδα διαφορετικής εταιρείας για την οποία πρέπει να μάθουν και την ανατροφοδότηση στην τάξη</a:t>
            </a:r>
            <a:r>
              <a:rPr lang="el" b="0" i="0" u="none" strike="noStrike" baseline="0">
                <a:solidFill>
                  <a:srgbClr val="13123A"/>
                </a:solidFill>
              </a:rPr>
              <a:t>.</a:t>
            </a:r>
            <a:r>
              <a:rPr lang="el">
                <a:solidFill>
                  <a:srgbClr val="13123A"/>
                </a:solidFill>
              </a:rPr>
              <a:t>​
Ζητήστε από τους μαθητές να μοιραστούν τις εντυπώσεις τους για κάθε άτομο και τη δουλειά που έχουν κάνει</a:t>
            </a:r>
            <a:r>
              <a:rPr lang="el" b="0" i="0" u="none" strike="noStrike" baseline="0">
                <a:solidFill>
                  <a:srgbClr val="13123A"/>
                </a:solidFill>
              </a:rPr>
              <a:t>.</a:t>
            </a:r>
            <a:r>
              <a:rPr lang="el">
                <a:solidFill>
                  <a:srgbClr val="13123A"/>
                </a:solidFill>
              </a:rPr>
              <a:t>​</a:t>
            </a:r>
            <a:endParaRPr lang="en-US"/>
          </a:p>
          <a:p>
            <a:endParaRPr lang="en-US"/>
          </a:p>
        </p:txBody>
      </p:sp>
      <p:sp>
        <p:nvSpPr>
          <p:cNvPr id="4" name="Slide Number Placeholder 3"/>
          <p:cNvSpPr>
            <a:spLocks noGrp="1"/>
          </p:cNvSpPr>
          <p:nvPr>
            <p:ph type="sldNum" sz="quarter" idx="5"/>
          </p:nvPr>
        </p:nvSpPr>
        <p:spPr/>
        <p:txBody>
          <a:bodyPr/>
          <a:lstStyle/>
          <a:p>
            <a:fld id="{C9DB4481-7055-C944-BF5F-CDA050E8C921}" type="slidenum">
              <a:rPr lang="en-US" smtClean="0"/>
              <a:t>13</a:t>
            </a:fld>
            <a:endParaRPr lang="en-US"/>
          </a:p>
        </p:txBody>
      </p:sp>
    </p:spTree>
    <p:extLst>
      <p:ext uri="{BB962C8B-B14F-4D97-AF65-F5344CB8AC3E}">
        <p14:creationId xmlns:p14="http://schemas.microsoft.com/office/powerpoint/2010/main" val="7767740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
                <a:solidFill>
                  <a:srgbClr val="13123A"/>
                </a:solidFill>
              </a:rPr>
              <a:t>Το επόμενο βήμα συνοψίζει ορισμένες από τις αλλαγές που έχουν γίνει στη νομοθεσία και ζητά από τους μαθητές να προβληματιστούν σχετικά αυτές οι προσπάθειες</a:t>
            </a:r>
            <a:r>
              <a:rPr lang="el" b="0" i="0" u="none" strike="noStrike" baseline="0">
                <a:solidFill>
                  <a:srgbClr val="13123A"/>
                </a:solidFill>
              </a:rPr>
              <a:t>.</a:t>
            </a:r>
            <a:r>
              <a:rPr lang="el">
                <a:solidFill>
                  <a:srgbClr val="13123A"/>
                </a:solidFill>
              </a:rPr>
              <a:t>
</a:t>
            </a:r>
            <a:r>
              <a:rPr lang="el" b="0" i="0" u="none" strike="noStrike" baseline="0">
                <a:solidFill>
                  <a:srgbClr val="13123A"/>
                </a:solidFill>
              </a:rPr>
              <a:t>· </a:t>
            </a:r>
            <a:r>
              <a:rPr lang="el">
                <a:solidFill>
                  <a:srgbClr val="13123A"/>
                </a:solidFill>
              </a:rPr>
              <a:t>Χρησιμοποιώντας τις διαφάνειες </a:t>
            </a:r>
            <a:r>
              <a:rPr lang="el" b="0" i="0" u="none" strike="noStrike" baseline="0">
                <a:solidFill>
                  <a:srgbClr val="13123A"/>
                </a:solidFill>
              </a:rPr>
              <a:t>14-16 </a:t>
            </a:r>
            <a:r>
              <a:rPr lang="el">
                <a:solidFill>
                  <a:srgbClr val="13123A"/>
                </a:solidFill>
              </a:rPr>
              <a:t>για ανάγνωση των πρόσφατων πολιτικών​ αλλαγών που έχουν θεσπίσει οι κυβερνήσεις
</a:t>
            </a:r>
            <a:r>
              <a:rPr lang="el" b="0" i="0" u="none" strike="noStrike" baseline="0">
                <a:solidFill>
                  <a:srgbClr val="13123A"/>
                </a:solidFill>
              </a:rPr>
              <a:t>· </a:t>
            </a:r>
            <a:r>
              <a:rPr lang="el">
                <a:solidFill>
                  <a:srgbClr val="13123A"/>
                </a:solidFill>
              </a:rPr>
              <a:t>Ζητήστε από τους μαθητές να εξετάσουν αν πιστεύουν πως έχουν γίνει αρκετά σε κάθε περίπτωση και αν όχι</a:t>
            </a:r>
            <a:r>
              <a:rPr lang="el" b="0" i="0" u="none" strike="noStrike" baseline="0">
                <a:solidFill>
                  <a:srgbClr val="13123A"/>
                </a:solidFill>
              </a:rPr>
              <a:t>,</a:t>
            </a:r>
            <a:r>
              <a:rPr lang="el">
                <a:solidFill>
                  <a:srgbClr val="13123A"/>
                </a:solidFill>
              </a:rPr>
              <a:t>​ τι άλλο απαιτείται</a:t>
            </a:r>
            <a:r>
              <a:rPr lang="el" b="0" i="0" u="none" strike="noStrike" baseline="0">
                <a:solidFill>
                  <a:srgbClr val="13123A"/>
                </a:solidFill>
              </a:rPr>
              <a:t>.</a:t>
            </a:r>
            <a:r>
              <a:rPr lang="el">
                <a:solidFill>
                  <a:srgbClr val="13123A"/>
                </a:solidFill>
              </a:rPr>
              <a:t>
</a:t>
            </a:r>
            <a:r>
              <a:rPr lang="el" b="0" i="0" u="none" strike="noStrike" baseline="0">
                <a:solidFill>
                  <a:srgbClr val="13123A"/>
                </a:solidFill>
              </a:rPr>
              <a:t>· </a:t>
            </a:r>
            <a:r>
              <a:rPr lang="el">
                <a:solidFill>
                  <a:srgbClr val="13123A"/>
                </a:solidFill>
              </a:rPr>
              <a:t>Εξηγήστε ότι αυτές θα είναι βασικές πληροφορίες πρέπει να γνωρίζουν κατά την προετοιμασία για την επόμενη εργασία</a:t>
            </a:r>
            <a:r>
              <a:rPr lang="el" b="0" i="0" u="none" strike="noStrike" baseline="0">
                <a:solidFill>
                  <a:srgbClr val="13123A"/>
                </a:solidFill>
              </a:rPr>
              <a:t>.</a:t>
            </a:r>
            <a:endParaRPr lang="el"/>
          </a:p>
        </p:txBody>
      </p:sp>
      <p:sp>
        <p:nvSpPr>
          <p:cNvPr id="4" name="Slide Number Placeholder 3"/>
          <p:cNvSpPr>
            <a:spLocks noGrp="1"/>
          </p:cNvSpPr>
          <p:nvPr>
            <p:ph type="sldNum" sz="quarter" idx="5"/>
          </p:nvPr>
        </p:nvSpPr>
        <p:spPr/>
        <p:txBody>
          <a:bodyPr/>
          <a:lstStyle/>
          <a:p>
            <a:fld id="{C9DB4481-7055-C944-BF5F-CDA050E8C921}" type="slidenum">
              <a:rPr lang="en-US" smtClean="0"/>
              <a:t>14</a:t>
            </a:fld>
            <a:endParaRPr lang="en-US"/>
          </a:p>
        </p:txBody>
      </p:sp>
    </p:spTree>
    <p:extLst>
      <p:ext uri="{BB962C8B-B14F-4D97-AF65-F5344CB8AC3E}">
        <p14:creationId xmlns:p14="http://schemas.microsoft.com/office/powerpoint/2010/main" val="32595294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err="1">
                <a:ea typeface="Calibri"/>
                <a:cs typeface="+mn-lt"/>
              </a:rPr>
              <a:t>Σε</a:t>
            </a:r>
            <a:r>
              <a:rPr lang="en-US" dirty="0">
                <a:ea typeface="Calibri"/>
                <a:cs typeface="+mn-lt"/>
              </a:rPr>
              <a:t> </a:t>
            </a:r>
            <a:r>
              <a:rPr lang="en-US" dirty="0" err="1">
                <a:ea typeface="Calibri"/>
                <a:cs typeface="+mn-lt"/>
              </a:rPr>
              <a:t>συνέδριο</a:t>
            </a:r>
            <a:r>
              <a:rPr lang="en-US" dirty="0">
                <a:ea typeface="Calibri"/>
                <a:cs typeface="+mn-lt"/>
              </a:rPr>
              <a:t> </a:t>
            </a:r>
            <a:r>
              <a:rPr lang="en-US" dirty="0" err="1">
                <a:ea typeface="Calibri"/>
                <a:cs typeface="+mn-lt"/>
              </a:rPr>
              <a:t>γι</a:t>
            </a:r>
            <a:r>
              <a:rPr lang="en-US" dirty="0">
                <a:ea typeface="Calibri"/>
                <a:cs typeface="+mn-lt"/>
              </a:rPr>
              <a:t>α </a:t>
            </a:r>
            <a:r>
              <a:rPr lang="en-US" dirty="0" err="1">
                <a:ea typeface="Calibri"/>
                <a:cs typeface="+mn-lt"/>
              </a:rPr>
              <a:t>την</a:t>
            </a:r>
            <a:r>
              <a:rPr lang="en-US" dirty="0">
                <a:ea typeface="Calibri"/>
                <a:cs typeface="+mn-lt"/>
              </a:rPr>
              <a:t> </a:t>
            </a:r>
            <a:r>
              <a:rPr lang="en-US" dirty="0" err="1">
                <a:ea typeface="Calibri"/>
                <a:cs typeface="+mn-lt"/>
              </a:rPr>
              <a:t>Προστ</a:t>
            </a:r>
            <a:r>
              <a:rPr lang="en-US" dirty="0">
                <a:ea typeface="Calibri"/>
                <a:cs typeface="+mn-lt"/>
              </a:rPr>
              <a:t>α</a:t>
            </a:r>
            <a:r>
              <a:rPr lang="en-US" dirty="0" err="1">
                <a:ea typeface="Calibri"/>
                <a:cs typeface="+mn-lt"/>
              </a:rPr>
              <a:t>σί</a:t>
            </a:r>
            <a:r>
              <a:rPr lang="en-US" dirty="0">
                <a:ea typeface="Calibri"/>
                <a:cs typeface="+mn-lt"/>
              </a:rPr>
              <a:t>α </a:t>
            </a:r>
            <a:r>
              <a:rPr lang="en-US" dirty="0" err="1">
                <a:ea typeface="Calibri"/>
                <a:cs typeface="+mn-lt"/>
              </a:rPr>
              <a:t>των</a:t>
            </a:r>
            <a:r>
              <a:rPr lang="en-US" dirty="0">
                <a:ea typeface="Calibri"/>
                <a:cs typeface="+mn-lt"/>
              </a:rPr>
              <a:t> Θαλα</a:t>
            </a:r>
            <a:r>
              <a:rPr lang="en-US" dirty="0" err="1">
                <a:ea typeface="Calibri"/>
                <a:cs typeface="+mn-lt"/>
              </a:rPr>
              <a:t>σσών</a:t>
            </a:r>
            <a:r>
              <a:rPr lang="en-US" dirty="0">
                <a:ea typeface="Calibri"/>
                <a:cs typeface="+mn-lt"/>
              </a:rPr>
              <a:t> </a:t>
            </a:r>
            <a:r>
              <a:rPr lang="en-US" dirty="0" err="1">
                <a:ea typeface="Calibri"/>
                <a:cs typeface="+mn-lt"/>
              </a:rPr>
              <a:t>τον</a:t>
            </a:r>
            <a:r>
              <a:rPr lang="en-US" dirty="0">
                <a:ea typeface="Calibri"/>
                <a:cs typeface="+mn-lt"/>
              </a:rPr>
              <a:t> Απ</a:t>
            </a:r>
            <a:r>
              <a:rPr lang="en-US" dirty="0" err="1">
                <a:ea typeface="Calibri"/>
                <a:cs typeface="+mn-lt"/>
              </a:rPr>
              <a:t>ρίλιο</a:t>
            </a:r>
            <a:r>
              <a:rPr lang="en-US" dirty="0">
                <a:ea typeface="Calibri"/>
                <a:cs typeface="+mn-lt"/>
              </a:rPr>
              <a:t> </a:t>
            </a:r>
            <a:r>
              <a:rPr lang="en-US" dirty="0" err="1">
                <a:ea typeface="Calibri"/>
                <a:cs typeface="+mn-lt"/>
              </a:rPr>
              <a:t>του</a:t>
            </a:r>
            <a:r>
              <a:rPr lang="en-US" dirty="0">
                <a:ea typeface="Calibri"/>
                <a:cs typeface="+mn-lt"/>
              </a:rPr>
              <a:t> 2024, η </a:t>
            </a:r>
            <a:r>
              <a:rPr lang="en-US" dirty="0" err="1">
                <a:ea typeface="Calibri"/>
                <a:cs typeface="+mn-lt"/>
              </a:rPr>
              <a:t>ελληνική</a:t>
            </a:r>
            <a:r>
              <a:rPr lang="en-US" dirty="0">
                <a:ea typeface="Calibri"/>
                <a:cs typeface="+mn-lt"/>
              </a:rPr>
              <a:t> </a:t>
            </a:r>
            <a:r>
              <a:rPr lang="en-US" dirty="0" err="1">
                <a:ea typeface="Calibri"/>
                <a:cs typeface="+mn-lt"/>
              </a:rPr>
              <a:t>κυ</a:t>
            </a:r>
            <a:r>
              <a:rPr lang="en-US" dirty="0">
                <a:ea typeface="Calibri"/>
                <a:cs typeface="+mn-lt"/>
              </a:rPr>
              <a:t>β</a:t>
            </a:r>
            <a:r>
              <a:rPr lang="en-US" dirty="0" err="1">
                <a:ea typeface="Calibri"/>
                <a:cs typeface="+mn-lt"/>
              </a:rPr>
              <a:t>έρνηση</a:t>
            </a:r>
            <a:r>
              <a:rPr lang="en-US" dirty="0">
                <a:ea typeface="Calibri"/>
                <a:cs typeface="+mn-lt"/>
              </a:rPr>
              <a:t> </a:t>
            </a:r>
            <a:r>
              <a:rPr lang="en-US" dirty="0" err="1">
                <a:ea typeface="Calibri"/>
                <a:cs typeface="+mn-lt"/>
              </a:rPr>
              <a:t>δεσμεύτηκε</a:t>
            </a:r>
            <a:r>
              <a:rPr lang="en-US" dirty="0">
                <a:ea typeface="Calibri"/>
                <a:cs typeface="+mn-lt"/>
              </a:rPr>
              <a:t> να </a:t>
            </a:r>
            <a:r>
              <a:rPr lang="en-US" dirty="0" err="1">
                <a:ea typeface="Calibri"/>
                <a:cs typeface="+mn-lt"/>
              </a:rPr>
              <a:t>μειώσει</a:t>
            </a:r>
            <a:r>
              <a:rPr lang="en-US" dirty="0">
                <a:ea typeface="Calibri"/>
                <a:cs typeface="+mn-lt"/>
              </a:rPr>
              <a:t> τα θα</a:t>
            </a:r>
            <a:r>
              <a:rPr lang="en-US" dirty="0" err="1">
                <a:ea typeface="Calibri"/>
                <a:cs typeface="+mn-lt"/>
              </a:rPr>
              <a:t>λάσσι</a:t>
            </a:r>
            <a:r>
              <a:rPr lang="en-US" dirty="0">
                <a:ea typeface="Calibri"/>
                <a:cs typeface="+mn-lt"/>
              </a:rPr>
              <a:t>α πλα</a:t>
            </a:r>
            <a:r>
              <a:rPr lang="en-US" dirty="0" err="1">
                <a:ea typeface="Calibri"/>
                <a:cs typeface="+mn-lt"/>
              </a:rPr>
              <a:t>στικά</a:t>
            </a:r>
            <a:r>
              <a:rPr lang="en-US" dirty="0">
                <a:ea typeface="Calibri"/>
                <a:cs typeface="+mn-lt"/>
              </a:rPr>
              <a:t> απ</a:t>
            </a:r>
            <a:r>
              <a:rPr lang="en-US" dirty="0" err="1">
                <a:ea typeface="Calibri"/>
                <a:cs typeface="+mn-lt"/>
              </a:rPr>
              <a:t>ορρίμμ</a:t>
            </a:r>
            <a:r>
              <a:rPr lang="en-US" dirty="0">
                <a:ea typeface="Calibri"/>
                <a:cs typeface="+mn-lt"/>
              </a:rPr>
              <a:t>ατα κα</a:t>
            </a:r>
            <a:r>
              <a:rPr lang="en-US" dirty="0" err="1">
                <a:ea typeface="Calibri"/>
                <a:cs typeface="+mn-lt"/>
              </a:rPr>
              <a:t>τά</a:t>
            </a:r>
            <a:r>
              <a:rPr lang="en-US" dirty="0">
                <a:ea typeface="Calibri"/>
                <a:cs typeface="+mn-lt"/>
              </a:rPr>
              <a:t> 50% και </a:t>
            </a:r>
            <a:r>
              <a:rPr lang="en-US" dirty="0" err="1">
                <a:ea typeface="Calibri"/>
                <a:cs typeface="+mn-lt"/>
              </a:rPr>
              <a:t>την</a:t>
            </a:r>
            <a:r>
              <a:rPr lang="en-US" dirty="0">
                <a:ea typeface="Calibri"/>
                <a:cs typeface="+mn-lt"/>
              </a:rPr>
              <a:t> τα </a:t>
            </a:r>
            <a:r>
              <a:rPr lang="en-US" dirty="0" err="1">
                <a:ea typeface="Calibri"/>
                <a:cs typeface="+mn-lt"/>
              </a:rPr>
              <a:t>μικρο</a:t>
            </a:r>
            <a:r>
              <a:rPr lang="en-US" dirty="0">
                <a:ea typeface="Calibri"/>
                <a:cs typeface="+mn-lt"/>
              </a:rPr>
              <a:t>πλα</a:t>
            </a:r>
            <a:r>
              <a:rPr lang="en-US" dirty="0" err="1">
                <a:ea typeface="Calibri"/>
                <a:cs typeface="+mn-lt"/>
              </a:rPr>
              <a:t>στικά</a:t>
            </a:r>
            <a:r>
              <a:rPr lang="en-US" dirty="0">
                <a:ea typeface="Calibri"/>
                <a:cs typeface="+mn-lt"/>
              </a:rPr>
              <a:t> κα</a:t>
            </a:r>
            <a:r>
              <a:rPr lang="en-US" dirty="0" err="1">
                <a:ea typeface="Calibri"/>
                <a:cs typeface="+mn-lt"/>
              </a:rPr>
              <a:t>τά</a:t>
            </a:r>
            <a:r>
              <a:rPr lang="en-US" dirty="0">
                <a:ea typeface="Calibri"/>
                <a:cs typeface="+mn-lt"/>
              </a:rPr>
              <a:t> 30% </a:t>
            </a:r>
            <a:r>
              <a:rPr lang="en-US" dirty="0" err="1">
                <a:ea typeface="Calibri"/>
                <a:cs typeface="+mn-lt"/>
              </a:rPr>
              <a:t>μέχρι</a:t>
            </a:r>
            <a:r>
              <a:rPr lang="en-US" dirty="0">
                <a:ea typeface="Calibri"/>
                <a:cs typeface="+mn-lt"/>
              </a:rPr>
              <a:t> </a:t>
            </a:r>
            <a:r>
              <a:rPr lang="en-US" dirty="0" err="1">
                <a:ea typeface="Calibri"/>
                <a:cs typeface="+mn-lt"/>
              </a:rPr>
              <a:t>το</a:t>
            </a:r>
            <a:r>
              <a:rPr lang="en-US" dirty="0">
                <a:ea typeface="Calibri"/>
                <a:cs typeface="+mn-lt"/>
              </a:rPr>
              <a:t> 2030...</a:t>
            </a:r>
            <a:endParaRPr lang="en-US" dirty="0">
              <a:cs typeface="+mn-lt"/>
            </a:endParaRPr>
          </a:p>
        </p:txBody>
      </p:sp>
      <p:sp>
        <p:nvSpPr>
          <p:cNvPr id="4" name="Slide Number Placeholder 3"/>
          <p:cNvSpPr>
            <a:spLocks noGrp="1"/>
          </p:cNvSpPr>
          <p:nvPr>
            <p:ph type="sldNum" sz="quarter" idx="5"/>
          </p:nvPr>
        </p:nvSpPr>
        <p:spPr/>
        <p:txBody>
          <a:bodyPr/>
          <a:lstStyle/>
          <a:p>
            <a:fld id="{C9DB4481-7055-C944-BF5F-CDA050E8C921}" type="slidenum">
              <a:rPr lang="en-US" smtClean="0"/>
              <a:t>15</a:t>
            </a:fld>
            <a:endParaRPr lang="en-US"/>
          </a:p>
        </p:txBody>
      </p:sp>
    </p:spTree>
    <p:extLst>
      <p:ext uri="{BB962C8B-B14F-4D97-AF65-F5344CB8AC3E}">
        <p14:creationId xmlns:p14="http://schemas.microsoft.com/office/powerpoint/2010/main" val="5937113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br>
              <a:rPr lang="en-US">
                <a:cs typeface="+mn-lt"/>
              </a:rPr>
            </a:br>
            <a:r>
              <a:rPr lang="en-US"/>
              <a:t>https://wwfeu.awsassets.panda.org/downloads/recycle_infographic4.pdf</a:t>
            </a:r>
            <a:endParaRPr lang="en-US">
              <a:ea typeface="Calibri"/>
              <a:cs typeface="Calibri"/>
            </a:endParaRPr>
          </a:p>
          <a:p>
            <a:endParaRPr lang="en-US"/>
          </a:p>
        </p:txBody>
      </p:sp>
      <p:sp>
        <p:nvSpPr>
          <p:cNvPr id="4" name="Slide Number Placeholder 3"/>
          <p:cNvSpPr>
            <a:spLocks noGrp="1"/>
          </p:cNvSpPr>
          <p:nvPr>
            <p:ph type="sldNum" sz="quarter" idx="5"/>
          </p:nvPr>
        </p:nvSpPr>
        <p:spPr/>
        <p:txBody>
          <a:bodyPr/>
          <a:lstStyle/>
          <a:p>
            <a:fld id="{C9DB4481-7055-C944-BF5F-CDA050E8C921}" type="slidenum">
              <a:rPr lang="en-US" smtClean="0"/>
              <a:t>16</a:t>
            </a:fld>
            <a:endParaRPr lang="en-US"/>
          </a:p>
        </p:txBody>
      </p:sp>
    </p:spTree>
    <p:extLst>
      <p:ext uri="{BB962C8B-B14F-4D97-AF65-F5344CB8AC3E}">
        <p14:creationId xmlns:p14="http://schemas.microsoft.com/office/powerpoint/2010/main" val="14346272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034">
              <a:defRPr/>
            </a:pPr>
            <a:r>
              <a:rPr lang="el" dirty="0">
                <a:solidFill>
                  <a:srgbClr val="004A6C"/>
                </a:solidFill>
              </a:rPr>
              <a:t>Τις επόμενες </a:t>
            </a:r>
            <a:r>
              <a:rPr lang="el" b="1" dirty="0">
                <a:solidFill>
                  <a:srgbClr val="004A6C"/>
                </a:solidFill>
              </a:rPr>
              <a:t>ΧΧ εβδομάδες</a:t>
            </a:r>
            <a:r>
              <a:rPr lang="el" dirty="0">
                <a:solidFill>
                  <a:srgbClr val="004A6C"/>
                </a:solidFill>
              </a:rPr>
              <a:t> θα τρέξετε μια εκστρατεία ​για να μειώσετε την ποσότητα πλαστικού που χρησιμοποιείται στη σχολική σας κοινότητα. Δουλεύοντας σε ομάδες το καθήκον σας είναι να αλλάξετε τη στάση ή/και τη συμπεριφορά της κοινότητάς σας.</a:t>
            </a:r>
            <a:endParaRPr lang="el" dirty="0">
              <a:ea typeface="Calibri" panose="020F0502020204030204"/>
              <a:cs typeface="Calibri" panose="020F0502020204030204"/>
            </a:endParaRPr>
          </a:p>
          <a:p>
            <a:pPr marL="0" marR="0" lvl="0" indent="0" algn="l" defTabSz="914034"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dirty="0">
              <a:ln>
                <a:noFill/>
              </a:ln>
              <a:solidFill>
                <a:srgbClr val="FF0000"/>
              </a:solidFill>
              <a:effectLst/>
              <a:uFillTx/>
              <a:latin typeface="+mn-lt"/>
              <a:ea typeface="+mn-ea"/>
              <a:cs typeface="+mn-cs"/>
              <a:sym typeface="Calibri"/>
            </a:endParaRPr>
          </a:p>
          <a:p>
            <a:pPr defTabSz="914034">
              <a:defRPr/>
            </a:pPr>
            <a:r>
              <a:rPr lang="el" dirty="0">
                <a:solidFill>
                  <a:srgbClr val="FF0000"/>
                </a:solidFill>
                <a:sym typeface="Calibri"/>
              </a:rPr>
              <a:t>Εάν δεν έχετε ήδη εγγραφεί, εγγράψτε το σχολείο σας στο www.</a:t>
            </a:r>
            <a:r>
              <a:rPr lang="el" b="1" dirty="0">
                <a:solidFill>
                  <a:srgbClr val="FF0000"/>
                </a:solidFill>
                <a:sym typeface="Calibri"/>
              </a:rPr>
              <a:t>plasticcleverschools.co.uk/join </a:t>
            </a:r>
            <a:r>
              <a:rPr lang="el" dirty="0">
                <a:solidFill>
                  <a:srgbClr val="FF0000"/>
                </a:solidFill>
                <a:sym typeface="Calibri"/>
              </a:rPr>
              <a:t>για να τιμήσετε τη σκληρή δουλειά των μαθητών σας και να υποβάλετε αίτηση για ένα σχολικό βραβείο. Θα βρείτε όλα τα εκπαιδευτικά υλικά διαθέσιμα δωρεάν στην ιστοσελίδα</a:t>
            </a:r>
            <a:r>
              <a:rPr lang="en-US" dirty="0">
                <a:solidFill>
                  <a:srgbClr val="FF0000"/>
                </a:solidFill>
                <a:sym typeface="Calibri"/>
              </a:rPr>
              <a:t>.</a:t>
            </a:r>
            <a:endParaRPr lang="en-US" dirty="0">
              <a:solidFill>
                <a:srgbClr val="000000"/>
              </a:solidFill>
              <a:sym typeface="Calibri"/>
            </a:endParaRPr>
          </a:p>
          <a:p>
            <a:pPr defTabSz="914034">
              <a:defRPr/>
            </a:pPr>
            <a:r>
              <a:rPr lang="el" dirty="0">
                <a:solidFill>
                  <a:srgbClr val="FF0000"/>
                </a:solidFill>
                <a:cs typeface="Calibri"/>
              </a:rPr>
              <a:t>Σελίδα από Βιβλίο Μαθητή "Έξυπνα Σχολεία χωρίς Πλαστικά" για να εκτελέσετε μια επιτυχημένη καμπάνια: </a:t>
            </a:r>
            <a:r>
              <a:rPr lang="el" dirty="0">
                <a:solidFill>
                  <a:srgbClr val="FF0000"/>
                </a:solidFill>
                <a:hlinkClick r:id="rId3"/>
              </a:rPr>
              <a:t>https://plasticcleverschools.co.uk/wp-content/uploads/2024/07/PCS_Factsheets_GREECE_Campaigns.pdf</a:t>
            </a:r>
            <a:endParaRPr lang="el" dirty="0">
              <a:solidFill>
                <a:srgbClr val="FF0000"/>
              </a:solidFill>
              <a:cs typeface="Calibri"/>
            </a:endParaRPr>
          </a:p>
          <a:p>
            <a:pPr defTabSz="914034">
              <a:defRPr/>
            </a:pPr>
            <a:endParaRPr lang="el" dirty="0">
              <a:solidFill>
                <a:srgbClr val="FF0000"/>
              </a:solidFill>
              <a:cs typeface="Calibri"/>
            </a:endParaRPr>
          </a:p>
          <a:p>
            <a:pPr defTabSz="914034">
              <a:defRPr/>
            </a:pPr>
            <a:r>
              <a:rPr lang="el" dirty="0">
                <a:solidFill>
                  <a:srgbClr val="FF0000"/>
                </a:solidFill>
                <a:sym typeface="Calibri"/>
              </a:rPr>
              <a:t>Θα χρειαστεί να αποφασίσετε πόσο χρόνο θα έχουν οι μαθητές για αυτό το έργο και να προσθέσετε τον αριθμό των εβδομάδων σε αυτήν τη διαφάνεια.​ </a:t>
            </a:r>
            <a:endParaRPr lang="en-US" dirty="0">
              <a:cs typeface="Calibri"/>
            </a:endParaRPr>
          </a:p>
          <a:p>
            <a:pPr defTabSz="914034">
              <a:defRPr/>
            </a:pPr>
            <a:endParaRPr lang="en-US" dirty="0"/>
          </a:p>
          <a:p>
            <a:pPr defTabSz="914034">
              <a:defRPr/>
            </a:pPr>
            <a:r>
              <a:rPr lang="el" dirty="0"/>
              <a:t>Πείτε στους μαθητές ότι θα πρέπει να σκεφτούν προσεκτικά τι θα κάνουν για να ευαισθητοποιήσουν την κοινότητα στο πρόβλημα και πώς θα ενθαρρύνουν τους ανθρώπους να εμπλακούν και να συμμετάσχουν στη διαφορά. Θα πρέπει επίσης να είναι σε θέση να αποδείξουν ότι η καμπάνια τους έχει κάνει τη διαφορά.</a:t>
            </a:r>
            <a:endParaRPr lang="el" dirty="0">
              <a:ea typeface="Calibri"/>
              <a:cs typeface="Calibri"/>
            </a:endParaRPr>
          </a:p>
          <a:p>
            <a:pPr marL="0" marR="0" lvl="0" indent="0" algn="l" defTabSz="914034" rtl="0" eaLnBrk="1" fontAlgn="auto" latinLnBrk="0" hangingPunct="1">
              <a:lnSpc>
                <a:spcPct val="100000"/>
              </a:lnSpc>
              <a:spcBef>
                <a:spcPts val="0"/>
              </a:spcBef>
              <a:spcAft>
                <a:spcPts val="0"/>
              </a:spcAft>
              <a:buClrTx/>
              <a:buSzTx/>
              <a:buFontTx/>
              <a:buNone/>
              <a:tabLst/>
              <a:defRPr/>
            </a:pPr>
            <a:endParaRPr lang="en-US" dirty="0"/>
          </a:p>
          <a:p>
            <a:pPr defTabSz="914034">
              <a:defRPr/>
            </a:pPr>
            <a:r>
              <a:rPr lang="el" dirty="0">
                <a:solidFill>
                  <a:srgbClr val="FF0000"/>
                </a:solidFill>
                <a:sym typeface="Calibri"/>
              </a:rPr>
              <a:t>Μοιραστείτε τις ακόλουθες ιδέες με την τάξη προτού τους δώσετε λίγο χρόνο για να συζητήσουν τις ιδέες τους</a:t>
            </a:r>
            <a:r>
              <a:rPr lang="en-US" dirty="0">
                <a:solidFill>
                  <a:srgbClr val="FF0000"/>
                </a:solidFill>
                <a:sym typeface="Calibri"/>
              </a:rPr>
              <a:t>:</a:t>
            </a:r>
            <a:endParaRPr lang="en-US" dirty="0">
              <a:solidFill>
                <a:srgbClr val="FF0000"/>
              </a:solidFill>
              <a:ea typeface="Calibri"/>
              <a:cs typeface="Calibri"/>
            </a:endParaRPr>
          </a:p>
          <a:p>
            <a:pPr marL="285750" indent="-285750" defTabSz="914034">
              <a:buFont typeface="Arial" panose="020B0604020202020204" pitchFamily="34" charset="0"/>
              <a:buChar char="•"/>
              <a:defRPr/>
            </a:pPr>
            <a:r>
              <a:rPr lang="el" dirty="0">
                <a:sym typeface="Calibri"/>
              </a:rPr>
              <a:t>Θα μπορούσατε να κάνετε έναν διαγωνισμό για να δείτε ποια τάξη μπορεί να μειώσει περισσότερο την κατανάλωση πλαστικού</a:t>
            </a:r>
            <a:r>
              <a:rPr lang="el" dirty="0"/>
              <a:t>.​</a:t>
            </a:r>
            <a:endParaRPr lang="el" dirty="0">
              <a:cs typeface="Calibri"/>
            </a:endParaRPr>
          </a:p>
          <a:p>
            <a:pPr marL="285750" indent="-285750" defTabSz="914034">
              <a:buFont typeface="Arial" panose="020B0604020202020204" pitchFamily="34" charset="0"/>
              <a:buChar char="•"/>
              <a:defRPr/>
            </a:pPr>
            <a:r>
              <a:rPr lang="el" dirty="0"/>
              <a:t>Θα μπορούσατε να έχετε ένα βραβείο για την τάξη που χρησιμοποιεί τα περισσότερα επαναχρησιμοποιήσιμα πλαστικά στις συσκευασίες φαγητών που φέρνουν στο σχολείο</a:t>
            </a:r>
            <a:endParaRPr lang="el" dirty="0">
              <a:ea typeface="Calibri"/>
              <a:cs typeface="Calibri"/>
            </a:endParaRPr>
          </a:p>
          <a:p>
            <a:pPr marL="285750" indent="-285750" defTabSz="914034">
              <a:buFont typeface="Arial" panose="020B0604020202020204" pitchFamily="34" charset="0"/>
              <a:buChar char="•"/>
              <a:defRPr/>
            </a:pPr>
            <a:r>
              <a:rPr lang="el" dirty="0"/>
              <a:t>Θα μπορούσατε να προκαλέσετε άτομα να αλλάξουν την χρήση πλαστικού που κάνουν.​</a:t>
            </a:r>
            <a:endParaRPr lang="el" dirty="0">
              <a:ea typeface="Calibri"/>
              <a:cs typeface="Calibri"/>
            </a:endParaRPr>
          </a:p>
          <a:p>
            <a:pPr marL="285750" indent="-285750" defTabSz="914034">
              <a:buFont typeface="Arial" panose="020B0604020202020204" pitchFamily="34" charset="0"/>
              <a:buChar char="•"/>
              <a:defRPr/>
            </a:pPr>
            <a:r>
              <a:rPr lang="el" dirty="0"/>
              <a:t>Μπορείτε να βρείτε έναν τρόπο να μετρήσετε την πρόοδο. </a:t>
            </a:r>
            <a:endParaRPr lang="el" dirty="0">
              <a:ea typeface="Calibri"/>
              <a:cs typeface="Calibri"/>
            </a:endParaRPr>
          </a:p>
          <a:p>
            <a:pPr marL="285750" indent="-285750" defTabSz="914034">
              <a:buFont typeface="Arial" panose="020B0604020202020204" pitchFamily="34" charset="0"/>
              <a:buChar char="•"/>
              <a:defRPr/>
            </a:pPr>
            <a:r>
              <a:rPr lang="el" dirty="0"/>
              <a:t>Τι θα μπορούσατε να χρησιμοποιήσετε για να προωθήσετε την εκστρατεία σας; Αφίσες, ομιλίες, διαφημίσεις; </a:t>
            </a:r>
            <a:endParaRPr lang="el" dirty="0">
              <a:ea typeface="Calibri"/>
              <a:cs typeface="Calibri"/>
            </a:endParaRPr>
          </a:p>
          <a:p>
            <a:pPr marL="0" marR="0" lvl="0" indent="0" algn="l" defTabSz="914034" rtl="0" eaLnBrk="1" fontAlgn="auto" latinLnBrk="0" hangingPunct="1">
              <a:lnSpc>
                <a:spcPct val="100000"/>
              </a:lnSpc>
              <a:spcBef>
                <a:spcPts val="0"/>
              </a:spcBef>
              <a:spcAft>
                <a:spcPts val="0"/>
              </a:spcAft>
              <a:buClrTx/>
              <a:buSzTx/>
              <a:buFontTx/>
              <a:buNone/>
              <a:tabLst/>
              <a:defRPr/>
            </a:pPr>
            <a:endParaRPr lang="en-US" dirty="0"/>
          </a:p>
          <a:p>
            <a:pPr defTabSz="914034">
              <a:defRPr/>
            </a:pPr>
            <a:r>
              <a:rPr lang="el" dirty="0">
                <a:solidFill>
                  <a:srgbClr val="FF0000"/>
                </a:solidFill>
                <a:sym typeface="Calibri"/>
              </a:rPr>
              <a:t>Σταματήστε τους στη μέση της διαδικασίας και ζητήστε τους να κάνουν ανατροφοδότηση στην τάξη - αυτό όχι μόνο θα βοηθήσει όσους δυσκολεύονται να σκεφτούν ιδέες οι ίδιοι, αλλά θα σας δώσει επίσης την ευκαιρία να αξιολογήσετε τις ιδέες και τα σχέδια κάθε ομάδας για να διασφαλίσετε ότι είναι λογικά και εφικτά. Δώστε τους τον υπόλοιπο χρόνο για να ολοκληρώσουν τις ιδέες τους. Μέχρι το τέλος του μαθήματος θα πρέπει να είναι σε θέση να πουν στην τάξη το όνομα του οργανισμού τους και ποιος θα είναι ο κύριος στόχος τους κατά τη διάρκεια της εκστρατείας.</a:t>
            </a:r>
            <a:endParaRPr lang="en-GB" dirty="0">
              <a:ea typeface="Calibri"/>
              <a:cs typeface="Calibri"/>
            </a:endParaRPr>
          </a:p>
        </p:txBody>
      </p:sp>
      <p:sp>
        <p:nvSpPr>
          <p:cNvPr id="4" name="Slide Number Placeholder 3"/>
          <p:cNvSpPr>
            <a:spLocks noGrp="1"/>
          </p:cNvSpPr>
          <p:nvPr>
            <p:ph type="sldNum" sz="quarter" idx="5"/>
          </p:nvPr>
        </p:nvSpPr>
        <p:spPr/>
        <p:txBody>
          <a:bodyPr/>
          <a:lstStyle/>
          <a:p>
            <a:fld id="{C9DB4481-7055-C944-BF5F-CDA050E8C921}" type="slidenum">
              <a:rPr lang="en-US" smtClean="0"/>
              <a:t>17</a:t>
            </a:fld>
            <a:endParaRPr lang="en-US"/>
          </a:p>
        </p:txBody>
      </p:sp>
    </p:spTree>
    <p:extLst>
      <p:ext uri="{BB962C8B-B14F-4D97-AF65-F5344CB8AC3E}">
        <p14:creationId xmlns:p14="http://schemas.microsoft.com/office/powerpoint/2010/main" val="14683728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 dirty="0"/>
              <a:t>Εγγραφείτε στο www.plasticcleverschools.co.uk​/join</a:t>
            </a:r>
            <a:endParaRPr lang="en-US" dirty="0"/>
          </a:p>
          <a:p>
            <a:r>
              <a:rPr lang="el" dirty="0"/>
              <a:t>Το δωρεάν Tετράδιο Mαθητή θα βοηθήσει τους μαθητές σας να μάθουν για τα πλαστικά πέρα ​​από την τάξη και θα τους καθοδηγήσει καθώς συνεργάζονται για τη μείωση της σπατάλης στο σχολείο. </a:t>
            </a:r>
            <a:endParaRPr lang="el" dirty="0">
              <a:ea typeface="Calibri"/>
              <a:cs typeface="Calibri"/>
            </a:endParaRPr>
          </a:p>
          <a:p>
            <a:endParaRPr lang="en-GB" dirty="0"/>
          </a:p>
          <a:p>
            <a:r>
              <a:rPr lang="el" dirty="0">
                <a:solidFill>
                  <a:srgbClr val="4B6776"/>
                </a:solidFill>
              </a:rPr>
              <a:t>Η </a:t>
            </a:r>
            <a:r>
              <a:rPr lang="el" i="0" dirty="0">
                <a:solidFill>
                  <a:srgbClr val="4B6776"/>
                </a:solidFill>
                <a:effectLst/>
              </a:rPr>
              <a:t>Common Seas </a:t>
            </a:r>
            <a:r>
              <a:rPr lang="el" dirty="0">
                <a:solidFill>
                  <a:srgbClr val="4B6776"/>
                </a:solidFill>
              </a:rPr>
              <a:t>συνεργάστηκε με την </a:t>
            </a:r>
            <a:r>
              <a:rPr lang="el" i="0" dirty="0">
                <a:solidFill>
                  <a:srgbClr val="4B6776"/>
                </a:solidFill>
                <a:effectLst/>
              </a:rPr>
              <a:t>Kids Against Plastic</a:t>
            </a:r>
            <a:r>
              <a:rPr lang="el" dirty="0">
                <a:solidFill>
                  <a:srgbClr val="4B6776"/>
                </a:solidFill>
              </a:rPr>
              <a:t> για να βοηθήσει τους νέους να αταπολεμήσουν τα πλαστικά απόβλητα στα σχολεία τους</a:t>
            </a:r>
            <a:r>
              <a:rPr lang="el" i="0" dirty="0">
                <a:solidFill>
                  <a:srgbClr val="4B6776"/>
                </a:solidFill>
                <a:effectLst/>
              </a:rPr>
              <a:t>, </a:t>
            </a:r>
            <a:r>
              <a:rPr lang="el" dirty="0">
                <a:solidFill>
                  <a:srgbClr val="4B6776"/>
                </a:solidFill>
              </a:rPr>
              <a:t>στις κοινότητές τους και στο μέλλον τους</a:t>
            </a:r>
            <a:r>
              <a:rPr lang="el" i="0" dirty="0">
                <a:solidFill>
                  <a:srgbClr val="4B6776"/>
                </a:solidFill>
                <a:effectLst/>
              </a:rPr>
              <a:t>.</a:t>
            </a:r>
            <a:r>
              <a:rPr lang="el" dirty="0">
                <a:solidFill>
                  <a:srgbClr val="4B6776"/>
                </a:solidFill>
              </a:rPr>
              <a:t>​
Παρέχουμε σε εκπαιδευτικούς και μαθητές ό,τι χρειάζονται μέσω της διαδικτυακής μας πλατφόρμας - μια διαδικασία βήμα προς βήμα για την αντιμετώπιση του πλαστικού</a:t>
            </a:r>
            <a:r>
              <a:rPr lang="el" b="0" i="0" dirty="0">
                <a:solidFill>
                  <a:srgbClr val="4B6776"/>
                </a:solidFill>
                <a:effectLst/>
              </a:rPr>
              <a:t>, </a:t>
            </a:r>
            <a:r>
              <a:rPr lang="el" dirty="0">
                <a:solidFill>
                  <a:srgbClr val="4B6776"/>
                </a:solidFill>
              </a:rPr>
              <a:t>καθώς και πολλούς χρήσιμους πόρους, όπως διαδραστικές εργαλειοθήκες</a:t>
            </a:r>
            <a:r>
              <a:rPr lang="el" b="0" i="0" dirty="0">
                <a:solidFill>
                  <a:srgbClr val="4B6776"/>
                </a:solidFill>
                <a:effectLst/>
              </a:rPr>
              <a:t>, </a:t>
            </a:r>
            <a:r>
              <a:rPr lang="el" dirty="0">
                <a:solidFill>
                  <a:srgbClr val="4B6776"/>
                </a:solidFill>
              </a:rPr>
              <a:t>εικονογραφημένα ενημερωτικά δελτία</a:t>
            </a:r>
            <a:r>
              <a:rPr lang="el" b="0" i="0" dirty="0">
                <a:solidFill>
                  <a:srgbClr val="4B6776"/>
                </a:solidFill>
                <a:effectLst/>
              </a:rPr>
              <a:t>, </a:t>
            </a:r>
            <a:r>
              <a:rPr lang="el" dirty="0">
                <a:solidFill>
                  <a:srgbClr val="4B6776"/>
                </a:solidFill>
              </a:rPr>
              <a:t>πρακτικές δραστηριότητες και παρουσιάσεις</a:t>
            </a:r>
            <a:r>
              <a:rPr lang="el" b="0" i="0" dirty="0">
                <a:solidFill>
                  <a:srgbClr val="4B6776"/>
                </a:solidFill>
                <a:effectLst/>
              </a:rPr>
              <a:t>.</a:t>
            </a:r>
            <a:r>
              <a:rPr lang="el" dirty="0">
                <a:solidFill>
                  <a:srgbClr val="4B6776"/>
                </a:solidFill>
              </a:rPr>
              <a:t>​</a:t>
            </a:r>
            <a:endParaRPr lang="en-US" dirty="0"/>
          </a:p>
          <a:p>
            <a:pPr algn="l"/>
            <a:endParaRPr lang="en-US" b="1" i="0" u="sng" dirty="0">
              <a:solidFill>
                <a:srgbClr val="0090D4"/>
              </a:solidFill>
              <a:effectLst/>
              <a:latin typeface="gilroy" panose="00000500000000000000" pitchFamily="50" charset="0"/>
            </a:endParaRPr>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18</a:t>
            </a:fld>
            <a:endParaRPr lang="en-GB"/>
          </a:p>
        </p:txBody>
      </p:sp>
    </p:spTree>
    <p:extLst>
      <p:ext uri="{BB962C8B-B14F-4D97-AF65-F5344CB8AC3E}">
        <p14:creationId xmlns:p14="http://schemas.microsoft.com/office/powerpoint/2010/main" val="28352440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 dirty="0">
                <a:solidFill>
                  <a:srgbClr val="4B6776"/>
                </a:solidFill>
              </a:rPr>
              <a:t>Η </a:t>
            </a:r>
            <a:r>
              <a:rPr lang="el" i="0" dirty="0">
                <a:solidFill>
                  <a:srgbClr val="4B6776"/>
                </a:solidFill>
                <a:effectLst/>
              </a:rPr>
              <a:t>Common Seas </a:t>
            </a:r>
            <a:r>
              <a:rPr lang="el" dirty="0">
                <a:solidFill>
                  <a:srgbClr val="4B6776"/>
                </a:solidFill>
              </a:rPr>
              <a:t>συνεργάστηκε με την </a:t>
            </a:r>
            <a:r>
              <a:rPr lang="el" i="0" dirty="0">
                <a:solidFill>
                  <a:srgbClr val="4B6776"/>
                </a:solidFill>
                <a:effectLst/>
              </a:rPr>
              <a:t>Kids Against Plastic</a:t>
            </a:r>
            <a:r>
              <a:rPr lang="el" dirty="0">
                <a:solidFill>
                  <a:srgbClr val="4B6776"/>
                </a:solidFill>
              </a:rPr>
              <a:t> για να βοηθήσει τους νέους να αντιμετωπίσουν την πλαστική ρύπανση στα σχολεία τους</a:t>
            </a:r>
            <a:r>
              <a:rPr lang="el" i="0" dirty="0">
                <a:solidFill>
                  <a:srgbClr val="4B6776"/>
                </a:solidFill>
                <a:effectLst/>
              </a:rPr>
              <a:t>, </a:t>
            </a:r>
            <a:r>
              <a:rPr lang="el" dirty="0">
                <a:solidFill>
                  <a:srgbClr val="4B6776"/>
                </a:solidFill>
              </a:rPr>
              <a:t>στις κοινότητές τους και στο μέλλον τους</a:t>
            </a:r>
            <a:r>
              <a:rPr lang="el" i="0" dirty="0">
                <a:solidFill>
                  <a:srgbClr val="4B6776"/>
                </a:solidFill>
                <a:effectLst/>
              </a:rPr>
              <a:t>.</a:t>
            </a:r>
            <a:r>
              <a:rPr lang="el" dirty="0">
                <a:solidFill>
                  <a:srgbClr val="4B6776"/>
                </a:solidFill>
              </a:rPr>
              <a:t>​
Παρέχουμε σε εκπαιδευτικούς και μαθητές ό,τι χρειάζονται μέσω της διαδικτυακής μας πλατφόρμας</a:t>
            </a:r>
            <a:r>
              <a:rPr lang="el" b="0" i="0" dirty="0">
                <a:solidFill>
                  <a:srgbClr val="4B6776"/>
                </a:solidFill>
                <a:effectLst/>
              </a:rPr>
              <a:t>. </a:t>
            </a:r>
            <a:r>
              <a:rPr lang="el" dirty="0">
                <a:solidFill>
                  <a:srgbClr val="4B6776"/>
                </a:solidFill>
              </a:rPr>
              <a:t>Αυτό παρέχει μια διαδικασία βήμα προς βήμα για την αντιμετώπιση του πλαστικού</a:t>
            </a:r>
            <a:r>
              <a:rPr lang="el" b="0" i="0" dirty="0">
                <a:solidFill>
                  <a:srgbClr val="4B6776"/>
                </a:solidFill>
                <a:effectLst/>
              </a:rPr>
              <a:t>, </a:t>
            </a:r>
            <a:r>
              <a:rPr lang="el" dirty="0">
                <a:solidFill>
                  <a:srgbClr val="4B6776"/>
                </a:solidFill>
              </a:rPr>
              <a:t>καθώς και πολλούς χρήσιμους πόρους και άλλους πόρους </a:t>
            </a:r>
            <a:r>
              <a:rPr lang="el" b="0" i="0" dirty="0">
                <a:solidFill>
                  <a:srgbClr val="4B6776"/>
                </a:solidFill>
                <a:effectLst/>
              </a:rPr>
              <a:t>- </a:t>
            </a:r>
            <a:r>
              <a:rPr lang="el" dirty="0">
                <a:solidFill>
                  <a:srgbClr val="4B6776"/>
                </a:solidFill>
              </a:rPr>
              <a:t>όπως διαδραστικές εργαλειοθήκες</a:t>
            </a:r>
            <a:r>
              <a:rPr lang="el" b="0" i="0" dirty="0">
                <a:solidFill>
                  <a:srgbClr val="4B6776"/>
                </a:solidFill>
                <a:effectLst/>
              </a:rPr>
              <a:t>, </a:t>
            </a:r>
            <a:r>
              <a:rPr lang="el" dirty="0">
                <a:solidFill>
                  <a:srgbClr val="4B6776"/>
                </a:solidFill>
              </a:rPr>
              <a:t>εικονογραφημένα ενημερωτικά δελτία</a:t>
            </a:r>
            <a:r>
              <a:rPr lang="el" b="0" i="0" dirty="0">
                <a:solidFill>
                  <a:srgbClr val="4B6776"/>
                </a:solidFill>
                <a:effectLst/>
              </a:rPr>
              <a:t>, </a:t>
            </a:r>
            <a:r>
              <a:rPr lang="el" dirty="0">
                <a:solidFill>
                  <a:srgbClr val="4B6776"/>
                </a:solidFill>
              </a:rPr>
              <a:t>πρακτικές δραστηριότητες και παρουσιάσεις</a:t>
            </a:r>
            <a:r>
              <a:rPr lang="el" b="0" i="0" dirty="0">
                <a:solidFill>
                  <a:srgbClr val="4B6776"/>
                </a:solidFill>
                <a:effectLst/>
              </a:rPr>
              <a:t>.</a:t>
            </a:r>
            <a:endParaRPr lang="el" dirty="0"/>
          </a:p>
          <a:p>
            <a:pPr algn="l"/>
            <a:endParaRPr lang="en-US" b="1" i="0" u="sng" dirty="0">
              <a:solidFill>
                <a:srgbClr val="0090D4"/>
              </a:solidFill>
              <a:effectLst/>
              <a:latin typeface="gilroy" panose="00000500000000000000" pitchFamily="50" charset="0"/>
            </a:endParaRPr>
          </a:p>
          <a:p>
            <a:r>
              <a:rPr lang="en-US" b="1" u="none" dirty="0" err="1">
                <a:solidFill>
                  <a:srgbClr val="0090D4"/>
                </a:solidFill>
                <a:latin typeface="gilroy"/>
                <a:hlinkClick r:id="rId3"/>
              </a:rPr>
              <a:t>Δηλώστε</a:t>
            </a:r>
            <a:r>
              <a:rPr lang="en-US" b="1" u="none" dirty="0">
                <a:solidFill>
                  <a:srgbClr val="0090D4"/>
                </a:solidFill>
                <a:latin typeface="gilroy"/>
                <a:hlinkClick r:id="rId3"/>
              </a:rPr>
              <a:t> </a:t>
            </a:r>
            <a:r>
              <a:rPr lang="en-US" b="1" u="none" dirty="0" err="1">
                <a:solidFill>
                  <a:srgbClr val="0090D4"/>
                </a:solidFill>
                <a:latin typeface="gilroy"/>
                <a:hlinkClick r:id="rId3"/>
              </a:rPr>
              <a:t>Συμμετοχή</a:t>
            </a:r>
            <a:r>
              <a:rPr lang="en-US" b="1" u="none" dirty="0">
                <a:solidFill>
                  <a:srgbClr val="0090D4"/>
                </a:solidFill>
                <a:latin typeface="gilroy"/>
              </a:rPr>
              <a:t> (www.plasticcleverschools.co.uk/join)</a:t>
            </a:r>
            <a:endParaRPr lang="en-US" u="none" dirty="0"/>
          </a:p>
          <a:p>
            <a:r>
              <a:rPr lang="en-US" b="1" u="none" dirty="0">
                <a:solidFill>
                  <a:srgbClr val="0090D4"/>
                </a:solidFill>
                <a:latin typeface="gilroy"/>
                <a:hlinkClick r:id="rId4"/>
              </a:rPr>
              <a:t>Κα</a:t>
            </a:r>
            <a:r>
              <a:rPr lang="en-US" b="1" u="none" dirty="0" err="1">
                <a:solidFill>
                  <a:srgbClr val="0090D4"/>
                </a:solidFill>
                <a:latin typeface="gilroy"/>
                <a:hlinkClick r:id="rId4"/>
              </a:rPr>
              <a:t>τε</a:t>
            </a:r>
            <a:r>
              <a:rPr lang="en-US" b="1" u="none" dirty="0">
                <a:solidFill>
                  <a:srgbClr val="0090D4"/>
                </a:solidFill>
                <a:latin typeface="gilroy"/>
                <a:hlinkClick r:id="rId4"/>
              </a:rPr>
              <a:t>βάστε το Βιβλίο Μαθητή: </a:t>
            </a:r>
          </a:p>
          <a:p>
            <a:r>
              <a:rPr lang="en-US" b="1" u="sng" dirty="0">
                <a:solidFill>
                  <a:srgbClr val="0090D4"/>
                </a:solidFill>
                <a:latin typeface="gilroy"/>
                <a:hlinkClick r:id="rId4"/>
              </a:rPr>
              <a:t>https://plasticcleverschools.co.uk/wp-content/uploads/2024/07/PCS-Pupil-Workbook-GREEK-2024_CC.pdf</a:t>
            </a:r>
            <a:endParaRPr lang="en-US" b="1" i="0" u="sng" dirty="0">
              <a:solidFill>
                <a:srgbClr val="0090D4"/>
              </a:solidFill>
              <a:effectLst/>
              <a:latin typeface="gilroy"/>
              <a:hlinkClick r:id="rId4"/>
            </a:endParaRPr>
          </a:p>
          <a:p>
            <a:endParaRPr lang="en-GB" dirty="0"/>
          </a:p>
        </p:txBody>
      </p:sp>
      <p:sp>
        <p:nvSpPr>
          <p:cNvPr id="4" name="Slide Number Placeholder 3"/>
          <p:cNvSpPr>
            <a:spLocks noGrp="1"/>
          </p:cNvSpPr>
          <p:nvPr>
            <p:ph type="sldNum" sz="quarter" idx="5"/>
          </p:nvPr>
        </p:nvSpPr>
        <p:spPr/>
        <p:txBody>
          <a:bodyPr/>
          <a:lstStyle/>
          <a:p>
            <a:fld id="{C9DB4481-7055-C944-BF5F-CDA050E8C921}" type="slidenum">
              <a:rPr lang="en-US" smtClean="0"/>
              <a:t>19</a:t>
            </a:fld>
            <a:endParaRPr lang="en-US"/>
          </a:p>
        </p:txBody>
      </p:sp>
    </p:spTree>
    <p:extLst>
      <p:ext uri="{BB962C8B-B14F-4D97-AF65-F5344CB8AC3E}">
        <p14:creationId xmlns:p14="http://schemas.microsoft.com/office/powerpoint/2010/main" val="3507150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br>
              <a:rPr lang="en-US"/>
            </a:br>
            <a:br>
              <a:rPr lang="en-US"/>
            </a:br>
            <a:endParaRPr lang="en-US"/>
          </a:p>
          <a:p>
            <a:endParaRPr lang="en-US"/>
          </a:p>
        </p:txBody>
      </p:sp>
      <p:sp>
        <p:nvSpPr>
          <p:cNvPr id="4" name="Slide Number Placeholder 3"/>
          <p:cNvSpPr>
            <a:spLocks noGrp="1"/>
          </p:cNvSpPr>
          <p:nvPr>
            <p:ph type="sldNum" sz="quarter" idx="5"/>
          </p:nvPr>
        </p:nvSpPr>
        <p:spPr/>
        <p:txBody>
          <a:bodyPr/>
          <a:lstStyle/>
          <a:p>
            <a:fld id="{C9DB4481-7055-C944-BF5F-CDA050E8C921}" type="slidenum">
              <a:rPr lang="en-US" smtClean="0"/>
              <a:t>20</a:t>
            </a:fld>
            <a:endParaRPr lang="en-US"/>
          </a:p>
        </p:txBody>
      </p:sp>
    </p:spTree>
    <p:extLst>
      <p:ext uri="{BB962C8B-B14F-4D97-AF65-F5344CB8AC3E}">
        <p14:creationId xmlns:p14="http://schemas.microsoft.com/office/powerpoint/2010/main" val="30024670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9DB4481-7055-C944-BF5F-CDA050E8C921}" type="slidenum">
              <a:rPr lang="en-US" smtClean="0"/>
              <a:t>21</a:t>
            </a:fld>
            <a:endParaRPr lang="en-US"/>
          </a:p>
        </p:txBody>
      </p:sp>
    </p:spTree>
    <p:extLst>
      <p:ext uri="{BB962C8B-B14F-4D97-AF65-F5344CB8AC3E}">
        <p14:creationId xmlns:p14="http://schemas.microsoft.com/office/powerpoint/2010/main" val="20638780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
              <a:t>Πώς πιστεύετε ότι οι καταναλωτές (άτομα που αγοράζουν πράγματα), οι κατασκευαστές (άτομα που φτιάχνουν πράγματα) και οι έμποροι λιανικής (άτομα που πωλούν πράγματα) θα μπορούσαν να χρησιμοποιήσουν τα 3Ε+3Α για να βοηθήσουν στη μείωση της ρύπανσης από πλαστικό;</a:t>
            </a:r>
            <a:endParaRPr lang="en-US"/>
          </a:p>
        </p:txBody>
      </p:sp>
      <p:sp>
        <p:nvSpPr>
          <p:cNvPr id="4" name="Slide Number Placeholder 3"/>
          <p:cNvSpPr>
            <a:spLocks noGrp="1"/>
          </p:cNvSpPr>
          <p:nvPr>
            <p:ph type="sldNum" sz="quarter" idx="5"/>
          </p:nvPr>
        </p:nvSpPr>
        <p:spPr/>
        <p:txBody>
          <a:bodyPr/>
          <a:lstStyle/>
          <a:p>
            <a:fld id="{AF88F9B2-1239-4C18-B90D-F63212A74C31}" type="slidenum">
              <a:rPr lang="en-GB" smtClean="0"/>
              <a:t>4</a:t>
            </a:fld>
            <a:endParaRPr lang="en-GB"/>
          </a:p>
        </p:txBody>
      </p:sp>
    </p:spTree>
    <p:extLst>
      <p:ext uri="{BB962C8B-B14F-4D97-AF65-F5344CB8AC3E}">
        <p14:creationId xmlns:p14="http://schemas.microsoft.com/office/powerpoint/2010/main" val="564134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l"/>
              <a:t>Ζητήστε από τους μαθητές να συζητήσουν τι πιστεύουν ότι διάφοροι παράγοντες (κατασκευαστές, έμποροι λιανικής και καταναλωτές) θα μπορούσαν να κάνουν για να βοηθήσουν στην πλαστική ρύπανση σε σχέση με τα 3Ε +3Α. Υπάρχουν πράγματα που θα μπορούσε να κάνει κάθε ομάδα και να είναι τα ίδια; Χρησιμοποιήστε ένα διάγραμμα </a:t>
            </a:r>
            <a:r>
              <a:rPr lang="el" err="1"/>
              <a:t>Venn</a:t>
            </a:r>
            <a:r>
              <a:rPr lang="el"/>
              <a:t> για να σημειώσετε τις ιδέες τους (κάντε το σε ένα φύλλο χαρτιού/ένα μεγάλο φύλλο χαρτιού ώστε να μπορούν να το προσθέτουν σε όλο το μάθημα) και να δείξετε πού/αν υπάρχει επικάλυψη στο τι μπορεί να γίνει και από ποιον. Ρωτήστε τους σε ποια από αυτές τις ομάδες πιστεύουν ότι ανήκουν και σε ποιες πιστεύουν ότι έχουν κάποια επιρροή.  Χρησιμοποιήστε τις διαφάνειες 6-12 για να δείτε αν υπάρχουν ιδέες σε αυτές που λείπουν από το διάγραμμα </a:t>
            </a:r>
            <a:r>
              <a:rPr lang="el" err="1"/>
              <a:t>Venn</a:t>
            </a:r>
            <a:r>
              <a:rPr lang="el"/>
              <a:t> της τάξης και προσθέστε τις. ​</a:t>
            </a:r>
            <a:endParaRPr lang="en-US"/>
          </a:p>
          <a:p>
            <a:endParaRPr lang="en-US"/>
          </a:p>
        </p:txBody>
      </p:sp>
      <p:sp>
        <p:nvSpPr>
          <p:cNvPr id="4" name="Slide Number Placeholder 3"/>
          <p:cNvSpPr>
            <a:spLocks noGrp="1"/>
          </p:cNvSpPr>
          <p:nvPr>
            <p:ph type="sldNum" sz="quarter" idx="5"/>
          </p:nvPr>
        </p:nvSpPr>
        <p:spPr/>
        <p:txBody>
          <a:bodyPr/>
          <a:lstStyle/>
          <a:p>
            <a:fld id="{C9DB4481-7055-C944-BF5F-CDA050E8C921}" type="slidenum">
              <a:rPr lang="en-US" smtClean="0"/>
              <a:t>5</a:t>
            </a:fld>
            <a:endParaRPr lang="en-US"/>
          </a:p>
        </p:txBody>
      </p:sp>
    </p:spTree>
    <p:extLst>
      <p:ext uri="{BB962C8B-B14F-4D97-AF65-F5344CB8AC3E}">
        <p14:creationId xmlns:p14="http://schemas.microsoft.com/office/powerpoint/2010/main" val="40157111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el">
              <a:cs typeface="Calibri"/>
            </a:endParaRPr>
          </a:p>
          <a:p>
            <a:r>
              <a:rPr lang="en-US" b="1"/>
              <a:t>Μπ</a:t>
            </a:r>
            <a:r>
              <a:rPr lang="en-US" b="1" err="1"/>
              <a:t>ορείτε</a:t>
            </a:r>
            <a:r>
              <a:rPr lang="en-US" b="1"/>
              <a:t> να </a:t>
            </a:r>
            <a:r>
              <a:rPr lang="en-US" b="1" err="1"/>
              <a:t>σκεφτείτε</a:t>
            </a:r>
            <a:r>
              <a:rPr lang="en-US" b="1"/>
              <a:t> </a:t>
            </a:r>
            <a:r>
              <a:rPr lang="en-US" b="1" err="1"/>
              <a:t>άλλ</a:t>
            </a:r>
            <a:r>
              <a:rPr lang="en-US" b="1"/>
              <a:t>α παρα</a:t>
            </a:r>
            <a:r>
              <a:rPr lang="en-US" b="1" err="1"/>
              <a:t>δείγμ</a:t>
            </a:r>
            <a:r>
              <a:rPr lang="en-US" b="1"/>
              <a:t>ατα </a:t>
            </a:r>
            <a:r>
              <a:rPr lang="en-US" b="1" err="1"/>
              <a:t>μείωσης</a:t>
            </a:r>
            <a:r>
              <a:rPr lang="en-US" b="1"/>
              <a:t>; </a:t>
            </a:r>
            <a:endParaRPr lang="en-US"/>
          </a:p>
          <a:p>
            <a:endParaRPr lang="en-US">
              <a:cs typeface="Calibri"/>
            </a:endParaRPr>
          </a:p>
        </p:txBody>
      </p:sp>
      <p:sp>
        <p:nvSpPr>
          <p:cNvPr id="4" name="Slide Number Placeholder 3"/>
          <p:cNvSpPr>
            <a:spLocks noGrp="1"/>
          </p:cNvSpPr>
          <p:nvPr>
            <p:ph type="sldNum" sz="quarter" idx="5"/>
          </p:nvPr>
        </p:nvSpPr>
        <p:spPr/>
        <p:txBody>
          <a:bodyPr/>
          <a:lstStyle/>
          <a:p>
            <a:fld id="{C9DB4481-7055-C944-BF5F-CDA050E8C921}" type="slidenum">
              <a:rPr lang="en-US" smtClean="0"/>
              <a:t>6</a:t>
            </a:fld>
            <a:endParaRPr lang="en-US"/>
          </a:p>
        </p:txBody>
      </p:sp>
    </p:spTree>
    <p:extLst>
      <p:ext uri="{BB962C8B-B14F-4D97-AF65-F5344CB8AC3E}">
        <p14:creationId xmlns:p14="http://schemas.microsoft.com/office/powerpoint/2010/main" val="21331322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a:t>Μπ</a:t>
            </a:r>
            <a:r>
              <a:rPr lang="en-US" b="1" err="1"/>
              <a:t>ορείτε</a:t>
            </a:r>
            <a:r>
              <a:rPr lang="en-US" b="1"/>
              <a:t> να </a:t>
            </a:r>
            <a:r>
              <a:rPr lang="en-US" b="1" err="1"/>
              <a:t>σκεφτείτε</a:t>
            </a:r>
            <a:r>
              <a:rPr lang="en-US" b="1"/>
              <a:t> </a:t>
            </a:r>
            <a:r>
              <a:rPr lang="en-US" b="1" err="1"/>
              <a:t>άλλ</a:t>
            </a:r>
            <a:r>
              <a:rPr lang="en-US" b="1"/>
              <a:t>α παρα</a:t>
            </a:r>
            <a:r>
              <a:rPr lang="en-US" b="1" err="1"/>
              <a:t>δείγμ</a:t>
            </a:r>
            <a:r>
              <a:rPr lang="en-US" b="1"/>
              <a:t>ατα ανα</a:t>
            </a:r>
            <a:r>
              <a:rPr lang="en-US" b="1" err="1"/>
              <a:t>κύκλωσης</a:t>
            </a:r>
            <a:r>
              <a:rPr lang="en-US" b="1"/>
              <a:t>; </a:t>
            </a:r>
            <a:endParaRPr lang="en-US"/>
          </a:p>
          <a:p>
            <a:pPr marL="0" marR="0" lvl="0" indent="0" algn="l" defTabSz="914400">
              <a:lnSpc>
                <a:spcPct val="100000"/>
              </a:lnSpc>
              <a:spcBef>
                <a:spcPts val="0"/>
              </a:spcBef>
              <a:spcAft>
                <a:spcPts val="0"/>
              </a:spcAft>
              <a:buClrTx/>
              <a:buSzTx/>
              <a:buFontTx/>
              <a:buNone/>
              <a:tabLst/>
              <a:defRPr/>
            </a:pPr>
            <a:endParaRPr lang="en-US">
              <a:cs typeface="Calibri"/>
            </a:endParaRPr>
          </a:p>
          <a:p>
            <a:endParaRPr lang="en-US"/>
          </a:p>
        </p:txBody>
      </p:sp>
      <p:sp>
        <p:nvSpPr>
          <p:cNvPr id="4" name="Slide Number Placeholder 3"/>
          <p:cNvSpPr>
            <a:spLocks noGrp="1"/>
          </p:cNvSpPr>
          <p:nvPr>
            <p:ph type="sldNum" sz="quarter" idx="5"/>
          </p:nvPr>
        </p:nvSpPr>
        <p:spPr/>
        <p:txBody>
          <a:bodyPr/>
          <a:lstStyle/>
          <a:p>
            <a:fld id="{C9DB4481-7055-C944-BF5F-CDA050E8C921}" type="slidenum">
              <a:rPr lang="en-US" smtClean="0"/>
              <a:t>7</a:t>
            </a:fld>
            <a:endParaRPr lang="en-US"/>
          </a:p>
        </p:txBody>
      </p:sp>
    </p:spTree>
    <p:extLst>
      <p:ext uri="{BB962C8B-B14F-4D97-AF65-F5344CB8AC3E}">
        <p14:creationId xmlns:p14="http://schemas.microsoft.com/office/powerpoint/2010/main" val="8409896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a:t>Μπ</a:t>
            </a:r>
            <a:r>
              <a:rPr lang="en-US" b="1" err="1"/>
              <a:t>ορείτε</a:t>
            </a:r>
            <a:r>
              <a:rPr lang="en-US" b="1"/>
              <a:t> να </a:t>
            </a:r>
            <a:r>
              <a:rPr lang="en-US" b="1" err="1"/>
              <a:t>σκεφτείτε</a:t>
            </a:r>
            <a:r>
              <a:rPr lang="en-US" b="1"/>
              <a:t> </a:t>
            </a:r>
            <a:r>
              <a:rPr lang="en-US" b="1" err="1"/>
              <a:t>άλλ</a:t>
            </a:r>
            <a:r>
              <a:rPr lang="en-US" b="1"/>
              <a:t>α παρα</a:t>
            </a:r>
            <a:r>
              <a:rPr lang="en-US" b="1" err="1"/>
              <a:t>δείγμ</a:t>
            </a:r>
            <a:r>
              <a:rPr lang="en-US" b="1"/>
              <a:t>ατα επανα</a:t>
            </a:r>
            <a:r>
              <a:rPr lang="en-US" b="1" err="1"/>
              <a:t>χρησιμο</a:t>
            </a:r>
            <a:r>
              <a:rPr lang="en-US" b="1"/>
              <a:t>π</a:t>
            </a:r>
            <a:r>
              <a:rPr lang="en-US" b="1" err="1"/>
              <a:t>οίησης</a:t>
            </a:r>
            <a:r>
              <a:rPr lang="en-US" b="1"/>
              <a:t>; </a:t>
            </a:r>
            <a:endParaRPr lang="en-US"/>
          </a:p>
          <a:p>
            <a:pPr>
              <a:defRPr/>
            </a:pPr>
            <a:endParaRPr lang="en-US"/>
          </a:p>
          <a:p>
            <a:pPr marL="0" marR="0" lvl="0" indent="0" algn="l" defTabSz="914400">
              <a:lnSpc>
                <a:spcPct val="100000"/>
              </a:lnSpc>
              <a:spcBef>
                <a:spcPts val="0"/>
              </a:spcBef>
              <a:spcAft>
                <a:spcPts val="0"/>
              </a:spcAft>
              <a:buClrTx/>
              <a:buSzTx/>
              <a:buFontTx/>
              <a:buNone/>
              <a:tabLst/>
              <a:defRPr/>
            </a:pPr>
            <a:endParaRPr lang="en-US">
              <a:cs typeface="Calibri"/>
            </a:endParaRPr>
          </a:p>
        </p:txBody>
      </p:sp>
      <p:sp>
        <p:nvSpPr>
          <p:cNvPr id="4" name="Slide Number Placeholder 3"/>
          <p:cNvSpPr>
            <a:spLocks noGrp="1"/>
          </p:cNvSpPr>
          <p:nvPr>
            <p:ph type="sldNum" sz="quarter" idx="5"/>
          </p:nvPr>
        </p:nvSpPr>
        <p:spPr/>
        <p:txBody>
          <a:bodyPr/>
          <a:lstStyle/>
          <a:p>
            <a:fld id="{C9DB4481-7055-C944-BF5F-CDA050E8C921}" type="slidenum">
              <a:rPr lang="en-US" smtClean="0"/>
              <a:t>8</a:t>
            </a:fld>
            <a:endParaRPr lang="en-US"/>
          </a:p>
        </p:txBody>
      </p:sp>
    </p:spTree>
    <p:extLst>
      <p:ext uri="{BB962C8B-B14F-4D97-AF65-F5344CB8AC3E}">
        <p14:creationId xmlns:p14="http://schemas.microsoft.com/office/powerpoint/2010/main" val="29714648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a:t>Μπ</a:t>
            </a:r>
            <a:r>
              <a:rPr lang="en-US" b="1" err="1"/>
              <a:t>ορείτε</a:t>
            </a:r>
            <a:r>
              <a:rPr lang="en-US" b="1"/>
              <a:t> να </a:t>
            </a:r>
            <a:r>
              <a:rPr lang="en-US" b="1" err="1"/>
              <a:t>σκεφτείτε</a:t>
            </a:r>
            <a:r>
              <a:rPr lang="en-US" b="1"/>
              <a:t> </a:t>
            </a:r>
            <a:r>
              <a:rPr lang="en-US" b="1" err="1"/>
              <a:t>άλλ</a:t>
            </a:r>
            <a:r>
              <a:rPr lang="en-US" b="1"/>
              <a:t>α παρα</a:t>
            </a:r>
            <a:r>
              <a:rPr lang="en-US" b="1" err="1"/>
              <a:t>δείγμ</a:t>
            </a:r>
            <a:r>
              <a:rPr lang="en-US" b="1"/>
              <a:t>ατα </a:t>
            </a:r>
            <a:r>
              <a:rPr lang="en-US" b="1" err="1"/>
              <a:t>άρνησης</a:t>
            </a:r>
            <a:r>
              <a:rPr lang="en-US" b="1"/>
              <a:t>; </a:t>
            </a:r>
            <a:endParaRPr lang="en-US"/>
          </a:p>
          <a:p>
            <a:pPr marL="0" marR="0" lvl="0" indent="0" algn="l" defTabSz="914400">
              <a:lnSpc>
                <a:spcPct val="100000"/>
              </a:lnSpc>
              <a:spcBef>
                <a:spcPts val="0"/>
              </a:spcBef>
              <a:spcAft>
                <a:spcPts val="0"/>
              </a:spcAft>
              <a:buClrTx/>
              <a:buSzTx/>
              <a:buFontTx/>
              <a:buNone/>
              <a:tabLst/>
              <a:defRPr/>
            </a:pPr>
            <a:endParaRPr lang="en-US">
              <a:cs typeface="Calibri"/>
            </a:endParaRPr>
          </a:p>
        </p:txBody>
      </p:sp>
      <p:sp>
        <p:nvSpPr>
          <p:cNvPr id="4" name="Slide Number Placeholder 3"/>
          <p:cNvSpPr>
            <a:spLocks noGrp="1"/>
          </p:cNvSpPr>
          <p:nvPr>
            <p:ph type="sldNum" sz="quarter" idx="5"/>
          </p:nvPr>
        </p:nvSpPr>
        <p:spPr/>
        <p:txBody>
          <a:bodyPr/>
          <a:lstStyle/>
          <a:p>
            <a:fld id="{C9DB4481-7055-C944-BF5F-CDA050E8C921}" type="slidenum">
              <a:rPr lang="en-US" smtClean="0"/>
              <a:t>9</a:t>
            </a:fld>
            <a:endParaRPr lang="en-US"/>
          </a:p>
        </p:txBody>
      </p:sp>
    </p:spTree>
    <p:extLst>
      <p:ext uri="{BB962C8B-B14F-4D97-AF65-F5344CB8AC3E}">
        <p14:creationId xmlns:p14="http://schemas.microsoft.com/office/powerpoint/2010/main" val="30261414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a:t>Μπ</a:t>
            </a:r>
            <a:r>
              <a:rPr lang="en-US" b="1" err="1"/>
              <a:t>ορείτε</a:t>
            </a:r>
            <a:r>
              <a:rPr lang="en-US" b="1"/>
              <a:t> να </a:t>
            </a:r>
            <a:r>
              <a:rPr lang="en-US" b="1" err="1"/>
              <a:t>σκεφτείτε</a:t>
            </a:r>
            <a:r>
              <a:rPr lang="en-US" b="1"/>
              <a:t> </a:t>
            </a:r>
            <a:r>
              <a:rPr lang="en-US" b="1" err="1"/>
              <a:t>άλλ</a:t>
            </a:r>
            <a:r>
              <a:rPr lang="en-US" b="1"/>
              <a:t>α παρα</a:t>
            </a:r>
            <a:r>
              <a:rPr lang="en-US" b="1" err="1"/>
              <a:t>δείγμ</a:t>
            </a:r>
            <a:r>
              <a:rPr lang="en-US" b="1"/>
              <a:t>ατα ανα</a:t>
            </a:r>
            <a:r>
              <a:rPr lang="en-US" b="1" err="1"/>
              <a:t>θεώρησης</a:t>
            </a:r>
            <a:r>
              <a:rPr lang="en-US" b="1"/>
              <a:t>; </a:t>
            </a:r>
            <a:endParaRPr lang="en-US"/>
          </a:p>
          <a:p>
            <a:pPr marL="0" marR="0" lvl="0" indent="0" algn="l" defTabSz="914400">
              <a:lnSpc>
                <a:spcPct val="100000"/>
              </a:lnSpc>
              <a:spcBef>
                <a:spcPts val="0"/>
              </a:spcBef>
              <a:spcAft>
                <a:spcPts val="0"/>
              </a:spcAft>
              <a:buClrTx/>
              <a:buSzTx/>
              <a:buFontTx/>
              <a:buNone/>
              <a:tabLst/>
              <a:defRPr/>
            </a:pPr>
            <a:endParaRPr lang="en-US">
              <a:cs typeface="Calibri"/>
            </a:endParaRPr>
          </a:p>
        </p:txBody>
      </p:sp>
      <p:sp>
        <p:nvSpPr>
          <p:cNvPr id="4" name="Slide Number Placeholder 3"/>
          <p:cNvSpPr>
            <a:spLocks noGrp="1"/>
          </p:cNvSpPr>
          <p:nvPr>
            <p:ph type="sldNum" sz="quarter" idx="5"/>
          </p:nvPr>
        </p:nvSpPr>
        <p:spPr/>
        <p:txBody>
          <a:bodyPr/>
          <a:lstStyle/>
          <a:p>
            <a:fld id="{C9DB4481-7055-C944-BF5F-CDA050E8C921}" type="slidenum">
              <a:rPr lang="en-US" smtClean="0"/>
              <a:t>10</a:t>
            </a:fld>
            <a:endParaRPr lang="en-US"/>
          </a:p>
        </p:txBody>
      </p:sp>
    </p:spTree>
    <p:extLst>
      <p:ext uri="{BB962C8B-B14F-4D97-AF65-F5344CB8AC3E}">
        <p14:creationId xmlns:p14="http://schemas.microsoft.com/office/powerpoint/2010/main" val="8175580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a:t>Μπ</a:t>
            </a:r>
            <a:r>
              <a:rPr lang="en-US" b="1" err="1"/>
              <a:t>ορείτε</a:t>
            </a:r>
            <a:r>
              <a:rPr lang="en-US" b="1"/>
              <a:t> να </a:t>
            </a:r>
            <a:r>
              <a:rPr lang="en-US" b="1" err="1"/>
              <a:t>σκεφτείτε</a:t>
            </a:r>
            <a:r>
              <a:rPr lang="en-US" b="1"/>
              <a:t> </a:t>
            </a:r>
            <a:r>
              <a:rPr lang="en-US" b="1" err="1"/>
              <a:t>άλλ</a:t>
            </a:r>
            <a:r>
              <a:rPr lang="en-US" b="1"/>
              <a:t>α παρα</a:t>
            </a:r>
            <a:r>
              <a:rPr lang="en-US" b="1" err="1"/>
              <a:t>δείγμ</a:t>
            </a:r>
            <a:r>
              <a:rPr lang="en-US" b="1"/>
              <a:t>ατα επ</a:t>
            </a:r>
            <a:r>
              <a:rPr lang="en-US" b="1" err="1"/>
              <a:t>ιδιώρθωσης</a:t>
            </a:r>
            <a:r>
              <a:rPr lang="en-US" b="1"/>
              <a:t>; </a:t>
            </a:r>
            <a:endParaRPr lang="en-US"/>
          </a:p>
          <a:p>
            <a:pPr>
              <a:defRPr/>
            </a:pPr>
            <a:endParaRPr lang="en-US"/>
          </a:p>
          <a:p>
            <a:pPr>
              <a:defRPr/>
            </a:pPr>
            <a:endParaRPr lang="en-US">
              <a:cs typeface="Calibri"/>
            </a:endParaRPr>
          </a:p>
          <a:p>
            <a:endParaRPr lang="en-US"/>
          </a:p>
        </p:txBody>
      </p:sp>
      <p:sp>
        <p:nvSpPr>
          <p:cNvPr id="4" name="Slide Number Placeholder 3"/>
          <p:cNvSpPr>
            <a:spLocks noGrp="1"/>
          </p:cNvSpPr>
          <p:nvPr>
            <p:ph type="sldNum" sz="quarter" idx="5"/>
          </p:nvPr>
        </p:nvSpPr>
        <p:spPr/>
        <p:txBody>
          <a:bodyPr/>
          <a:lstStyle/>
          <a:p>
            <a:fld id="{C9DB4481-7055-C944-BF5F-CDA050E8C921}" type="slidenum">
              <a:rPr lang="en-US" smtClean="0"/>
              <a:t>11</a:t>
            </a:fld>
            <a:endParaRPr lang="en-US"/>
          </a:p>
        </p:txBody>
      </p:sp>
    </p:spTree>
    <p:extLst>
      <p:ext uri="{BB962C8B-B14F-4D97-AF65-F5344CB8AC3E}">
        <p14:creationId xmlns:p14="http://schemas.microsoft.com/office/powerpoint/2010/main" val="11769121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84070-4140-1A4E-B9F5-BD9454BD87C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780D4B0F-109A-C840-901B-C373782375B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F9FA954-AEA9-B14E-AF6D-B75B25712409}"/>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5" name="Footer Placeholder 4">
            <a:extLst>
              <a:ext uri="{FF2B5EF4-FFF2-40B4-BE49-F238E27FC236}">
                <a16:creationId xmlns:a16="http://schemas.microsoft.com/office/drawing/2014/main" id="{5B1A6355-7E9B-0B4B-9F7F-B27982AA3E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A0FAB5-44ED-A94B-BF2C-BB1187E187A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8206091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62CD0-96A9-104D-AF3A-6AEDDB65ED7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0D8BB7C5-7E14-0848-8C15-56CE0ABF13C5}"/>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BB2EE3F-F79D-B344-9B42-2A848CBCC768}"/>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5" name="Footer Placeholder 4">
            <a:extLst>
              <a:ext uri="{FF2B5EF4-FFF2-40B4-BE49-F238E27FC236}">
                <a16:creationId xmlns:a16="http://schemas.microsoft.com/office/drawing/2014/main" id="{E45670DD-1469-3342-AEF7-9B76985BA6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38536E-00AC-7C44-8B51-53317CA04B88}"/>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9076692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A27D87B-B11B-714D-A3B5-E855D7ED50F7}"/>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3276766A-292A-7D45-8B5B-6DFADE17A2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41B0034-A1B7-9A45-8D47-7B47CC762DB8}"/>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5" name="Footer Placeholder 4">
            <a:extLst>
              <a:ext uri="{FF2B5EF4-FFF2-40B4-BE49-F238E27FC236}">
                <a16:creationId xmlns:a16="http://schemas.microsoft.com/office/drawing/2014/main" id="{DCC8C26C-5AE0-5E44-94F5-57F1ED31D1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75ADDA-CA80-7C43-8CCB-CD5CD94E49C6}"/>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19505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2ECDF-0EEC-5742-A8C0-38CF4368FC6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4C1678D-A0DE-9F4F-9AE7-14EC25C8DAB4}"/>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7A420A1-A459-EF45-883D-EB7C4C38B438}"/>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5" name="Footer Placeholder 4">
            <a:extLst>
              <a:ext uri="{FF2B5EF4-FFF2-40B4-BE49-F238E27FC236}">
                <a16:creationId xmlns:a16="http://schemas.microsoft.com/office/drawing/2014/main" id="{C3BC253B-A35A-A448-A570-928C26BB63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D781DA-990B-2F4B-9605-EEE9F2C104DB}"/>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4552049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FD2FE-CAD0-F04D-A461-131421450D2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D3193729-9CA6-614D-9776-CFD8438B0B5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29A64095-1336-C241-8491-FC048F5019EA}"/>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5" name="Footer Placeholder 4">
            <a:extLst>
              <a:ext uri="{FF2B5EF4-FFF2-40B4-BE49-F238E27FC236}">
                <a16:creationId xmlns:a16="http://schemas.microsoft.com/office/drawing/2014/main" id="{C15FB0B4-CF10-3E49-A0F2-C779712546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3AF445-D4E4-CA46-A8C1-38AD3B165F57}"/>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5371626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876EE9-DE65-8248-BE64-F75B5E90144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A75B853-3C22-4544-A961-45382EE8DF94}"/>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CC697B0C-493F-3941-88D6-024D2E3D76D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ED86AE39-C0D6-3644-AECF-FF8ABEDE7A0A}"/>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6" name="Footer Placeholder 5">
            <a:extLst>
              <a:ext uri="{FF2B5EF4-FFF2-40B4-BE49-F238E27FC236}">
                <a16:creationId xmlns:a16="http://schemas.microsoft.com/office/drawing/2014/main" id="{DA1829EE-1261-2B4C-9AD0-3B66D88087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86DC16-91E2-054E-A857-6C3855934FE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823194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98117-6187-9F4F-868A-605A6E5619FF}"/>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775496F-E7E8-3941-B07A-5D2DAB4C266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CA39F1A0-1895-284A-B98F-9A8BB2B5B724}"/>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A5F74487-A560-A448-8D24-EB0D62AD571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F883039-BEE5-E24A-93CA-142CA60805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DA3FD70B-7766-254E-BEDB-9F35D003D029}"/>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8" name="Footer Placeholder 7">
            <a:extLst>
              <a:ext uri="{FF2B5EF4-FFF2-40B4-BE49-F238E27FC236}">
                <a16:creationId xmlns:a16="http://schemas.microsoft.com/office/drawing/2014/main" id="{733CF061-D733-3943-9062-68C005B9AB0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911711E-C5E7-E24C-A849-DC3A4EF626EE}"/>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5395115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1CF18-5B1F-E347-9D4E-2007EF0CD3C7}"/>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E0F4183D-05B8-8F44-A9E4-5EEAF7E7D49E}"/>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4" name="Footer Placeholder 3">
            <a:extLst>
              <a:ext uri="{FF2B5EF4-FFF2-40B4-BE49-F238E27FC236}">
                <a16:creationId xmlns:a16="http://schemas.microsoft.com/office/drawing/2014/main" id="{DEB1C9D7-FB5D-6540-967B-37714EAFDA6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07ECC3E-533E-EE42-9098-2809BE6A0FA0}"/>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33681617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C078CDE-7361-E349-A458-472DCF6CB4F5}"/>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3" name="Footer Placeholder 2">
            <a:extLst>
              <a:ext uri="{FF2B5EF4-FFF2-40B4-BE49-F238E27FC236}">
                <a16:creationId xmlns:a16="http://schemas.microsoft.com/office/drawing/2014/main" id="{559D96CA-2ADA-FF4D-AEA8-2FCC1B37E46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EC8F37E-E278-C640-A8F4-22631B2F4EC1}"/>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24780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7A5D3-FB85-264C-8E16-E2A094A011BF}"/>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3CA2F808-2F08-9446-B366-01C48E79A13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CD68618-AE4C-1149-A196-7BD9F1CFC4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0C98F20-F401-404C-931B-374732C6597C}"/>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6" name="Footer Placeholder 5">
            <a:extLst>
              <a:ext uri="{FF2B5EF4-FFF2-40B4-BE49-F238E27FC236}">
                <a16:creationId xmlns:a16="http://schemas.microsoft.com/office/drawing/2014/main" id="{413D4897-544F-6145-9E87-8C51B2590F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CD8076F-C643-2E40-9FC1-77C622C71A72}"/>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1874287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1BCE2B-8B9B-2347-AAE8-5E05F85E08D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5DA968DC-5904-1542-88E8-89E856932EB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72202C5-E330-DD47-B0CD-F5ED59556E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3B9055D-50A3-4249-8805-47A532B31DD7}"/>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6" name="Footer Placeholder 5">
            <a:extLst>
              <a:ext uri="{FF2B5EF4-FFF2-40B4-BE49-F238E27FC236}">
                <a16:creationId xmlns:a16="http://schemas.microsoft.com/office/drawing/2014/main" id="{D6C6BCE9-4D96-154A-B470-15455C707FD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17D3174-7061-BC43-977A-96300E8D76DA}"/>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602372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009CEE6-F7BB-AD45-B0F8-DE0813858CF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2BDBC69-E607-9F4D-A291-3919159B444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0ABBC24-78F7-0840-87C9-9E4FC683D7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55437E-0F0A-4645-A0B8-CC1476C0C3C0}" type="datetimeFigureOut">
              <a:rPr lang="en-US" smtClean="0"/>
              <a:t>7/16/2024</a:t>
            </a:fld>
            <a:endParaRPr lang="en-US"/>
          </a:p>
        </p:txBody>
      </p:sp>
      <p:sp>
        <p:nvSpPr>
          <p:cNvPr id="5" name="Footer Placeholder 4">
            <a:extLst>
              <a:ext uri="{FF2B5EF4-FFF2-40B4-BE49-F238E27FC236}">
                <a16:creationId xmlns:a16="http://schemas.microsoft.com/office/drawing/2014/main" id="{593D9436-E850-B548-B8CA-06EECD16F9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9E1035D-198C-EC47-B257-A3F8470273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917936-E1CA-C644-828F-4F90970B9803}" type="slidenum">
              <a:rPr lang="en-US" smtClean="0"/>
              <a:t>‹#›</a:t>
            </a:fld>
            <a:endParaRPr lang="en-US"/>
          </a:p>
        </p:txBody>
      </p:sp>
    </p:spTree>
    <p:extLst>
      <p:ext uri="{BB962C8B-B14F-4D97-AF65-F5344CB8AC3E}">
        <p14:creationId xmlns:p14="http://schemas.microsoft.com/office/powerpoint/2010/main" val="661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0.emf"/><Relationship Id="rId5" Type="http://schemas.openxmlformats.org/officeDocument/2006/relationships/image" Target="../media/image4.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1.jpeg"/><Relationship Id="rId7"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32.png"/><Relationship Id="rId4" Type="http://schemas.openxmlformats.org/officeDocument/2006/relationships/hyperlink" Target="https://valentinavasilatou.com/" TargetMode="External"/><Relationship Id="rId9" Type="http://schemas.openxmlformats.org/officeDocument/2006/relationships/image" Target="../media/image35.png"/></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png"/><Relationship Id="rId4" Type="http://schemas.openxmlformats.org/officeDocument/2006/relationships/image" Target="../media/image7.emf"/></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4.png"/><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4.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8" Type="http://schemas.openxmlformats.org/officeDocument/2006/relationships/hyperlink" Target="http://www.plasticcleverschools.co.uk/" TargetMode="External"/><Relationship Id="rId3" Type="http://schemas.openxmlformats.org/officeDocument/2006/relationships/image" Target="../media/image40.jpeg"/><Relationship Id="rId7" Type="http://schemas.openxmlformats.org/officeDocument/2006/relationships/image" Target="../media/image43.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2.png"/><Relationship Id="rId11" Type="http://schemas.openxmlformats.org/officeDocument/2006/relationships/image" Target="../media/image46.png"/><Relationship Id="rId5" Type="http://schemas.openxmlformats.org/officeDocument/2006/relationships/image" Target="../media/image41.png"/><Relationship Id="rId10" Type="http://schemas.openxmlformats.org/officeDocument/2006/relationships/image" Target="../media/image45.png"/><Relationship Id="rId4" Type="http://schemas.openxmlformats.org/officeDocument/2006/relationships/image" Target="../media/image5.png"/><Relationship Id="rId9" Type="http://schemas.openxmlformats.org/officeDocument/2006/relationships/image" Target="../media/image44.png"/></Relationships>
</file>

<file path=ppt/slides/_rels/slide18.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hyperlink" Target="https://commonseas.com/uploads/Plastic-Clever-Schools_Pupil-Workbook.pdf" TargetMode="External"/><Relationship Id="rId7" Type="http://schemas.openxmlformats.org/officeDocument/2006/relationships/image" Target="../media/image48.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44.png"/><Relationship Id="rId5" Type="http://schemas.microsoft.com/office/2007/relationships/hdphoto" Target="../media/hdphoto1.wdp"/><Relationship Id="rId4" Type="http://schemas.openxmlformats.org/officeDocument/2006/relationships/image" Target="../media/image47.png"/></Relationships>
</file>

<file path=ppt/slides/_rels/slide19.xml.rels><?xml version="1.0" encoding="UTF-8" standalone="yes"?>
<Relationships xmlns="http://schemas.openxmlformats.org/package/2006/relationships"><Relationship Id="rId8" Type="http://schemas.openxmlformats.org/officeDocument/2006/relationships/hyperlink" Target="https://commonseas.com/uploads/Plastic-Clever-Schools_Pupil-Workbook.pdf" TargetMode="External"/><Relationship Id="rId3" Type="http://schemas.openxmlformats.org/officeDocument/2006/relationships/image" Target="../media/image50.png"/><Relationship Id="rId7" Type="http://schemas.openxmlformats.org/officeDocument/2006/relationships/image" Target="../media/image53.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52.png"/><Relationship Id="rId4" Type="http://schemas.openxmlformats.org/officeDocument/2006/relationships/image" Target="../media/image51.png"/></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7.emf"/><Relationship Id="rId7" Type="http://schemas.openxmlformats.org/officeDocument/2006/relationships/image" Target="../media/image9.pn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54.jpeg"/><Relationship Id="rId7" Type="http://schemas.openxmlformats.org/officeDocument/2006/relationships/image" Target="../media/image56.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9.png"/><Relationship Id="rId4" Type="http://schemas.openxmlformats.org/officeDocument/2006/relationships/image" Target="../media/image55.png"/></Relationships>
</file>

<file path=ppt/slides/_rels/slide2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57.jpeg"/><Relationship Id="rId7" Type="http://schemas.openxmlformats.org/officeDocument/2006/relationships/image" Target="../media/image58.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9.png"/><Relationship Id="rId4" Type="http://schemas.openxmlformats.org/officeDocument/2006/relationships/image" Target="../media/image30.emf"/></Relationships>
</file>

<file path=ppt/slides/_rels/slide22.xml.rels><?xml version="1.0" encoding="UTF-8" standalone="yes"?>
<Relationships xmlns="http://schemas.openxmlformats.org/package/2006/relationships"><Relationship Id="rId3" Type="http://schemas.openxmlformats.org/officeDocument/2006/relationships/image" Target="../media/image60.png"/><Relationship Id="rId7" Type="http://schemas.openxmlformats.org/officeDocument/2006/relationships/image" Target="../media/image62.png"/><Relationship Id="rId2" Type="http://schemas.openxmlformats.org/officeDocument/2006/relationships/image" Target="../media/image59.jpeg"/><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4.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image" Target="../media/image13.emf"/><Relationship Id="rId7" Type="http://schemas.openxmlformats.org/officeDocument/2006/relationships/image" Target="../media/image17.emf"/><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6.emf"/><Relationship Id="rId5" Type="http://schemas.openxmlformats.org/officeDocument/2006/relationships/image" Target="../media/image15.emf"/><Relationship Id="rId10" Type="http://schemas.openxmlformats.org/officeDocument/2006/relationships/image" Target="../media/image20.png"/><Relationship Id="rId4" Type="http://schemas.openxmlformats.org/officeDocument/2006/relationships/image" Target="../media/image14.emf"/><Relationship Id="rId9" Type="http://schemas.openxmlformats.org/officeDocument/2006/relationships/image" Target="../media/image19.png"/></Relationships>
</file>

<file path=ppt/slides/_rels/slide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Content Placeholder 6" descr="A group of hands holding each other&#10;&#10;Description automatically generated">
            <a:extLst>
              <a:ext uri="{FF2B5EF4-FFF2-40B4-BE49-F238E27FC236}">
                <a16:creationId xmlns:a16="http://schemas.microsoft.com/office/drawing/2014/main" id="{4DF8E56A-8FF0-0525-C031-9010BCFF641D}"/>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20" y="1282"/>
            <a:ext cx="12191980" cy="6856718"/>
          </a:xfrm>
          <a:prstGeom prst="rect">
            <a:avLst/>
          </a:prstGeom>
        </p:spPr>
      </p:pic>
      <p:sp>
        <p:nvSpPr>
          <p:cNvPr id="8" name="TextBox 6">
            <a:extLst>
              <a:ext uri="{FF2B5EF4-FFF2-40B4-BE49-F238E27FC236}">
                <a16:creationId xmlns:a16="http://schemas.microsoft.com/office/drawing/2014/main" id="{04715FE6-5B40-C30A-5D9C-6CC690114CF1}"/>
              </a:ext>
            </a:extLst>
          </p:cNvPr>
          <p:cNvSpPr txBox="1"/>
          <p:nvPr/>
        </p:nvSpPr>
        <p:spPr>
          <a:xfrm>
            <a:off x="608421" y="1326146"/>
            <a:ext cx="5685093" cy="1754326"/>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5400" b="1" err="1">
                <a:solidFill>
                  <a:srgbClr val="FFFFFF"/>
                </a:solidFill>
                <a:latin typeface="Century Gothic"/>
                <a:cs typeface="Calibri"/>
              </a:rPr>
              <a:t>Τι</a:t>
            </a:r>
            <a:r>
              <a:rPr lang="en-US" sz="5400" b="1">
                <a:solidFill>
                  <a:srgbClr val="FFFFFF"/>
                </a:solidFill>
                <a:latin typeface="Century Gothic"/>
                <a:cs typeface="Calibri"/>
              </a:rPr>
              <a:t> μπ</a:t>
            </a:r>
            <a:r>
              <a:rPr lang="en-US" sz="5400" b="1" err="1">
                <a:solidFill>
                  <a:srgbClr val="FFFFFF"/>
                </a:solidFill>
                <a:latin typeface="Century Gothic"/>
                <a:cs typeface="Calibri"/>
              </a:rPr>
              <a:t>ορώ</a:t>
            </a:r>
            <a:r>
              <a:rPr lang="en-US" sz="5400" b="1">
                <a:solidFill>
                  <a:srgbClr val="FFFFFF"/>
                </a:solidFill>
                <a:latin typeface="Century Gothic"/>
                <a:cs typeface="Calibri"/>
              </a:rPr>
              <a:t> να </a:t>
            </a:r>
            <a:r>
              <a:rPr lang="en-US" sz="5400" b="1" err="1">
                <a:solidFill>
                  <a:srgbClr val="FFFFFF"/>
                </a:solidFill>
                <a:latin typeface="Century Gothic"/>
                <a:cs typeface="Calibri"/>
              </a:rPr>
              <a:t>κάνω</a:t>
            </a:r>
            <a:r>
              <a:rPr lang="en-US" sz="5400" b="1">
                <a:solidFill>
                  <a:srgbClr val="FFFFFF"/>
                </a:solidFill>
                <a:latin typeface="Century Gothic"/>
                <a:cs typeface="Calibri"/>
              </a:rPr>
              <a:t>;</a:t>
            </a:r>
            <a:endParaRPr lang="en-US" sz="5400"/>
          </a:p>
        </p:txBody>
      </p:sp>
      <p:sp>
        <p:nvSpPr>
          <p:cNvPr id="9" name="TextBox 13">
            <a:extLst>
              <a:ext uri="{FF2B5EF4-FFF2-40B4-BE49-F238E27FC236}">
                <a16:creationId xmlns:a16="http://schemas.microsoft.com/office/drawing/2014/main" id="{27C1207A-A88E-0C94-877E-43AD17224971}"/>
              </a:ext>
            </a:extLst>
          </p:cNvPr>
          <p:cNvSpPr txBox="1"/>
          <p:nvPr/>
        </p:nvSpPr>
        <p:spPr>
          <a:xfrm>
            <a:off x="608421" y="682679"/>
            <a:ext cx="2732093" cy="646331"/>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600" b="1" err="1">
                <a:solidFill>
                  <a:srgbClr val="0090D4"/>
                </a:solidFill>
                <a:latin typeface="Century Gothic"/>
                <a:ea typeface="Calibri"/>
                <a:cs typeface="Calibri"/>
              </a:rPr>
              <a:t>Μάθημ</a:t>
            </a:r>
            <a:r>
              <a:rPr lang="en-US" sz="3600" b="1">
                <a:solidFill>
                  <a:srgbClr val="0090D4"/>
                </a:solidFill>
                <a:latin typeface="Century Gothic"/>
                <a:ea typeface="Calibri"/>
                <a:cs typeface="Calibri"/>
              </a:rPr>
              <a:t>α 7</a:t>
            </a:r>
          </a:p>
        </p:txBody>
      </p:sp>
      <p:sp>
        <p:nvSpPr>
          <p:cNvPr id="10" name="Rectangle 9">
            <a:extLst>
              <a:ext uri="{FF2B5EF4-FFF2-40B4-BE49-F238E27FC236}">
                <a16:creationId xmlns:a16="http://schemas.microsoft.com/office/drawing/2014/main" id="{2E146DF8-6D6E-4CC2-0D1C-01744F27EAC5}"/>
              </a:ext>
            </a:extLst>
          </p:cNvPr>
          <p:cNvSpPr/>
          <p:nvPr/>
        </p:nvSpPr>
        <p:spPr>
          <a:xfrm>
            <a:off x="1561128" y="3169808"/>
            <a:ext cx="1777999" cy="516466"/>
          </a:xfrm>
          <a:prstGeom prst="rect">
            <a:avLst/>
          </a:prstGeom>
          <a:solidFill>
            <a:srgbClr val="0090D4"/>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err="1">
                <a:latin typeface="Century Gothic"/>
                <a:ea typeface="Calibri"/>
                <a:cs typeface="Calibri"/>
              </a:rPr>
              <a:t>Μέρος</a:t>
            </a:r>
            <a:r>
              <a:rPr lang="en-US" sz="2400" b="1">
                <a:latin typeface="Century Gothic"/>
                <a:ea typeface="Calibri"/>
                <a:cs typeface="Calibri"/>
              </a:rPr>
              <a:t> 1</a:t>
            </a:r>
            <a:endParaRPr lang="en-US" sz="2400" b="1">
              <a:latin typeface="Century Gothic"/>
            </a:endParaRPr>
          </a:p>
        </p:txBody>
      </p:sp>
      <p:pic>
        <p:nvPicPr>
          <p:cNvPr id="11" name="Picture 10" descr="Text&#10;&#10;Description automatically generated with low confidence">
            <a:extLst>
              <a:ext uri="{FF2B5EF4-FFF2-40B4-BE49-F238E27FC236}">
                <a16:creationId xmlns:a16="http://schemas.microsoft.com/office/drawing/2014/main" id="{17DFB7CF-12E6-8D9A-74D6-547D62520AC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117" y="5679016"/>
            <a:ext cx="4076700" cy="1181100"/>
          </a:xfrm>
          <a:prstGeom prst="rect">
            <a:avLst/>
          </a:prstGeom>
        </p:spPr>
      </p:pic>
      <p:pic>
        <p:nvPicPr>
          <p:cNvPr id="14" name="Picture 13" descr="Shape, icon, arrow&#10;&#10;Description automatically generated">
            <a:extLst>
              <a:ext uri="{FF2B5EF4-FFF2-40B4-BE49-F238E27FC236}">
                <a16:creationId xmlns:a16="http://schemas.microsoft.com/office/drawing/2014/main" id="{CB506177-191A-3510-A880-639E7E34F6F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070129" y="2733291"/>
            <a:ext cx="1518918" cy="1623371"/>
          </a:xfrm>
          <a:prstGeom prst="rect">
            <a:avLst/>
          </a:prstGeom>
        </p:spPr>
      </p:pic>
      <p:pic>
        <p:nvPicPr>
          <p:cNvPr id="16" name="Picture 15" descr="Icon&#10;&#10;Description automatically generated">
            <a:extLst>
              <a:ext uri="{FF2B5EF4-FFF2-40B4-BE49-F238E27FC236}">
                <a16:creationId xmlns:a16="http://schemas.microsoft.com/office/drawing/2014/main" id="{1AD93B1E-BC37-97B4-B583-AA65A39A112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210750" y="3718062"/>
            <a:ext cx="753392" cy="646331"/>
          </a:xfrm>
          <a:prstGeom prst="rect">
            <a:avLst/>
          </a:prstGeom>
        </p:spPr>
      </p:pic>
      <p:pic>
        <p:nvPicPr>
          <p:cNvPr id="18" name="Picture 17" descr="A white drops on a black background&#10;&#10;Description automatically generated">
            <a:extLst>
              <a:ext uri="{FF2B5EF4-FFF2-40B4-BE49-F238E27FC236}">
                <a16:creationId xmlns:a16="http://schemas.microsoft.com/office/drawing/2014/main" id="{F68CC0B8-4F87-1F4E-0075-015A441236D3}"/>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2630890">
            <a:off x="4121925" y="574067"/>
            <a:ext cx="1534497" cy="1512808"/>
          </a:xfrm>
          <a:prstGeom prst="rect">
            <a:avLst/>
          </a:prstGeom>
        </p:spPr>
      </p:pic>
    </p:spTree>
    <p:extLst>
      <p:ext uri="{BB962C8B-B14F-4D97-AF65-F5344CB8AC3E}">
        <p14:creationId xmlns:p14="http://schemas.microsoft.com/office/powerpoint/2010/main" val="35414801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1B04E-C437-2748-A82B-03FC20D23D8B}"/>
              </a:ext>
            </a:extLst>
          </p:cNvPr>
          <p:cNvSpPr>
            <a:spLocks noGrp="1"/>
          </p:cNvSpPr>
          <p:nvPr>
            <p:ph type="title"/>
          </p:nvPr>
        </p:nvSpPr>
        <p:spPr/>
        <p:txBody>
          <a:bodyPr/>
          <a:lstStyle/>
          <a:p>
            <a:endParaRPr lang="en-US"/>
          </a:p>
        </p:txBody>
      </p:sp>
      <p:pic>
        <p:nvPicPr>
          <p:cNvPr id="4" name="Picture 3" descr="A picture containing icon&#10;&#10;Description automatically generated">
            <a:extLst>
              <a:ext uri="{FF2B5EF4-FFF2-40B4-BE49-F238E27FC236}">
                <a16:creationId xmlns:a16="http://schemas.microsoft.com/office/drawing/2014/main" id="{A90EB9C0-ED27-6048-96B2-B824AA932230}"/>
              </a:ext>
            </a:extLst>
          </p:cNvPr>
          <p:cNvPicPr>
            <a:picLocks noChangeAspect="1"/>
          </p:cNvPicPr>
          <p:nvPr/>
        </p:nvPicPr>
        <p:blipFill>
          <a:blip r:embed="rId3"/>
          <a:stretch>
            <a:fillRect/>
          </a:stretch>
        </p:blipFill>
        <p:spPr>
          <a:xfrm>
            <a:off x="0" y="0"/>
            <a:ext cx="12192000" cy="6858000"/>
          </a:xfrm>
          <a:prstGeom prst="rect">
            <a:avLst/>
          </a:prstGeom>
          <a:ln>
            <a:noFill/>
          </a:ln>
        </p:spPr>
      </p:pic>
      <p:sp>
        <p:nvSpPr>
          <p:cNvPr id="3" name="Rectangle 2">
            <a:extLst>
              <a:ext uri="{FF2B5EF4-FFF2-40B4-BE49-F238E27FC236}">
                <a16:creationId xmlns:a16="http://schemas.microsoft.com/office/drawing/2014/main" id="{57DF2458-C092-464E-8C31-3257CF93E587}"/>
              </a:ext>
            </a:extLst>
          </p:cNvPr>
          <p:cNvSpPr/>
          <p:nvPr/>
        </p:nvSpPr>
        <p:spPr>
          <a:xfrm>
            <a:off x="-6429021" y="2008555"/>
            <a:ext cx="6096000" cy="646331"/>
          </a:xfrm>
          <a:prstGeom prst="rect">
            <a:avLst/>
          </a:prstGeom>
        </p:spPr>
        <p:txBody>
          <a:bodyPr>
            <a:spAutoFit/>
          </a:bodyPr>
          <a:lstStyle/>
          <a:p>
            <a:endParaRPr lang="en-US"/>
          </a:p>
          <a:p>
            <a:endParaRPr lang="en-US"/>
          </a:p>
        </p:txBody>
      </p:sp>
      <p:sp>
        <p:nvSpPr>
          <p:cNvPr id="10" name="Rectangle 9">
            <a:extLst>
              <a:ext uri="{FF2B5EF4-FFF2-40B4-BE49-F238E27FC236}">
                <a16:creationId xmlns:a16="http://schemas.microsoft.com/office/drawing/2014/main" id="{383B7AC0-D347-4740-9C53-FFA5CF745CDC}"/>
              </a:ext>
            </a:extLst>
          </p:cNvPr>
          <p:cNvSpPr/>
          <p:nvPr/>
        </p:nvSpPr>
        <p:spPr>
          <a:xfrm>
            <a:off x="596773" y="2157985"/>
            <a:ext cx="6393171" cy="3202019"/>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5FF3AA1-9DC1-4640-8450-D5179F8341A0}"/>
              </a:ext>
            </a:extLst>
          </p:cNvPr>
          <p:cNvSpPr/>
          <p:nvPr/>
        </p:nvSpPr>
        <p:spPr>
          <a:xfrm>
            <a:off x="838199" y="2323272"/>
            <a:ext cx="4199948" cy="3046988"/>
          </a:xfrm>
          <a:prstGeom prst="rect">
            <a:avLst/>
          </a:prstGeom>
        </p:spPr>
        <p:txBody>
          <a:bodyPr wrap="square" lIns="91440" tIns="45720" rIns="91440" bIns="45720" anchor="t">
            <a:spAutoFit/>
          </a:bodyPr>
          <a:lstStyle/>
          <a:p>
            <a:r>
              <a:rPr lang="en-US" sz="1600" b="1">
                <a:solidFill>
                  <a:srgbClr val="004A6C"/>
                </a:solidFill>
                <a:latin typeface="Century Gothic"/>
              </a:rPr>
              <a:t>Κατανα</a:t>
            </a:r>
            <a:r>
              <a:rPr lang="en-US" sz="1600" b="1" err="1">
                <a:solidFill>
                  <a:srgbClr val="004A6C"/>
                </a:solidFill>
                <a:latin typeface="Century Gothic"/>
              </a:rPr>
              <a:t>λωτές</a:t>
            </a:r>
            <a:r>
              <a:rPr lang="en-US" sz="1600" b="1">
                <a:solidFill>
                  <a:srgbClr val="004A6C"/>
                </a:solidFill>
                <a:latin typeface="Century Gothic"/>
              </a:rPr>
              <a:t> </a:t>
            </a:r>
            <a:endParaRPr lang="en-US">
              <a:latin typeface="Century Gothic"/>
            </a:endParaRPr>
          </a:p>
          <a:p>
            <a:r>
              <a:rPr lang="en-US" sz="1600" err="1">
                <a:solidFill>
                  <a:srgbClr val="004A6C"/>
                </a:solidFill>
                <a:latin typeface="Century Gothic"/>
              </a:rPr>
              <a:t>Αν</a:t>
            </a:r>
            <a:r>
              <a:rPr lang="en-US" sz="1600">
                <a:solidFill>
                  <a:srgbClr val="004A6C"/>
                </a:solidFill>
                <a:latin typeface="Century Gothic"/>
              </a:rPr>
              <a:t>α</a:t>
            </a:r>
            <a:r>
              <a:rPr lang="en-US" sz="1600" err="1">
                <a:solidFill>
                  <a:srgbClr val="004A6C"/>
                </a:solidFill>
                <a:latin typeface="Century Gothic"/>
              </a:rPr>
              <a:t>ρωτιούντ</a:t>
            </a:r>
            <a:r>
              <a:rPr lang="en-US" sz="1600">
                <a:solidFill>
                  <a:srgbClr val="004A6C"/>
                </a:solidFill>
                <a:latin typeface="Century Gothic"/>
              </a:rPr>
              <a:t>αι: «</a:t>
            </a:r>
            <a:r>
              <a:rPr lang="en-US" sz="1600" err="1">
                <a:solidFill>
                  <a:srgbClr val="004A6C"/>
                </a:solidFill>
                <a:latin typeface="Century Gothic"/>
              </a:rPr>
              <a:t>Χρειάζομ</a:t>
            </a:r>
            <a:r>
              <a:rPr lang="en-US" sz="1600">
                <a:solidFill>
                  <a:srgbClr val="004A6C"/>
                </a:solidFill>
                <a:latin typeface="Century Gothic"/>
              </a:rPr>
              <a:t>αι πρα</a:t>
            </a:r>
            <a:r>
              <a:rPr lang="en-US" sz="1600" err="1">
                <a:solidFill>
                  <a:srgbClr val="004A6C"/>
                </a:solidFill>
                <a:latin typeface="Century Gothic"/>
              </a:rPr>
              <a:t>γμ</a:t>
            </a:r>
            <a:r>
              <a:rPr lang="en-US" sz="1600">
                <a:solidFill>
                  <a:srgbClr val="004A6C"/>
                </a:solidFill>
                <a:latin typeface="Century Gothic"/>
              </a:rPr>
              <a:t>α</a:t>
            </a:r>
            <a:r>
              <a:rPr lang="en-US" sz="1600" err="1">
                <a:solidFill>
                  <a:srgbClr val="004A6C"/>
                </a:solidFill>
                <a:latin typeface="Century Gothic"/>
              </a:rPr>
              <a:t>τικά</a:t>
            </a:r>
            <a:r>
              <a:rPr lang="en-US" sz="1600">
                <a:solidFill>
                  <a:srgbClr val="004A6C"/>
                </a:solidFill>
                <a:latin typeface="Century Gothic"/>
              </a:rPr>
              <a:t> α</a:t>
            </a:r>
            <a:r>
              <a:rPr lang="en-US" sz="1600" err="1">
                <a:solidFill>
                  <a:srgbClr val="004A6C"/>
                </a:solidFill>
                <a:latin typeface="Century Gothic"/>
              </a:rPr>
              <a:t>υτό</a:t>
            </a:r>
            <a:r>
              <a:rPr lang="en-US" sz="1600">
                <a:solidFill>
                  <a:srgbClr val="004A6C"/>
                </a:solidFill>
                <a:latin typeface="Century Gothic"/>
              </a:rPr>
              <a:t> </a:t>
            </a:r>
            <a:r>
              <a:rPr lang="en-US" sz="1600" err="1">
                <a:solidFill>
                  <a:srgbClr val="004A6C"/>
                </a:solidFill>
                <a:latin typeface="Century Gothic"/>
              </a:rPr>
              <a:t>το</a:t>
            </a:r>
            <a:r>
              <a:rPr lang="en-US" sz="1600">
                <a:solidFill>
                  <a:srgbClr val="004A6C"/>
                </a:solidFill>
                <a:latin typeface="Century Gothic"/>
              </a:rPr>
              <a:t> π</a:t>
            </a:r>
            <a:r>
              <a:rPr lang="en-US" sz="1600" err="1">
                <a:solidFill>
                  <a:srgbClr val="004A6C"/>
                </a:solidFill>
                <a:latin typeface="Century Gothic"/>
              </a:rPr>
              <a:t>ροϊόν</a:t>
            </a:r>
            <a:r>
              <a:rPr lang="en-US" sz="1600">
                <a:solidFill>
                  <a:srgbClr val="004A6C"/>
                </a:solidFill>
                <a:latin typeface="Century Gothic"/>
              </a:rPr>
              <a:t>;»</a:t>
            </a:r>
            <a:endParaRPr lang="en-US">
              <a:latin typeface="Century Gothic"/>
            </a:endParaRPr>
          </a:p>
          <a:p>
            <a:endParaRPr lang="en-US" sz="1600">
              <a:solidFill>
                <a:srgbClr val="004A6C"/>
              </a:solidFill>
              <a:latin typeface="Century Gothic"/>
            </a:endParaRPr>
          </a:p>
          <a:p>
            <a:r>
              <a:rPr lang="en-US" sz="1600" b="1">
                <a:solidFill>
                  <a:srgbClr val="004A6C"/>
                </a:solidFill>
                <a:latin typeface="Century Gothic"/>
              </a:rPr>
              <a:t>Κατα</a:t>
            </a:r>
            <a:r>
              <a:rPr lang="en-US" sz="1600" b="1" err="1">
                <a:solidFill>
                  <a:srgbClr val="004A6C"/>
                </a:solidFill>
                <a:latin typeface="Century Gothic"/>
              </a:rPr>
              <a:t>σκευ</a:t>
            </a:r>
            <a:r>
              <a:rPr lang="en-US" sz="1600" b="1">
                <a:solidFill>
                  <a:srgbClr val="004A6C"/>
                </a:solidFill>
                <a:latin typeface="Century Gothic"/>
              </a:rPr>
              <a:t>α</a:t>
            </a:r>
            <a:r>
              <a:rPr lang="en-US" sz="1600" b="1" err="1">
                <a:solidFill>
                  <a:srgbClr val="004A6C"/>
                </a:solidFill>
                <a:latin typeface="Century Gothic"/>
              </a:rPr>
              <a:t>στές</a:t>
            </a:r>
            <a:endParaRPr lang="en-US" err="1">
              <a:latin typeface="Century Gothic"/>
            </a:endParaRPr>
          </a:p>
          <a:p>
            <a:r>
              <a:rPr lang="en-US" sz="1600" err="1">
                <a:solidFill>
                  <a:srgbClr val="004A6C"/>
                </a:solidFill>
                <a:latin typeface="Century Gothic"/>
              </a:rPr>
              <a:t>Σχεδιάζουν</a:t>
            </a:r>
            <a:r>
              <a:rPr lang="en-US" sz="1600">
                <a:solidFill>
                  <a:srgbClr val="004A6C"/>
                </a:solidFill>
                <a:latin typeface="Century Gothic"/>
              </a:rPr>
              <a:t> π</a:t>
            </a:r>
            <a:r>
              <a:rPr lang="en-US" sz="1600" err="1">
                <a:solidFill>
                  <a:srgbClr val="004A6C"/>
                </a:solidFill>
                <a:latin typeface="Century Gothic"/>
              </a:rPr>
              <a:t>ροϊόντ</a:t>
            </a:r>
            <a:r>
              <a:rPr lang="en-US" sz="1600">
                <a:solidFill>
                  <a:srgbClr val="004A6C"/>
                </a:solidFill>
                <a:latin typeface="Century Gothic"/>
              </a:rPr>
              <a:t>α π</a:t>
            </a:r>
            <a:r>
              <a:rPr lang="en-US" sz="1600" err="1">
                <a:solidFill>
                  <a:srgbClr val="004A6C"/>
                </a:solidFill>
                <a:latin typeface="Century Gothic"/>
              </a:rPr>
              <a:t>ου</a:t>
            </a:r>
            <a:r>
              <a:rPr lang="en-US" sz="1600">
                <a:solidFill>
                  <a:srgbClr val="004A6C"/>
                </a:solidFill>
                <a:latin typeface="Century Gothic"/>
              </a:rPr>
              <a:t> </a:t>
            </a:r>
            <a:r>
              <a:rPr lang="en-US" sz="1600" err="1">
                <a:solidFill>
                  <a:srgbClr val="004A6C"/>
                </a:solidFill>
                <a:latin typeface="Century Gothic"/>
              </a:rPr>
              <a:t>κάνουν</a:t>
            </a:r>
            <a:r>
              <a:rPr lang="en-US" sz="1600">
                <a:solidFill>
                  <a:srgbClr val="004A6C"/>
                </a:solidFill>
                <a:latin typeface="Century Gothic"/>
              </a:rPr>
              <a:t> </a:t>
            </a:r>
            <a:r>
              <a:rPr lang="en-US" sz="1600" err="1">
                <a:solidFill>
                  <a:srgbClr val="004A6C"/>
                </a:solidFill>
                <a:latin typeface="Century Gothic"/>
              </a:rPr>
              <a:t>την</a:t>
            </a:r>
            <a:r>
              <a:rPr lang="en-US" sz="1600">
                <a:solidFill>
                  <a:srgbClr val="004A6C"/>
                </a:solidFill>
                <a:latin typeface="Century Gothic"/>
              </a:rPr>
              <a:t> </a:t>
            </a:r>
            <a:r>
              <a:rPr lang="en-US" sz="1600" err="1">
                <a:solidFill>
                  <a:srgbClr val="004A6C"/>
                </a:solidFill>
                <a:latin typeface="Century Gothic"/>
              </a:rPr>
              <a:t>ίδι</a:t>
            </a:r>
            <a:r>
              <a:rPr lang="en-US" sz="1600">
                <a:solidFill>
                  <a:srgbClr val="004A6C"/>
                </a:solidFill>
                <a:latin typeface="Century Gothic"/>
              </a:rPr>
              <a:t>α </a:t>
            </a:r>
            <a:r>
              <a:rPr lang="en-US" sz="1600" err="1">
                <a:solidFill>
                  <a:srgbClr val="004A6C"/>
                </a:solidFill>
                <a:latin typeface="Century Gothic"/>
              </a:rPr>
              <a:t>δουλειά</a:t>
            </a:r>
            <a:r>
              <a:rPr lang="en-US" sz="1600">
                <a:solidFill>
                  <a:srgbClr val="004A6C"/>
                </a:solidFill>
                <a:latin typeface="Century Gothic"/>
              </a:rPr>
              <a:t> π</a:t>
            </a:r>
            <a:r>
              <a:rPr lang="en-US" sz="1600" err="1">
                <a:solidFill>
                  <a:srgbClr val="004A6C"/>
                </a:solidFill>
                <a:latin typeface="Century Gothic"/>
              </a:rPr>
              <a:t>ιο</a:t>
            </a:r>
            <a:r>
              <a:rPr lang="en-US" sz="1600">
                <a:solidFill>
                  <a:srgbClr val="004A6C"/>
                </a:solidFill>
                <a:latin typeface="Century Gothic"/>
              </a:rPr>
              <a:t> απ</a:t>
            </a:r>
            <a:r>
              <a:rPr lang="en-US" sz="1600" err="1">
                <a:solidFill>
                  <a:srgbClr val="004A6C"/>
                </a:solidFill>
                <a:latin typeface="Century Gothic"/>
              </a:rPr>
              <a:t>οτελεσμ</a:t>
            </a:r>
            <a:r>
              <a:rPr lang="en-US" sz="1600">
                <a:solidFill>
                  <a:srgbClr val="004A6C"/>
                </a:solidFill>
                <a:latin typeface="Century Gothic"/>
              </a:rPr>
              <a:t>α</a:t>
            </a:r>
            <a:r>
              <a:rPr lang="en-US" sz="1600" err="1">
                <a:solidFill>
                  <a:srgbClr val="004A6C"/>
                </a:solidFill>
                <a:latin typeface="Century Gothic"/>
              </a:rPr>
              <a:t>τικά</a:t>
            </a:r>
            <a:r>
              <a:rPr lang="en-US" sz="1600">
                <a:solidFill>
                  <a:srgbClr val="004A6C"/>
                </a:solidFill>
                <a:latin typeface="Century Gothic"/>
              </a:rPr>
              <a:t>.</a:t>
            </a:r>
            <a:endParaRPr lang="en-US">
              <a:latin typeface="Century Gothic"/>
            </a:endParaRPr>
          </a:p>
          <a:p>
            <a:endParaRPr lang="en-US" sz="1600">
              <a:solidFill>
                <a:srgbClr val="004A6C"/>
              </a:solidFill>
              <a:latin typeface="Century Gothic"/>
            </a:endParaRPr>
          </a:p>
          <a:p>
            <a:r>
              <a:rPr lang="en-US" sz="1600" b="1" err="1">
                <a:solidFill>
                  <a:srgbClr val="004A6C"/>
                </a:solidFill>
                <a:latin typeface="Century Gothic"/>
              </a:rPr>
              <a:t>Έμ</a:t>
            </a:r>
            <a:r>
              <a:rPr lang="en-US" sz="1600" b="1">
                <a:solidFill>
                  <a:srgbClr val="004A6C"/>
                </a:solidFill>
                <a:latin typeface="Century Gothic"/>
              </a:rPr>
              <a:t>π</a:t>
            </a:r>
            <a:r>
              <a:rPr lang="en-US" sz="1600" b="1" err="1">
                <a:solidFill>
                  <a:srgbClr val="004A6C"/>
                </a:solidFill>
                <a:latin typeface="Century Gothic"/>
              </a:rPr>
              <a:t>οροι</a:t>
            </a:r>
            <a:endParaRPr lang="en-US" err="1">
              <a:latin typeface="Century Gothic"/>
            </a:endParaRPr>
          </a:p>
          <a:p>
            <a:r>
              <a:rPr lang="en-US" sz="1600">
                <a:solidFill>
                  <a:srgbClr val="004A6C"/>
                </a:solidFill>
                <a:latin typeface="Century Gothic"/>
              </a:rPr>
              <a:t>Επ</a:t>
            </a:r>
            <a:r>
              <a:rPr lang="en-US" sz="1600" err="1">
                <a:solidFill>
                  <a:srgbClr val="004A6C"/>
                </a:solidFill>
                <a:latin typeface="Century Gothic"/>
              </a:rPr>
              <a:t>ιλέγουν</a:t>
            </a:r>
            <a:r>
              <a:rPr lang="en-US" sz="1600">
                <a:solidFill>
                  <a:srgbClr val="004A6C"/>
                </a:solidFill>
                <a:latin typeface="Century Gothic"/>
              </a:rPr>
              <a:t> </a:t>
            </a:r>
            <a:r>
              <a:rPr lang="en-US" sz="1600" err="1">
                <a:solidFill>
                  <a:srgbClr val="004A6C"/>
                </a:solidFill>
                <a:latin typeface="Century Gothic"/>
              </a:rPr>
              <a:t>συσκευ</a:t>
            </a:r>
            <a:r>
              <a:rPr lang="en-US" sz="1600">
                <a:solidFill>
                  <a:srgbClr val="004A6C"/>
                </a:solidFill>
                <a:latin typeface="Century Gothic"/>
              </a:rPr>
              <a:t>α</a:t>
            </a:r>
            <a:r>
              <a:rPr lang="en-US" sz="1600" err="1">
                <a:solidFill>
                  <a:srgbClr val="004A6C"/>
                </a:solidFill>
                <a:latin typeface="Century Gothic"/>
              </a:rPr>
              <a:t>σίες</a:t>
            </a:r>
            <a:r>
              <a:rPr lang="en-US" sz="1600">
                <a:solidFill>
                  <a:srgbClr val="004A6C"/>
                </a:solidFill>
                <a:latin typeface="Century Gothic"/>
              </a:rPr>
              <a:t> π</a:t>
            </a:r>
            <a:r>
              <a:rPr lang="en-US" sz="1600" err="1">
                <a:solidFill>
                  <a:srgbClr val="004A6C"/>
                </a:solidFill>
                <a:latin typeface="Century Gothic"/>
              </a:rPr>
              <a:t>ου</a:t>
            </a:r>
            <a:r>
              <a:rPr lang="en-US" sz="1600">
                <a:solidFill>
                  <a:srgbClr val="004A6C"/>
                </a:solidFill>
                <a:latin typeface="Century Gothic"/>
              </a:rPr>
              <a:t> </a:t>
            </a:r>
            <a:r>
              <a:rPr lang="en-US" sz="1600" err="1">
                <a:solidFill>
                  <a:srgbClr val="004A6C"/>
                </a:solidFill>
                <a:latin typeface="Century Gothic"/>
              </a:rPr>
              <a:t>είν</a:t>
            </a:r>
            <a:r>
              <a:rPr lang="en-US" sz="1600">
                <a:solidFill>
                  <a:srgbClr val="004A6C"/>
                </a:solidFill>
                <a:latin typeface="Century Gothic"/>
              </a:rPr>
              <a:t>αι </a:t>
            </a:r>
            <a:r>
              <a:rPr lang="en-US" sz="1600" err="1">
                <a:solidFill>
                  <a:srgbClr val="004A6C"/>
                </a:solidFill>
                <a:latin typeface="Century Gothic"/>
              </a:rPr>
              <a:t>ευκολότερο</a:t>
            </a:r>
            <a:r>
              <a:rPr lang="en-US" sz="1600">
                <a:solidFill>
                  <a:srgbClr val="004A6C"/>
                </a:solidFill>
                <a:latin typeface="Century Gothic"/>
              </a:rPr>
              <a:t> να ανα</a:t>
            </a:r>
            <a:r>
              <a:rPr lang="en-US" sz="1600" err="1">
                <a:solidFill>
                  <a:srgbClr val="004A6C"/>
                </a:solidFill>
                <a:latin typeface="Century Gothic"/>
              </a:rPr>
              <a:t>κυκλωθούν</a:t>
            </a:r>
            <a:r>
              <a:rPr lang="en-US" sz="1600">
                <a:solidFill>
                  <a:srgbClr val="004A6C"/>
                </a:solidFill>
                <a:latin typeface="Century Gothic"/>
              </a:rPr>
              <a:t>.</a:t>
            </a:r>
            <a:endParaRPr lang="en-GB">
              <a:latin typeface="Century Gothic"/>
            </a:endParaRPr>
          </a:p>
          <a:p>
            <a:endParaRPr lang="en-US" sz="1600" b="1">
              <a:solidFill>
                <a:srgbClr val="004A6C"/>
              </a:solidFill>
              <a:latin typeface="Century Gothic"/>
            </a:endParaRPr>
          </a:p>
        </p:txBody>
      </p:sp>
      <p:pic>
        <p:nvPicPr>
          <p:cNvPr id="9" name="Picture 8">
            <a:extLst>
              <a:ext uri="{FF2B5EF4-FFF2-40B4-BE49-F238E27FC236}">
                <a16:creationId xmlns:a16="http://schemas.microsoft.com/office/drawing/2014/main" id="{9C631457-B4AA-1A49-945C-F6A01560D1CF}"/>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404357" y="0"/>
            <a:ext cx="7787643" cy="6858000"/>
          </a:xfrm>
          <a:prstGeom prst="rect">
            <a:avLst/>
          </a:prstGeom>
        </p:spPr>
      </p:pic>
      <p:sp>
        <p:nvSpPr>
          <p:cNvPr id="7" name="TextBox 6">
            <a:extLst>
              <a:ext uri="{FF2B5EF4-FFF2-40B4-BE49-F238E27FC236}">
                <a16:creationId xmlns:a16="http://schemas.microsoft.com/office/drawing/2014/main" id="{B1CE8694-00BF-E720-67D7-5917F1D33D23}"/>
              </a:ext>
            </a:extLst>
          </p:cNvPr>
          <p:cNvSpPr txBox="1"/>
          <p:nvPr/>
        </p:nvSpPr>
        <p:spPr>
          <a:xfrm>
            <a:off x="213896" y="902810"/>
            <a:ext cx="4961904" cy="584775"/>
          </a:xfrm>
          <a:prstGeom prst="rect">
            <a:avLst/>
          </a:prstGeom>
          <a:noFill/>
        </p:spPr>
        <p:txBody>
          <a:bodyPr wrap="square" lIns="91440" tIns="45720" rIns="91440" bIns="45720" rtlCol="0" anchor="t">
            <a:spAutoFit/>
          </a:bodyPr>
          <a:lstStyle/>
          <a:p>
            <a:r>
              <a:rPr lang="en-US" sz="3200" b="1">
                <a:solidFill>
                  <a:srgbClr val="004A6C"/>
                </a:solidFill>
                <a:latin typeface="Century Gothic"/>
              </a:rPr>
              <a:t>Ta 3E+3A: </a:t>
            </a:r>
            <a:r>
              <a:rPr lang="en-US" sz="3200" b="1" err="1">
                <a:solidFill>
                  <a:srgbClr val="0090D4"/>
                </a:solidFill>
                <a:latin typeface="Century Gothic"/>
              </a:rPr>
              <a:t>Αν</a:t>
            </a:r>
            <a:r>
              <a:rPr lang="en-US" sz="3200" b="1">
                <a:solidFill>
                  <a:srgbClr val="0090D4"/>
                </a:solidFill>
                <a:latin typeface="Century Gothic"/>
              </a:rPr>
              <a:t>α</a:t>
            </a:r>
            <a:r>
              <a:rPr lang="en-US" sz="3200" b="1" err="1">
                <a:solidFill>
                  <a:srgbClr val="0090D4"/>
                </a:solidFill>
                <a:latin typeface="Century Gothic"/>
              </a:rPr>
              <a:t>θεωρώ</a:t>
            </a:r>
          </a:p>
        </p:txBody>
      </p:sp>
    </p:spTree>
    <p:extLst>
      <p:ext uri="{BB962C8B-B14F-4D97-AF65-F5344CB8AC3E}">
        <p14:creationId xmlns:p14="http://schemas.microsoft.com/office/powerpoint/2010/main" val="15276537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1B04E-C437-2748-A82B-03FC20D23D8B}"/>
              </a:ext>
            </a:extLst>
          </p:cNvPr>
          <p:cNvSpPr>
            <a:spLocks noGrp="1"/>
          </p:cNvSpPr>
          <p:nvPr>
            <p:ph type="title"/>
          </p:nvPr>
        </p:nvSpPr>
        <p:spPr/>
        <p:txBody>
          <a:bodyPr/>
          <a:lstStyle/>
          <a:p>
            <a:endParaRPr lang="en-US"/>
          </a:p>
        </p:txBody>
      </p:sp>
      <p:pic>
        <p:nvPicPr>
          <p:cNvPr id="4" name="Picture 3" descr="A picture containing icon&#10;&#10;Description automatically generated">
            <a:extLst>
              <a:ext uri="{FF2B5EF4-FFF2-40B4-BE49-F238E27FC236}">
                <a16:creationId xmlns:a16="http://schemas.microsoft.com/office/drawing/2014/main" id="{A90EB9C0-ED27-6048-96B2-B824AA932230}"/>
              </a:ext>
            </a:extLst>
          </p:cNvPr>
          <p:cNvPicPr>
            <a:picLocks noChangeAspect="1"/>
          </p:cNvPicPr>
          <p:nvPr/>
        </p:nvPicPr>
        <p:blipFill>
          <a:blip r:embed="rId3"/>
          <a:stretch>
            <a:fillRect/>
          </a:stretch>
        </p:blipFill>
        <p:spPr>
          <a:xfrm>
            <a:off x="0" y="0"/>
            <a:ext cx="12192000" cy="6858000"/>
          </a:xfrm>
          <a:prstGeom prst="rect">
            <a:avLst/>
          </a:prstGeom>
          <a:ln>
            <a:noFill/>
          </a:ln>
        </p:spPr>
      </p:pic>
      <p:sp>
        <p:nvSpPr>
          <p:cNvPr id="3" name="Rectangle 2">
            <a:extLst>
              <a:ext uri="{FF2B5EF4-FFF2-40B4-BE49-F238E27FC236}">
                <a16:creationId xmlns:a16="http://schemas.microsoft.com/office/drawing/2014/main" id="{57DF2458-C092-464E-8C31-3257CF93E587}"/>
              </a:ext>
            </a:extLst>
          </p:cNvPr>
          <p:cNvSpPr/>
          <p:nvPr/>
        </p:nvSpPr>
        <p:spPr>
          <a:xfrm>
            <a:off x="-6429021" y="2008555"/>
            <a:ext cx="6096000" cy="646331"/>
          </a:xfrm>
          <a:prstGeom prst="rect">
            <a:avLst/>
          </a:prstGeom>
        </p:spPr>
        <p:txBody>
          <a:bodyPr>
            <a:spAutoFit/>
          </a:bodyPr>
          <a:lstStyle/>
          <a:p>
            <a:endParaRPr lang="en-US"/>
          </a:p>
          <a:p>
            <a:endParaRPr lang="en-US"/>
          </a:p>
        </p:txBody>
      </p:sp>
      <p:sp>
        <p:nvSpPr>
          <p:cNvPr id="9" name="Rectangle 8">
            <a:extLst>
              <a:ext uri="{FF2B5EF4-FFF2-40B4-BE49-F238E27FC236}">
                <a16:creationId xmlns:a16="http://schemas.microsoft.com/office/drawing/2014/main" id="{66FC41AC-9D7C-F54F-B8A6-3BDDFAC6033D}"/>
              </a:ext>
            </a:extLst>
          </p:cNvPr>
          <p:cNvSpPr/>
          <p:nvPr/>
        </p:nvSpPr>
        <p:spPr>
          <a:xfrm>
            <a:off x="666044" y="2157984"/>
            <a:ext cx="6323900" cy="3911721"/>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DC1209DE-1C8F-8B45-9B18-1035EC164844}"/>
              </a:ext>
            </a:extLst>
          </p:cNvPr>
          <p:cNvSpPr/>
          <p:nvPr/>
        </p:nvSpPr>
        <p:spPr>
          <a:xfrm>
            <a:off x="838200" y="2307880"/>
            <a:ext cx="4181796" cy="3785652"/>
          </a:xfrm>
          <a:prstGeom prst="rect">
            <a:avLst/>
          </a:prstGeom>
        </p:spPr>
        <p:txBody>
          <a:bodyPr wrap="square" lIns="91440" tIns="45720" rIns="91440" bIns="45720" anchor="t">
            <a:spAutoFit/>
          </a:bodyPr>
          <a:lstStyle/>
          <a:p>
            <a:r>
              <a:rPr lang="en-US" sz="1600" b="1">
                <a:solidFill>
                  <a:srgbClr val="004A6C"/>
                </a:solidFill>
                <a:latin typeface="Century Gothic"/>
              </a:rPr>
              <a:t>Κατανα</a:t>
            </a:r>
            <a:r>
              <a:rPr lang="en-US" sz="1600" b="1" err="1">
                <a:solidFill>
                  <a:srgbClr val="004A6C"/>
                </a:solidFill>
                <a:latin typeface="Century Gothic"/>
              </a:rPr>
              <a:t>λωτές</a:t>
            </a:r>
            <a:endParaRPr lang="en-US" err="1"/>
          </a:p>
          <a:p>
            <a:r>
              <a:rPr lang="en-US" sz="1600">
                <a:solidFill>
                  <a:srgbClr val="004A6C"/>
                </a:solidFill>
                <a:latin typeface="Century Gothic"/>
              </a:rPr>
              <a:t>Επ</a:t>
            </a:r>
            <a:r>
              <a:rPr lang="en-US" sz="1600" err="1">
                <a:solidFill>
                  <a:srgbClr val="004A6C"/>
                </a:solidFill>
                <a:latin typeface="Century Gothic"/>
              </a:rPr>
              <a:t>ιδιορθώνουν</a:t>
            </a:r>
            <a:r>
              <a:rPr lang="en-US" sz="1600">
                <a:solidFill>
                  <a:srgbClr val="004A6C"/>
                </a:solidFill>
                <a:latin typeface="Century Gothic"/>
              </a:rPr>
              <a:t> α</a:t>
            </a:r>
            <a:r>
              <a:rPr lang="en-US" sz="1600" err="1">
                <a:solidFill>
                  <a:srgbClr val="004A6C"/>
                </a:solidFill>
                <a:latin typeface="Century Gothic"/>
              </a:rPr>
              <a:t>ντικείμεν</a:t>
            </a:r>
            <a:r>
              <a:rPr lang="en-US" sz="1600">
                <a:solidFill>
                  <a:srgbClr val="004A6C"/>
                </a:solidFill>
                <a:latin typeface="Century Gothic"/>
              </a:rPr>
              <a:t>α, όπ</a:t>
            </a:r>
            <a:r>
              <a:rPr lang="en-US" sz="1600" err="1">
                <a:solidFill>
                  <a:srgbClr val="004A6C"/>
                </a:solidFill>
                <a:latin typeface="Century Gothic"/>
              </a:rPr>
              <a:t>ως</a:t>
            </a:r>
            <a:r>
              <a:rPr lang="en-US" sz="1600">
                <a:solidFill>
                  <a:srgbClr val="004A6C"/>
                </a:solidFill>
                <a:latin typeface="Century Gothic"/>
              </a:rPr>
              <a:t> </a:t>
            </a:r>
            <a:r>
              <a:rPr lang="en-US" sz="1600" err="1">
                <a:solidFill>
                  <a:srgbClr val="004A6C"/>
                </a:solidFill>
                <a:latin typeface="Century Gothic"/>
              </a:rPr>
              <a:t>ρούχ</a:t>
            </a:r>
            <a:r>
              <a:rPr lang="en-US" sz="1600">
                <a:solidFill>
                  <a:srgbClr val="004A6C"/>
                </a:solidFill>
                <a:latin typeface="Century Gothic"/>
              </a:rPr>
              <a:t>α και έπιπλα, α</a:t>
            </a:r>
            <a:r>
              <a:rPr lang="en-US" sz="1600" err="1">
                <a:solidFill>
                  <a:srgbClr val="004A6C"/>
                </a:solidFill>
                <a:latin typeface="Century Gothic"/>
              </a:rPr>
              <a:t>ντί</a:t>
            </a:r>
            <a:r>
              <a:rPr lang="en-US" sz="1600">
                <a:solidFill>
                  <a:srgbClr val="004A6C"/>
                </a:solidFill>
                <a:latin typeface="Century Gothic"/>
              </a:rPr>
              <a:t> να τα α</a:t>
            </a:r>
            <a:r>
              <a:rPr lang="en-US" sz="1600" err="1">
                <a:solidFill>
                  <a:srgbClr val="004A6C"/>
                </a:solidFill>
                <a:latin typeface="Century Gothic"/>
              </a:rPr>
              <a:t>ντικ</a:t>
            </a:r>
            <a:r>
              <a:rPr lang="en-US" sz="1600">
                <a:solidFill>
                  <a:srgbClr val="004A6C"/>
                </a:solidFill>
                <a:latin typeface="Century Gothic"/>
              </a:rPr>
              <a:t>ατα</a:t>
            </a:r>
            <a:r>
              <a:rPr lang="en-US" sz="1600" err="1">
                <a:solidFill>
                  <a:srgbClr val="004A6C"/>
                </a:solidFill>
                <a:latin typeface="Century Gothic"/>
              </a:rPr>
              <a:t>στήσουν</a:t>
            </a:r>
            <a:r>
              <a:rPr lang="en-US" sz="1600">
                <a:solidFill>
                  <a:srgbClr val="004A6C"/>
                </a:solidFill>
                <a:latin typeface="Century Gothic"/>
              </a:rPr>
              <a:t> </a:t>
            </a:r>
            <a:r>
              <a:rPr lang="en-US" sz="1600" err="1">
                <a:solidFill>
                  <a:srgbClr val="004A6C"/>
                </a:solidFill>
                <a:latin typeface="Century Gothic"/>
              </a:rPr>
              <a:t>μόλις</a:t>
            </a:r>
            <a:r>
              <a:rPr lang="en-US" sz="1600">
                <a:solidFill>
                  <a:srgbClr val="004A6C"/>
                </a:solidFill>
                <a:latin typeface="Century Gothic"/>
              </a:rPr>
              <a:t> </a:t>
            </a:r>
            <a:r>
              <a:rPr lang="en-US" sz="1600" err="1">
                <a:solidFill>
                  <a:srgbClr val="004A6C"/>
                </a:solidFill>
                <a:latin typeface="Century Gothic"/>
              </a:rPr>
              <a:t>φθ</a:t>
            </a:r>
            <a:r>
              <a:rPr lang="en-US" sz="1600">
                <a:solidFill>
                  <a:srgbClr val="004A6C"/>
                </a:solidFill>
                <a:latin typeface="Century Gothic"/>
              </a:rPr>
              <a:t>α</a:t>
            </a:r>
            <a:r>
              <a:rPr lang="en-US" sz="1600" err="1">
                <a:solidFill>
                  <a:srgbClr val="004A6C"/>
                </a:solidFill>
                <a:latin typeface="Century Gothic"/>
              </a:rPr>
              <a:t>ρούν</a:t>
            </a:r>
            <a:r>
              <a:rPr lang="en-US" sz="1600" b="1">
                <a:solidFill>
                  <a:srgbClr val="004A6C"/>
                </a:solidFill>
                <a:latin typeface="Century Gothic"/>
              </a:rPr>
              <a:t>.</a:t>
            </a:r>
            <a:endParaRPr lang="en-US" b="1"/>
          </a:p>
          <a:p>
            <a:endParaRPr lang="en-US" sz="1600" b="1">
              <a:solidFill>
                <a:srgbClr val="004A6C"/>
              </a:solidFill>
              <a:latin typeface="Century Gothic"/>
            </a:endParaRPr>
          </a:p>
          <a:p>
            <a:r>
              <a:rPr lang="en-US" sz="1600" b="1">
                <a:solidFill>
                  <a:srgbClr val="004A6C"/>
                </a:solidFill>
                <a:latin typeface="Century Gothic"/>
              </a:rPr>
              <a:t>Κατα</a:t>
            </a:r>
            <a:r>
              <a:rPr lang="en-US" sz="1600" b="1" err="1">
                <a:solidFill>
                  <a:srgbClr val="004A6C"/>
                </a:solidFill>
                <a:latin typeface="Century Gothic"/>
              </a:rPr>
              <a:t>σκευ</a:t>
            </a:r>
            <a:r>
              <a:rPr lang="en-US" sz="1600" b="1">
                <a:solidFill>
                  <a:srgbClr val="004A6C"/>
                </a:solidFill>
                <a:latin typeface="Century Gothic"/>
              </a:rPr>
              <a:t>α</a:t>
            </a:r>
            <a:r>
              <a:rPr lang="en-US" sz="1600" b="1" err="1">
                <a:solidFill>
                  <a:srgbClr val="004A6C"/>
                </a:solidFill>
                <a:latin typeface="Century Gothic"/>
              </a:rPr>
              <a:t>στές</a:t>
            </a:r>
            <a:r>
              <a:rPr lang="en-US" sz="1600" b="1">
                <a:solidFill>
                  <a:srgbClr val="004A6C"/>
                </a:solidFill>
                <a:latin typeface="Century Gothic"/>
              </a:rPr>
              <a:t> </a:t>
            </a:r>
            <a:endParaRPr lang="en-US"/>
          </a:p>
          <a:p>
            <a:r>
              <a:rPr lang="en-US" sz="1600" err="1">
                <a:solidFill>
                  <a:srgbClr val="004A6C"/>
                </a:solidFill>
                <a:latin typeface="Century Gothic"/>
              </a:rPr>
              <a:t>Σχεδιάζουν</a:t>
            </a:r>
            <a:r>
              <a:rPr lang="en-US" sz="1600">
                <a:solidFill>
                  <a:srgbClr val="004A6C"/>
                </a:solidFill>
                <a:latin typeface="Century Gothic"/>
              </a:rPr>
              <a:t> π</a:t>
            </a:r>
            <a:r>
              <a:rPr lang="en-US" sz="1600" err="1">
                <a:solidFill>
                  <a:srgbClr val="004A6C"/>
                </a:solidFill>
                <a:latin typeface="Century Gothic"/>
              </a:rPr>
              <a:t>ροϊόντ</a:t>
            </a:r>
            <a:r>
              <a:rPr lang="en-US" sz="1600">
                <a:solidFill>
                  <a:srgbClr val="004A6C"/>
                </a:solidFill>
                <a:latin typeface="Century Gothic"/>
              </a:rPr>
              <a:t>α π</a:t>
            </a:r>
            <a:r>
              <a:rPr lang="en-US" sz="1600" err="1">
                <a:solidFill>
                  <a:srgbClr val="004A6C"/>
                </a:solidFill>
                <a:latin typeface="Century Gothic"/>
              </a:rPr>
              <a:t>ου</a:t>
            </a:r>
            <a:r>
              <a:rPr lang="en-US" sz="1600">
                <a:solidFill>
                  <a:srgbClr val="004A6C"/>
                </a:solidFill>
                <a:latin typeface="Century Gothic"/>
              </a:rPr>
              <a:t> μπ</a:t>
            </a:r>
            <a:r>
              <a:rPr lang="en-US" sz="1600" err="1">
                <a:solidFill>
                  <a:srgbClr val="004A6C"/>
                </a:solidFill>
                <a:latin typeface="Century Gothic"/>
              </a:rPr>
              <a:t>ορούν</a:t>
            </a:r>
            <a:r>
              <a:rPr lang="en-US" sz="1600">
                <a:solidFill>
                  <a:srgbClr val="004A6C"/>
                </a:solidFill>
                <a:latin typeface="Century Gothic"/>
              </a:rPr>
              <a:t> να επ</a:t>
            </a:r>
            <a:r>
              <a:rPr lang="en-US" sz="1600" err="1">
                <a:solidFill>
                  <a:srgbClr val="004A6C"/>
                </a:solidFill>
                <a:latin typeface="Century Gothic"/>
              </a:rPr>
              <a:t>ιδιορθωθούν</a:t>
            </a:r>
            <a:r>
              <a:rPr lang="en-US" sz="1600">
                <a:solidFill>
                  <a:srgbClr val="004A6C"/>
                </a:solidFill>
                <a:latin typeface="Century Gothic"/>
              </a:rPr>
              <a:t> </a:t>
            </a:r>
            <a:r>
              <a:rPr lang="en-US" sz="1600" err="1">
                <a:solidFill>
                  <a:srgbClr val="004A6C"/>
                </a:solidFill>
                <a:latin typeface="Century Gothic"/>
              </a:rPr>
              <a:t>με</a:t>
            </a:r>
            <a:r>
              <a:rPr lang="en-US" sz="1600">
                <a:solidFill>
                  <a:srgbClr val="004A6C"/>
                </a:solidFill>
                <a:latin typeface="Century Gothic"/>
              </a:rPr>
              <a:t> </a:t>
            </a:r>
            <a:r>
              <a:rPr lang="en-US" sz="1600" err="1">
                <a:solidFill>
                  <a:srgbClr val="004A6C"/>
                </a:solidFill>
                <a:latin typeface="Century Gothic"/>
              </a:rPr>
              <a:t>μερική</a:t>
            </a:r>
            <a:r>
              <a:rPr lang="en-US" sz="1600">
                <a:solidFill>
                  <a:srgbClr val="004A6C"/>
                </a:solidFill>
                <a:latin typeface="Century Gothic"/>
              </a:rPr>
              <a:t> α</a:t>
            </a:r>
            <a:r>
              <a:rPr lang="en-US" sz="1600" err="1">
                <a:solidFill>
                  <a:srgbClr val="004A6C"/>
                </a:solidFill>
                <a:latin typeface="Century Gothic"/>
              </a:rPr>
              <a:t>ντικ</a:t>
            </a:r>
            <a:r>
              <a:rPr lang="en-US" sz="1600">
                <a:solidFill>
                  <a:srgbClr val="004A6C"/>
                </a:solidFill>
                <a:latin typeface="Century Gothic"/>
              </a:rPr>
              <a:t>α</a:t>
            </a:r>
            <a:r>
              <a:rPr lang="en-US" sz="1600" err="1">
                <a:solidFill>
                  <a:srgbClr val="004A6C"/>
                </a:solidFill>
                <a:latin typeface="Century Gothic"/>
              </a:rPr>
              <a:t>τάστ</a:t>
            </a:r>
            <a:r>
              <a:rPr lang="en-US" sz="1600">
                <a:solidFill>
                  <a:srgbClr val="004A6C"/>
                </a:solidFill>
                <a:latin typeface="Century Gothic"/>
              </a:rPr>
              <a:t>α</a:t>
            </a:r>
            <a:r>
              <a:rPr lang="en-US" sz="1600" err="1">
                <a:solidFill>
                  <a:srgbClr val="004A6C"/>
                </a:solidFill>
                <a:latin typeface="Century Gothic"/>
              </a:rPr>
              <a:t>ση</a:t>
            </a:r>
            <a:r>
              <a:rPr lang="en-US" sz="1600">
                <a:solidFill>
                  <a:srgbClr val="004A6C"/>
                </a:solidFill>
                <a:latin typeface="Century Gothic"/>
              </a:rPr>
              <a:t> α</a:t>
            </a:r>
            <a:r>
              <a:rPr lang="en-US" sz="1600" err="1">
                <a:solidFill>
                  <a:srgbClr val="004A6C"/>
                </a:solidFill>
                <a:latin typeface="Century Gothic"/>
              </a:rPr>
              <a:t>ντί</a:t>
            </a:r>
            <a:r>
              <a:rPr lang="en-US" sz="1600">
                <a:solidFill>
                  <a:srgbClr val="004A6C"/>
                </a:solidFill>
                <a:latin typeface="Century Gothic"/>
              </a:rPr>
              <a:t> </a:t>
            </a:r>
            <a:r>
              <a:rPr lang="en-US" sz="1600" err="1">
                <a:solidFill>
                  <a:srgbClr val="004A6C"/>
                </a:solidFill>
                <a:latin typeface="Century Gothic"/>
              </a:rPr>
              <a:t>γι</a:t>
            </a:r>
            <a:r>
              <a:rPr lang="en-US" sz="1600">
                <a:solidFill>
                  <a:srgbClr val="004A6C"/>
                </a:solidFill>
                <a:latin typeface="Century Gothic"/>
              </a:rPr>
              <a:t>α </a:t>
            </a:r>
            <a:r>
              <a:rPr lang="en-US" sz="1600" err="1">
                <a:solidFill>
                  <a:srgbClr val="004A6C"/>
                </a:solidFill>
                <a:latin typeface="Century Gothic"/>
              </a:rPr>
              <a:t>ολική</a:t>
            </a:r>
            <a:r>
              <a:rPr lang="en-US" sz="1600">
                <a:solidFill>
                  <a:srgbClr val="004A6C"/>
                </a:solidFill>
                <a:latin typeface="Century Gothic"/>
              </a:rPr>
              <a:t>.</a:t>
            </a:r>
            <a:endParaRPr lang="en-US">
              <a:cs typeface="Calibri"/>
            </a:endParaRPr>
          </a:p>
          <a:p>
            <a:endParaRPr lang="en-US" sz="1600">
              <a:solidFill>
                <a:srgbClr val="004A6C"/>
              </a:solidFill>
              <a:latin typeface="Century Gothic"/>
            </a:endParaRPr>
          </a:p>
          <a:p>
            <a:r>
              <a:rPr lang="en-US" sz="1600" b="1" err="1">
                <a:solidFill>
                  <a:srgbClr val="004A6C"/>
                </a:solidFill>
                <a:latin typeface="Century Gothic"/>
              </a:rPr>
              <a:t>Έμ</a:t>
            </a:r>
            <a:r>
              <a:rPr lang="en-US" sz="1600" b="1">
                <a:solidFill>
                  <a:srgbClr val="004A6C"/>
                </a:solidFill>
                <a:latin typeface="Century Gothic"/>
              </a:rPr>
              <a:t>π</a:t>
            </a:r>
            <a:r>
              <a:rPr lang="en-US" sz="1600" b="1" err="1">
                <a:solidFill>
                  <a:srgbClr val="004A6C"/>
                </a:solidFill>
                <a:latin typeface="Century Gothic"/>
              </a:rPr>
              <a:t>οροι</a:t>
            </a:r>
            <a:r>
              <a:rPr lang="en-US" sz="1600" b="1">
                <a:solidFill>
                  <a:srgbClr val="004A6C"/>
                </a:solidFill>
                <a:latin typeface="Century Gothic"/>
              </a:rPr>
              <a:t>  </a:t>
            </a:r>
            <a:endParaRPr lang="en-US"/>
          </a:p>
          <a:p>
            <a:r>
              <a:rPr lang="en-US" sz="1600">
                <a:solidFill>
                  <a:srgbClr val="004A6C"/>
                </a:solidFill>
                <a:latin typeface="Century Gothic"/>
              </a:rPr>
              <a:t>Επ</a:t>
            </a:r>
            <a:r>
              <a:rPr lang="en-US" sz="1600" err="1">
                <a:solidFill>
                  <a:srgbClr val="004A6C"/>
                </a:solidFill>
                <a:latin typeface="Century Gothic"/>
              </a:rPr>
              <a:t>ιλέγουν</a:t>
            </a:r>
            <a:r>
              <a:rPr lang="en-US" sz="1600">
                <a:solidFill>
                  <a:srgbClr val="004A6C"/>
                </a:solidFill>
                <a:latin typeface="Century Gothic"/>
              </a:rPr>
              <a:t> κατα</a:t>
            </a:r>
            <a:r>
              <a:rPr lang="en-US" sz="1600" err="1">
                <a:solidFill>
                  <a:srgbClr val="004A6C"/>
                </a:solidFill>
                <a:latin typeface="Century Gothic"/>
              </a:rPr>
              <a:t>σκευ</a:t>
            </a:r>
            <a:r>
              <a:rPr lang="en-US" sz="1600">
                <a:solidFill>
                  <a:srgbClr val="004A6C"/>
                </a:solidFill>
                <a:latin typeface="Century Gothic"/>
              </a:rPr>
              <a:t>α</a:t>
            </a:r>
            <a:r>
              <a:rPr lang="en-US" sz="1600" err="1">
                <a:solidFill>
                  <a:srgbClr val="004A6C"/>
                </a:solidFill>
                <a:latin typeface="Century Gothic"/>
              </a:rPr>
              <a:t>στές</a:t>
            </a:r>
            <a:r>
              <a:rPr lang="en-US" sz="1600">
                <a:solidFill>
                  <a:srgbClr val="004A6C"/>
                </a:solidFill>
                <a:latin typeface="Century Gothic"/>
              </a:rPr>
              <a:t> π</a:t>
            </a:r>
            <a:r>
              <a:rPr lang="en-US" sz="1600" err="1">
                <a:solidFill>
                  <a:srgbClr val="004A6C"/>
                </a:solidFill>
                <a:latin typeface="Century Gothic"/>
              </a:rPr>
              <a:t>ου</a:t>
            </a:r>
            <a:r>
              <a:rPr lang="en-US" sz="1600">
                <a:solidFill>
                  <a:srgbClr val="004A6C"/>
                </a:solidFill>
                <a:latin typeface="Century Gothic"/>
              </a:rPr>
              <a:t> </a:t>
            </a:r>
            <a:r>
              <a:rPr lang="en-US" sz="1600" err="1">
                <a:solidFill>
                  <a:srgbClr val="004A6C"/>
                </a:solidFill>
                <a:latin typeface="Century Gothic"/>
              </a:rPr>
              <a:t>διευκολύνουν</a:t>
            </a:r>
            <a:r>
              <a:rPr lang="en-US" sz="1600">
                <a:solidFill>
                  <a:srgbClr val="004A6C"/>
                </a:solidFill>
                <a:latin typeface="Century Gothic"/>
              </a:rPr>
              <a:t> </a:t>
            </a:r>
            <a:r>
              <a:rPr lang="en-US" sz="1600" err="1">
                <a:solidFill>
                  <a:srgbClr val="004A6C"/>
                </a:solidFill>
                <a:latin typeface="Century Gothic"/>
              </a:rPr>
              <a:t>την</a:t>
            </a:r>
            <a:r>
              <a:rPr lang="en-US" sz="1600">
                <a:solidFill>
                  <a:srgbClr val="004A6C"/>
                </a:solidFill>
                <a:latin typeface="Century Gothic"/>
              </a:rPr>
              <a:t> επ</a:t>
            </a:r>
            <a:r>
              <a:rPr lang="en-US" sz="1600" err="1">
                <a:solidFill>
                  <a:srgbClr val="004A6C"/>
                </a:solidFill>
                <a:latin typeface="Century Gothic"/>
              </a:rPr>
              <a:t>ιδιόρθωση</a:t>
            </a:r>
            <a:r>
              <a:rPr lang="en-US" sz="1600">
                <a:solidFill>
                  <a:srgbClr val="004A6C"/>
                </a:solidFill>
                <a:latin typeface="Century Gothic"/>
              </a:rPr>
              <a:t> π</a:t>
            </a:r>
            <a:r>
              <a:rPr lang="en-US" sz="1600" err="1">
                <a:solidFill>
                  <a:srgbClr val="004A6C"/>
                </a:solidFill>
                <a:latin typeface="Century Gothic"/>
              </a:rPr>
              <a:t>ροϊόντων</a:t>
            </a:r>
            <a:r>
              <a:rPr lang="en-US" sz="1600">
                <a:solidFill>
                  <a:srgbClr val="004A6C"/>
                </a:solidFill>
                <a:latin typeface="Century Gothic"/>
              </a:rPr>
              <a:t> πα</a:t>
            </a:r>
            <a:r>
              <a:rPr lang="en-US" sz="1600" err="1">
                <a:solidFill>
                  <a:srgbClr val="004A6C"/>
                </a:solidFill>
                <a:latin typeface="Century Gothic"/>
              </a:rPr>
              <a:t>ρά</a:t>
            </a:r>
            <a:r>
              <a:rPr lang="en-US" sz="1600">
                <a:solidFill>
                  <a:srgbClr val="004A6C"/>
                </a:solidFill>
                <a:latin typeface="Century Gothic"/>
              </a:rPr>
              <a:t> </a:t>
            </a:r>
            <a:r>
              <a:rPr lang="en-US" sz="1600" err="1">
                <a:solidFill>
                  <a:srgbClr val="004A6C"/>
                </a:solidFill>
                <a:latin typeface="Century Gothic"/>
              </a:rPr>
              <a:t>την</a:t>
            </a:r>
            <a:r>
              <a:rPr lang="en-US" sz="1600">
                <a:solidFill>
                  <a:srgbClr val="004A6C"/>
                </a:solidFill>
                <a:latin typeface="Century Gothic"/>
              </a:rPr>
              <a:t> α</a:t>
            </a:r>
            <a:r>
              <a:rPr lang="en-US" sz="1600" err="1">
                <a:solidFill>
                  <a:srgbClr val="004A6C"/>
                </a:solidFill>
                <a:latin typeface="Century Gothic"/>
              </a:rPr>
              <a:t>ντικ</a:t>
            </a:r>
            <a:r>
              <a:rPr lang="en-US" sz="1600">
                <a:solidFill>
                  <a:srgbClr val="004A6C"/>
                </a:solidFill>
                <a:latin typeface="Century Gothic"/>
              </a:rPr>
              <a:t>α</a:t>
            </a:r>
            <a:r>
              <a:rPr lang="en-US" sz="1600" err="1">
                <a:solidFill>
                  <a:srgbClr val="004A6C"/>
                </a:solidFill>
                <a:latin typeface="Century Gothic"/>
              </a:rPr>
              <a:t>τάστ</a:t>
            </a:r>
            <a:r>
              <a:rPr lang="en-US" sz="1600">
                <a:solidFill>
                  <a:srgbClr val="004A6C"/>
                </a:solidFill>
                <a:latin typeface="Century Gothic"/>
              </a:rPr>
              <a:t>α</a:t>
            </a:r>
            <a:r>
              <a:rPr lang="en-US" sz="1600" err="1">
                <a:solidFill>
                  <a:srgbClr val="004A6C"/>
                </a:solidFill>
                <a:latin typeface="Century Gothic"/>
              </a:rPr>
              <a:t>ση</a:t>
            </a:r>
            <a:r>
              <a:rPr lang="en-US" sz="1600">
                <a:solidFill>
                  <a:srgbClr val="004A6C"/>
                </a:solidFill>
                <a:latin typeface="Century Gothic"/>
              </a:rPr>
              <a:t>.</a:t>
            </a:r>
            <a:endParaRPr lang="en-GB">
              <a:cs typeface="Calibri"/>
            </a:endParaRPr>
          </a:p>
          <a:p>
            <a:endParaRPr lang="en-US" sz="1600">
              <a:solidFill>
                <a:srgbClr val="004A6C"/>
              </a:solidFill>
              <a:latin typeface="Century Gothic"/>
            </a:endParaRPr>
          </a:p>
        </p:txBody>
      </p:sp>
      <p:pic>
        <p:nvPicPr>
          <p:cNvPr id="12" name="Picture 11" descr="A person wearing a hard hat&#10;&#10;Description automatically generated with medium confidence">
            <a:extLst>
              <a:ext uri="{FF2B5EF4-FFF2-40B4-BE49-F238E27FC236}">
                <a16:creationId xmlns:a16="http://schemas.microsoft.com/office/drawing/2014/main" id="{CB5E0939-E439-E64F-94D8-BE165152400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404357" y="0"/>
            <a:ext cx="7787643" cy="6858000"/>
          </a:xfrm>
          <a:prstGeom prst="rect">
            <a:avLst/>
          </a:prstGeom>
        </p:spPr>
      </p:pic>
      <p:sp>
        <p:nvSpPr>
          <p:cNvPr id="7" name="TextBox 6">
            <a:extLst>
              <a:ext uri="{FF2B5EF4-FFF2-40B4-BE49-F238E27FC236}">
                <a16:creationId xmlns:a16="http://schemas.microsoft.com/office/drawing/2014/main" id="{19D5564A-1C2E-42DA-BB37-E8ED5478FB2E}"/>
              </a:ext>
            </a:extLst>
          </p:cNvPr>
          <p:cNvSpPr txBox="1"/>
          <p:nvPr/>
        </p:nvSpPr>
        <p:spPr>
          <a:xfrm>
            <a:off x="-1619" y="902810"/>
            <a:ext cx="4961904" cy="584775"/>
          </a:xfrm>
          <a:prstGeom prst="rect">
            <a:avLst/>
          </a:prstGeom>
          <a:noFill/>
        </p:spPr>
        <p:txBody>
          <a:bodyPr wrap="square" lIns="91440" tIns="45720" rIns="91440" bIns="45720" rtlCol="0" anchor="t">
            <a:spAutoFit/>
          </a:bodyPr>
          <a:lstStyle/>
          <a:p>
            <a:r>
              <a:rPr lang="en-US" sz="3200" b="1">
                <a:solidFill>
                  <a:srgbClr val="004A6C"/>
                </a:solidFill>
                <a:latin typeface="Century Gothic"/>
              </a:rPr>
              <a:t>Ta 3E+3A: </a:t>
            </a:r>
            <a:r>
              <a:rPr lang="en-US" sz="3200" b="1">
                <a:solidFill>
                  <a:srgbClr val="0090D4"/>
                </a:solidFill>
                <a:latin typeface="Century Gothic"/>
              </a:rPr>
              <a:t>Επ</a:t>
            </a:r>
            <a:r>
              <a:rPr lang="en-US" sz="3200" b="1" err="1">
                <a:solidFill>
                  <a:srgbClr val="0090D4"/>
                </a:solidFill>
                <a:latin typeface="Century Gothic"/>
              </a:rPr>
              <a:t>ιδιορθώνω</a:t>
            </a:r>
            <a:endParaRPr lang="en-US" sz="3200" b="1">
              <a:solidFill>
                <a:srgbClr val="0090D4"/>
              </a:solidFill>
              <a:latin typeface="Century Gothic"/>
            </a:endParaRPr>
          </a:p>
        </p:txBody>
      </p:sp>
    </p:spTree>
    <p:extLst>
      <p:ext uri="{BB962C8B-B14F-4D97-AF65-F5344CB8AC3E}">
        <p14:creationId xmlns:p14="http://schemas.microsoft.com/office/powerpoint/2010/main" val="34114609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E7CE51-8084-784E-87FE-3138E753FF90}"/>
              </a:ext>
            </a:extLst>
          </p:cNvPr>
          <p:cNvSpPr>
            <a:spLocks noGrp="1"/>
          </p:cNvSpPr>
          <p:nvPr>
            <p:ph type="title"/>
          </p:nvPr>
        </p:nvSpPr>
        <p:spPr/>
        <p:txBody>
          <a:bodyPr/>
          <a:lstStyle/>
          <a:p>
            <a:endParaRPr lang="en-US"/>
          </a:p>
        </p:txBody>
      </p:sp>
      <p:pic>
        <p:nvPicPr>
          <p:cNvPr id="4" name="Picture 3" descr="A picture containing icon&#10;&#10;Description automatically generated">
            <a:extLst>
              <a:ext uri="{FF2B5EF4-FFF2-40B4-BE49-F238E27FC236}">
                <a16:creationId xmlns:a16="http://schemas.microsoft.com/office/drawing/2014/main" id="{A2B0293D-6127-F449-A418-86D9396BB61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2229316" cy="6858000"/>
          </a:xfrm>
          <a:prstGeom prst="rect">
            <a:avLst/>
          </a:prstGeom>
          <a:ln>
            <a:noFill/>
          </a:ln>
        </p:spPr>
      </p:pic>
      <p:sp>
        <p:nvSpPr>
          <p:cNvPr id="5" name="TextBox 4">
            <a:extLst>
              <a:ext uri="{FF2B5EF4-FFF2-40B4-BE49-F238E27FC236}">
                <a16:creationId xmlns:a16="http://schemas.microsoft.com/office/drawing/2014/main" id="{61FA0994-B904-BA44-88CF-C8DFA921DC64}"/>
              </a:ext>
            </a:extLst>
          </p:cNvPr>
          <p:cNvSpPr txBox="1"/>
          <p:nvPr/>
        </p:nvSpPr>
        <p:spPr>
          <a:xfrm>
            <a:off x="20373" y="771961"/>
            <a:ext cx="6716813" cy="1384995"/>
          </a:xfrm>
          <a:prstGeom prst="rect">
            <a:avLst/>
          </a:prstGeom>
          <a:noFill/>
        </p:spPr>
        <p:txBody>
          <a:bodyPr wrap="square" lIns="91440" tIns="45720" rIns="91440" bIns="45720" rtlCol="0" anchor="t">
            <a:spAutoFit/>
          </a:bodyPr>
          <a:lstStyle/>
          <a:p>
            <a:r>
              <a:rPr lang="en-US" sz="2800" b="1">
                <a:solidFill>
                  <a:srgbClr val="004A6C"/>
                </a:solidFill>
                <a:latin typeface="Century Gothic"/>
              </a:rPr>
              <a:t>Κα</a:t>
            </a:r>
            <a:r>
              <a:rPr lang="en-US" sz="2800" b="1" err="1">
                <a:solidFill>
                  <a:srgbClr val="004A6C"/>
                </a:solidFill>
                <a:latin typeface="Century Gothic"/>
              </a:rPr>
              <a:t>θυστέρηση</a:t>
            </a:r>
            <a:r>
              <a:rPr lang="en-US" sz="2800" b="1">
                <a:solidFill>
                  <a:srgbClr val="004A6C"/>
                </a:solidFill>
                <a:latin typeface="Century Gothic"/>
              </a:rPr>
              <a:t> </a:t>
            </a:r>
            <a:r>
              <a:rPr lang="en-US" sz="2800" b="1" err="1">
                <a:solidFill>
                  <a:srgbClr val="004A6C"/>
                </a:solidFill>
                <a:latin typeface="Century Gothic"/>
              </a:rPr>
              <a:t>της</a:t>
            </a:r>
            <a:r>
              <a:rPr lang="en-US" sz="2800" b="1">
                <a:solidFill>
                  <a:srgbClr val="004A6C"/>
                </a:solidFill>
                <a:latin typeface="Century Gothic"/>
              </a:rPr>
              <a:t> ανα</a:t>
            </a:r>
            <a:r>
              <a:rPr lang="en-US" sz="2800" b="1" err="1">
                <a:solidFill>
                  <a:srgbClr val="004A6C"/>
                </a:solidFill>
                <a:latin typeface="Century Gothic"/>
              </a:rPr>
              <a:t>κύκλωσης</a:t>
            </a:r>
            <a:r>
              <a:rPr lang="en-US" sz="2800" b="1">
                <a:solidFill>
                  <a:srgbClr val="004A6C"/>
                </a:solidFill>
                <a:latin typeface="Century Gothic"/>
              </a:rPr>
              <a:t> (Precycling)</a:t>
            </a:r>
            <a:endParaRPr lang="en-US" sz="2800"/>
          </a:p>
          <a:p>
            <a:endParaRPr lang="en-US" sz="2800" b="1">
              <a:solidFill>
                <a:srgbClr val="004A6C"/>
              </a:solidFill>
              <a:latin typeface="Century Gothic"/>
            </a:endParaRPr>
          </a:p>
        </p:txBody>
      </p:sp>
      <p:sp>
        <p:nvSpPr>
          <p:cNvPr id="6" name="Rectangle 5">
            <a:extLst>
              <a:ext uri="{FF2B5EF4-FFF2-40B4-BE49-F238E27FC236}">
                <a16:creationId xmlns:a16="http://schemas.microsoft.com/office/drawing/2014/main" id="{E0D24187-E62A-4D4B-9302-9FBEE2FA27D0}"/>
              </a:ext>
            </a:extLst>
          </p:cNvPr>
          <p:cNvSpPr/>
          <p:nvPr/>
        </p:nvSpPr>
        <p:spPr>
          <a:xfrm>
            <a:off x="702365" y="2828836"/>
            <a:ext cx="6228522" cy="3046988"/>
          </a:xfrm>
          <a:prstGeom prst="rect">
            <a:avLst/>
          </a:prstGeom>
        </p:spPr>
        <p:txBody>
          <a:bodyPr wrap="square" lIns="91440" tIns="45720" rIns="91440" bIns="45720" anchor="t">
            <a:spAutoFit/>
          </a:bodyPr>
          <a:lstStyle/>
          <a:p>
            <a:r>
              <a:rPr lang="en-US" sz="2400">
                <a:solidFill>
                  <a:srgbClr val="F9F6ED"/>
                </a:solidFill>
                <a:latin typeface="Century Gothic"/>
              </a:rPr>
              <a:t>Κα</a:t>
            </a:r>
            <a:r>
              <a:rPr lang="en-US" sz="2400" err="1">
                <a:solidFill>
                  <a:srgbClr val="F9F6ED"/>
                </a:solidFill>
                <a:latin typeface="Century Gothic"/>
              </a:rPr>
              <a:t>θυστερήστε</a:t>
            </a:r>
            <a:r>
              <a:rPr lang="en-US" sz="2400">
                <a:solidFill>
                  <a:srgbClr val="F9F6ED"/>
                </a:solidFill>
                <a:latin typeface="Century Gothic"/>
              </a:rPr>
              <a:t> </a:t>
            </a:r>
            <a:r>
              <a:rPr lang="en-US" sz="2400" err="1">
                <a:solidFill>
                  <a:srgbClr val="F9F6ED"/>
                </a:solidFill>
                <a:latin typeface="Century Gothic"/>
              </a:rPr>
              <a:t>την</a:t>
            </a:r>
            <a:r>
              <a:rPr lang="en-US" sz="2400">
                <a:solidFill>
                  <a:srgbClr val="F9F6ED"/>
                </a:solidFill>
                <a:latin typeface="Century Gothic"/>
              </a:rPr>
              <a:t> ανα</a:t>
            </a:r>
            <a:r>
              <a:rPr lang="en-US" sz="2400" err="1">
                <a:solidFill>
                  <a:srgbClr val="F9F6ED"/>
                </a:solidFill>
                <a:latin typeface="Century Gothic"/>
              </a:rPr>
              <a:t>κύκλωση</a:t>
            </a:r>
            <a:r>
              <a:rPr lang="en-US" sz="2400">
                <a:solidFill>
                  <a:srgbClr val="F9F6ED"/>
                </a:solidFill>
                <a:latin typeface="Century Gothic"/>
              </a:rPr>
              <a:t> </a:t>
            </a:r>
            <a:r>
              <a:rPr lang="en-US" sz="2400" err="1">
                <a:solidFill>
                  <a:srgbClr val="F9F6ED"/>
                </a:solidFill>
                <a:latin typeface="Century Gothic"/>
              </a:rPr>
              <a:t>όσο</a:t>
            </a:r>
            <a:r>
              <a:rPr lang="en-US" sz="2400">
                <a:solidFill>
                  <a:srgbClr val="F9F6ED"/>
                </a:solidFill>
                <a:latin typeface="Century Gothic"/>
              </a:rPr>
              <a:t> </a:t>
            </a:r>
            <a:r>
              <a:rPr lang="en-US" sz="2400" err="1">
                <a:solidFill>
                  <a:srgbClr val="F9F6ED"/>
                </a:solidFill>
                <a:latin typeface="Century Gothic"/>
              </a:rPr>
              <a:t>το</a:t>
            </a:r>
            <a:r>
              <a:rPr lang="en-US" sz="2400">
                <a:solidFill>
                  <a:srgbClr val="F9F6ED"/>
                </a:solidFill>
                <a:latin typeface="Century Gothic"/>
              </a:rPr>
              <a:t> </a:t>
            </a:r>
            <a:r>
              <a:rPr lang="en-US" sz="2400" err="1">
                <a:solidFill>
                  <a:srgbClr val="F9F6ED"/>
                </a:solidFill>
                <a:latin typeface="Century Gothic"/>
              </a:rPr>
              <a:t>δυν</a:t>
            </a:r>
            <a:r>
              <a:rPr lang="en-US" sz="2400">
                <a:solidFill>
                  <a:srgbClr val="F9F6ED"/>
                </a:solidFill>
                <a:latin typeface="Century Gothic"/>
              </a:rPr>
              <a:t>α</a:t>
            </a:r>
            <a:r>
              <a:rPr lang="en-US" sz="2400" err="1">
                <a:solidFill>
                  <a:srgbClr val="F9F6ED"/>
                </a:solidFill>
                <a:latin typeface="Century Gothic"/>
              </a:rPr>
              <a:t>τόν</a:t>
            </a:r>
            <a:r>
              <a:rPr lang="en-US" sz="2400">
                <a:solidFill>
                  <a:srgbClr val="F9F6ED"/>
                </a:solidFill>
                <a:latin typeface="Century Gothic"/>
              </a:rPr>
              <a:t> π</a:t>
            </a:r>
            <a:r>
              <a:rPr lang="en-US" sz="2400" err="1">
                <a:solidFill>
                  <a:srgbClr val="F9F6ED"/>
                </a:solidFill>
                <a:latin typeface="Century Gothic"/>
              </a:rPr>
              <a:t>ερισσότερο</a:t>
            </a:r>
            <a:r>
              <a:rPr lang="en-US" sz="2400">
                <a:solidFill>
                  <a:srgbClr val="F9F6ED"/>
                </a:solidFill>
                <a:latin typeface="Century Gothic"/>
              </a:rPr>
              <a:t>. </a:t>
            </a:r>
            <a:r>
              <a:rPr lang="en-US" sz="2400" err="1">
                <a:solidFill>
                  <a:srgbClr val="F9F6ED"/>
                </a:solidFill>
                <a:latin typeface="Century Gothic"/>
              </a:rPr>
              <a:t>Σκεφτείτε</a:t>
            </a:r>
            <a:r>
              <a:rPr lang="en-US" sz="2400">
                <a:solidFill>
                  <a:srgbClr val="F9F6ED"/>
                </a:solidFill>
                <a:latin typeface="Century Gothic"/>
              </a:rPr>
              <a:t> </a:t>
            </a:r>
            <a:r>
              <a:rPr lang="en-US" sz="2400" err="1">
                <a:solidFill>
                  <a:srgbClr val="F9F6ED"/>
                </a:solidFill>
                <a:latin typeface="Century Gothic"/>
              </a:rPr>
              <a:t>μερικά</a:t>
            </a:r>
            <a:r>
              <a:rPr lang="en-US" sz="2400">
                <a:solidFill>
                  <a:srgbClr val="F9F6ED"/>
                </a:solidFill>
                <a:latin typeface="Century Gothic"/>
              </a:rPr>
              <a:t> από τα </a:t>
            </a:r>
            <a:r>
              <a:rPr lang="en-US" sz="2400" err="1">
                <a:solidFill>
                  <a:srgbClr val="F9F6ED"/>
                </a:solidFill>
                <a:latin typeface="Century Gothic"/>
              </a:rPr>
              <a:t>άλλ</a:t>
            </a:r>
            <a:r>
              <a:rPr lang="en-US" sz="2400">
                <a:solidFill>
                  <a:srgbClr val="F9F6ED"/>
                </a:solidFill>
                <a:latin typeface="Century Gothic"/>
              </a:rPr>
              <a:t>α Ε+Α π</a:t>
            </a:r>
            <a:r>
              <a:rPr lang="en-US" sz="2400" err="1">
                <a:solidFill>
                  <a:srgbClr val="F9F6ED"/>
                </a:solidFill>
                <a:latin typeface="Century Gothic"/>
              </a:rPr>
              <a:t>ριν</a:t>
            </a:r>
            <a:r>
              <a:rPr lang="en-US" sz="2400">
                <a:solidFill>
                  <a:srgbClr val="F9F6ED"/>
                </a:solidFill>
                <a:latin typeface="Century Gothic"/>
              </a:rPr>
              <a:t> απ</a:t>
            </a:r>
            <a:r>
              <a:rPr lang="en-US" sz="2400" err="1">
                <a:solidFill>
                  <a:srgbClr val="F9F6ED"/>
                </a:solidFill>
                <a:latin typeface="Century Gothic"/>
              </a:rPr>
              <a:t>οφ</a:t>
            </a:r>
            <a:r>
              <a:rPr lang="en-US" sz="2400">
                <a:solidFill>
                  <a:srgbClr val="F9F6ED"/>
                </a:solidFill>
                <a:latin typeface="Century Gothic"/>
              </a:rPr>
              <a:t>α</a:t>
            </a:r>
            <a:r>
              <a:rPr lang="en-US" sz="2400" err="1">
                <a:solidFill>
                  <a:srgbClr val="F9F6ED"/>
                </a:solidFill>
                <a:latin typeface="Century Gothic"/>
              </a:rPr>
              <a:t>σίσετε</a:t>
            </a:r>
            <a:r>
              <a:rPr lang="en-US" sz="2400">
                <a:solidFill>
                  <a:srgbClr val="F9F6ED"/>
                </a:solidFill>
                <a:latin typeface="Century Gothic"/>
              </a:rPr>
              <a:t> να π</a:t>
            </a:r>
            <a:r>
              <a:rPr lang="en-US" sz="2400" err="1">
                <a:solidFill>
                  <a:srgbClr val="F9F6ED"/>
                </a:solidFill>
                <a:latin typeface="Century Gothic"/>
              </a:rPr>
              <a:t>ετάξετε</a:t>
            </a:r>
            <a:r>
              <a:rPr lang="en-US" sz="2400">
                <a:solidFill>
                  <a:srgbClr val="F9F6ED"/>
                </a:solidFill>
                <a:latin typeface="Century Gothic"/>
              </a:rPr>
              <a:t> </a:t>
            </a:r>
            <a:r>
              <a:rPr lang="en-US" sz="2400" err="1">
                <a:solidFill>
                  <a:srgbClr val="F9F6ED"/>
                </a:solidFill>
                <a:latin typeface="Century Gothic"/>
              </a:rPr>
              <a:t>το</a:t>
            </a:r>
            <a:r>
              <a:rPr lang="en-US" sz="2400">
                <a:solidFill>
                  <a:srgbClr val="F9F6ED"/>
                </a:solidFill>
                <a:latin typeface="Century Gothic"/>
              </a:rPr>
              <a:t> π</a:t>
            </a:r>
            <a:r>
              <a:rPr lang="en-US" sz="2400" err="1">
                <a:solidFill>
                  <a:srgbClr val="F9F6ED"/>
                </a:solidFill>
                <a:latin typeface="Century Gothic"/>
              </a:rPr>
              <a:t>ροϊόν</a:t>
            </a:r>
            <a:r>
              <a:rPr lang="en-US" sz="2400">
                <a:solidFill>
                  <a:srgbClr val="F9F6ED"/>
                </a:solidFill>
                <a:latin typeface="Century Gothic"/>
              </a:rPr>
              <a:t>. Η κα</a:t>
            </a:r>
            <a:r>
              <a:rPr lang="en-US" sz="2400" err="1">
                <a:solidFill>
                  <a:srgbClr val="F9F6ED"/>
                </a:solidFill>
                <a:latin typeface="Century Gothic"/>
              </a:rPr>
              <a:t>θυστέρηση</a:t>
            </a:r>
            <a:r>
              <a:rPr lang="en-US" sz="2400">
                <a:solidFill>
                  <a:srgbClr val="F9F6ED"/>
                </a:solidFill>
                <a:latin typeface="Century Gothic"/>
              </a:rPr>
              <a:t> </a:t>
            </a:r>
            <a:r>
              <a:rPr lang="en-US" sz="2400" err="1">
                <a:solidFill>
                  <a:srgbClr val="F9F6ED"/>
                </a:solidFill>
                <a:latin typeface="Century Gothic"/>
              </a:rPr>
              <a:t>μειώνει</a:t>
            </a:r>
            <a:r>
              <a:rPr lang="en-US" sz="2400">
                <a:solidFill>
                  <a:srgbClr val="F9F6ED"/>
                </a:solidFill>
                <a:latin typeface="Century Gothic"/>
              </a:rPr>
              <a:t> </a:t>
            </a:r>
            <a:r>
              <a:rPr lang="en-US" sz="2400" err="1">
                <a:solidFill>
                  <a:srgbClr val="F9F6ED"/>
                </a:solidFill>
                <a:latin typeface="Century Gothic"/>
              </a:rPr>
              <a:t>την</a:t>
            </a:r>
            <a:r>
              <a:rPr lang="en-US" sz="2400">
                <a:solidFill>
                  <a:srgbClr val="F9F6ED"/>
                </a:solidFill>
                <a:latin typeface="Century Gothic"/>
              </a:rPr>
              <a:t> α</a:t>
            </a:r>
            <a:r>
              <a:rPr lang="en-US" sz="2400" err="1">
                <a:solidFill>
                  <a:srgbClr val="F9F6ED"/>
                </a:solidFill>
                <a:latin typeface="Century Gothic"/>
              </a:rPr>
              <a:t>νάγκη</a:t>
            </a:r>
            <a:r>
              <a:rPr lang="en-US" sz="2400">
                <a:solidFill>
                  <a:srgbClr val="F9F6ED"/>
                </a:solidFill>
                <a:latin typeface="Century Gothic"/>
              </a:rPr>
              <a:t> </a:t>
            </a:r>
            <a:r>
              <a:rPr lang="en-US" sz="2400" err="1">
                <a:solidFill>
                  <a:srgbClr val="F9F6ED"/>
                </a:solidFill>
                <a:latin typeface="Century Gothic"/>
              </a:rPr>
              <a:t>γι</a:t>
            </a:r>
            <a:r>
              <a:rPr lang="en-US" sz="2400">
                <a:solidFill>
                  <a:srgbClr val="F9F6ED"/>
                </a:solidFill>
                <a:latin typeface="Century Gothic"/>
              </a:rPr>
              <a:t>α ανα</a:t>
            </a:r>
            <a:r>
              <a:rPr lang="en-US" sz="2400" err="1">
                <a:solidFill>
                  <a:srgbClr val="F9F6ED"/>
                </a:solidFill>
                <a:latin typeface="Century Gothic"/>
              </a:rPr>
              <a:t>κύκλωση</a:t>
            </a:r>
            <a:r>
              <a:rPr lang="en-US" sz="2400">
                <a:solidFill>
                  <a:srgbClr val="F9F6ED"/>
                </a:solidFill>
                <a:latin typeface="Century Gothic"/>
              </a:rPr>
              <a:t>. </a:t>
            </a:r>
            <a:r>
              <a:rPr lang="en-US" sz="2400" err="1">
                <a:solidFill>
                  <a:srgbClr val="F9F6ED"/>
                </a:solidFill>
                <a:latin typeface="Century Gothic"/>
              </a:rPr>
              <a:t>Έν</a:t>
            </a:r>
            <a:r>
              <a:rPr lang="en-US" sz="2400">
                <a:solidFill>
                  <a:srgbClr val="F9F6ED"/>
                </a:solidFill>
                <a:latin typeface="Century Gothic"/>
              </a:rPr>
              <a:t>α π</a:t>
            </a:r>
            <a:r>
              <a:rPr lang="en-US" sz="2400" err="1">
                <a:solidFill>
                  <a:srgbClr val="F9F6ED"/>
                </a:solidFill>
                <a:latin typeface="Century Gothic"/>
              </a:rPr>
              <a:t>ροϊόν</a:t>
            </a:r>
            <a:r>
              <a:rPr lang="en-US" sz="2400">
                <a:solidFill>
                  <a:srgbClr val="F9F6ED"/>
                </a:solidFill>
                <a:latin typeface="Century Gothic"/>
              </a:rPr>
              <a:t> μπ</a:t>
            </a:r>
            <a:r>
              <a:rPr lang="en-US" sz="2400" err="1">
                <a:solidFill>
                  <a:srgbClr val="F9F6ED"/>
                </a:solidFill>
                <a:latin typeface="Century Gothic"/>
              </a:rPr>
              <a:t>ορεί</a:t>
            </a:r>
            <a:r>
              <a:rPr lang="en-US" sz="2400">
                <a:solidFill>
                  <a:srgbClr val="F9F6ED"/>
                </a:solidFill>
                <a:latin typeface="Century Gothic"/>
              </a:rPr>
              <a:t> να </a:t>
            </a:r>
            <a:r>
              <a:rPr lang="en-US" sz="2400" err="1">
                <a:solidFill>
                  <a:srgbClr val="F9F6ED"/>
                </a:solidFill>
                <a:latin typeface="Century Gothic"/>
              </a:rPr>
              <a:t>έχει</a:t>
            </a:r>
            <a:r>
              <a:rPr lang="en-US" sz="2400">
                <a:solidFill>
                  <a:srgbClr val="F9F6ED"/>
                </a:solidFill>
                <a:latin typeface="Century Gothic"/>
              </a:rPr>
              <a:t> </a:t>
            </a:r>
            <a:r>
              <a:rPr lang="en-US" sz="2400" err="1">
                <a:solidFill>
                  <a:srgbClr val="F9F6ED"/>
                </a:solidFill>
                <a:latin typeface="Century Gothic"/>
              </a:rPr>
              <a:t>δι</a:t>
            </a:r>
            <a:r>
              <a:rPr lang="en-US" sz="2400">
                <a:solidFill>
                  <a:srgbClr val="F9F6ED"/>
                </a:solidFill>
                <a:latin typeface="Century Gothic"/>
              </a:rPr>
              <a:t>α</a:t>
            </a:r>
            <a:r>
              <a:rPr lang="en-US" sz="2400" err="1">
                <a:solidFill>
                  <a:srgbClr val="F9F6ED"/>
                </a:solidFill>
                <a:latin typeface="Century Gothic"/>
              </a:rPr>
              <a:t>φορετικές</a:t>
            </a:r>
            <a:r>
              <a:rPr lang="en-US" sz="2400">
                <a:solidFill>
                  <a:srgbClr val="F9F6ED"/>
                </a:solidFill>
                <a:latin typeface="Century Gothic"/>
              </a:rPr>
              <a:t> </a:t>
            </a:r>
            <a:r>
              <a:rPr lang="en-US" sz="2400" err="1">
                <a:solidFill>
                  <a:srgbClr val="F9F6ED"/>
                </a:solidFill>
                <a:latin typeface="Century Gothic"/>
              </a:rPr>
              <a:t>χρήσεις</a:t>
            </a:r>
            <a:r>
              <a:rPr lang="en-US" sz="2400">
                <a:solidFill>
                  <a:srgbClr val="F9F6ED"/>
                </a:solidFill>
                <a:latin typeface="Century Gothic"/>
              </a:rPr>
              <a:t> και π</a:t>
            </a:r>
            <a:r>
              <a:rPr lang="en-US" sz="2400" err="1">
                <a:solidFill>
                  <a:srgbClr val="F9F6ED"/>
                </a:solidFill>
                <a:latin typeface="Century Gothic"/>
              </a:rPr>
              <a:t>ερισσότερους</a:t>
            </a:r>
            <a:r>
              <a:rPr lang="en-US" sz="2400">
                <a:solidFill>
                  <a:srgbClr val="F9F6ED"/>
                </a:solidFill>
                <a:latin typeface="Century Gothic"/>
              </a:rPr>
              <a:t> από </a:t>
            </a:r>
            <a:r>
              <a:rPr lang="en-US" sz="2400" err="1">
                <a:solidFill>
                  <a:srgbClr val="F9F6ED"/>
                </a:solidFill>
                <a:latin typeface="Century Gothic"/>
              </a:rPr>
              <a:t>έν</a:t>
            </a:r>
            <a:r>
              <a:rPr lang="en-US" sz="2400">
                <a:solidFill>
                  <a:srgbClr val="F9F6ED"/>
                </a:solidFill>
                <a:latin typeface="Century Gothic"/>
              </a:rPr>
              <a:t>αν κατανα</a:t>
            </a:r>
            <a:r>
              <a:rPr lang="en-US" sz="2400" err="1">
                <a:solidFill>
                  <a:srgbClr val="F9F6ED"/>
                </a:solidFill>
                <a:latin typeface="Century Gothic"/>
              </a:rPr>
              <a:t>λωτές</a:t>
            </a:r>
            <a:r>
              <a:rPr lang="en-US" sz="2400">
                <a:solidFill>
                  <a:srgbClr val="F9F6ED"/>
                </a:solidFill>
                <a:latin typeface="Century Gothic"/>
              </a:rPr>
              <a:t>/</a:t>
            </a:r>
            <a:r>
              <a:rPr lang="en-US" sz="2400" err="1">
                <a:solidFill>
                  <a:srgbClr val="F9F6ED"/>
                </a:solidFill>
                <a:latin typeface="Century Gothic"/>
              </a:rPr>
              <a:t>ιδιοκτήτες</a:t>
            </a:r>
            <a:r>
              <a:rPr lang="en-US" sz="2400">
                <a:solidFill>
                  <a:srgbClr val="F9F6ED"/>
                </a:solidFill>
                <a:latin typeface="Century Gothic"/>
              </a:rPr>
              <a:t>. </a:t>
            </a:r>
            <a:endParaRPr lang="en-US">
              <a:solidFill>
                <a:srgbClr val="000000"/>
              </a:solidFill>
              <a:latin typeface="Calibri" panose="020F0502020204030204"/>
              <a:cs typeface="Calibri" panose="020F0502020204030204"/>
            </a:endParaRPr>
          </a:p>
        </p:txBody>
      </p:sp>
      <p:sp>
        <p:nvSpPr>
          <p:cNvPr id="8" name="Rectangle 7">
            <a:extLst>
              <a:ext uri="{FF2B5EF4-FFF2-40B4-BE49-F238E27FC236}">
                <a16:creationId xmlns:a16="http://schemas.microsoft.com/office/drawing/2014/main" id="{6652EEFE-416B-9E47-B08E-CB1C34B32A83}"/>
              </a:ext>
            </a:extLst>
          </p:cNvPr>
          <p:cNvSpPr/>
          <p:nvPr/>
        </p:nvSpPr>
        <p:spPr>
          <a:xfrm>
            <a:off x="7301948" y="2948780"/>
            <a:ext cx="4503262" cy="1525684"/>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02105405-ECA3-EF4C-96F9-66D569D26A66}"/>
              </a:ext>
            </a:extLst>
          </p:cNvPr>
          <p:cNvSpPr/>
          <p:nvPr/>
        </p:nvSpPr>
        <p:spPr>
          <a:xfrm>
            <a:off x="7421909" y="3080450"/>
            <a:ext cx="4424765" cy="1815882"/>
          </a:xfrm>
          <a:prstGeom prst="rect">
            <a:avLst/>
          </a:prstGeom>
        </p:spPr>
        <p:txBody>
          <a:bodyPr wrap="square" lIns="91440" tIns="45720" rIns="91440" bIns="45720" anchor="t">
            <a:spAutoFit/>
          </a:bodyPr>
          <a:lstStyle/>
          <a:p>
            <a:r>
              <a:rPr lang="en-US" sz="2800" b="1" err="1">
                <a:solidFill>
                  <a:srgbClr val="004A6C"/>
                </a:solidFill>
                <a:latin typeface="Century Gothic"/>
              </a:rPr>
              <a:t>Πώς</a:t>
            </a:r>
            <a:r>
              <a:rPr lang="en-US" sz="2800" b="1">
                <a:solidFill>
                  <a:srgbClr val="004A6C"/>
                </a:solidFill>
                <a:latin typeface="Century Gothic"/>
              </a:rPr>
              <a:t> θα μπ</a:t>
            </a:r>
            <a:r>
              <a:rPr lang="en-US" sz="2800" b="1" err="1">
                <a:solidFill>
                  <a:srgbClr val="004A6C"/>
                </a:solidFill>
                <a:latin typeface="Century Gothic"/>
              </a:rPr>
              <a:t>ορούσ</a:t>
            </a:r>
            <a:r>
              <a:rPr lang="en-US" sz="2800" b="1">
                <a:solidFill>
                  <a:srgbClr val="004A6C"/>
                </a:solidFill>
                <a:latin typeface="Century Gothic"/>
              </a:rPr>
              <a:t>α</a:t>
            </a:r>
            <a:r>
              <a:rPr lang="en-US" sz="2800" b="1" err="1">
                <a:solidFill>
                  <a:srgbClr val="004A6C"/>
                </a:solidFill>
                <a:latin typeface="Century Gothic"/>
              </a:rPr>
              <a:t>τε</a:t>
            </a:r>
            <a:r>
              <a:rPr lang="en-US" sz="2800" b="1">
                <a:solidFill>
                  <a:srgbClr val="004A6C"/>
                </a:solidFill>
                <a:latin typeface="Century Gothic"/>
              </a:rPr>
              <a:t> να εφαρμόζετε συχνότερα τα 3Ε+3Α;</a:t>
            </a:r>
            <a:endParaRPr lang="en-US"/>
          </a:p>
          <a:p>
            <a:endParaRPr lang="en-US" sz="2800" b="1">
              <a:solidFill>
                <a:srgbClr val="004A6C"/>
              </a:solidFill>
              <a:latin typeface="Century Gothic"/>
            </a:endParaRPr>
          </a:p>
        </p:txBody>
      </p:sp>
      <p:pic>
        <p:nvPicPr>
          <p:cNvPr id="9" name="Picture 8" descr="Icon&#10;&#10;Description automatically generated">
            <a:extLst>
              <a:ext uri="{FF2B5EF4-FFF2-40B4-BE49-F238E27FC236}">
                <a16:creationId xmlns:a16="http://schemas.microsoft.com/office/drawing/2014/main" id="{08FBDC13-1F4F-604A-B96A-78CEED3517B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017166" y="1073677"/>
            <a:ext cx="1785598" cy="1105174"/>
          </a:xfrm>
          <a:prstGeom prst="rect">
            <a:avLst/>
          </a:prstGeom>
        </p:spPr>
      </p:pic>
      <p:pic>
        <p:nvPicPr>
          <p:cNvPr id="10" name="Picture 9" descr="Icon&#10;&#10;Description automatically generated">
            <a:extLst>
              <a:ext uri="{FF2B5EF4-FFF2-40B4-BE49-F238E27FC236}">
                <a16:creationId xmlns:a16="http://schemas.microsoft.com/office/drawing/2014/main" id="{9F48CD92-7F84-1540-B80F-9088E38183E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18126097">
            <a:off x="10085524" y="959992"/>
            <a:ext cx="753392" cy="646331"/>
          </a:xfrm>
          <a:prstGeom prst="rect">
            <a:avLst/>
          </a:prstGeom>
        </p:spPr>
      </p:pic>
      <p:pic>
        <p:nvPicPr>
          <p:cNvPr id="11" name="Picture 10">
            <a:extLst>
              <a:ext uri="{FF2B5EF4-FFF2-40B4-BE49-F238E27FC236}">
                <a16:creationId xmlns:a16="http://schemas.microsoft.com/office/drawing/2014/main" id="{DB9AAC3D-C2A1-D14C-AC01-038FF6C06499}"/>
              </a:ext>
            </a:extLst>
          </p:cNvPr>
          <p:cNvPicPr>
            <a:picLocks noChangeAspect="1"/>
          </p:cNvPicPr>
          <p:nvPr/>
        </p:nvPicPr>
        <p:blipFill>
          <a:blip r:embed="rId6"/>
          <a:stretch>
            <a:fillRect/>
          </a:stretch>
        </p:blipFill>
        <p:spPr>
          <a:xfrm rot="17561320" flipV="1">
            <a:off x="6832290" y="4487101"/>
            <a:ext cx="659737" cy="771121"/>
          </a:xfrm>
          <a:prstGeom prst="rect">
            <a:avLst/>
          </a:prstGeom>
        </p:spPr>
      </p:pic>
      <p:pic>
        <p:nvPicPr>
          <p:cNvPr id="15" name="Content Placeholder 14" descr="Icon&#10;&#10;Description automatically generated">
            <a:extLst>
              <a:ext uri="{FF2B5EF4-FFF2-40B4-BE49-F238E27FC236}">
                <a16:creationId xmlns:a16="http://schemas.microsoft.com/office/drawing/2014/main" id="{F7BC8E9F-02C3-4943-802C-70A4EF2C93CF}"/>
              </a:ext>
            </a:extLst>
          </p:cNvPr>
          <p:cNvPicPr>
            <a:picLocks noGrp="1" noChangeAspect="1"/>
          </p:cNvPicPr>
          <p:nvPr>
            <p:ph idx="1"/>
          </p:nvPr>
        </p:nvPicPr>
        <p:blipFill>
          <a:blip r:embed="rId7" cstate="email">
            <a:extLst>
              <a:ext uri="{28A0092B-C50C-407E-A947-70E740481C1C}">
                <a14:useLocalDpi xmlns:a14="http://schemas.microsoft.com/office/drawing/2010/main"/>
              </a:ext>
            </a:extLst>
          </a:blip>
          <a:stretch>
            <a:fillRect/>
          </a:stretch>
        </p:blipFill>
        <p:spPr>
          <a:xfrm rot="1229152">
            <a:off x="9926727" y="4913483"/>
            <a:ext cx="1313665" cy="1609778"/>
          </a:xfrm>
        </p:spPr>
      </p:pic>
    </p:spTree>
    <p:extLst>
      <p:ext uri="{BB962C8B-B14F-4D97-AF65-F5344CB8AC3E}">
        <p14:creationId xmlns:p14="http://schemas.microsoft.com/office/powerpoint/2010/main" val="18828593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Icon&#10;&#10;Description automatically generated">
            <a:extLst>
              <a:ext uri="{FF2B5EF4-FFF2-40B4-BE49-F238E27FC236}">
                <a16:creationId xmlns:a16="http://schemas.microsoft.com/office/drawing/2014/main" id="{2804758A-94DF-584A-8287-3B588A19342D}"/>
              </a:ext>
            </a:extLst>
          </p:cNvPr>
          <p:cNvPicPr>
            <a:picLocks noChangeAspect="1"/>
          </p:cNvPicPr>
          <p:nvPr/>
        </p:nvPicPr>
        <p:blipFill>
          <a:blip r:embed="rId3"/>
          <a:stretch>
            <a:fillRect/>
          </a:stretch>
        </p:blipFill>
        <p:spPr>
          <a:xfrm>
            <a:off x="0" y="0"/>
            <a:ext cx="12192000" cy="6858000"/>
          </a:xfrm>
          <a:prstGeom prst="rect">
            <a:avLst/>
          </a:prstGeom>
        </p:spPr>
      </p:pic>
      <p:sp>
        <p:nvSpPr>
          <p:cNvPr id="15" name="TextBox 14">
            <a:extLst>
              <a:ext uri="{FF2B5EF4-FFF2-40B4-BE49-F238E27FC236}">
                <a16:creationId xmlns:a16="http://schemas.microsoft.com/office/drawing/2014/main" id="{EFD4926D-EFCF-7B4A-AF4C-D1F647DC820B}"/>
              </a:ext>
            </a:extLst>
          </p:cNvPr>
          <p:cNvSpPr txBox="1"/>
          <p:nvPr/>
        </p:nvSpPr>
        <p:spPr>
          <a:xfrm>
            <a:off x="10195" y="805370"/>
            <a:ext cx="5258410" cy="830997"/>
          </a:xfrm>
          <a:prstGeom prst="rect">
            <a:avLst/>
          </a:prstGeom>
          <a:noFill/>
        </p:spPr>
        <p:txBody>
          <a:bodyPr wrap="square" lIns="91440" tIns="45720" rIns="91440" bIns="45720" rtlCol="0" anchor="t">
            <a:spAutoFit/>
          </a:bodyPr>
          <a:lstStyle/>
          <a:p>
            <a:r>
              <a:rPr lang="en-US" sz="2400" b="1" err="1">
                <a:solidFill>
                  <a:srgbClr val="004A6C"/>
                </a:solidFill>
                <a:latin typeface="Century Gothic"/>
              </a:rPr>
              <a:t>Πρωτο</a:t>
            </a:r>
            <a:r>
              <a:rPr lang="en-US" sz="2400" b="1">
                <a:solidFill>
                  <a:srgbClr val="004A6C"/>
                </a:solidFill>
                <a:latin typeface="Century Gothic"/>
              </a:rPr>
              <a:t>π</a:t>
            </a:r>
            <a:r>
              <a:rPr lang="en-US" sz="2400" b="1" err="1">
                <a:solidFill>
                  <a:srgbClr val="004A6C"/>
                </a:solidFill>
                <a:latin typeface="Century Gothic"/>
              </a:rPr>
              <a:t>όροι</a:t>
            </a:r>
            <a:r>
              <a:rPr lang="en-US" sz="2400" b="1">
                <a:solidFill>
                  <a:srgbClr val="004A6C"/>
                </a:solidFill>
                <a:latin typeface="Century Gothic"/>
              </a:rPr>
              <a:t> και </a:t>
            </a:r>
            <a:r>
              <a:rPr lang="en-US" sz="2400" b="1" err="1">
                <a:solidFill>
                  <a:srgbClr val="004A6C"/>
                </a:solidFill>
                <a:latin typeface="Century Gothic"/>
              </a:rPr>
              <a:t>δι</a:t>
            </a:r>
            <a:r>
              <a:rPr lang="en-US" sz="2400" b="1">
                <a:solidFill>
                  <a:srgbClr val="004A6C"/>
                </a:solidFill>
                <a:latin typeface="Century Gothic"/>
              </a:rPr>
              <a:t>α</a:t>
            </a:r>
            <a:r>
              <a:rPr lang="en-US" sz="2400" b="1" err="1">
                <a:solidFill>
                  <a:srgbClr val="004A6C"/>
                </a:solidFill>
                <a:latin typeface="Century Gothic"/>
              </a:rPr>
              <a:t>μορφωτές</a:t>
            </a:r>
            <a:r>
              <a:rPr lang="en-US" sz="2400" b="1">
                <a:solidFill>
                  <a:srgbClr val="004A6C"/>
                </a:solidFill>
                <a:latin typeface="Century Gothic"/>
              </a:rPr>
              <a:t> </a:t>
            </a:r>
            <a:r>
              <a:rPr lang="en-US" sz="2400" b="1" err="1">
                <a:solidFill>
                  <a:srgbClr val="004A6C"/>
                </a:solidFill>
                <a:latin typeface="Century Gothic"/>
              </a:rPr>
              <a:t>των</a:t>
            </a:r>
            <a:r>
              <a:rPr lang="en-US" sz="2400" b="1">
                <a:solidFill>
                  <a:srgbClr val="004A6C"/>
                </a:solidFill>
                <a:latin typeface="Century Gothic"/>
              </a:rPr>
              <a:t> </a:t>
            </a:r>
            <a:r>
              <a:rPr lang="en-US" sz="2400" b="1" err="1">
                <a:solidFill>
                  <a:srgbClr val="004A6C"/>
                </a:solidFill>
                <a:latin typeface="Century Gothic"/>
              </a:rPr>
              <a:t>εξελίξεων</a:t>
            </a:r>
            <a:r>
              <a:rPr lang="en-US" sz="2400" b="1">
                <a:solidFill>
                  <a:srgbClr val="004A6C"/>
                </a:solidFill>
                <a:latin typeface="Century Gothic"/>
              </a:rPr>
              <a:t> </a:t>
            </a:r>
            <a:endParaRPr lang="en-US">
              <a:solidFill>
                <a:srgbClr val="000000"/>
              </a:solidFill>
              <a:latin typeface="Calibri" panose="020F0502020204030204"/>
              <a:cs typeface="Calibri" panose="020F0502020204030204"/>
            </a:endParaRPr>
          </a:p>
        </p:txBody>
      </p:sp>
      <p:sp>
        <p:nvSpPr>
          <p:cNvPr id="3" name="Rectangle 2">
            <a:extLst>
              <a:ext uri="{FF2B5EF4-FFF2-40B4-BE49-F238E27FC236}">
                <a16:creationId xmlns:a16="http://schemas.microsoft.com/office/drawing/2014/main" id="{33578A6C-A4EC-0845-BE81-B046044EFAC0}"/>
              </a:ext>
            </a:extLst>
          </p:cNvPr>
          <p:cNvSpPr/>
          <p:nvPr/>
        </p:nvSpPr>
        <p:spPr>
          <a:xfrm>
            <a:off x="3006042" y="2220531"/>
            <a:ext cx="2736557" cy="1212640"/>
          </a:xfrm>
          <a:prstGeom prst="rect">
            <a:avLst/>
          </a:prstGeom>
        </p:spPr>
        <p:txBody>
          <a:bodyPr wrap="square" lIns="91440" tIns="45720" rIns="91440" bIns="45720" anchor="t">
            <a:spAutoFit/>
          </a:bodyPr>
          <a:lstStyle/>
          <a:p>
            <a:r>
              <a:rPr lang="en-US" sz="2000" b="1" err="1">
                <a:solidFill>
                  <a:schemeClr val="bg1"/>
                </a:solidFill>
                <a:latin typeface="Century Gothic"/>
              </a:rPr>
              <a:t>Λευτέρης</a:t>
            </a:r>
            <a:r>
              <a:rPr lang="en-US" sz="2000" b="1">
                <a:solidFill>
                  <a:schemeClr val="bg1"/>
                </a:solidFill>
                <a:latin typeface="Century Gothic"/>
              </a:rPr>
              <a:t> </a:t>
            </a:r>
            <a:r>
              <a:rPr lang="en-US" sz="2000" b="1" err="1">
                <a:solidFill>
                  <a:schemeClr val="bg1"/>
                </a:solidFill>
                <a:latin typeface="Century Gothic"/>
              </a:rPr>
              <a:t>Αρ</a:t>
            </a:r>
            <a:r>
              <a:rPr lang="en-US" sz="2000" b="1">
                <a:solidFill>
                  <a:schemeClr val="bg1"/>
                </a:solidFill>
                <a:latin typeface="Century Gothic"/>
              </a:rPr>
              <a:t>απ</a:t>
            </a:r>
            <a:r>
              <a:rPr lang="en-US" sz="2000" b="1" err="1">
                <a:solidFill>
                  <a:schemeClr val="bg1"/>
                </a:solidFill>
                <a:latin typeface="Century Gothic"/>
              </a:rPr>
              <a:t>άκης</a:t>
            </a:r>
            <a:br>
              <a:rPr lang="en-US" sz="2000">
                <a:solidFill>
                  <a:schemeClr val="bg1"/>
                </a:solidFill>
                <a:latin typeface="Century Gothic"/>
              </a:rPr>
            </a:br>
            <a:endParaRPr lang="en-US" sz="2000" b="1">
              <a:solidFill>
                <a:schemeClr val="bg1"/>
              </a:solidFill>
              <a:latin typeface="Century Gothic"/>
            </a:endParaRPr>
          </a:p>
          <a:p>
            <a:r>
              <a:rPr lang="en-US" sz="2000" err="1">
                <a:solidFill>
                  <a:schemeClr val="bg1"/>
                </a:solidFill>
                <a:latin typeface="Century Gothic"/>
              </a:rPr>
              <a:t>Εν</a:t>
            </a:r>
            <a:r>
              <a:rPr lang="en-US" sz="2000">
                <a:solidFill>
                  <a:schemeClr val="bg1"/>
                </a:solidFill>
                <a:latin typeface="Century Gothic"/>
              </a:rPr>
              <a:t>α</a:t>
            </a:r>
            <a:r>
              <a:rPr lang="en-US" sz="2000" err="1">
                <a:solidFill>
                  <a:schemeClr val="bg1"/>
                </a:solidFill>
                <a:latin typeface="Century Gothic"/>
              </a:rPr>
              <a:t>λεί</a:t>
            </a:r>
            <a:r>
              <a:rPr lang="en-US" sz="2000">
                <a:solidFill>
                  <a:schemeClr val="bg1"/>
                </a:solidFill>
                <a:latin typeface="Century Gothic"/>
              </a:rPr>
              <a:t>α</a:t>
            </a:r>
            <a:endParaRPr lang="en-US">
              <a:solidFill>
                <a:schemeClr val="bg1"/>
              </a:solidFill>
              <a:cs typeface="Calibri"/>
            </a:endParaRPr>
          </a:p>
          <a:p>
            <a:pPr>
              <a:lnSpc>
                <a:spcPct val="80000"/>
              </a:lnSpc>
            </a:pPr>
            <a:r>
              <a:rPr lang="en-US" sz="1600">
                <a:solidFill>
                  <a:schemeClr val="bg1"/>
                </a:solidFill>
                <a:latin typeface="Century Gothic"/>
                <a:ea typeface="+mn-lt"/>
                <a:cs typeface="+mn-lt"/>
              </a:rPr>
              <a:t>https://enaleia.com/el/</a:t>
            </a:r>
            <a:endParaRPr lang="en-US" sz="1600">
              <a:solidFill>
                <a:schemeClr val="bg1"/>
              </a:solidFill>
              <a:latin typeface="Century Gothic"/>
            </a:endParaRPr>
          </a:p>
        </p:txBody>
      </p:sp>
      <p:sp>
        <p:nvSpPr>
          <p:cNvPr id="4" name="Rectangle 3">
            <a:extLst>
              <a:ext uri="{FF2B5EF4-FFF2-40B4-BE49-F238E27FC236}">
                <a16:creationId xmlns:a16="http://schemas.microsoft.com/office/drawing/2014/main" id="{47B223D4-6929-1D43-B2E4-89B64F0106B0}"/>
              </a:ext>
            </a:extLst>
          </p:cNvPr>
          <p:cNvSpPr/>
          <p:nvPr/>
        </p:nvSpPr>
        <p:spPr>
          <a:xfrm>
            <a:off x="8254936" y="2238384"/>
            <a:ext cx="3564611" cy="1089529"/>
          </a:xfrm>
          <a:prstGeom prst="rect">
            <a:avLst/>
          </a:prstGeom>
        </p:spPr>
        <p:txBody>
          <a:bodyPr wrap="square" lIns="91440" tIns="45720" rIns="91440" bIns="45720" anchor="t">
            <a:spAutoFit/>
          </a:bodyPr>
          <a:lstStyle/>
          <a:p>
            <a:r>
              <a:rPr lang="en-US" sz="2000" b="1">
                <a:solidFill>
                  <a:schemeClr val="bg1"/>
                </a:solidFill>
                <a:latin typeface="Century Gothic"/>
              </a:rPr>
              <a:t>Βα</a:t>
            </a:r>
            <a:r>
              <a:rPr lang="en-US" sz="2000" b="1" err="1">
                <a:solidFill>
                  <a:schemeClr val="bg1"/>
                </a:solidFill>
                <a:latin typeface="Century Gothic"/>
              </a:rPr>
              <a:t>λεντίν</a:t>
            </a:r>
            <a:r>
              <a:rPr lang="en-US" sz="2000" b="1">
                <a:solidFill>
                  <a:schemeClr val="bg1"/>
                </a:solidFill>
                <a:latin typeface="Century Gothic"/>
              </a:rPr>
              <a:t>α Βα</a:t>
            </a:r>
            <a:r>
              <a:rPr lang="en-US" sz="2000" b="1" err="1">
                <a:solidFill>
                  <a:schemeClr val="bg1"/>
                </a:solidFill>
                <a:latin typeface="Century Gothic"/>
              </a:rPr>
              <a:t>σιλάτου</a:t>
            </a:r>
            <a:endParaRPr lang="en-US" sz="2000" b="1">
              <a:solidFill>
                <a:schemeClr val="bg1"/>
              </a:solidFill>
              <a:latin typeface="Century Gothic"/>
            </a:endParaRPr>
          </a:p>
          <a:p>
            <a:pPr>
              <a:lnSpc>
                <a:spcPct val="80000"/>
              </a:lnSpc>
            </a:pPr>
            <a:endParaRPr lang="en-US" sz="2000">
              <a:solidFill>
                <a:schemeClr val="bg1"/>
              </a:solidFill>
              <a:latin typeface="Century Gothic"/>
            </a:endParaRPr>
          </a:p>
          <a:p>
            <a:pPr>
              <a:lnSpc>
                <a:spcPct val="80000"/>
              </a:lnSpc>
            </a:pPr>
            <a:r>
              <a:rPr lang="en-US" sz="2000">
                <a:solidFill>
                  <a:schemeClr val="bg1"/>
                </a:solidFill>
                <a:latin typeface="Century Gothic"/>
              </a:rPr>
              <a:t>VV Sustainable Collections</a:t>
            </a:r>
            <a:endParaRPr lang="en-US">
              <a:solidFill>
                <a:schemeClr val="bg1"/>
              </a:solidFill>
            </a:endParaRPr>
          </a:p>
          <a:p>
            <a:pPr>
              <a:lnSpc>
                <a:spcPct val="80000"/>
              </a:lnSpc>
            </a:pPr>
            <a:r>
              <a:rPr lang="en-US" sz="1600">
                <a:solidFill>
                  <a:schemeClr val="bg1"/>
                </a:solidFill>
                <a:latin typeface="Century Gothic"/>
                <a:ea typeface="+mn-lt"/>
                <a:cs typeface="+mn-lt"/>
                <a:hlinkClick r:id="rId4">
                  <a:extLst>
                    <a:ext uri="{A12FA001-AC4F-418D-AE19-62706E023703}">
                      <ahyp:hlinkClr xmlns:ahyp="http://schemas.microsoft.com/office/drawing/2018/hyperlinkcolor" val="tx"/>
                    </a:ext>
                  </a:extLst>
                </a:hlinkClick>
              </a:rPr>
              <a:t>https://valentinavasilatou.com/</a:t>
            </a:r>
            <a:endParaRPr lang="en-US" sz="1600">
              <a:solidFill>
                <a:schemeClr val="bg1"/>
              </a:solidFill>
              <a:latin typeface="Century Gothic"/>
              <a:ea typeface="+mn-lt"/>
              <a:cs typeface="+mn-lt"/>
            </a:endParaRPr>
          </a:p>
        </p:txBody>
      </p:sp>
      <p:sp>
        <p:nvSpPr>
          <p:cNvPr id="5" name="Rectangle 4">
            <a:extLst>
              <a:ext uri="{FF2B5EF4-FFF2-40B4-BE49-F238E27FC236}">
                <a16:creationId xmlns:a16="http://schemas.microsoft.com/office/drawing/2014/main" id="{94655FD6-4CE9-9547-ADF1-99AC5F1EE65B}"/>
              </a:ext>
            </a:extLst>
          </p:cNvPr>
          <p:cNvSpPr/>
          <p:nvPr/>
        </p:nvSpPr>
        <p:spPr>
          <a:xfrm>
            <a:off x="2959861" y="4245402"/>
            <a:ext cx="3823848" cy="1212640"/>
          </a:xfrm>
          <a:prstGeom prst="rect">
            <a:avLst/>
          </a:prstGeom>
        </p:spPr>
        <p:txBody>
          <a:bodyPr wrap="square" lIns="91440" tIns="45720" rIns="91440" bIns="45720" anchor="t">
            <a:spAutoFit/>
          </a:bodyPr>
          <a:lstStyle/>
          <a:p>
            <a:r>
              <a:rPr lang="en-US" sz="2000" b="1">
                <a:solidFill>
                  <a:schemeClr val="bg1"/>
                </a:solidFill>
                <a:latin typeface="Century Gothic"/>
              </a:rPr>
              <a:t>Amy &amp; Ella Meek</a:t>
            </a:r>
            <a:endParaRPr lang="en-US">
              <a:solidFill>
                <a:schemeClr val="bg1"/>
              </a:solidFill>
            </a:endParaRPr>
          </a:p>
          <a:p>
            <a:br>
              <a:rPr lang="en-US" sz="2000">
                <a:solidFill>
                  <a:schemeClr val="bg1"/>
                </a:solidFill>
                <a:latin typeface="Century Gothic"/>
              </a:rPr>
            </a:br>
            <a:r>
              <a:rPr lang="en-US" sz="2000">
                <a:solidFill>
                  <a:schemeClr val="bg1"/>
                </a:solidFill>
                <a:latin typeface="Century Gothic"/>
              </a:rPr>
              <a:t>Kids Against Plastic</a:t>
            </a:r>
            <a:endParaRPr lang="en-US">
              <a:solidFill>
                <a:schemeClr val="bg1"/>
              </a:solidFill>
            </a:endParaRPr>
          </a:p>
          <a:p>
            <a:pPr>
              <a:lnSpc>
                <a:spcPct val="80000"/>
              </a:lnSpc>
            </a:pPr>
            <a:r>
              <a:rPr lang="en-US" sz="1600">
                <a:solidFill>
                  <a:schemeClr val="bg1"/>
                </a:solidFill>
                <a:latin typeface="Century Gothic"/>
              </a:rPr>
              <a:t>kidsagainstplastic.co.uk</a:t>
            </a:r>
          </a:p>
        </p:txBody>
      </p:sp>
      <p:sp>
        <p:nvSpPr>
          <p:cNvPr id="6" name="Rectangle 5">
            <a:extLst>
              <a:ext uri="{FF2B5EF4-FFF2-40B4-BE49-F238E27FC236}">
                <a16:creationId xmlns:a16="http://schemas.microsoft.com/office/drawing/2014/main" id="{3CA8C907-3FF7-DA44-8FB3-DC2E8FF27D02}"/>
              </a:ext>
            </a:extLst>
          </p:cNvPr>
          <p:cNvSpPr/>
          <p:nvPr/>
        </p:nvSpPr>
        <p:spPr>
          <a:xfrm>
            <a:off x="8322303" y="4222302"/>
            <a:ext cx="2991245" cy="1089529"/>
          </a:xfrm>
          <a:prstGeom prst="rect">
            <a:avLst/>
          </a:prstGeom>
        </p:spPr>
        <p:txBody>
          <a:bodyPr wrap="square" lIns="91440" tIns="45720" rIns="91440" bIns="45720" anchor="t">
            <a:spAutoFit/>
          </a:bodyPr>
          <a:lstStyle/>
          <a:p>
            <a:r>
              <a:rPr lang="en-US" sz="2000" b="1">
                <a:solidFill>
                  <a:schemeClr val="bg1"/>
                </a:solidFill>
                <a:latin typeface="Century Gothic"/>
              </a:rPr>
              <a:t>Κα</a:t>
            </a:r>
            <a:r>
              <a:rPr lang="en-US" sz="2000" b="1" err="1">
                <a:solidFill>
                  <a:schemeClr val="bg1"/>
                </a:solidFill>
                <a:latin typeface="Century Gothic"/>
              </a:rPr>
              <a:t>τερίν</a:t>
            </a:r>
            <a:r>
              <a:rPr lang="en-US" sz="2000" b="1">
                <a:solidFill>
                  <a:schemeClr val="bg1"/>
                </a:solidFill>
                <a:latin typeface="Century Gothic"/>
              </a:rPr>
              <a:t>α </a:t>
            </a:r>
            <a:r>
              <a:rPr lang="en-US" sz="2000" b="1" err="1">
                <a:solidFill>
                  <a:schemeClr val="bg1"/>
                </a:solidFill>
                <a:latin typeface="Century Gothic"/>
              </a:rPr>
              <a:t>Το</a:t>
            </a:r>
            <a:r>
              <a:rPr lang="en-US" sz="2000" b="1">
                <a:solidFill>
                  <a:schemeClr val="bg1"/>
                </a:solidFill>
                <a:latin typeface="Century Gothic"/>
              </a:rPr>
              <a:t>π</a:t>
            </a:r>
            <a:r>
              <a:rPr lang="en-US" sz="2000" b="1" err="1">
                <a:solidFill>
                  <a:schemeClr val="bg1"/>
                </a:solidFill>
                <a:latin typeface="Century Gothic"/>
              </a:rPr>
              <a:t>ούζογλου</a:t>
            </a:r>
            <a:endParaRPr lang="en-US" sz="2000" b="1">
              <a:solidFill>
                <a:schemeClr val="bg1"/>
              </a:solidFill>
              <a:latin typeface="Century Gothic"/>
            </a:endParaRPr>
          </a:p>
          <a:p>
            <a:pPr>
              <a:lnSpc>
                <a:spcPct val="80000"/>
              </a:lnSpc>
            </a:pPr>
            <a:endParaRPr lang="en-US" sz="2000">
              <a:solidFill>
                <a:schemeClr val="bg1"/>
              </a:solidFill>
              <a:latin typeface="Century Gothic"/>
            </a:endParaRPr>
          </a:p>
          <a:p>
            <a:pPr>
              <a:lnSpc>
                <a:spcPct val="80000"/>
              </a:lnSpc>
            </a:pPr>
            <a:r>
              <a:rPr lang="en-US" sz="2000">
                <a:solidFill>
                  <a:schemeClr val="bg1"/>
                </a:solidFill>
                <a:latin typeface="Century Gothic"/>
              </a:rPr>
              <a:t>All for Blue</a:t>
            </a:r>
            <a:endParaRPr lang="en-US">
              <a:solidFill>
                <a:schemeClr val="bg1"/>
              </a:solidFill>
            </a:endParaRPr>
          </a:p>
          <a:p>
            <a:pPr>
              <a:lnSpc>
                <a:spcPct val="80000"/>
              </a:lnSpc>
            </a:pPr>
            <a:r>
              <a:rPr lang="en-US" sz="1600">
                <a:solidFill>
                  <a:schemeClr val="bg1"/>
                </a:solidFill>
                <a:latin typeface="Century Gothic"/>
                <a:ea typeface="+mn-lt"/>
                <a:cs typeface="+mn-lt"/>
              </a:rPr>
              <a:t>https://allforblue.org/</a:t>
            </a:r>
          </a:p>
        </p:txBody>
      </p:sp>
      <p:pic>
        <p:nvPicPr>
          <p:cNvPr id="19" name="Picture 18" descr="A picture containing text, person, posing&#10;&#10;Description automatically generated">
            <a:extLst>
              <a:ext uri="{FF2B5EF4-FFF2-40B4-BE49-F238E27FC236}">
                <a16:creationId xmlns:a16="http://schemas.microsoft.com/office/drawing/2014/main" id="{375B3DE0-8129-F04F-983F-ED36D25C6E8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55862" y="3913772"/>
            <a:ext cx="1841500" cy="1854200"/>
          </a:xfrm>
          <a:prstGeom prst="rect">
            <a:avLst/>
          </a:prstGeom>
        </p:spPr>
      </p:pic>
      <p:pic>
        <p:nvPicPr>
          <p:cNvPr id="21" name="Picture 20">
            <a:extLst>
              <a:ext uri="{FF2B5EF4-FFF2-40B4-BE49-F238E27FC236}">
                <a16:creationId xmlns:a16="http://schemas.microsoft.com/office/drawing/2014/main" id="{BAE37A68-4E52-CB47-8B4F-0E43CE1246D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785141">
            <a:off x="6579705" y="806221"/>
            <a:ext cx="1534497" cy="1512808"/>
          </a:xfrm>
          <a:prstGeom prst="rect">
            <a:avLst/>
          </a:prstGeom>
        </p:spPr>
      </p:pic>
      <p:pic>
        <p:nvPicPr>
          <p:cNvPr id="22" name="Picture 21">
            <a:extLst>
              <a:ext uri="{FF2B5EF4-FFF2-40B4-BE49-F238E27FC236}">
                <a16:creationId xmlns:a16="http://schemas.microsoft.com/office/drawing/2014/main" id="{FCF4BD18-BF56-3D42-94B7-8A40347649C4}"/>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8356263">
            <a:off x="1871066" y="5169020"/>
            <a:ext cx="1534497" cy="1512808"/>
          </a:xfrm>
          <a:prstGeom prst="rect">
            <a:avLst/>
          </a:prstGeom>
        </p:spPr>
      </p:pic>
      <p:pic>
        <p:nvPicPr>
          <p:cNvPr id="23" name="Picture 22">
            <a:extLst>
              <a:ext uri="{FF2B5EF4-FFF2-40B4-BE49-F238E27FC236}">
                <a16:creationId xmlns:a16="http://schemas.microsoft.com/office/drawing/2014/main" id="{937FC58D-FF1C-ED47-9033-292A3347470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7335111">
            <a:off x="5464155" y="3558407"/>
            <a:ext cx="1534497" cy="1512808"/>
          </a:xfrm>
          <a:prstGeom prst="rect">
            <a:avLst/>
          </a:prstGeom>
        </p:spPr>
      </p:pic>
      <p:pic>
        <p:nvPicPr>
          <p:cNvPr id="24" name="Picture 23">
            <a:extLst>
              <a:ext uri="{FF2B5EF4-FFF2-40B4-BE49-F238E27FC236}">
                <a16:creationId xmlns:a16="http://schemas.microsoft.com/office/drawing/2014/main" id="{82704EF9-4F08-BB47-993E-E08BF5B069D4}"/>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4830809">
            <a:off x="-81480" y="2299225"/>
            <a:ext cx="1534497" cy="1512808"/>
          </a:xfrm>
          <a:prstGeom prst="rect">
            <a:avLst/>
          </a:prstGeom>
        </p:spPr>
      </p:pic>
      <p:pic>
        <p:nvPicPr>
          <p:cNvPr id="2" name="Picture 1" descr="A person holding a fishing net&#10;&#10;Description automatically generated">
            <a:extLst>
              <a:ext uri="{FF2B5EF4-FFF2-40B4-BE49-F238E27FC236}">
                <a16:creationId xmlns:a16="http://schemas.microsoft.com/office/drawing/2014/main" id="{2F175F69-29CD-38FE-6F18-E2845692B9AE}"/>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86442" y="2039697"/>
            <a:ext cx="1975420" cy="1554788"/>
          </a:xfrm>
          <a:prstGeom prst="ellipse">
            <a:avLst/>
          </a:prstGeom>
        </p:spPr>
      </p:pic>
      <p:pic>
        <p:nvPicPr>
          <p:cNvPr id="7" name="Picture 6" descr="A person wearing scuba gear underwater&#10;&#10;Description automatically generated">
            <a:extLst>
              <a:ext uri="{FF2B5EF4-FFF2-40B4-BE49-F238E27FC236}">
                <a16:creationId xmlns:a16="http://schemas.microsoft.com/office/drawing/2014/main" id="{3F73FB05-3910-4AEB-C548-331D8BAF1E9C}"/>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429049" y="4056302"/>
            <a:ext cx="1835419" cy="1600971"/>
          </a:xfrm>
          <a:prstGeom prst="ellipse">
            <a:avLst/>
          </a:prstGeom>
        </p:spPr>
      </p:pic>
      <p:pic>
        <p:nvPicPr>
          <p:cNvPr id="9" name="Picture 8" descr="A person smiling at camera&#10;&#10;Description automatically generated">
            <a:extLst>
              <a:ext uri="{FF2B5EF4-FFF2-40B4-BE49-F238E27FC236}">
                <a16:creationId xmlns:a16="http://schemas.microsoft.com/office/drawing/2014/main" id="{85BD3D9F-E717-F80D-1278-3F96CABE2BCF}"/>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6224699" y="1930829"/>
            <a:ext cx="1899449" cy="1672527"/>
          </a:xfrm>
          <a:prstGeom prst="ellipse">
            <a:avLst/>
          </a:prstGeom>
        </p:spPr>
      </p:pic>
    </p:spTree>
    <p:extLst>
      <p:ext uri="{BB962C8B-B14F-4D97-AF65-F5344CB8AC3E}">
        <p14:creationId xmlns:p14="http://schemas.microsoft.com/office/powerpoint/2010/main" val="18232500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1B04E-C437-2748-A82B-03FC20D23D8B}"/>
              </a:ext>
            </a:extLst>
          </p:cNvPr>
          <p:cNvSpPr>
            <a:spLocks noGrp="1"/>
          </p:cNvSpPr>
          <p:nvPr>
            <p:ph type="title"/>
          </p:nvPr>
        </p:nvSpPr>
        <p:spPr/>
        <p:txBody>
          <a:bodyPr/>
          <a:lstStyle/>
          <a:p>
            <a:endParaRPr lang="en-US"/>
          </a:p>
        </p:txBody>
      </p:sp>
      <p:pic>
        <p:nvPicPr>
          <p:cNvPr id="4" name="Picture 3" descr="A picture containing icon&#10;&#10;Description automatically generated">
            <a:extLst>
              <a:ext uri="{FF2B5EF4-FFF2-40B4-BE49-F238E27FC236}">
                <a16:creationId xmlns:a16="http://schemas.microsoft.com/office/drawing/2014/main" id="{A90EB9C0-ED27-6048-96B2-B824AA932230}"/>
              </a:ext>
            </a:extLst>
          </p:cNvPr>
          <p:cNvPicPr>
            <a:picLocks noChangeAspect="1"/>
          </p:cNvPicPr>
          <p:nvPr/>
        </p:nvPicPr>
        <p:blipFill>
          <a:blip r:embed="rId3"/>
          <a:stretch>
            <a:fillRect/>
          </a:stretch>
        </p:blipFill>
        <p:spPr>
          <a:xfrm>
            <a:off x="0" y="0"/>
            <a:ext cx="12192000" cy="6858000"/>
          </a:xfrm>
          <a:prstGeom prst="rect">
            <a:avLst/>
          </a:prstGeom>
          <a:ln>
            <a:noFill/>
          </a:ln>
        </p:spPr>
      </p:pic>
      <p:sp>
        <p:nvSpPr>
          <p:cNvPr id="5" name="TextBox 4">
            <a:extLst>
              <a:ext uri="{FF2B5EF4-FFF2-40B4-BE49-F238E27FC236}">
                <a16:creationId xmlns:a16="http://schemas.microsoft.com/office/drawing/2014/main" id="{9AD9CE74-1C78-074B-A3D4-A3A3EA88CC2E}"/>
              </a:ext>
            </a:extLst>
          </p:cNvPr>
          <p:cNvSpPr txBox="1"/>
          <p:nvPr/>
        </p:nvSpPr>
        <p:spPr>
          <a:xfrm>
            <a:off x="183257" y="964593"/>
            <a:ext cx="4750134" cy="584775"/>
          </a:xfrm>
          <a:prstGeom prst="rect">
            <a:avLst/>
          </a:prstGeom>
          <a:noFill/>
        </p:spPr>
        <p:txBody>
          <a:bodyPr wrap="square" lIns="91440" tIns="45720" rIns="91440" bIns="45720" rtlCol="0" anchor="t">
            <a:spAutoFit/>
          </a:bodyPr>
          <a:lstStyle/>
          <a:p>
            <a:r>
              <a:rPr lang="en-US" sz="3200" b="1" err="1">
                <a:solidFill>
                  <a:srgbClr val="004A6C"/>
                </a:solidFill>
                <a:latin typeface="Century Gothic"/>
              </a:rPr>
              <a:t>Ισχύουσ</a:t>
            </a:r>
            <a:r>
              <a:rPr lang="en-US" sz="3200" b="1">
                <a:solidFill>
                  <a:srgbClr val="004A6C"/>
                </a:solidFill>
                <a:latin typeface="Century Gothic"/>
              </a:rPr>
              <a:t>α </a:t>
            </a:r>
            <a:r>
              <a:rPr lang="en-US" sz="3200" b="1" err="1">
                <a:solidFill>
                  <a:srgbClr val="004A6C"/>
                </a:solidFill>
                <a:latin typeface="Century Gothic"/>
              </a:rPr>
              <a:t>Νομοθεσί</a:t>
            </a:r>
            <a:r>
              <a:rPr lang="en-US" sz="3200" b="1">
                <a:solidFill>
                  <a:srgbClr val="004A6C"/>
                </a:solidFill>
                <a:latin typeface="Century Gothic"/>
              </a:rPr>
              <a:t>α: </a:t>
            </a:r>
          </a:p>
        </p:txBody>
      </p:sp>
      <p:sp>
        <p:nvSpPr>
          <p:cNvPr id="11" name="Rectangle 10">
            <a:extLst>
              <a:ext uri="{FF2B5EF4-FFF2-40B4-BE49-F238E27FC236}">
                <a16:creationId xmlns:a16="http://schemas.microsoft.com/office/drawing/2014/main" id="{60E89E5C-22EF-E648-BB2F-E55E1BEE3017}"/>
              </a:ext>
            </a:extLst>
          </p:cNvPr>
          <p:cNvSpPr/>
          <p:nvPr/>
        </p:nvSpPr>
        <p:spPr>
          <a:xfrm>
            <a:off x="367214" y="2876005"/>
            <a:ext cx="6999940" cy="2995039"/>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392BFBD-29CA-4C48-94FE-4BCCCC90830C}"/>
              </a:ext>
            </a:extLst>
          </p:cNvPr>
          <p:cNvSpPr/>
          <p:nvPr/>
        </p:nvSpPr>
        <p:spPr>
          <a:xfrm>
            <a:off x="484939" y="3033530"/>
            <a:ext cx="4584147" cy="2708434"/>
          </a:xfrm>
          <a:prstGeom prst="rect">
            <a:avLst/>
          </a:prstGeom>
        </p:spPr>
        <p:txBody>
          <a:bodyPr wrap="square" lIns="91440" tIns="45720" rIns="91440" bIns="45720" anchor="t">
            <a:spAutoFit/>
          </a:bodyPr>
          <a:lstStyle/>
          <a:p>
            <a:r>
              <a:rPr lang="en-US" sz="1700">
                <a:solidFill>
                  <a:srgbClr val="004A6C"/>
                </a:solidFill>
                <a:latin typeface="Century Gothic"/>
              </a:rPr>
              <a:t>Ο </a:t>
            </a:r>
            <a:r>
              <a:rPr lang="en-US" sz="1700" err="1">
                <a:solidFill>
                  <a:srgbClr val="004A6C"/>
                </a:solidFill>
                <a:latin typeface="Century Gothic"/>
              </a:rPr>
              <a:t>νόμος</a:t>
            </a:r>
            <a:r>
              <a:rPr lang="en-US" sz="1700">
                <a:solidFill>
                  <a:srgbClr val="004A6C"/>
                </a:solidFill>
                <a:latin typeface="Century Gothic"/>
              </a:rPr>
              <a:t> </a:t>
            </a:r>
            <a:r>
              <a:rPr lang="en-US" sz="1700" err="1">
                <a:solidFill>
                  <a:srgbClr val="004A6C"/>
                </a:solidFill>
                <a:latin typeface="Century Gothic"/>
              </a:rPr>
              <a:t>στην</a:t>
            </a:r>
            <a:r>
              <a:rPr lang="en-US" sz="1700">
                <a:solidFill>
                  <a:srgbClr val="004A6C"/>
                </a:solidFill>
                <a:latin typeface="Century Gothic"/>
              </a:rPr>
              <a:t> </a:t>
            </a:r>
            <a:r>
              <a:rPr lang="en-US" sz="1700" err="1">
                <a:solidFill>
                  <a:srgbClr val="004A6C"/>
                </a:solidFill>
                <a:latin typeface="Century Gothic"/>
              </a:rPr>
              <a:t>Ελλάδ</a:t>
            </a:r>
            <a:r>
              <a:rPr lang="en-US" sz="1700">
                <a:solidFill>
                  <a:srgbClr val="004A6C"/>
                </a:solidFill>
                <a:latin typeface="Century Gothic"/>
              </a:rPr>
              <a:t>α π</a:t>
            </a:r>
            <a:r>
              <a:rPr lang="en-US" sz="1700" err="1">
                <a:solidFill>
                  <a:srgbClr val="004A6C"/>
                </a:solidFill>
                <a:latin typeface="Century Gothic"/>
              </a:rPr>
              <a:t>ρο</a:t>
            </a:r>
            <a:r>
              <a:rPr lang="en-US" sz="1700">
                <a:solidFill>
                  <a:srgbClr val="004A6C"/>
                </a:solidFill>
                <a:latin typeface="Century Gothic"/>
              </a:rPr>
              <a:t>β</a:t>
            </a:r>
            <a:r>
              <a:rPr lang="en-US" sz="1700" err="1">
                <a:solidFill>
                  <a:srgbClr val="004A6C"/>
                </a:solidFill>
                <a:latin typeface="Century Gothic"/>
              </a:rPr>
              <a:t>λέ</a:t>
            </a:r>
            <a:r>
              <a:rPr lang="en-US" sz="1700">
                <a:solidFill>
                  <a:srgbClr val="004A6C"/>
                </a:solidFill>
                <a:latin typeface="Century Gothic"/>
              </a:rPr>
              <a:t>π</a:t>
            </a:r>
            <a:r>
              <a:rPr lang="en-US" sz="1700" err="1">
                <a:solidFill>
                  <a:srgbClr val="004A6C"/>
                </a:solidFill>
                <a:latin typeface="Century Gothic"/>
              </a:rPr>
              <a:t>ει</a:t>
            </a:r>
            <a:r>
              <a:rPr lang="en-US" sz="1700">
                <a:solidFill>
                  <a:srgbClr val="004A6C"/>
                </a:solidFill>
                <a:latin typeface="Century Gothic"/>
              </a:rPr>
              <a:t> (από </a:t>
            </a:r>
            <a:r>
              <a:rPr lang="en-US" sz="1700" err="1">
                <a:solidFill>
                  <a:srgbClr val="004A6C"/>
                </a:solidFill>
                <a:latin typeface="Century Gothic"/>
              </a:rPr>
              <a:t>το</a:t>
            </a:r>
            <a:r>
              <a:rPr lang="en-US" sz="1700">
                <a:solidFill>
                  <a:srgbClr val="004A6C"/>
                </a:solidFill>
                <a:latin typeface="Century Gothic"/>
              </a:rPr>
              <a:t> 2021) </a:t>
            </a:r>
            <a:r>
              <a:rPr lang="en-US" sz="1700" err="1">
                <a:solidFill>
                  <a:srgbClr val="004A6C"/>
                </a:solidFill>
                <a:latin typeface="Century Gothic"/>
              </a:rPr>
              <a:t>ότι</a:t>
            </a:r>
            <a:r>
              <a:rPr lang="en-US" sz="1700">
                <a:solidFill>
                  <a:srgbClr val="004A6C"/>
                </a:solidFill>
                <a:latin typeface="Century Gothic"/>
              </a:rPr>
              <a:t>  </a:t>
            </a:r>
            <a:r>
              <a:rPr lang="en-US" sz="1700" err="1">
                <a:solidFill>
                  <a:srgbClr val="004A6C"/>
                </a:solidFill>
                <a:latin typeface="Century Gothic"/>
              </a:rPr>
              <a:t>όλοι</a:t>
            </a:r>
            <a:r>
              <a:rPr lang="en-US" sz="1700">
                <a:solidFill>
                  <a:srgbClr val="004A6C"/>
                </a:solidFill>
                <a:latin typeface="Century Gothic"/>
              </a:rPr>
              <a:t> </a:t>
            </a:r>
            <a:r>
              <a:rPr lang="en-US" sz="1700" err="1">
                <a:solidFill>
                  <a:srgbClr val="004A6C"/>
                </a:solidFill>
                <a:latin typeface="Century Gothic"/>
              </a:rPr>
              <a:t>οι</a:t>
            </a:r>
            <a:r>
              <a:rPr lang="en-US" sz="1700">
                <a:solidFill>
                  <a:srgbClr val="004A6C"/>
                </a:solidFill>
                <a:latin typeface="Century Gothic"/>
              </a:rPr>
              <a:t> κατανα</a:t>
            </a:r>
            <a:r>
              <a:rPr lang="en-US" sz="1700" err="1">
                <a:solidFill>
                  <a:srgbClr val="004A6C"/>
                </a:solidFill>
                <a:latin typeface="Century Gothic"/>
              </a:rPr>
              <a:t>λωτές</a:t>
            </a:r>
            <a:r>
              <a:rPr lang="en-US" sz="1700">
                <a:solidFill>
                  <a:srgbClr val="004A6C"/>
                </a:solidFill>
                <a:latin typeface="Century Gothic"/>
              </a:rPr>
              <a:t> π</a:t>
            </a:r>
            <a:r>
              <a:rPr lang="en-US" sz="1700" err="1">
                <a:solidFill>
                  <a:srgbClr val="004A6C"/>
                </a:solidFill>
                <a:latin typeface="Century Gothic"/>
              </a:rPr>
              <a:t>ου</a:t>
            </a:r>
            <a:r>
              <a:rPr lang="en-US" sz="1700">
                <a:solidFill>
                  <a:srgbClr val="004A6C"/>
                </a:solidFill>
                <a:latin typeface="Century Gothic"/>
              </a:rPr>
              <a:t> επ</a:t>
            </a:r>
            <a:r>
              <a:rPr lang="en-US" sz="1700" err="1">
                <a:solidFill>
                  <a:srgbClr val="004A6C"/>
                </a:solidFill>
                <a:latin typeface="Century Gothic"/>
              </a:rPr>
              <a:t>ιθυμούν</a:t>
            </a:r>
            <a:r>
              <a:rPr lang="en-US" sz="1700">
                <a:solidFill>
                  <a:srgbClr val="004A6C"/>
                </a:solidFill>
                <a:latin typeface="Century Gothic"/>
              </a:rPr>
              <a:t> να </a:t>
            </a:r>
            <a:r>
              <a:rPr lang="en-US" sz="1700" err="1">
                <a:solidFill>
                  <a:srgbClr val="004A6C"/>
                </a:solidFill>
                <a:latin typeface="Century Gothic"/>
              </a:rPr>
              <a:t>χρησιμο</a:t>
            </a:r>
            <a:r>
              <a:rPr lang="en-US" sz="1700">
                <a:solidFill>
                  <a:srgbClr val="004A6C"/>
                </a:solidFill>
                <a:latin typeface="Century Gothic"/>
              </a:rPr>
              <a:t>π</a:t>
            </a:r>
            <a:r>
              <a:rPr lang="en-US" sz="1700" err="1">
                <a:solidFill>
                  <a:srgbClr val="004A6C"/>
                </a:solidFill>
                <a:latin typeface="Century Gothic"/>
              </a:rPr>
              <a:t>οιήσουν</a:t>
            </a:r>
            <a:r>
              <a:rPr lang="en-US" sz="1700">
                <a:solidFill>
                  <a:srgbClr val="004A6C"/>
                </a:solidFill>
                <a:latin typeface="Century Gothic"/>
              </a:rPr>
              <a:t> πλα</a:t>
            </a:r>
            <a:r>
              <a:rPr lang="en-US" sz="1700" err="1">
                <a:solidFill>
                  <a:srgbClr val="004A6C"/>
                </a:solidFill>
                <a:latin typeface="Century Gothic"/>
              </a:rPr>
              <a:t>στική</a:t>
            </a:r>
            <a:r>
              <a:rPr lang="en-US" sz="1700">
                <a:solidFill>
                  <a:srgbClr val="004A6C"/>
                </a:solidFill>
                <a:latin typeface="Century Gothic"/>
              </a:rPr>
              <a:t> σα</a:t>
            </a:r>
            <a:r>
              <a:rPr lang="en-US" sz="1700" err="1">
                <a:solidFill>
                  <a:srgbClr val="004A6C"/>
                </a:solidFill>
                <a:latin typeface="Century Gothic"/>
              </a:rPr>
              <a:t>κούλ</a:t>
            </a:r>
            <a:r>
              <a:rPr lang="en-US" sz="1700">
                <a:solidFill>
                  <a:srgbClr val="004A6C"/>
                </a:solidFill>
                <a:latin typeface="Century Gothic"/>
              </a:rPr>
              <a:t>α (</a:t>
            </a:r>
            <a:r>
              <a:rPr lang="en-US" sz="1700" err="1">
                <a:solidFill>
                  <a:srgbClr val="004A6C"/>
                </a:solidFill>
                <a:latin typeface="Century Gothic"/>
              </a:rPr>
              <a:t>εκτός</a:t>
            </a:r>
            <a:r>
              <a:rPr lang="en-US" sz="1700">
                <a:solidFill>
                  <a:srgbClr val="004A6C"/>
                </a:solidFill>
                <a:latin typeface="Century Gothic"/>
              </a:rPr>
              <a:t> από β</a:t>
            </a:r>
            <a:r>
              <a:rPr lang="en-US" sz="1700" err="1">
                <a:solidFill>
                  <a:srgbClr val="004A6C"/>
                </a:solidFill>
                <a:latin typeface="Century Gothic"/>
              </a:rPr>
              <a:t>ιοδι</a:t>
            </a:r>
            <a:r>
              <a:rPr lang="en-US" sz="1700">
                <a:solidFill>
                  <a:srgbClr val="004A6C"/>
                </a:solidFill>
                <a:latin typeface="Century Gothic"/>
              </a:rPr>
              <a:t>ασπ</a:t>
            </a:r>
            <a:r>
              <a:rPr lang="en-US" sz="1700" err="1">
                <a:solidFill>
                  <a:srgbClr val="004A6C"/>
                </a:solidFill>
                <a:latin typeface="Century Gothic"/>
              </a:rPr>
              <a:t>ώμενες</a:t>
            </a:r>
            <a:r>
              <a:rPr lang="en-US" sz="1700">
                <a:solidFill>
                  <a:srgbClr val="004A6C"/>
                </a:solidFill>
                <a:latin typeface="Century Gothic"/>
              </a:rPr>
              <a:t> ή </a:t>
            </a:r>
            <a:r>
              <a:rPr lang="en-US" sz="1700" err="1">
                <a:solidFill>
                  <a:srgbClr val="004A6C"/>
                </a:solidFill>
                <a:latin typeface="Century Gothic"/>
              </a:rPr>
              <a:t>κομ</a:t>
            </a:r>
            <a:r>
              <a:rPr lang="en-US" sz="1700">
                <a:solidFill>
                  <a:srgbClr val="004A6C"/>
                </a:solidFill>
                <a:latin typeface="Century Gothic"/>
              </a:rPr>
              <a:t>π</a:t>
            </a:r>
            <a:r>
              <a:rPr lang="en-US" sz="1700" err="1">
                <a:solidFill>
                  <a:srgbClr val="004A6C"/>
                </a:solidFill>
                <a:latin typeface="Century Gothic"/>
              </a:rPr>
              <a:t>οστο</a:t>
            </a:r>
            <a:r>
              <a:rPr lang="en-US" sz="1700">
                <a:solidFill>
                  <a:srgbClr val="004A6C"/>
                </a:solidFill>
                <a:latin typeface="Century Gothic"/>
              </a:rPr>
              <a:t>π</a:t>
            </a:r>
            <a:r>
              <a:rPr lang="en-US" sz="1700" err="1">
                <a:solidFill>
                  <a:srgbClr val="004A6C"/>
                </a:solidFill>
                <a:latin typeface="Century Gothic"/>
              </a:rPr>
              <a:t>οιήσιμες</a:t>
            </a:r>
            <a:r>
              <a:rPr lang="en-US" sz="1700">
                <a:solidFill>
                  <a:srgbClr val="004A6C"/>
                </a:solidFill>
                <a:latin typeface="Century Gothic"/>
              </a:rPr>
              <a:t> σα</a:t>
            </a:r>
            <a:r>
              <a:rPr lang="en-US" sz="1700" err="1">
                <a:solidFill>
                  <a:srgbClr val="004A6C"/>
                </a:solidFill>
                <a:latin typeface="Century Gothic"/>
              </a:rPr>
              <a:t>κούλες</a:t>
            </a:r>
            <a:r>
              <a:rPr lang="en-US" sz="1700">
                <a:solidFill>
                  <a:srgbClr val="004A6C"/>
                </a:solidFill>
                <a:latin typeface="Century Gothic"/>
              </a:rPr>
              <a:t>) θα π</a:t>
            </a:r>
            <a:r>
              <a:rPr lang="en-US" sz="1700" err="1">
                <a:solidFill>
                  <a:srgbClr val="004A6C"/>
                </a:solidFill>
                <a:latin typeface="Century Gothic"/>
              </a:rPr>
              <a:t>ληρώνουν</a:t>
            </a:r>
            <a:r>
              <a:rPr lang="en-US" sz="1700">
                <a:solidFill>
                  <a:srgbClr val="004A6C"/>
                </a:solidFill>
                <a:latin typeface="Century Gothic"/>
              </a:rPr>
              <a:t> 9 </a:t>
            </a:r>
            <a:r>
              <a:rPr lang="en-US" sz="1700" err="1">
                <a:solidFill>
                  <a:srgbClr val="004A6C"/>
                </a:solidFill>
                <a:latin typeface="Century Gothic"/>
              </a:rPr>
              <a:t>λε</a:t>
            </a:r>
            <a:r>
              <a:rPr lang="en-US" sz="1700">
                <a:solidFill>
                  <a:srgbClr val="004A6C"/>
                </a:solidFill>
                <a:latin typeface="Century Gothic"/>
              </a:rPr>
              <a:t>π</a:t>
            </a:r>
            <a:r>
              <a:rPr lang="en-US" sz="1700" err="1">
                <a:solidFill>
                  <a:srgbClr val="004A6C"/>
                </a:solidFill>
                <a:latin typeface="Century Gothic"/>
              </a:rPr>
              <a:t>τά</a:t>
            </a:r>
            <a:r>
              <a:rPr lang="en-US" sz="1700">
                <a:solidFill>
                  <a:srgbClr val="004A6C"/>
                </a:solidFill>
                <a:latin typeface="Century Gothic"/>
              </a:rPr>
              <a:t> </a:t>
            </a:r>
            <a:r>
              <a:rPr lang="en-US" sz="1700" err="1">
                <a:solidFill>
                  <a:srgbClr val="004A6C"/>
                </a:solidFill>
                <a:latin typeface="Century Gothic"/>
              </a:rPr>
              <a:t>γι</a:t>
            </a:r>
            <a:r>
              <a:rPr lang="en-US" sz="1700">
                <a:solidFill>
                  <a:srgbClr val="004A6C"/>
                </a:solidFill>
                <a:latin typeface="Century Gothic"/>
              </a:rPr>
              <a:t>α </a:t>
            </a:r>
            <a:r>
              <a:rPr lang="en-US" sz="1700" err="1">
                <a:solidFill>
                  <a:srgbClr val="004A6C"/>
                </a:solidFill>
                <a:latin typeface="Century Gothic"/>
              </a:rPr>
              <a:t>κάθε</a:t>
            </a:r>
            <a:r>
              <a:rPr lang="en-US" sz="1700">
                <a:solidFill>
                  <a:srgbClr val="004A6C"/>
                </a:solidFill>
                <a:latin typeface="Century Gothic"/>
              </a:rPr>
              <a:t> </a:t>
            </a:r>
            <a:r>
              <a:rPr lang="en-US" sz="1700" err="1">
                <a:solidFill>
                  <a:srgbClr val="004A6C"/>
                </a:solidFill>
                <a:latin typeface="Century Gothic"/>
              </a:rPr>
              <a:t>μί</a:t>
            </a:r>
            <a:r>
              <a:rPr lang="en-US" sz="1700">
                <a:solidFill>
                  <a:srgbClr val="004A6C"/>
                </a:solidFill>
                <a:latin typeface="Century Gothic"/>
              </a:rPr>
              <a:t>α.</a:t>
            </a:r>
            <a:endParaRPr lang="en-US"/>
          </a:p>
          <a:p>
            <a:endParaRPr lang="en-US" sz="1700">
              <a:solidFill>
                <a:srgbClr val="004A6C"/>
              </a:solidFill>
              <a:latin typeface="Century Gothic"/>
            </a:endParaRPr>
          </a:p>
          <a:p>
            <a:r>
              <a:rPr lang="en-US" sz="1700">
                <a:solidFill>
                  <a:srgbClr val="004A6C"/>
                </a:solidFill>
                <a:latin typeface="Century Gothic"/>
              </a:rPr>
              <a:t>Επ</a:t>
            </a:r>
            <a:r>
              <a:rPr lang="en-US" sz="1700" err="1">
                <a:solidFill>
                  <a:srgbClr val="004A6C"/>
                </a:solidFill>
                <a:latin typeface="Century Gothic"/>
              </a:rPr>
              <a:t>ίσης</a:t>
            </a:r>
            <a:r>
              <a:rPr lang="en-US" sz="1700">
                <a:solidFill>
                  <a:srgbClr val="004A6C"/>
                </a:solidFill>
                <a:latin typeface="Century Gothic"/>
              </a:rPr>
              <a:t>, από </a:t>
            </a:r>
            <a:r>
              <a:rPr lang="en-US" sz="1700" err="1">
                <a:solidFill>
                  <a:srgbClr val="004A6C"/>
                </a:solidFill>
                <a:latin typeface="Century Gothic"/>
              </a:rPr>
              <a:t>το</a:t>
            </a:r>
            <a:r>
              <a:rPr lang="en-US" sz="1700">
                <a:solidFill>
                  <a:srgbClr val="004A6C"/>
                </a:solidFill>
                <a:latin typeface="Century Gothic"/>
              </a:rPr>
              <a:t> 2023 κατα</a:t>
            </a:r>
            <a:r>
              <a:rPr lang="en-US" sz="1700" err="1">
                <a:solidFill>
                  <a:srgbClr val="004A6C"/>
                </a:solidFill>
                <a:latin typeface="Century Gothic"/>
              </a:rPr>
              <a:t>ργήθηκ</a:t>
            </a:r>
            <a:r>
              <a:rPr lang="en-US" sz="1700">
                <a:solidFill>
                  <a:srgbClr val="004A6C"/>
                </a:solidFill>
                <a:latin typeface="Century Gothic"/>
              </a:rPr>
              <a:t>αν </a:t>
            </a:r>
            <a:r>
              <a:rPr lang="en-US" sz="1700" err="1">
                <a:solidFill>
                  <a:srgbClr val="004A6C"/>
                </a:solidFill>
                <a:latin typeface="Century Gothic"/>
              </a:rPr>
              <a:t>οι</a:t>
            </a:r>
            <a:r>
              <a:rPr lang="en-US" sz="1700">
                <a:solidFill>
                  <a:srgbClr val="004A6C"/>
                </a:solidFill>
                <a:latin typeface="Century Gothic"/>
              </a:rPr>
              <a:t> </a:t>
            </a:r>
            <a:r>
              <a:rPr lang="en-US" sz="1700" err="1">
                <a:solidFill>
                  <a:srgbClr val="004A6C"/>
                </a:solidFill>
                <a:latin typeface="Century Gothic"/>
              </a:rPr>
              <a:t>λε</a:t>
            </a:r>
            <a:r>
              <a:rPr lang="en-US" sz="1700">
                <a:solidFill>
                  <a:srgbClr val="004A6C"/>
                </a:solidFill>
                <a:latin typeface="Century Gothic"/>
              </a:rPr>
              <a:t>π</a:t>
            </a:r>
            <a:r>
              <a:rPr lang="en-US" sz="1700" err="1">
                <a:solidFill>
                  <a:srgbClr val="004A6C"/>
                </a:solidFill>
                <a:latin typeface="Century Gothic"/>
              </a:rPr>
              <a:t>τές</a:t>
            </a:r>
            <a:r>
              <a:rPr lang="en-US" sz="1700">
                <a:solidFill>
                  <a:srgbClr val="004A6C"/>
                </a:solidFill>
                <a:latin typeface="Century Gothic"/>
              </a:rPr>
              <a:t> πλα</a:t>
            </a:r>
            <a:r>
              <a:rPr lang="en-US" sz="1700" err="1">
                <a:solidFill>
                  <a:srgbClr val="004A6C"/>
                </a:solidFill>
                <a:latin typeface="Century Gothic"/>
              </a:rPr>
              <a:t>στκές</a:t>
            </a:r>
            <a:r>
              <a:rPr lang="en-US" sz="1700">
                <a:solidFill>
                  <a:srgbClr val="004A6C"/>
                </a:solidFill>
                <a:latin typeface="Century Gothic"/>
              </a:rPr>
              <a:t> σα</a:t>
            </a:r>
            <a:r>
              <a:rPr lang="en-US" sz="1700" err="1">
                <a:solidFill>
                  <a:srgbClr val="004A6C"/>
                </a:solidFill>
                <a:latin typeface="Century Gothic"/>
              </a:rPr>
              <a:t>κούλες</a:t>
            </a:r>
            <a:r>
              <a:rPr lang="en-US" sz="1700">
                <a:solidFill>
                  <a:srgbClr val="004A6C"/>
                </a:solidFill>
                <a:latin typeface="Century Gothic"/>
              </a:rPr>
              <a:t> (&lt;50μμ π</a:t>
            </a:r>
            <a:r>
              <a:rPr lang="en-US" sz="1700" err="1">
                <a:solidFill>
                  <a:srgbClr val="004A6C"/>
                </a:solidFill>
                <a:latin typeface="Century Gothic"/>
              </a:rPr>
              <a:t>άχος</a:t>
            </a:r>
            <a:r>
              <a:rPr lang="en-US" sz="1700">
                <a:solidFill>
                  <a:srgbClr val="004A6C"/>
                </a:solidFill>
                <a:latin typeface="Century Gothic"/>
              </a:rPr>
              <a:t> </a:t>
            </a:r>
            <a:r>
              <a:rPr lang="en-US" sz="1700" err="1">
                <a:solidFill>
                  <a:srgbClr val="004A6C"/>
                </a:solidFill>
                <a:latin typeface="Century Gothic"/>
              </a:rPr>
              <a:t>τοιχώμ</a:t>
            </a:r>
            <a:r>
              <a:rPr lang="en-US" sz="1700">
                <a:solidFill>
                  <a:srgbClr val="004A6C"/>
                </a:solidFill>
                <a:latin typeface="Century Gothic"/>
              </a:rPr>
              <a:t>α</a:t>
            </a:r>
            <a:r>
              <a:rPr lang="en-US" sz="1700" err="1">
                <a:solidFill>
                  <a:srgbClr val="004A6C"/>
                </a:solidFill>
                <a:latin typeface="Century Gothic"/>
              </a:rPr>
              <a:t>τος</a:t>
            </a:r>
            <a:r>
              <a:rPr lang="en-US" sz="1700">
                <a:solidFill>
                  <a:srgbClr val="004A6C"/>
                </a:solidFill>
                <a:latin typeface="Century Gothic"/>
              </a:rPr>
              <a:t>) από </a:t>
            </a:r>
            <a:r>
              <a:rPr lang="en-US" sz="1700" err="1">
                <a:solidFill>
                  <a:srgbClr val="004A6C"/>
                </a:solidFill>
                <a:latin typeface="Century Gothic"/>
              </a:rPr>
              <a:t>όλ</a:t>
            </a:r>
            <a:r>
              <a:rPr lang="en-US" sz="1700">
                <a:solidFill>
                  <a:srgbClr val="004A6C"/>
                </a:solidFill>
                <a:latin typeface="Century Gothic"/>
              </a:rPr>
              <a:t>α τα </a:t>
            </a:r>
            <a:r>
              <a:rPr lang="en-US" sz="1700" err="1">
                <a:solidFill>
                  <a:srgbClr val="004A6C"/>
                </a:solidFill>
                <a:latin typeface="Century Gothic"/>
              </a:rPr>
              <a:t>σημεί</a:t>
            </a:r>
            <a:r>
              <a:rPr lang="en-US" sz="1700">
                <a:solidFill>
                  <a:srgbClr val="004A6C"/>
                </a:solidFill>
                <a:latin typeface="Century Gothic"/>
              </a:rPr>
              <a:t>α π</a:t>
            </a:r>
            <a:r>
              <a:rPr lang="en-US" sz="1700" err="1">
                <a:solidFill>
                  <a:srgbClr val="004A6C"/>
                </a:solidFill>
                <a:latin typeface="Century Gothic"/>
              </a:rPr>
              <a:t>ώλησης</a:t>
            </a:r>
            <a:endParaRPr lang="en-US" sz="1700">
              <a:solidFill>
                <a:srgbClr val="004A6C"/>
              </a:solidFill>
              <a:latin typeface="Century Gothic"/>
            </a:endParaRPr>
          </a:p>
        </p:txBody>
      </p:sp>
      <p:sp>
        <p:nvSpPr>
          <p:cNvPr id="9" name="TextBox 8">
            <a:extLst>
              <a:ext uri="{FF2B5EF4-FFF2-40B4-BE49-F238E27FC236}">
                <a16:creationId xmlns:a16="http://schemas.microsoft.com/office/drawing/2014/main" id="{AC7F52FC-E9E9-A344-B039-B6B5DF9BDFE4}"/>
              </a:ext>
            </a:extLst>
          </p:cNvPr>
          <p:cNvSpPr txBox="1"/>
          <p:nvPr/>
        </p:nvSpPr>
        <p:spPr>
          <a:xfrm>
            <a:off x="358311" y="2156993"/>
            <a:ext cx="4400026" cy="606287"/>
          </a:xfrm>
          <a:prstGeom prst="rect">
            <a:avLst/>
          </a:prstGeom>
          <a:noFill/>
        </p:spPr>
        <p:txBody>
          <a:bodyPr wrap="square" lIns="91440" tIns="45720" rIns="91440" bIns="45720" rtlCol="0" anchor="t">
            <a:spAutoFit/>
          </a:bodyPr>
          <a:lstStyle/>
          <a:p>
            <a:r>
              <a:rPr lang="en-US" sz="3200" b="1" err="1">
                <a:solidFill>
                  <a:srgbClr val="F9F6ED"/>
                </a:solidFill>
                <a:latin typeface="Century Gothic"/>
              </a:rPr>
              <a:t>Πλ</a:t>
            </a:r>
            <a:r>
              <a:rPr lang="en-US" sz="3200" b="1">
                <a:solidFill>
                  <a:srgbClr val="F9F6ED"/>
                </a:solidFill>
                <a:latin typeface="Century Gothic"/>
              </a:rPr>
              <a:t>α</a:t>
            </a:r>
            <a:r>
              <a:rPr lang="en-US" sz="3200" b="1" err="1">
                <a:solidFill>
                  <a:srgbClr val="F9F6ED"/>
                </a:solidFill>
                <a:latin typeface="Century Gothic"/>
              </a:rPr>
              <a:t>στικές</a:t>
            </a:r>
            <a:r>
              <a:rPr lang="en-US" sz="3200" b="1">
                <a:solidFill>
                  <a:srgbClr val="F9F6ED"/>
                </a:solidFill>
                <a:latin typeface="Century Gothic"/>
              </a:rPr>
              <a:t> Σα</a:t>
            </a:r>
            <a:r>
              <a:rPr lang="en-US" sz="3200" b="1" err="1">
                <a:solidFill>
                  <a:srgbClr val="F9F6ED"/>
                </a:solidFill>
                <a:latin typeface="Century Gothic"/>
              </a:rPr>
              <a:t>κούλες</a:t>
            </a:r>
          </a:p>
        </p:txBody>
      </p:sp>
      <p:pic>
        <p:nvPicPr>
          <p:cNvPr id="10" name="Picture 9">
            <a:extLst>
              <a:ext uri="{FF2B5EF4-FFF2-40B4-BE49-F238E27FC236}">
                <a16:creationId xmlns:a16="http://schemas.microsoft.com/office/drawing/2014/main" id="{375F0B56-41DF-7E44-BA65-18C243D791FE}"/>
              </a:ext>
            </a:extLst>
          </p:cNvPr>
          <p:cNvPicPr>
            <a:picLocks noChangeAspect="1"/>
          </p:cNvPicPr>
          <p:nvPr/>
        </p:nvPicPr>
        <p:blipFill>
          <a:blip r:embed="rId4"/>
          <a:stretch>
            <a:fillRect/>
          </a:stretch>
        </p:blipFill>
        <p:spPr>
          <a:xfrm rot="8737780">
            <a:off x="4217158" y="6266303"/>
            <a:ext cx="368300" cy="241300"/>
          </a:xfrm>
          <a:prstGeom prst="rect">
            <a:avLst/>
          </a:prstGeom>
        </p:spPr>
      </p:pic>
      <p:pic>
        <p:nvPicPr>
          <p:cNvPr id="12" name="Picture 11" descr="Shape, icon, arrow&#10;&#10;Description automatically generated">
            <a:extLst>
              <a:ext uri="{FF2B5EF4-FFF2-40B4-BE49-F238E27FC236}">
                <a16:creationId xmlns:a16="http://schemas.microsoft.com/office/drawing/2014/main" id="{5D5ED467-3DD5-8D48-A49D-AE32EF4454A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313275" y="-77077"/>
            <a:ext cx="1518918" cy="1623371"/>
          </a:xfrm>
          <a:prstGeom prst="rect">
            <a:avLst/>
          </a:prstGeom>
        </p:spPr>
      </p:pic>
      <p:sp>
        <p:nvSpPr>
          <p:cNvPr id="13" name="TextBox 12">
            <a:extLst>
              <a:ext uri="{FF2B5EF4-FFF2-40B4-BE49-F238E27FC236}">
                <a16:creationId xmlns:a16="http://schemas.microsoft.com/office/drawing/2014/main" id="{8B8EF55E-643D-3945-8942-3096604DF22F}"/>
              </a:ext>
            </a:extLst>
          </p:cNvPr>
          <p:cNvSpPr txBox="1"/>
          <p:nvPr/>
        </p:nvSpPr>
        <p:spPr>
          <a:xfrm>
            <a:off x="527901" y="5985019"/>
            <a:ext cx="4400026" cy="606287"/>
          </a:xfrm>
          <a:prstGeom prst="rect">
            <a:avLst/>
          </a:prstGeom>
          <a:noFill/>
        </p:spPr>
        <p:txBody>
          <a:bodyPr wrap="square" lIns="91440" tIns="45720" rIns="91440" bIns="45720" rtlCol="0" anchor="t">
            <a:spAutoFit/>
          </a:bodyPr>
          <a:lstStyle/>
          <a:p>
            <a:r>
              <a:rPr lang="en-US" sz="3200" b="1" dirty="0" err="1">
                <a:solidFill>
                  <a:srgbClr val="F9F6ED"/>
                </a:solidFill>
                <a:latin typeface="Century Gothic"/>
              </a:rPr>
              <a:t>Είν</a:t>
            </a:r>
            <a:r>
              <a:rPr lang="en-US" sz="3200" b="1" dirty="0">
                <a:solidFill>
                  <a:srgbClr val="F9F6ED"/>
                </a:solidFill>
                <a:latin typeface="Century Gothic"/>
              </a:rPr>
              <a:t>αι α</a:t>
            </a:r>
            <a:r>
              <a:rPr lang="en-US" sz="3200" b="1" dirty="0" err="1">
                <a:solidFill>
                  <a:srgbClr val="F9F6ED"/>
                </a:solidFill>
                <a:latin typeface="Century Gothic"/>
              </a:rPr>
              <a:t>ρκετό</a:t>
            </a:r>
            <a:r>
              <a:rPr lang="en-US" sz="3200" b="1" dirty="0">
                <a:solidFill>
                  <a:srgbClr val="F9F6ED"/>
                </a:solidFill>
                <a:latin typeface="Century Gothic"/>
              </a:rPr>
              <a:t>;</a:t>
            </a:r>
            <a:endParaRPr lang="en-US"/>
          </a:p>
        </p:txBody>
      </p:sp>
      <p:pic>
        <p:nvPicPr>
          <p:cNvPr id="20" name="Picture 19" descr="A picture containing round&#10;&#10;Description automatically generated">
            <a:extLst>
              <a:ext uri="{FF2B5EF4-FFF2-40B4-BE49-F238E27FC236}">
                <a16:creationId xmlns:a16="http://schemas.microsoft.com/office/drawing/2014/main" id="{76E77752-1FF5-8742-B4B3-BB9FC82E6DBF}"/>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4399330" y="0"/>
            <a:ext cx="7937984" cy="6858000"/>
          </a:xfrm>
          <a:prstGeom prst="rect">
            <a:avLst/>
          </a:prstGeom>
        </p:spPr>
      </p:pic>
    </p:spTree>
    <p:extLst>
      <p:ext uri="{BB962C8B-B14F-4D97-AF65-F5344CB8AC3E}">
        <p14:creationId xmlns:p14="http://schemas.microsoft.com/office/powerpoint/2010/main" val="30686029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1B04E-C437-2748-A82B-03FC20D23D8B}"/>
              </a:ext>
            </a:extLst>
          </p:cNvPr>
          <p:cNvSpPr>
            <a:spLocks noGrp="1"/>
          </p:cNvSpPr>
          <p:nvPr>
            <p:ph type="title"/>
          </p:nvPr>
        </p:nvSpPr>
        <p:spPr/>
        <p:txBody>
          <a:bodyPr/>
          <a:lstStyle/>
          <a:p>
            <a:endParaRPr lang="en-US"/>
          </a:p>
        </p:txBody>
      </p:sp>
      <p:pic>
        <p:nvPicPr>
          <p:cNvPr id="4" name="Picture 3" descr="A picture containing icon&#10;&#10;Description automatically generated">
            <a:extLst>
              <a:ext uri="{FF2B5EF4-FFF2-40B4-BE49-F238E27FC236}">
                <a16:creationId xmlns:a16="http://schemas.microsoft.com/office/drawing/2014/main" id="{A90EB9C0-ED27-6048-96B2-B824AA932230}"/>
              </a:ext>
            </a:extLst>
          </p:cNvPr>
          <p:cNvPicPr>
            <a:picLocks noChangeAspect="1"/>
          </p:cNvPicPr>
          <p:nvPr/>
        </p:nvPicPr>
        <p:blipFill>
          <a:blip r:embed="rId3"/>
          <a:stretch>
            <a:fillRect/>
          </a:stretch>
        </p:blipFill>
        <p:spPr>
          <a:xfrm>
            <a:off x="0" y="0"/>
            <a:ext cx="12192000" cy="6858000"/>
          </a:xfrm>
          <a:prstGeom prst="rect">
            <a:avLst/>
          </a:prstGeom>
          <a:ln>
            <a:noFill/>
          </a:ln>
        </p:spPr>
      </p:pic>
      <p:sp>
        <p:nvSpPr>
          <p:cNvPr id="11" name="Rectangle 10">
            <a:extLst>
              <a:ext uri="{FF2B5EF4-FFF2-40B4-BE49-F238E27FC236}">
                <a16:creationId xmlns:a16="http://schemas.microsoft.com/office/drawing/2014/main" id="{60E89E5C-22EF-E648-BB2F-E55E1BEE3017}"/>
              </a:ext>
            </a:extLst>
          </p:cNvPr>
          <p:cNvSpPr/>
          <p:nvPr/>
        </p:nvSpPr>
        <p:spPr>
          <a:xfrm>
            <a:off x="518308" y="2646943"/>
            <a:ext cx="6848846" cy="2697697"/>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392BFBD-29CA-4C48-94FE-4BCCCC90830C}"/>
              </a:ext>
            </a:extLst>
          </p:cNvPr>
          <p:cNvSpPr/>
          <p:nvPr/>
        </p:nvSpPr>
        <p:spPr>
          <a:xfrm>
            <a:off x="566056" y="2752692"/>
            <a:ext cx="4417921" cy="2708434"/>
          </a:xfrm>
          <a:prstGeom prst="rect">
            <a:avLst/>
          </a:prstGeom>
        </p:spPr>
        <p:txBody>
          <a:bodyPr wrap="square" lIns="91440" tIns="45720" rIns="91440" bIns="45720" anchor="t">
            <a:spAutoFit/>
          </a:bodyPr>
          <a:lstStyle/>
          <a:p>
            <a:r>
              <a:rPr lang="en-US" sz="1700" dirty="0" err="1">
                <a:solidFill>
                  <a:srgbClr val="004A6C"/>
                </a:solidFill>
                <a:latin typeface="Century Gothic"/>
              </a:rPr>
              <a:t>Δεν</a:t>
            </a:r>
            <a:r>
              <a:rPr lang="en-US" sz="1700" dirty="0">
                <a:solidFill>
                  <a:srgbClr val="004A6C"/>
                </a:solidFill>
                <a:latin typeface="Century Gothic"/>
              </a:rPr>
              <a:t> υπ</a:t>
            </a:r>
            <a:r>
              <a:rPr lang="en-US" sz="1700" dirty="0" err="1">
                <a:solidFill>
                  <a:srgbClr val="004A6C"/>
                </a:solidFill>
                <a:latin typeface="Century Gothic"/>
              </a:rPr>
              <a:t>άρχει</a:t>
            </a:r>
            <a:r>
              <a:rPr lang="en-US" sz="1700" dirty="0">
                <a:solidFill>
                  <a:srgbClr val="004A6C"/>
                </a:solidFill>
                <a:latin typeface="Century Gothic"/>
              </a:rPr>
              <a:t> </a:t>
            </a:r>
            <a:r>
              <a:rPr lang="en-US" sz="1700" dirty="0" err="1">
                <a:solidFill>
                  <a:srgbClr val="004A6C"/>
                </a:solidFill>
                <a:latin typeface="Century Gothic"/>
              </a:rPr>
              <a:t>νομοθεσί</a:t>
            </a:r>
            <a:r>
              <a:rPr lang="en-US" sz="1700" dirty="0">
                <a:solidFill>
                  <a:srgbClr val="004A6C"/>
                </a:solidFill>
                <a:latin typeface="Century Gothic"/>
              </a:rPr>
              <a:t>α </a:t>
            </a:r>
            <a:r>
              <a:rPr lang="en-US" sz="1700" dirty="0" err="1">
                <a:solidFill>
                  <a:srgbClr val="004A6C"/>
                </a:solidFill>
                <a:latin typeface="Century Gothic"/>
              </a:rPr>
              <a:t>όσον</a:t>
            </a:r>
            <a:r>
              <a:rPr lang="en-US" sz="1700" dirty="0">
                <a:solidFill>
                  <a:srgbClr val="004A6C"/>
                </a:solidFill>
                <a:latin typeface="Century Gothic"/>
              </a:rPr>
              <a:t> α</a:t>
            </a:r>
            <a:r>
              <a:rPr lang="en-US" sz="1700" dirty="0" err="1">
                <a:solidFill>
                  <a:srgbClr val="004A6C"/>
                </a:solidFill>
                <a:latin typeface="Century Gothic"/>
              </a:rPr>
              <a:t>φορά</a:t>
            </a:r>
            <a:r>
              <a:rPr lang="en-US" sz="1700" dirty="0">
                <a:solidFill>
                  <a:srgbClr val="004A6C"/>
                </a:solidFill>
                <a:latin typeface="Century Gothic"/>
              </a:rPr>
              <a:t> τα </a:t>
            </a:r>
            <a:r>
              <a:rPr lang="en-US" sz="1700" dirty="0" err="1">
                <a:solidFill>
                  <a:srgbClr val="004A6C"/>
                </a:solidFill>
                <a:latin typeface="Century Gothic"/>
              </a:rPr>
              <a:t>μικρο</a:t>
            </a:r>
            <a:r>
              <a:rPr lang="en-US" sz="1700" dirty="0">
                <a:solidFill>
                  <a:srgbClr val="004A6C"/>
                </a:solidFill>
                <a:latin typeface="Century Gothic"/>
              </a:rPr>
              <a:t>πλα</a:t>
            </a:r>
            <a:r>
              <a:rPr lang="en-US" sz="1700" dirty="0" err="1">
                <a:solidFill>
                  <a:srgbClr val="004A6C"/>
                </a:solidFill>
                <a:latin typeface="Century Gothic"/>
              </a:rPr>
              <a:t>στικά</a:t>
            </a:r>
            <a:r>
              <a:rPr lang="en-US" sz="1700" dirty="0">
                <a:solidFill>
                  <a:srgbClr val="004A6C"/>
                </a:solidFill>
                <a:latin typeface="Century Gothic"/>
              </a:rPr>
              <a:t> </a:t>
            </a:r>
            <a:r>
              <a:rPr lang="en-US" sz="1700" dirty="0" err="1">
                <a:solidFill>
                  <a:srgbClr val="004A6C"/>
                </a:solidFill>
                <a:latin typeface="Century Gothic"/>
              </a:rPr>
              <a:t>στην</a:t>
            </a:r>
            <a:r>
              <a:rPr lang="en-US" sz="1700" dirty="0">
                <a:solidFill>
                  <a:srgbClr val="004A6C"/>
                </a:solidFill>
                <a:latin typeface="Century Gothic"/>
              </a:rPr>
              <a:t> </a:t>
            </a:r>
            <a:r>
              <a:rPr lang="en-US" sz="1700" dirty="0" err="1">
                <a:solidFill>
                  <a:srgbClr val="004A6C"/>
                </a:solidFill>
                <a:latin typeface="Century Gothic"/>
              </a:rPr>
              <a:t>Ελλάδ</a:t>
            </a:r>
            <a:r>
              <a:rPr lang="en-US" sz="1700" dirty="0">
                <a:solidFill>
                  <a:srgbClr val="004A6C"/>
                </a:solidFill>
                <a:latin typeface="Century Gothic"/>
              </a:rPr>
              <a:t>α. </a:t>
            </a:r>
            <a:r>
              <a:rPr lang="en-US" sz="1700" dirty="0" err="1">
                <a:solidFill>
                  <a:srgbClr val="004A6C"/>
                </a:solidFill>
                <a:latin typeface="Century Gothic"/>
              </a:rPr>
              <a:t>Στην</a:t>
            </a:r>
            <a:r>
              <a:rPr lang="en-US" sz="1700" dirty="0">
                <a:solidFill>
                  <a:srgbClr val="004A6C"/>
                </a:solidFill>
                <a:latin typeface="Century Gothic"/>
              </a:rPr>
              <a:t> </a:t>
            </a:r>
            <a:r>
              <a:rPr lang="en-US" sz="1700" dirty="0" err="1">
                <a:solidFill>
                  <a:srgbClr val="004A6C"/>
                </a:solidFill>
                <a:latin typeface="Century Gothic"/>
              </a:rPr>
              <a:t>Αγγλί</a:t>
            </a:r>
            <a:r>
              <a:rPr lang="en-US" sz="1700" dirty="0">
                <a:solidFill>
                  <a:srgbClr val="004A6C"/>
                </a:solidFill>
                <a:latin typeface="Century Gothic"/>
              </a:rPr>
              <a:t>α και </a:t>
            </a:r>
            <a:r>
              <a:rPr lang="en-US" sz="1700" dirty="0" err="1">
                <a:solidFill>
                  <a:srgbClr val="004A6C"/>
                </a:solidFill>
                <a:latin typeface="Century Gothic"/>
              </a:rPr>
              <a:t>τη</a:t>
            </a:r>
            <a:r>
              <a:rPr lang="en-US" sz="1700" dirty="0">
                <a:solidFill>
                  <a:srgbClr val="004A6C"/>
                </a:solidFill>
                <a:latin typeface="Century Gothic"/>
              </a:rPr>
              <a:t> </a:t>
            </a:r>
            <a:r>
              <a:rPr lang="en-US" sz="1700" dirty="0" err="1">
                <a:solidFill>
                  <a:srgbClr val="004A6C"/>
                </a:solidFill>
                <a:latin typeface="Century Gothic"/>
              </a:rPr>
              <a:t>Σκωτί</a:t>
            </a:r>
            <a:r>
              <a:rPr lang="en-US" sz="1700" dirty="0">
                <a:solidFill>
                  <a:srgbClr val="004A6C"/>
                </a:solidFill>
                <a:latin typeface="Century Gothic"/>
              </a:rPr>
              <a:t>α </a:t>
            </a:r>
            <a:r>
              <a:rPr lang="en-US" sz="1700" dirty="0" err="1">
                <a:solidFill>
                  <a:srgbClr val="004A6C"/>
                </a:solidFill>
                <a:latin typeface="Century Gothic"/>
              </a:rPr>
              <a:t>ωστόσο</a:t>
            </a:r>
            <a:r>
              <a:rPr lang="en-US" sz="1700" dirty="0">
                <a:solidFill>
                  <a:srgbClr val="004A6C"/>
                </a:solidFill>
                <a:latin typeface="Century Gothic"/>
              </a:rPr>
              <a:t>, η π</a:t>
            </a:r>
            <a:r>
              <a:rPr lang="en-US" sz="1700" dirty="0" err="1">
                <a:solidFill>
                  <a:srgbClr val="004A6C"/>
                </a:solidFill>
                <a:latin typeface="Century Gothic"/>
              </a:rPr>
              <a:t>λήρης</a:t>
            </a:r>
            <a:r>
              <a:rPr lang="en-US" sz="1700" dirty="0">
                <a:solidFill>
                  <a:srgbClr val="004A6C"/>
                </a:solidFill>
                <a:latin typeface="Century Gothic"/>
              </a:rPr>
              <a:t> απα</a:t>
            </a:r>
            <a:r>
              <a:rPr lang="en-US" sz="1700" dirty="0" err="1">
                <a:solidFill>
                  <a:srgbClr val="004A6C"/>
                </a:solidFill>
                <a:latin typeface="Century Gothic"/>
              </a:rPr>
              <a:t>γόρευση</a:t>
            </a:r>
            <a:r>
              <a:rPr lang="en-US" sz="1700" dirty="0">
                <a:solidFill>
                  <a:srgbClr val="004A6C"/>
                </a:solidFill>
                <a:latin typeface="Century Gothic"/>
              </a:rPr>
              <a:t> </a:t>
            </a:r>
            <a:r>
              <a:rPr lang="en-US" sz="1700" dirty="0" err="1">
                <a:solidFill>
                  <a:srgbClr val="004A6C"/>
                </a:solidFill>
                <a:latin typeface="Century Gothic"/>
              </a:rPr>
              <a:t>της</a:t>
            </a:r>
            <a:r>
              <a:rPr lang="en-US" sz="1700" dirty="0">
                <a:solidFill>
                  <a:srgbClr val="004A6C"/>
                </a:solidFill>
                <a:latin typeface="Century Gothic"/>
              </a:rPr>
              <a:t> π</a:t>
            </a:r>
            <a:r>
              <a:rPr lang="en-US" sz="1700" dirty="0" err="1">
                <a:solidFill>
                  <a:srgbClr val="004A6C"/>
                </a:solidFill>
                <a:latin typeface="Century Gothic"/>
              </a:rPr>
              <a:t>ώλησης</a:t>
            </a:r>
            <a:r>
              <a:rPr lang="en-US" sz="1700" dirty="0">
                <a:solidFill>
                  <a:srgbClr val="004A6C"/>
                </a:solidFill>
                <a:latin typeface="Century Gothic"/>
              </a:rPr>
              <a:t> π</a:t>
            </a:r>
            <a:r>
              <a:rPr lang="en-US" sz="1700" dirty="0" err="1">
                <a:solidFill>
                  <a:srgbClr val="004A6C"/>
                </a:solidFill>
                <a:latin typeface="Century Gothic"/>
              </a:rPr>
              <a:t>ροϊόντων</a:t>
            </a:r>
            <a:r>
              <a:rPr lang="en-US" sz="1700" dirty="0">
                <a:solidFill>
                  <a:srgbClr val="004A6C"/>
                </a:solidFill>
                <a:latin typeface="Century Gothic"/>
              </a:rPr>
              <a:t> τα οπ</a:t>
            </a:r>
            <a:r>
              <a:rPr lang="en-US" sz="1700" dirty="0" err="1">
                <a:solidFill>
                  <a:srgbClr val="004A6C"/>
                </a:solidFill>
                <a:latin typeface="Century Gothic"/>
              </a:rPr>
              <a:t>οί</a:t>
            </a:r>
            <a:r>
              <a:rPr lang="en-US" sz="1700" dirty="0">
                <a:solidFill>
                  <a:srgbClr val="004A6C"/>
                </a:solidFill>
                <a:latin typeface="Century Gothic"/>
              </a:rPr>
              <a:t>α π</a:t>
            </a:r>
            <a:r>
              <a:rPr lang="en-US" sz="1700" dirty="0" err="1">
                <a:solidFill>
                  <a:srgbClr val="004A6C"/>
                </a:solidFill>
                <a:latin typeface="Century Gothic"/>
              </a:rPr>
              <a:t>εριέχουν</a:t>
            </a:r>
            <a:r>
              <a:rPr lang="en-US" sz="1700" dirty="0">
                <a:solidFill>
                  <a:srgbClr val="004A6C"/>
                </a:solidFill>
                <a:latin typeface="Century Gothic"/>
              </a:rPr>
              <a:t> </a:t>
            </a:r>
            <a:r>
              <a:rPr lang="en-US" sz="1700" dirty="0" err="1">
                <a:solidFill>
                  <a:srgbClr val="004A6C"/>
                </a:solidFill>
                <a:latin typeface="Century Gothic"/>
              </a:rPr>
              <a:t>μικρο</a:t>
            </a:r>
            <a:r>
              <a:rPr lang="en-US" sz="1700" dirty="0">
                <a:solidFill>
                  <a:srgbClr val="004A6C"/>
                </a:solidFill>
                <a:latin typeface="Century Gothic"/>
              </a:rPr>
              <a:t>πλα</a:t>
            </a:r>
            <a:r>
              <a:rPr lang="en-US" sz="1700" dirty="0" err="1">
                <a:solidFill>
                  <a:srgbClr val="004A6C"/>
                </a:solidFill>
                <a:latin typeface="Century Gothic"/>
              </a:rPr>
              <a:t>στικά</a:t>
            </a:r>
            <a:r>
              <a:rPr lang="en-US" sz="1700" dirty="0">
                <a:solidFill>
                  <a:srgbClr val="004A6C"/>
                </a:solidFill>
                <a:latin typeface="Century Gothic"/>
              </a:rPr>
              <a:t> (</a:t>
            </a:r>
            <a:r>
              <a:rPr lang="en-US" sz="1700" dirty="0" err="1">
                <a:solidFill>
                  <a:srgbClr val="004A6C"/>
                </a:solidFill>
                <a:latin typeface="Century Gothic"/>
              </a:rPr>
              <a:t>μικροσκο</a:t>
            </a:r>
            <a:r>
              <a:rPr lang="en-US" sz="1700" dirty="0">
                <a:solidFill>
                  <a:srgbClr val="004A6C"/>
                </a:solidFill>
                <a:latin typeface="Century Gothic"/>
              </a:rPr>
              <a:t>π</a:t>
            </a:r>
            <a:r>
              <a:rPr lang="en-US" sz="1700" dirty="0" err="1">
                <a:solidFill>
                  <a:srgbClr val="004A6C"/>
                </a:solidFill>
                <a:latin typeface="Century Gothic"/>
              </a:rPr>
              <a:t>ικά</a:t>
            </a:r>
            <a:r>
              <a:rPr lang="en-US" sz="1700" dirty="0">
                <a:solidFill>
                  <a:srgbClr val="004A6C"/>
                </a:solidFill>
                <a:latin typeface="Century Gothic"/>
              </a:rPr>
              <a:t> </a:t>
            </a:r>
            <a:r>
              <a:rPr lang="en-US" sz="1700" dirty="0" err="1">
                <a:solidFill>
                  <a:srgbClr val="004A6C"/>
                </a:solidFill>
                <a:latin typeface="Century Gothic"/>
              </a:rPr>
              <a:t>κομμάτι</a:t>
            </a:r>
            <a:r>
              <a:rPr lang="en-US" sz="1700" dirty="0">
                <a:solidFill>
                  <a:srgbClr val="004A6C"/>
                </a:solidFill>
                <a:latin typeface="Century Gothic"/>
              </a:rPr>
              <a:t>α πλα</a:t>
            </a:r>
            <a:r>
              <a:rPr lang="en-US" sz="1700" dirty="0" err="1">
                <a:solidFill>
                  <a:srgbClr val="004A6C"/>
                </a:solidFill>
                <a:latin typeface="Century Gothic"/>
              </a:rPr>
              <a:t>στικού</a:t>
            </a:r>
            <a:r>
              <a:rPr lang="en-US" sz="1700" dirty="0">
                <a:solidFill>
                  <a:srgbClr val="004A6C"/>
                </a:solidFill>
                <a:latin typeface="Century Gothic"/>
              </a:rPr>
              <a:t> π</a:t>
            </a:r>
            <a:r>
              <a:rPr lang="en-US" sz="1700" dirty="0" err="1">
                <a:solidFill>
                  <a:srgbClr val="004A6C"/>
                </a:solidFill>
                <a:latin typeface="Century Gothic"/>
              </a:rPr>
              <a:t>ου</a:t>
            </a:r>
            <a:r>
              <a:rPr lang="en-US" sz="1700" dirty="0">
                <a:solidFill>
                  <a:srgbClr val="004A6C"/>
                </a:solidFill>
                <a:latin typeface="Century Gothic"/>
              </a:rPr>
              <a:t> π</a:t>
            </a:r>
            <a:r>
              <a:rPr lang="en-US" sz="1700" dirty="0" err="1">
                <a:solidFill>
                  <a:srgbClr val="004A6C"/>
                </a:solidFill>
                <a:latin typeface="Century Gothic"/>
              </a:rPr>
              <a:t>ροστίθεντ</a:t>
            </a:r>
            <a:r>
              <a:rPr lang="en-US" sz="1700" dirty="0">
                <a:solidFill>
                  <a:srgbClr val="004A6C"/>
                </a:solidFill>
                <a:latin typeface="Century Gothic"/>
              </a:rPr>
              <a:t>αι </a:t>
            </a:r>
            <a:r>
              <a:rPr lang="en-US" sz="1700" dirty="0" err="1">
                <a:solidFill>
                  <a:srgbClr val="004A6C"/>
                </a:solidFill>
                <a:latin typeface="Century Gothic"/>
              </a:rPr>
              <a:t>συχνά</a:t>
            </a:r>
            <a:r>
              <a:rPr lang="en-US" sz="1700" dirty="0">
                <a:solidFill>
                  <a:srgbClr val="004A6C"/>
                </a:solidFill>
                <a:latin typeface="Century Gothic"/>
              </a:rPr>
              <a:t> </a:t>
            </a:r>
            <a:r>
              <a:rPr lang="en-US" sz="1700" dirty="0" err="1">
                <a:solidFill>
                  <a:srgbClr val="004A6C"/>
                </a:solidFill>
                <a:latin typeface="Century Gothic"/>
              </a:rPr>
              <a:t>σε</a:t>
            </a:r>
            <a:r>
              <a:rPr lang="en-US" sz="1700" dirty="0">
                <a:solidFill>
                  <a:srgbClr val="004A6C"/>
                </a:solidFill>
                <a:latin typeface="Century Gothic"/>
              </a:rPr>
              <a:t> π</a:t>
            </a:r>
            <a:r>
              <a:rPr lang="en-US" sz="1700" dirty="0" err="1">
                <a:solidFill>
                  <a:srgbClr val="004A6C"/>
                </a:solidFill>
                <a:latin typeface="Century Gothic"/>
              </a:rPr>
              <a:t>ροϊόντ</a:t>
            </a:r>
            <a:r>
              <a:rPr lang="en-US" sz="1700" dirty="0">
                <a:solidFill>
                  <a:srgbClr val="004A6C"/>
                </a:solidFill>
                <a:latin typeface="Century Gothic"/>
              </a:rPr>
              <a:t>α απ</a:t>
            </a:r>
            <a:r>
              <a:rPr lang="en-US" sz="1700" dirty="0" err="1">
                <a:solidFill>
                  <a:srgbClr val="004A6C"/>
                </a:solidFill>
                <a:latin typeface="Century Gothic"/>
              </a:rPr>
              <a:t>ολέ</a:t>
            </a:r>
            <a:r>
              <a:rPr lang="en-US" sz="1700" dirty="0">
                <a:solidFill>
                  <a:srgbClr val="004A6C"/>
                </a:solidFill>
                <a:latin typeface="Century Gothic"/>
              </a:rPr>
              <a:t>π</a:t>
            </a:r>
            <a:r>
              <a:rPr lang="en-US" sz="1700" dirty="0" err="1">
                <a:solidFill>
                  <a:srgbClr val="004A6C"/>
                </a:solidFill>
                <a:latin typeface="Century Gothic"/>
              </a:rPr>
              <a:t>ισης</a:t>
            </a:r>
            <a:r>
              <a:rPr lang="en-US" sz="1700" dirty="0">
                <a:solidFill>
                  <a:srgbClr val="004A6C"/>
                </a:solidFill>
                <a:latin typeface="Century Gothic"/>
              </a:rPr>
              <a:t> π</a:t>
            </a:r>
            <a:r>
              <a:rPr lang="en-US" sz="1700" dirty="0" err="1">
                <a:solidFill>
                  <a:srgbClr val="004A6C"/>
                </a:solidFill>
                <a:latin typeface="Century Gothic"/>
              </a:rPr>
              <a:t>ροσώ</a:t>
            </a:r>
            <a:r>
              <a:rPr lang="en-US" sz="1700" dirty="0">
                <a:solidFill>
                  <a:srgbClr val="004A6C"/>
                </a:solidFill>
                <a:latin typeface="Century Gothic"/>
              </a:rPr>
              <a:t>π</a:t>
            </a:r>
            <a:r>
              <a:rPr lang="en-US" sz="1700" dirty="0" err="1">
                <a:solidFill>
                  <a:srgbClr val="004A6C"/>
                </a:solidFill>
                <a:latin typeface="Century Gothic"/>
              </a:rPr>
              <a:t>ου</a:t>
            </a:r>
            <a:r>
              <a:rPr lang="en-US" sz="1700" dirty="0">
                <a:solidFill>
                  <a:srgbClr val="004A6C"/>
                </a:solidFill>
                <a:latin typeface="Century Gothic"/>
              </a:rPr>
              <a:t>, σαπ</a:t>
            </a:r>
            <a:r>
              <a:rPr lang="en-US" sz="1700" dirty="0" err="1">
                <a:solidFill>
                  <a:srgbClr val="004A6C"/>
                </a:solidFill>
                <a:latin typeface="Century Gothic"/>
              </a:rPr>
              <a:t>ούνι</a:t>
            </a:r>
            <a:r>
              <a:rPr lang="en-US" sz="1700" dirty="0">
                <a:solidFill>
                  <a:srgbClr val="004A6C"/>
                </a:solidFill>
                <a:latin typeface="Century Gothic"/>
              </a:rPr>
              <a:t>α και </a:t>
            </a:r>
            <a:r>
              <a:rPr lang="en-US" sz="1700" dirty="0" err="1">
                <a:solidFill>
                  <a:srgbClr val="004A6C"/>
                </a:solidFill>
                <a:latin typeface="Century Gothic"/>
              </a:rPr>
              <a:t>οδοντόκρεμες</a:t>
            </a:r>
            <a:r>
              <a:rPr lang="en-US" sz="1700" dirty="0">
                <a:solidFill>
                  <a:srgbClr val="004A6C"/>
                </a:solidFill>
                <a:latin typeface="Century Gothic"/>
              </a:rPr>
              <a:t>) </a:t>
            </a:r>
            <a:r>
              <a:rPr lang="en-US" sz="1700" dirty="0" err="1">
                <a:solidFill>
                  <a:srgbClr val="004A6C"/>
                </a:solidFill>
                <a:latin typeface="Century Gothic"/>
              </a:rPr>
              <a:t>εφ</a:t>
            </a:r>
            <a:r>
              <a:rPr lang="en-US" sz="1700" dirty="0">
                <a:solidFill>
                  <a:srgbClr val="004A6C"/>
                </a:solidFill>
                <a:latin typeface="Century Gothic"/>
              </a:rPr>
              <a:t>α</a:t>
            </a:r>
            <a:r>
              <a:rPr lang="en-US" sz="1700" dirty="0" err="1">
                <a:solidFill>
                  <a:srgbClr val="004A6C"/>
                </a:solidFill>
                <a:latin typeface="Century Gothic"/>
              </a:rPr>
              <a:t>ρμόστηκε</a:t>
            </a:r>
            <a:r>
              <a:rPr lang="en-US" sz="1700" dirty="0">
                <a:solidFill>
                  <a:srgbClr val="004A6C"/>
                </a:solidFill>
                <a:latin typeface="Century Gothic"/>
              </a:rPr>
              <a:t> </a:t>
            </a:r>
            <a:r>
              <a:rPr lang="en-US" sz="1700" dirty="0" err="1">
                <a:solidFill>
                  <a:srgbClr val="004A6C"/>
                </a:solidFill>
                <a:latin typeface="Century Gothic"/>
              </a:rPr>
              <a:t>το</a:t>
            </a:r>
            <a:r>
              <a:rPr lang="en-US" sz="1700" dirty="0">
                <a:solidFill>
                  <a:srgbClr val="004A6C"/>
                </a:solidFill>
                <a:latin typeface="Century Gothic"/>
              </a:rPr>
              <a:t> 2018.</a:t>
            </a:r>
            <a:endParaRPr lang="en-US" dirty="0"/>
          </a:p>
          <a:p>
            <a:endParaRPr lang="en-US" sz="1700">
              <a:solidFill>
                <a:srgbClr val="004A6C"/>
              </a:solidFill>
              <a:latin typeface="Century Gothic"/>
            </a:endParaRPr>
          </a:p>
        </p:txBody>
      </p:sp>
      <p:sp>
        <p:nvSpPr>
          <p:cNvPr id="9" name="TextBox 8">
            <a:extLst>
              <a:ext uri="{FF2B5EF4-FFF2-40B4-BE49-F238E27FC236}">
                <a16:creationId xmlns:a16="http://schemas.microsoft.com/office/drawing/2014/main" id="{AC7F52FC-E9E9-A344-B039-B6B5DF9BDFE4}"/>
              </a:ext>
            </a:extLst>
          </p:cNvPr>
          <p:cNvSpPr txBox="1"/>
          <p:nvPr/>
        </p:nvSpPr>
        <p:spPr>
          <a:xfrm>
            <a:off x="465697" y="1931714"/>
            <a:ext cx="4400026" cy="606287"/>
          </a:xfrm>
          <a:prstGeom prst="rect">
            <a:avLst/>
          </a:prstGeom>
          <a:noFill/>
        </p:spPr>
        <p:txBody>
          <a:bodyPr wrap="square" lIns="91440" tIns="45720" rIns="91440" bIns="45720" rtlCol="0" anchor="t">
            <a:spAutoFit/>
          </a:bodyPr>
          <a:lstStyle/>
          <a:p>
            <a:r>
              <a:rPr lang="en-US" sz="3200" b="1" err="1">
                <a:solidFill>
                  <a:srgbClr val="F9F6ED"/>
                </a:solidFill>
                <a:latin typeface="Century Gothic"/>
              </a:rPr>
              <a:t>Μικρόκοκκοι</a:t>
            </a:r>
            <a:endParaRPr lang="en-US" err="1">
              <a:latin typeface="Century Gothic"/>
            </a:endParaRPr>
          </a:p>
        </p:txBody>
      </p:sp>
      <p:sp>
        <p:nvSpPr>
          <p:cNvPr id="13" name="TextBox 12">
            <a:extLst>
              <a:ext uri="{FF2B5EF4-FFF2-40B4-BE49-F238E27FC236}">
                <a16:creationId xmlns:a16="http://schemas.microsoft.com/office/drawing/2014/main" id="{8B8EF55E-643D-3945-8942-3096604DF22F}"/>
              </a:ext>
            </a:extLst>
          </p:cNvPr>
          <p:cNvSpPr txBox="1"/>
          <p:nvPr/>
        </p:nvSpPr>
        <p:spPr>
          <a:xfrm>
            <a:off x="574554" y="5823209"/>
            <a:ext cx="4400026" cy="606287"/>
          </a:xfrm>
          <a:prstGeom prst="rect">
            <a:avLst/>
          </a:prstGeom>
          <a:noFill/>
        </p:spPr>
        <p:txBody>
          <a:bodyPr wrap="square" lIns="91440" tIns="45720" rIns="91440" bIns="45720" rtlCol="0" anchor="t">
            <a:spAutoFit/>
          </a:bodyPr>
          <a:lstStyle/>
          <a:p>
            <a:r>
              <a:rPr lang="en-US" sz="3200" b="1" dirty="0" err="1">
                <a:solidFill>
                  <a:srgbClr val="F9F6ED"/>
                </a:solidFill>
                <a:latin typeface="Century Gothic"/>
              </a:rPr>
              <a:t>Είν</a:t>
            </a:r>
            <a:r>
              <a:rPr lang="en-US" sz="3200" b="1" dirty="0">
                <a:solidFill>
                  <a:srgbClr val="F9F6ED"/>
                </a:solidFill>
                <a:latin typeface="Century Gothic"/>
              </a:rPr>
              <a:t>αι α</a:t>
            </a:r>
            <a:r>
              <a:rPr lang="en-US" sz="3200" b="1" dirty="0" err="1">
                <a:solidFill>
                  <a:srgbClr val="F9F6ED"/>
                </a:solidFill>
                <a:latin typeface="Century Gothic"/>
              </a:rPr>
              <a:t>ρκετό</a:t>
            </a:r>
            <a:r>
              <a:rPr lang="en-US" sz="3200" b="1" dirty="0">
                <a:solidFill>
                  <a:srgbClr val="F9F6ED"/>
                </a:solidFill>
                <a:latin typeface="Century Gothic"/>
              </a:rPr>
              <a:t>;</a:t>
            </a:r>
            <a:endParaRPr lang="en-US" dirty="0"/>
          </a:p>
        </p:txBody>
      </p:sp>
      <p:pic>
        <p:nvPicPr>
          <p:cNvPr id="7" name="Picture 6" descr="Shape, arrow&#10;&#10;Description automatically generated">
            <a:extLst>
              <a:ext uri="{FF2B5EF4-FFF2-40B4-BE49-F238E27FC236}">
                <a16:creationId xmlns:a16="http://schemas.microsoft.com/office/drawing/2014/main" id="{E0EC3206-F5BA-8D49-9B4E-F361CC46EBA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543184" y="5014318"/>
            <a:ext cx="1586535" cy="1531091"/>
          </a:xfrm>
          <a:prstGeom prst="rect">
            <a:avLst/>
          </a:prstGeom>
        </p:spPr>
      </p:pic>
      <p:pic>
        <p:nvPicPr>
          <p:cNvPr id="15" name="Picture 14" descr="Icon&#10;&#10;Description automatically generated">
            <a:extLst>
              <a:ext uri="{FF2B5EF4-FFF2-40B4-BE49-F238E27FC236}">
                <a16:creationId xmlns:a16="http://schemas.microsoft.com/office/drawing/2014/main" id="{10509AF8-B89D-8B4C-91B6-18950AE1256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18126097">
            <a:off x="4698498" y="5496848"/>
            <a:ext cx="753392" cy="646331"/>
          </a:xfrm>
          <a:prstGeom prst="rect">
            <a:avLst/>
          </a:prstGeom>
        </p:spPr>
      </p:pic>
      <p:pic>
        <p:nvPicPr>
          <p:cNvPr id="21" name="Picture 20">
            <a:extLst>
              <a:ext uri="{FF2B5EF4-FFF2-40B4-BE49-F238E27FC236}">
                <a16:creationId xmlns:a16="http://schemas.microsoft.com/office/drawing/2014/main" id="{B7356311-1181-E84B-B79F-7B5BEB42A80E}"/>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4336451" y="1"/>
            <a:ext cx="7855549" cy="6858000"/>
          </a:xfrm>
          <a:prstGeom prst="rect">
            <a:avLst/>
          </a:prstGeom>
        </p:spPr>
      </p:pic>
      <p:sp>
        <p:nvSpPr>
          <p:cNvPr id="12" name="TextBox 11">
            <a:extLst>
              <a:ext uri="{FF2B5EF4-FFF2-40B4-BE49-F238E27FC236}">
                <a16:creationId xmlns:a16="http://schemas.microsoft.com/office/drawing/2014/main" id="{EF5CA341-7E10-6319-797F-61699AC3120E}"/>
              </a:ext>
            </a:extLst>
          </p:cNvPr>
          <p:cNvSpPr txBox="1"/>
          <p:nvPr/>
        </p:nvSpPr>
        <p:spPr>
          <a:xfrm>
            <a:off x="133494" y="914830"/>
            <a:ext cx="4750134" cy="584775"/>
          </a:xfrm>
          <a:prstGeom prst="rect">
            <a:avLst/>
          </a:prstGeom>
          <a:noFill/>
        </p:spPr>
        <p:txBody>
          <a:bodyPr wrap="square" lIns="91440" tIns="45720" rIns="91440" bIns="45720" rtlCol="0" anchor="t">
            <a:spAutoFit/>
          </a:bodyPr>
          <a:lstStyle/>
          <a:p>
            <a:r>
              <a:rPr lang="en-US" sz="3200" b="1" err="1">
                <a:solidFill>
                  <a:srgbClr val="004A6C"/>
                </a:solidFill>
                <a:latin typeface="Century Gothic"/>
              </a:rPr>
              <a:t>Ισχύουσ</a:t>
            </a:r>
            <a:r>
              <a:rPr lang="en-US" sz="3200" b="1">
                <a:solidFill>
                  <a:srgbClr val="004A6C"/>
                </a:solidFill>
                <a:latin typeface="Century Gothic"/>
              </a:rPr>
              <a:t>α </a:t>
            </a:r>
            <a:r>
              <a:rPr lang="en-US" sz="3200" b="1" err="1">
                <a:solidFill>
                  <a:srgbClr val="004A6C"/>
                </a:solidFill>
                <a:latin typeface="Century Gothic"/>
              </a:rPr>
              <a:t>Νομοθεσί</a:t>
            </a:r>
            <a:r>
              <a:rPr lang="en-US" sz="3200" b="1">
                <a:solidFill>
                  <a:srgbClr val="004A6C"/>
                </a:solidFill>
                <a:latin typeface="Century Gothic"/>
              </a:rPr>
              <a:t>α: </a:t>
            </a:r>
          </a:p>
        </p:txBody>
      </p:sp>
    </p:spTree>
    <p:extLst>
      <p:ext uri="{BB962C8B-B14F-4D97-AF65-F5344CB8AC3E}">
        <p14:creationId xmlns:p14="http://schemas.microsoft.com/office/powerpoint/2010/main" val="24513409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1B04E-C437-2748-A82B-03FC20D23D8B}"/>
              </a:ext>
            </a:extLst>
          </p:cNvPr>
          <p:cNvSpPr>
            <a:spLocks noGrp="1"/>
          </p:cNvSpPr>
          <p:nvPr>
            <p:ph type="title"/>
          </p:nvPr>
        </p:nvSpPr>
        <p:spPr/>
        <p:txBody>
          <a:bodyPr/>
          <a:lstStyle/>
          <a:p>
            <a:endParaRPr lang="en-US"/>
          </a:p>
        </p:txBody>
      </p:sp>
      <p:pic>
        <p:nvPicPr>
          <p:cNvPr id="4" name="Picture 3" descr="A picture containing icon&#10;&#10;Description automatically generated">
            <a:extLst>
              <a:ext uri="{FF2B5EF4-FFF2-40B4-BE49-F238E27FC236}">
                <a16:creationId xmlns:a16="http://schemas.microsoft.com/office/drawing/2014/main" id="{A90EB9C0-ED27-6048-96B2-B824AA932230}"/>
              </a:ext>
            </a:extLst>
          </p:cNvPr>
          <p:cNvPicPr>
            <a:picLocks noChangeAspect="1"/>
          </p:cNvPicPr>
          <p:nvPr/>
        </p:nvPicPr>
        <p:blipFill>
          <a:blip r:embed="rId3"/>
          <a:stretch>
            <a:fillRect/>
          </a:stretch>
        </p:blipFill>
        <p:spPr>
          <a:xfrm>
            <a:off x="0" y="0"/>
            <a:ext cx="12192000" cy="6858000"/>
          </a:xfrm>
          <a:prstGeom prst="rect">
            <a:avLst/>
          </a:prstGeom>
          <a:ln>
            <a:noFill/>
          </a:ln>
        </p:spPr>
      </p:pic>
      <p:sp>
        <p:nvSpPr>
          <p:cNvPr id="11" name="Rectangle 10">
            <a:extLst>
              <a:ext uri="{FF2B5EF4-FFF2-40B4-BE49-F238E27FC236}">
                <a16:creationId xmlns:a16="http://schemas.microsoft.com/office/drawing/2014/main" id="{60E89E5C-22EF-E648-BB2F-E55E1BEE3017}"/>
              </a:ext>
            </a:extLst>
          </p:cNvPr>
          <p:cNvSpPr/>
          <p:nvPr/>
        </p:nvSpPr>
        <p:spPr>
          <a:xfrm>
            <a:off x="666043" y="3454042"/>
            <a:ext cx="6701111" cy="2238942"/>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392BFBD-29CA-4C48-94FE-4BCCCC90830C}"/>
              </a:ext>
            </a:extLst>
          </p:cNvPr>
          <p:cNvSpPr/>
          <p:nvPr/>
        </p:nvSpPr>
        <p:spPr>
          <a:xfrm>
            <a:off x="799322" y="3660873"/>
            <a:ext cx="4176879" cy="2185214"/>
          </a:xfrm>
          <a:prstGeom prst="rect">
            <a:avLst/>
          </a:prstGeom>
        </p:spPr>
        <p:txBody>
          <a:bodyPr wrap="square" lIns="91440" tIns="45720" rIns="91440" bIns="45720" anchor="t">
            <a:spAutoFit/>
          </a:bodyPr>
          <a:lstStyle/>
          <a:p>
            <a:r>
              <a:rPr lang="en-US" sz="1700" err="1">
                <a:solidFill>
                  <a:srgbClr val="004A6C"/>
                </a:solidFill>
                <a:latin typeface="Century Gothic"/>
              </a:rPr>
              <a:t>Στις</a:t>
            </a:r>
            <a:r>
              <a:rPr lang="en-US" sz="1700">
                <a:solidFill>
                  <a:srgbClr val="004A6C"/>
                </a:solidFill>
                <a:latin typeface="Century Gothic"/>
              </a:rPr>
              <a:t> 20 </a:t>
            </a:r>
            <a:r>
              <a:rPr lang="en-US" sz="1700" err="1">
                <a:solidFill>
                  <a:srgbClr val="004A6C"/>
                </a:solidFill>
                <a:latin typeface="Century Gothic"/>
              </a:rPr>
              <a:t>Οκτω</a:t>
            </a:r>
            <a:r>
              <a:rPr lang="en-US" sz="1700">
                <a:solidFill>
                  <a:srgbClr val="004A6C"/>
                </a:solidFill>
                <a:latin typeface="Century Gothic"/>
              </a:rPr>
              <a:t>β</a:t>
            </a:r>
            <a:r>
              <a:rPr lang="en-US" sz="1700" err="1">
                <a:solidFill>
                  <a:srgbClr val="004A6C"/>
                </a:solidFill>
                <a:latin typeface="Century Gothic"/>
              </a:rPr>
              <a:t>ρίου</a:t>
            </a:r>
            <a:r>
              <a:rPr lang="en-US" sz="1700">
                <a:solidFill>
                  <a:srgbClr val="004A6C"/>
                </a:solidFill>
                <a:latin typeface="Century Gothic"/>
              </a:rPr>
              <a:t> 2020 η </a:t>
            </a:r>
            <a:r>
              <a:rPr lang="en-US" sz="1700" err="1">
                <a:solidFill>
                  <a:srgbClr val="004A6C"/>
                </a:solidFill>
                <a:latin typeface="Century Gothic"/>
              </a:rPr>
              <a:t>ελληνική</a:t>
            </a:r>
            <a:r>
              <a:rPr lang="en-US" sz="1700">
                <a:solidFill>
                  <a:srgbClr val="004A6C"/>
                </a:solidFill>
                <a:latin typeface="Century Gothic"/>
              </a:rPr>
              <a:t> </a:t>
            </a:r>
            <a:r>
              <a:rPr lang="en-US" sz="1700" err="1">
                <a:solidFill>
                  <a:srgbClr val="004A6C"/>
                </a:solidFill>
                <a:latin typeface="Century Gothic"/>
              </a:rPr>
              <a:t>κυ</a:t>
            </a:r>
            <a:r>
              <a:rPr lang="en-US" sz="1700">
                <a:solidFill>
                  <a:srgbClr val="004A6C"/>
                </a:solidFill>
                <a:latin typeface="Century Gothic"/>
              </a:rPr>
              <a:t>β</a:t>
            </a:r>
            <a:r>
              <a:rPr lang="en-US" sz="1700" err="1">
                <a:solidFill>
                  <a:srgbClr val="004A6C"/>
                </a:solidFill>
                <a:latin typeface="Century Gothic"/>
              </a:rPr>
              <a:t>έρνηση</a:t>
            </a:r>
            <a:r>
              <a:rPr lang="en-US" sz="1700">
                <a:solidFill>
                  <a:srgbClr val="004A6C"/>
                </a:solidFill>
                <a:latin typeface="Century Gothic"/>
              </a:rPr>
              <a:t> απ</a:t>
            </a:r>
            <a:r>
              <a:rPr lang="en-US" sz="1700" err="1">
                <a:solidFill>
                  <a:srgbClr val="004A6C"/>
                </a:solidFill>
                <a:latin typeface="Century Gothic"/>
              </a:rPr>
              <a:t>οφάσισε</a:t>
            </a:r>
            <a:r>
              <a:rPr lang="en-US" sz="1700">
                <a:solidFill>
                  <a:srgbClr val="004A6C"/>
                </a:solidFill>
                <a:latin typeface="Century Gothic"/>
              </a:rPr>
              <a:t> </a:t>
            </a:r>
            <a:r>
              <a:rPr lang="en-US" sz="1700" err="1">
                <a:solidFill>
                  <a:srgbClr val="004A6C"/>
                </a:solidFill>
                <a:latin typeface="Century Gothic"/>
              </a:rPr>
              <a:t>ότι</a:t>
            </a:r>
            <a:r>
              <a:rPr lang="en-US" sz="1700">
                <a:solidFill>
                  <a:srgbClr val="004A6C"/>
                </a:solidFill>
                <a:latin typeface="Century Gothic"/>
              </a:rPr>
              <a:t> θα απα</a:t>
            </a:r>
            <a:r>
              <a:rPr lang="en-US" sz="1700" err="1">
                <a:solidFill>
                  <a:srgbClr val="004A6C"/>
                </a:solidFill>
                <a:latin typeface="Century Gothic"/>
              </a:rPr>
              <a:t>γορεύσει</a:t>
            </a:r>
            <a:r>
              <a:rPr lang="en-US" sz="1700">
                <a:solidFill>
                  <a:srgbClr val="004A6C"/>
                </a:solidFill>
                <a:latin typeface="Century Gothic"/>
              </a:rPr>
              <a:t> τα πλα</a:t>
            </a:r>
            <a:r>
              <a:rPr lang="en-US" sz="1700" err="1">
                <a:solidFill>
                  <a:srgbClr val="004A6C"/>
                </a:solidFill>
                <a:latin typeface="Century Gothic"/>
              </a:rPr>
              <a:t>στικά</a:t>
            </a:r>
            <a:r>
              <a:rPr lang="en-US" sz="1700">
                <a:solidFill>
                  <a:srgbClr val="004A6C"/>
                </a:solidFill>
                <a:latin typeface="Century Gothic"/>
              </a:rPr>
              <a:t> καλα</a:t>
            </a:r>
            <a:r>
              <a:rPr lang="en-US" sz="1700" err="1">
                <a:solidFill>
                  <a:srgbClr val="004A6C"/>
                </a:solidFill>
                <a:latin typeface="Century Gothic"/>
              </a:rPr>
              <a:t>μάκι</a:t>
            </a:r>
            <a:r>
              <a:rPr lang="en-US" sz="1700">
                <a:solidFill>
                  <a:srgbClr val="004A6C"/>
                </a:solidFill>
                <a:latin typeface="Century Gothic"/>
              </a:rPr>
              <a:t>α, </a:t>
            </a:r>
            <a:r>
              <a:rPr lang="en-US" sz="1700" err="1">
                <a:solidFill>
                  <a:srgbClr val="004A6C"/>
                </a:solidFill>
                <a:latin typeface="Century Gothic"/>
              </a:rPr>
              <a:t>τους</a:t>
            </a:r>
            <a:r>
              <a:rPr lang="en-US" sz="1700">
                <a:solidFill>
                  <a:srgbClr val="004A6C"/>
                </a:solidFill>
                <a:latin typeface="Century Gothic"/>
              </a:rPr>
              <a:t> ανα</a:t>
            </a:r>
            <a:r>
              <a:rPr lang="en-US" sz="1700" err="1">
                <a:solidFill>
                  <a:srgbClr val="004A6C"/>
                </a:solidFill>
                <a:latin typeface="Century Gothic"/>
              </a:rPr>
              <a:t>δευτήρες</a:t>
            </a:r>
            <a:r>
              <a:rPr lang="en-US" sz="1700">
                <a:solidFill>
                  <a:srgbClr val="004A6C"/>
                </a:solidFill>
                <a:latin typeface="Century Gothic"/>
              </a:rPr>
              <a:t> π</a:t>
            </a:r>
            <a:r>
              <a:rPr lang="en-US" sz="1700" err="1">
                <a:solidFill>
                  <a:srgbClr val="004A6C"/>
                </a:solidFill>
                <a:latin typeface="Century Gothic"/>
              </a:rPr>
              <a:t>οτών</a:t>
            </a:r>
            <a:r>
              <a:rPr lang="en-US" sz="1700">
                <a:solidFill>
                  <a:srgbClr val="004A6C"/>
                </a:solidFill>
                <a:latin typeface="Century Gothic"/>
              </a:rPr>
              <a:t> και </a:t>
            </a:r>
            <a:r>
              <a:rPr lang="en-US" sz="1700" err="1">
                <a:solidFill>
                  <a:srgbClr val="004A6C"/>
                </a:solidFill>
                <a:latin typeface="Century Gothic"/>
              </a:rPr>
              <a:t>τις</a:t>
            </a:r>
            <a:r>
              <a:rPr lang="en-US" sz="1700">
                <a:solidFill>
                  <a:srgbClr val="004A6C"/>
                </a:solidFill>
                <a:latin typeface="Century Gothic"/>
              </a:rPr>
              <a:t> μπα</a:t>
            </a:r>
            <a:r>
              <a:rPr lang="en-US" sz="1700" err="1">
                <a:solidFill>
                  <a:srgbClr val="004A6C"/>
                </a:solidFill>
                <a:latin typeface="Century Gothic"/>
              </a:rPr>
              <a:t>τονέτες</a:t>
            </a:r>
            <a:r>
              <a:rPr lang="en-US" sz="1700">
                <a:solidFill>
                  <a:srgbClr val="004A6C"/>
                </a:solidFill>
                <a:latin typeface="Century Gothic"/>
              </a:rPr>
              <a:t> από </a:t>
            </a:r>
            <a:r>
              <a:rPr lang="en-US" sz="1700" err="1">
                <a:solidFill>
                  <a:srgbClr val="004A6C"/>
                </a:solidFill>
                <a:latin typeface="Century Gothic"/>
              </a:rPr>
              <a:t>τις</a:t>
            </a:r>
            <a:r>
              <a:rPr lang="en-US" sz="1700">
                <a:solidFill>
                  <a:srgbClr val="004A6C"/>
                </a:solidFill>
                <a:latin typeface="Century Gothic"/>
              </a:rPr>
              <a:t> 3 </a:t>
            </a:r>
            <a:r>
              <a:rPr lang="en-US" sz="1700" err="1">
                <a:solidFill>
                  <a:srgbClr val="004A6C"/>
                </a:solidFill>
                <a:latin typeface="Century Gothic"/>
              </a:rPr>
              <a:t>Ιουλίου</a:t>
            </a:r>
            <a:r>
              <a:rPr lang="en-US" sz="1700">
                <a:solidFill>
                  <a:srgbClr val="004A6C"/>
                </a:solidFill>
                <a:latin typeface="Century Gothic"/>
              </a:rPr>
              <a:t> 2021, </a:t>
            </a:r>
            <a:r>
              <a:rPr lang="en-US" sz="1700" err="1">
                <a:solidFill>
                  <a:srgbClr val="004A6C"/>
                </a:solidFill>
                <a:latin typeface="Century Gothic"/>
              </a:rPr>
              <a:t>ώστε</a:t>
            </a:r>
            <a:r>
              <a:rPr lang="en-US" sz="1700">
                <a:solidFill>
                  <a:srgbClr val="004A6C"/>
                </a:solidFill>
                <a:latin typeface="Century Gothic"/>
              </a:rPr>
              <a:t> να </a:t>
            </a:r>
            <a:r>
              <a:rPr lang="en-US" sz="1700" err="1">
                <a:solidFill>
                  <a:srgbClr val="004A6C"/>
                </a:solidFill>
                <a:latin typeface="Century Gothic"/>
              </a:rPr>
              <a:t>συμμορφωθεί</a:t>
            </a:r>
            <a:r>
              <a:rPr lang="en-US" sz="1700">
                <a:solidFill>
                  <a:srgbClr val="004A6C"/>
                </a:solidFill>
                <a:latin typeface="Century Gothic"/>
              </a:rPr>
              <a:t> </a:t>
            </a:r>
            <a:r>
              <a:rPr lang="en-US" sz="1700" err="1">
                <a:solidFill>
                  <a:srgbClr val="004A6C"/>
                </a:solidFill>
                <a:latin typeface="Century Gothic"/>
              </a:rPr>
              <a:t>με</a:t>
            </a:r>
            <a:r>
              <a:rPr lang="en-US" sz="1700">
                <a:solidFill>
                  <a:srgbClr val="004A6C"/>
                </a:solidFill>
                <a:latin typeface="Century Gothic"/>
              </a:rPr>
              <a:t> </a:t>
            </a:r>
            <a:r>
              <a:rPr lang="en-US" sz="1700" err="1">
                <a:solidFill>
                  <a:srgbClr val="004A6C"/>
                </a:solidFill>
                <a:latin typeface="Century Gothic"/>
              </a:rPr>
              <a:t>την</a:t>
            </a:r>
            <a:r>
              <a:rPr lang="en-US" sz="1700">
                <a:solidFill>
                  <a:srgbClr val="004A6C"/>
                </a:solidFill>
                <a:latin typeface="Century Gothic"/>
              </a:rPr>
              <a:t> </a:t>
            </a:r>
            <a:r>
              <a:rPr lang="en-US" sz="1700" err="1">
                <a:solidFill>
                  <a:srgbClr val="004A6C"/>
                </a:solidFill>
                <a:latin typeface="Century Gothic"/>
              </a:rPr>
              <a:t>οδηγί</a:t>
            </a:r>
            <a:r>
              <a:rPr lang="en-US" sz="1700">
                <a:solidFill>
                  <a:srgbClr val="004A6C"/>
                </a:solidFill>
                <a:latin typeface="Century Gothic"/>
              </a:rPr>
              <a:t>α </a:t>
            </a:r>
            <a:r>
              <a:rPr lang="en-US" sz="1700" err="1">
                <a:solidFill>
                  <a:srgbClr val="004A6C"/>
                </a:solidFill>
                <a:latin typeface="Century Gothic"/>
              </a:rPr>
              <a:t>της</a:t>
            </a:r>
            <a:r>
              <a:rPr lang="en-US" sz="1700">
                <a:solidFill>
                  <a:srgbClr val="004A6C"/>
                </a:solidFill>
                <a:latin typeface="Century Gothic"/>
              </a:rPr>
              <a:t> Ε.Ε. 2019/904 </a:t>
            </a:r>
            <a:r>
              <a:rPr lang="en-US" sz="1700" err="1">
                <a:solidFill>
                  <a:srgbClr val="004A6C"/>
                </a:solidFill>
                <a:latin typeface="Century Gothic"/>
              </a:rPr>
              <a:t>άρθρο</a:t>
            </a:r>
            <a:r>
              <a:rPr lang="en-US" sz="1700">
                <a:solidFill>
                  <a:srgbClr val="004A6C"/>
                </a:solidFill>
                <a:latin typeface="Century Gothic"/>
              </a:rPr>
              <a:t> 5.</a:t>
            </a:r>
            <a:endParaRPr lang="en-US"/>
          </a:p>
          <a:p>
            <a:endParaRPr lang="en-US" sz="1700">
              <a:solidFill>
                <a:srgbClr val="004A6C"/>
              </a:solidFill>
              <a:latin typeface="Century Gothic"/>
            </a:endParaRPr>
          </a:p>
        </p:txBody>
      </p:sp>
      <p:sp>
        <p:nvSpPr>
          <p:cNvPr id="9" name="TextBox 8">
            <a:extLst>
              <a:ext uri="{FF2B5EF4-FFF2-40B4-BE49-F238E27FC236}">
                <a16:creationId xmlns:a16="http://schemas.microsoft.com/office/drawing/2014/main" id="{AC7F52FC-E9E9-A344-B039-B6B5DF9BDFE4}"/>
              </a:ext>
            </a:extLst>
          </p:cNvPr>
          <p:cNvSpPr txBox="1"/>
          <p:nvPr/>
        </p:nvSpPr>
        <p:spPr>
          <a:xfrm>
            <a:off x="660085" y="2151847"/>
            <a:ext cx="4400026" cy="1200329"/>
          </a:xfrm>
          <a:prstGeom prst="rect">
            <a:avLst/>
          </a:prstGeom>
          <a:noFill/>
        </p:spPr>
        <p:txBody>
          <a:bodyPr wrap="square" lIns="91440" tIns="45720" rIns="91440" bIns="45720" rtlCol="0" anchor="t">
            <a:spAutoFit/>
          </a:bodyPr>
          <a:lstStyle/>
          <a:p>
            <a:r>
              <a:rPr lang="en-US" sz="2400" b="1" err="1">
                <a:solidFill>
                  <a:srgbClr val="004A6C"/>
                </a:solidFill>
                <a:latin typeface="Century Gothic"/>
              </a:rPr>
              <a:t>Πλ</a:t>
            </a:r>
            <a:r>
              <a:rPr lang="en-US" sz="2400" b="1">
                <a:solidFill>
                  <a:srgbClr val="004A6C"/>
                </a:solidFill>
                <a:latin typeface="Century Gothic"/>
              </a:rPr>
              <a:t>α</a:t>
            </a:r>
            <a:r>
              <a:rPr lang="en-US" sz="2400" b="1" err="1">
                <a:solidFill>
                  <a:srgbClr val="004A6C"/>
                </a:solidFill>
                <a:latin typeface="Century Gothic"/>
              </a:rPr>
              <a:t>στικά</a:t>
            </a:r>
            <a:r>
              <a:rPr lang="en-US" sz="2400" b="1">
                <a:solidFill>
                  <a:srgbClr val="004A6C"/>
                </a:solidFill>
                <a:latin typeface="Century Gothic"/>
              </a:rPr>
              <a:t> καλα</a:t>
            </a:r>
            <a:r>
              <a:rPr lang="en-US" sz="2400" b="1" err="1">
                <a:solidFill>
                  <a:srgbClr val="004A6C"/>
                </a:solidFill>
                <a:latin typeface="Century Gothic"/>
              </a:rPr>
              <a:t>μάκι</a:t>
            </a:r>
            <a:r>
              <a:rPr lang="en-US" sz="2400" b="1">
                <a:solidFill>
                  <a:srgbClr val="004A6C"/>
                </a:solidFill>
                <a:latin typeface="Century Gothic"/>
              </a:rPr>
              <a:t>α, ανα</a:t>
            </a:r>
            <a:r>
              <a:rPr lang="en-US" sz="2400" b="1" err="1">
                <a:solidFill>
                  <a:srgbClr val="004A6C"/>
                </a:solidFill>
                <a:latin typeface="Century Gothic"/>
              </a:rPr>
              <a:t>δευτήρες</a:t>
            </a:r>
            <a:r>
              <a:rPr lang="en-US" sz="2400" b="1">
                <a:solidFill>
                  <a:srgbClr val="004A6C"/>
                </a:solidFill>
                <a:latin typeface="Century Gothic"/>
              </a:rPr>
              <a:t> π</a:t>
            </a:r>
            <a:r>
              <a:rPr lang="en-US" sz="2400" b="1" err="1">
                <a:solidFill>
                  <a:srgbClr val="004A6C"/>
                </a:solidFill>
                <a:latin typeface="Century Gothic"/>
              </a:rPr>
              <a:t>οτών</a:t>
            </a:r>
            <a:r>
              <a:rPr lang="en-US" sz="2400" b="1">
                <a:solidFill>
                  <a:srgbClr val="004A6C"/>
                </a:solidFill>
                <a:latin typeface="Century Gothic"/>
              </a:rPr>
              <a:t> και μπα</a:t>
            </a:r>
            <a:r>
              <a:rPr lang="en-US" sz="2400" b="1" err="1">
                <a:solidFill>
                  <a:srgbClr val="004A6C"/>
                </a:solidFill>
                <a:latin typeface="Century Gothic"/>
              </a:rPr>
              <a:t>τονέτες</a:t>
            </a:r>
            <a:endParaRPr lang="en-US" err="1">
              <a:solidFill>
                <a:srgbClr val="004A6C"/>
              </a:solidFill>
              <a:latin typeface="Century Gothic"/>
            </a:endParaRPr>
          </a:p>
        </p:txBody>
      </p:sp>
      <p:sp>
        <p:nvSpPr>
          <p:cNvPr id="13" name="TextBox 12">
            <a:extLst>
              <a:ext uri="{FF2B5EF4-FFF2-40B4-BE49-F238E27FC236}">
                <a16:creationId xmlns:a16="http://schemas.microsoft.com/office/drawing/2014/main" id="{8B8EF55E-643D-3945-8942-3096604DF22F}"/>
              </a:ext>
            </a:extLst>
          </p:cNvPr>
          <p:cNvSpPr txBox="1"/>
          <p:nvPr/>
        </p:nvSpPr>
        <p:spPr>
          <a:xfrm>
            <a:off x="660085" y="5844982"/>
            <a:ext cx="4400026" cy="606287"/>
          </a:xfrm>
          <a:prstGeom prst="rect">
            <a:avLst/>
          </a:prstGeom>
          <a:noFill/>
        </p:spPr>
        <p:txBody>
          <a:bodyPr wrap="square" lIns="91440" tIns="45720" rIns="91440" bIns="45720" rtlCol="0" anchor="t">
            <a:spAutoFit/>
          </a:bodyPr>
          <a:lstStyle/>
          <a:p>
            <a:r>
              <a:rPr lang="en-US" sz="3200" b="1" err="1">
                <a:solidFill>
                  <a:srgbClr val="F9F6ED"/>
                </a:solidFill>
                <a:latin typeface="Century Gothic"/>
              </a:rPr>
              <a:t>Είν</a:t>
            </a:r>
            <a:r>
              <a:rPr lang="en-US" sz="3200" b="1">
                <a:solidFill>
                  <a:srgbClr val="F9F6ED"/>
                </a:solidFill>
                <a:latin typeface="Century Gothic"/>
              </a:rPr>
              <a:t>αι α</a:t>
            </a:r>
            <a:r>
              <a:rPr lang="en-US" sz="3200" b="1" err="1">
                <a:solidFill>
                  <a:srgbClr val="F9F6ED"/>
                </a:solidFill>
                <a:latin typeface="Century Gothic"/>
              </a:rPr>
              <a:t>ρκετό</a:t>
            </a:r>
            <a:r>
              <a:rPr lang="en-US" sz="3200" b="1">
                <a:solidFill>
                  <a:srgbClr val="F9F6ED"/>
                </a:solidFill>
                <a:latin typeface="Century Gothic"/>
              </a:rPr>
              <a:t>;</a:t>
            </a:r>
            <a:endParaRPr lang="en-US"/>
          </a:p>
        </p:txBody>
      </p:sp>
      <p:pic>
        <p:nvPicPr>
          <p:cNvPr id="12" name="Picture 11" descr="Icon&#10;&#10;Description automatically generated">
            <a:extLst>
              <a:ext uri="{FF2B5EF4-FFF2-40B4-BE49-F238E27FC236}">
                <a16:creationId xmlns:a16="http://schemas.microsoft.com/office/drawing/2014/main" id="{62ED7811-A028-314D-A78C-0E800EAD7C9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74909" y="5583365"/>
            <a:ext cx="1452800" cy="1046641"/>
          </a:xfrm>
          <a:prstGeom prst="rect">
            <a:avLst/>
          </a:prstGeom>
        </p:spPr>
      </p:pic>
      <p:pic>
        <p:nvPicPr>
          <p:cNvPr id="14" name="Picture 13" descr="Icon&#10;&#10;Description automatically generated">
            <a:extLst>
              <a:ext uri="{FF2B5EF4-FFF2-40B4-BE49-F238E27FC236}">
                <a16:creationId xmlns:a16="http://schemas.microsoft.com/office/drawing/2014/main" id="{A2515C3F-1BD3-6547-B5A7-94AED907DAD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221188" y="5846544"/>
            <a:ext cx="753392" cy="646331"/>
          </a:xfrm>
          <a:prstGeom prst="rect">
            <a:avLst/>
          </a:prstGeom>
        </p:spPr>
      </p:pic>
      <p:pic>
        <p:nvPicPr>
          <p:cNvPr id="21" name="Picture 20" descr="A picture containing hole&#10;&#10;Description automatically generated">
            <a:extLst>
              <a:ext uri="{FF2B5EF4-FFF2-40B4-BE49-F238E27FC236}">
                <a16:creationId xmlns:a16="http://schemas.microsoft.com/office/drawing/2014/main" id="{062F9294-F249-7149-B439-1AD583F57F5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309223" y="0"/>
            <a:ext cx="7882777" cy="6858000"/>
          </a:xfrm>
          <a:prstGeom prst="rect">
            <a:avLst/>
          </a:prstGeom>
        </p:spPr>
      </p:pic>
      <p:sp>
        <p:nvSpPr>
          <p:cNvPr id="7" name="TextBox 6">
            <a:extLst>
              <a:ext uri="{FF2B5EF4-FFF2-40B4-BE49-F238E27FC236}">
                <a16:creationId xmlns:a16="http://schemas.microsoft.com/office/drawing/2014/main" id="{0F775D71-1C31-A1C1-911B-B07F65315B9D}"/>
              </a:ext>
            </a:extLst>
          </p:cNvPr>
          <p:cNvSpPr txBox="1"/>
          <p:nvPr/>
        </p:nvSpPr>
        <p:spPr>
          <a:xfrm>
            <a:off x="133494" y="914830"/>
            <a:ext cx="4750134" cy="584775"/>
          </a:xfrm>
          <a:prstGeom prst="rect">
            <a:avLst/>
          </a:prstGeom>
          <a:noFill/>
        </p:spPr>
        <p:txBody>
          <a:bodyPr wrap="square" lIns="91440" tIns="45720" rIns="91440" bIns="45720" rtlCol="0" anchor="t">
            <a:spAutoFit/>
          </a:bodyPr>
          <a:lstStyle/>
          <a:p>
            <a:r>
              <a:rPr lang="en-US" sz="3200" b="1" err="1">
                <a:solidFill>
                  <a:srgbClr val="004A6C"/>
                </a:solidFill>
                <a:latin typeface="Century Gothic"/>
              </a:rPr>
              <a:t>Ισχύουσ</a:t>
            </a:r>
            <a:r>
              <a:rPr lang="en-US" sz="3200" b="1">
                <a:solidFill>
                  <a:srgbClr val="004A6C"/>
                </a:solidFill>
                <a:latin typeface="Century Gothic"/>
              </a:rPr>
              <a:t>α </a:t>
            </a:r>
            <a:r>
              <a:rPr lang="en-US" sz="3200" b="1" err="1">
                <a:solidFill>
                  <a:srgbClr val="004A6C"/>
                </a:solidFill>
                <a:latin typeface="Century Gothic"/>
              </a:rPr>
              <a:t>Νομοθεσί</a:t>
            </a:r>
            <a:r>
              <a:rPr lang="en-US" sz="3200" b="1">
                <a:solidFill>
                  <a:srgbClr val="004A6C"/>
                </a:solidFill>
                <a:latin typeface="Century Gothic"/>
              </a:rPr>
              <a:t>α: </a:t>
            </a:r>
          </a:p>
        </p:txBody>
      </p:sp>
    </p:spTree>
    <p:extLst>
      <p:ext uri="{BB962C8B-B14F-4D97-AF65-F5344CB8AC3E}">
        <p14:creationId xmlns:p14="http://schemas.microsoft.com/office/powerpoint/2010/main" val="27429465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4C9E82-615D-C04F-9B07-780175CAFD5C}"/>
              </a:ext>
            </a:extLst>
          </p:cNvPr>
          <p:cNvSpPr>
            <a:spLocks noGrp="1"/>
          </p:cNvSpPr>
          <p:nvPr>
            <p:ph type="title"/>
          </p:nvPr>
        </p:nvSpPr>
        <p:spPr/>
        <p:txBody>
          <a:bodyPr/>
          <a:lstStyle/>
          <a:p>
            <a:endParaRPr lang="en-US"/>
          </a:p>
        </p:txBody>
      </p:sp>
      <p:pic>
        <p:nvPicPr>
          <p:cNvPr id="4" name="Picture 3">
            <a:extLst>
              <a:ext uri="{FF2B5EF4-FFF2-40B4-BE49-F238E27FC236}">
                <a16:creationId xmlns:a16="http://schemas.microsoft.com/office/drawing/2014/main" id="{5CFCE790-9303-5B44-8BBD-F470A4D3A98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7FC48F4C-75DB-2E46-A937-855A3B08AD5A}"/>
              </a:ext>
            </a:extLst>
          </p:cNvPr>
          <p:cNvSpPr txBox="1"/>
          <p:nvPr/>
        </p:nvSpPr>
        <p:spPr>
          <a:xfrm>
            <a:off x="582063" y="980323"/>
            <a:ext cx="4627366" cy="461665"/>
          </a:xfrm>
          <a:prstGeom prst="rect">
            <a:avLst/>
          </a:prstGeom>
          <a:noFill/>
        </p:spPr>
        <p:txBody>
          <a:bodyPr wrap="square" lIns="91440" tIns="45720" rIns="91440" bIns="45720" rtlCol="0" anchor="t">
            <a:spAutoFit/>
          </a:bodyPr>
          <a:lstStyle/>
          <a:p>
            <a:r>
              <a:rPr lang="en-US" sz="2400" b="1" err="1">
                <a:solidFill>
                  <a:srgbClr val="004A6C"/>
                </a:solidFill>
                <a:latin typeface="Century Gothic"/>
              </a:rPr>
              <a:t>Εργ</a:t>
            </a:r>
            <a:r>
              <a:rPr lang="en-US" sz="2400" b="1">
                <a:solidFill>
                  <a:srgbClr val="004A6C"/>
                </a:solidFill>
                <a:latin typeface="Century Gothic"/>
              </a:rPr>
              <a:t>α</a:t>
            </a:r>
            <a:r>
              <a:rPr lang="en-US" sz="2400" b="1" err="1">
                <a:solidFill>
                  <a:srgbClr val="004A6C"/>
                </a:solidFill>
                <a:latin typeface="Century Gothic"/>
              </a:rPr>
              <a:t>σί</a:t>
            </a:r>
            <a:r>
              <a:rPr lang="en-US" sz="2400" b="1">
                <a:solidFill>
                  <a:srgbClr val="004A6C"/>
                </a:solidFill>
                <a:latin typeface="Century Gothic"/>
              </a:rPr>
              <a:t>α...</a:t>
            </a:r>
          </a:p>
        </p:txBody>
      </p:sp>
      <p:pic>
        <p:nvPicPr>
          <p:cNvPr id="11" name="Picture 10">
            <a:extLst>
              <a:ext uri="{FF2B5EF4-FFF2-40B4-BE49-F238E27FC236}">
                <a16:creationId xmlns:a16="http://schemas.microsoft.com/office/drawing/2014/main" id="{BF039BDE-6D8C-2943-9BCB-CFA77D60AF0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2630890">
            <a:off x="10133977" y="-142730"/>
            <a:ext cx="1534497" cy="1512808"/>
          </a:xfrm>
          <a:prstGeom prst="rect">
            <a:avLst/>
          </a:prstGeom>
        </p:spPr>
      </p:pic>
      <p:pic>
        <p:nvPicPr>
          <p:cNvPr id="12" name="Picture 11" descr="A picture containing logo&#10;&#10;Description automatically generated">
            <a:extLst>
              <a:ext uri="{FF2B5EF4-FFF2-40B4-BE49-F238E27FC236}">
                <a16:creationId xmlns:a16="http://schemas.microsoft.com/office/drawing/2014/main" id="{8143AB71-96F1-F54B-8C28-9EC7F6199D7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681842" y="559335"/>
            <a:ext cx="1781378" cy="1631406"/>
          </a:xfrm>
          <a:prstGeom prst="rect">
            <a:avLst/>
          </a:prstGeom>
        </p:spPr>
      </p:pic>
      <p:sp>
        <p:nvSpPr>
          <p:cNvPr id="19" name="Rectangle 18">
            <a:extLst>
              <a:ext uri="{FF2B5EF4-FFF2-40B4-BE49-F238E27FC236}">
                <a16:creationId xmlns:a16="http://schemas.microsoft.com/office/drawing/2014/main" id="{286DDB79-87EF-0842-8921-F7ADC0A44386}"/>
              </a:ext>
            </a:extLst>
          </p:cNvPr>
          <p:cNvSpPr/>
          <p:nvPr/>
        </p:nvSpPr>
        <p:spPr>
          <a:xfrm>
            <a:off x="6244248" y="656822"/>
            <a:ext cx="4541159" cy="1057760"/>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25F2A9AB-5443-0C45-B415-E31DDE4FD48C}"/>
              </a:ext>
            </a:extLst>
          </p:cNvPr>
          <p:cNvSpPr/>
          <p:nvPr/>
        </p:nvSpPr>
        <p:spPr>
          <a:xfrm>
            <a:off x="6421866" y="685322"/>
            <a:ext cx="4245690" cy="985208"/>
          </a:xfrm>
          <a:prstGeom prst="rect">
            <a:avLst/>
          </a:prstGeom>
        </p:spPr>
        <p:txBody>
          <a:bodyPr wrap="square" lIns="91440" tIns="45720" rIns="91440" bIns="45720" anchor="t">
            <a:spAutoFit/>
          </a:bodyPr>
          <a:lstStyle/>
          <a:p>
            <a:r>
              <a:rPr lang="en-US" sz="2800" b="1" err="1">
                <a:solidFill>
                  <a:srgbClr val="004A6C"/>
                </a:solidFill>
                <a:latin typeface="Century Gothic"/>
              </a:rPr>
              <a:t>Πώς</a:t>
            </a:r>
            <a:r>
              <a:rPr lang="en-US" sz="2800" b="1">
                <a:solidFill>
                  <a:srgbClr val="004A6C"/>
                </a:solidFill>
                <a:latin typeface="Century Gothic"/>
              </a:rPr>
              <a:t> μπ</a:t>
            </a:r>
            <a:r>
              <a:rPr lang="en-US" sz="2800" b="1" err="1">
                <a:solidFill>
                  <a:srgbClr val="004A6C"/>
                </a:solidFill>
                <a:latin typeface="Century Gothic"/>
              </a:rPr>
              <a:t>ορώ</a:t>
            </a:r>
            <a:r>
              <a:rPr lang="en-US" sz="2800" b="1">
                <a:solidFill>
                  <a:srgbClr val="004A6C"/>
                </a:solidFill>
                <a:latin typeface="Century Gothic"/>
              </a:rPr>
              <a:t> να </a:t>
            </a:r>
            <a:r>
              <a:rPr lang="en-US" sz="2800" b="1" err="1">
                <a:solidFill>
                  <a:srgbClr val="004A6C"/>
                </a:solidFill>
                <a:latin typeface="Century Gothic"/>
              </a:rPr>
              <a:t>φέρω</a:t>
            </a:r>
            <a:r>
              <a:rPr lang="en-US" sz="2800" b="1">
                <a:solidFill>
                  <a:srgbClr val="004A6C"/>
                </a:solidFill>
                <a:latin typeface="Century Gothic"/>
              </a:rPr>
              <a:t> </a:t>
            </a:r>
            <a:r>
              <a:rPr lang="en-US" sz="2800" b="1" err="1">
                <a:solidFill>
                  <a:srgbClr val="004A6C"/>
                </a:solidFill>
                <a:latin typeface="Century Gothic"/>
              </a:rPr>
              <a:t>την</a:t>
            </a:r>
            <a:r>
              <a:rPr lang="en-US" sz="2800" b="1">
                <a:solidFill>
                  <a:srgbClr val="004A6C"/>
                </a:solidFill>
                <a:latin typeface="Century Gothic"/>
              </a:rPr>
              <a:t> α</a:t>
            </a:r>
            <a:r>
              <a:rPr lang="en-US" sz="2800" b="1" err="1">
                <a:solidFill>
                  <a:srgbClr val="004A6C"/>
                </a:solidFill>
                <a:latin typeface="Century Gothic"/>
              </a:rPr>
              <a:t>λλ</a:t>
            </a:r>
            <a:r>
              <a:rPr lang="en-US" sz="2800" b="1">
                <a:solidFill>
                  <a:srgbClr val="004A6C"/>
                </a:solidFill>
                <a:latin typeface="Century Gothic"/>
              </a:rPr>
              <a:t>α</a:t>
            </a:r>
            <a:r>
              <a:rPr lang="en-US" sz="2800" b="1" err="1">
                <a:solidFill>
                  <a:srgbClr val="004A6C"/>
                </a:solidFill>
                <a:latin typeface="Century Gothic"/>
              </a:rPr>
              <a:t>γή</a:t>
            </a:r>
            <a:r>
              <a:rPr lang="en-US" sz="2800" b="1">
                <a:solidFill>
                  <a:srgbClr val="004A6C"/>
                </a:solidFill>
                <a:latin typeface="Century Gothic"/>
              </a:rPr>
              <a:t>;</a:t>
            </a:r>
            <a:endParaRPr lang="en-US"/>
          </a:p>
        </p:txBody>
      </p:sp>
      <p:pic>
        <p:nvPicPr>
          <p:cNvPr id="16" name="Picture 15" descr="A picture containing dark&#10;&#10;Description automatically generated">
            <a:extLst>
              <a:ext uri="{FF2B5EF4-FFF2-40B4-BE49-F238E27FC236}">
                <a16:creationId xmlns:a16="http://schemas.microsoft.com/office/drawing/2014/main" id="{ABAEDFC7-880D-F747-AF1B-E439B94FB390}"/>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263035" y="3538067"/>
            <a:ext cx="6888206" cy="3550056"/>
          </a:xfrm>
          <a:prstGeom prst="rect">
            <a:avLst/>
          </a:prstGeom>
        </p:spPr>
      </p:pic>
      <p:pic>
        <p:nvPicPr>
          <p:cNvPr id="20" name="Picture 19" descr="A picture containing dark&#10;&#10;Description automatically generated">
            <a:extLst>
              <a:ext uri="{FF2B5EF4-FFF2-40B4-BE49-F238E27FC236}">
                <a16:creationId xmlns:a16="http://schemas.microsoft.com/office/drawing/2014/main" id="{F5CB5390-92BC-A946-AB2D-D01A8367324B}"/>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272692" y="1859761"/>
            <a:ext cx="6888206" cy="3130179"/>
          </a:xfrm>
          <a:prstGeom prst="rect">
            <a:avLst/>
          </a:prstGeom>
        </p:spPr>
      </p:pic>
      <p:sp>
        <p:nvSpPr>
          <p:cNvPr id="6" name="Rectangle 5">
            <a:extLst>
              <a:ext uri="{FF2B5EF4-FFF2-40B4-BE49-F238E27FC236}">
                <a16:creationId xmlns:a16="http://schemas.microsoft.com/office/drawing/2014/main" id="{615EEA1F-AF46-C84F-A978-5EED2DA9D24B}"/>
              </a:ext>
            </a:extLst>
          </p:cNvPr>
          <p:cNvSpPr/>
          <p:nvPr/>
        </p:nvSpPr>
        <p:spPr>
          <a:xfrm>
            <a:off x="5978723" y="2626029"/>
            <a:ext cx="5642699" cy="3816429"/>
          </a:xfrm>
          <a:prstGeom prst="rect">
            <a:avLst/>
          </a:prstGeom>
        </p:spPr>
        <p:txBody>
          <a:bodyPr wrap="square" lIns="91440" tIns="45720" rIns="91440" bIns="45720" anchor="t">
            <a:spAutoFit/>
          </a:bodyPr>
          <a:lstStyle/>
          <a:p>
            <a:r>
              <a:rPr lang="en-US" sz="2200" err="1">
                <a:solidFill>
                  <a:srgbClr val="F9F6ED"/>
                </a:solidFill>
                <a:latin typeface="Century Gothic"/>
              </a:rPr>
              <a:t>Συζητήστε</a:t>
            </a:r>
            <a:r>
              <a:rPr lang="en-US" sz="2200">
                <a:solidFill>
                  <a:srgbClr val="F9F6ED"/>
                </a:solidFill>
                <a:latin typeface="Century Gothic"/>
              </a:rPr>
              <a:t> </a:t>
            </a:r>
            <a:r>
              <a:rPr lang="en-US" sz="2200" err="1">
                <a:solidFill>
                  <a:srgbClr val="F9F6ED"/>
                </a:solidFill>
                <a:latin typeface="Century Gothic"/>
              </a:rPr>
              <a:t>τις</a:t>
            </a:r>
            <a:r>
              <a:rPr lang="en-US" sz="2200">
                <a:solidFill>
                  <a:srgbClr val="F9F6ED"/>
                </a:solidFill>
                <a:latin typeface="Century Gothic"/>
              </a:rPr>
              <a:t> παρα</a:t>
            </a:r>
            <a:r>
              <a:rPr lang="en-US" sz="2200" err="1">
                <a:solidFill>
                  <a:srgbClr val="F9F6ED"/>
                </a:solidFill>
                <a:latin typeface="Century Gothic"/>
              </a:rPr>
              <a:t>κάτω</a:t>
            </a:r>
            <a:r>
              <a:rPr lang="en-US" sz="2200">
                <a:solidFill>
                  <a:srgbClr val="F9F6ED"/>
                </a:solidFill>
                <a:latin typeface="Century Gothic"/>
              </a:rPr>
              <a:t> </a:t>
            </a:r>
            <a:r>
              <a:rPr lang="en-US" sz="2200" err="1">
                <a:solidFill>
                  <a:srgbClr val="F9F6ED"/>
                </a:solidFill>
                <a:latin typeface="Century Gothic"/>
              </a:rPr>
              <a:t>ερωτήσεις</a:t>
            </a:r>
            <a:r>
              <a:rPr lang="en-US" sz="2200">
                <a:solidFill>
                  <a:srgbClr val="F9F6ED"/>
                </a:solidFill>
                <a:latin typeface="Century Gothic"/>
              </a:rPr>
              <a:t> </a:t>
            </a:r>
            <a:r>
              <a:rPr lang="en-US" sz="2200" err="1">
                <a:solidFill>
                  <a:srgbClr val="F9F6ED"/>
                </a:solidFill>
                <a:latin typeface="Century Gothic"/>
              </a:rPr>
              <a:t>με</a:t>
            </a:r>
            <a:r>
              <a:rPr lang="en-US" sz="2200">
                <a:solidFill>
                  <a:srgbClr val="F9F6ED"/>
                </a:solidFill>
                <a:latin typeface="Century Gothic"/>
              </a:rPr>
              <a:t> </a:t>
            </a:r>
            <a:r>
              <a:rPr lang="en-US" sz="2200" err="1">
                <a:solidFill>
                  <a:srgbClr val="F9F6ED"/>
                </a:solidFill>
                <a:latin typeface="Century Gothic"/>
              </a:rPr>
              <a:t>το</a:t>
            </a:r>
            <a:r>
              <a:rPr lang="en-US" sz="2200">
                <a:solidFill>
                  <a:srgbClr val="F9F6ED"/>
                </a:solidFill>
                <a:latin typeface="Century Gothic"/>
              </a:rPr>
              <a:t> </a:t>
            </a:r>
            <a:r>
              <a:rPr lang="en-US" sz="2200" err="1">
                <a:solidFill>
                  <a:srgbClr val="F9F6ED"/>
                </a:solidFill>
                <a:latin typeface="Century Gothic"/>
              </a:rPr>
              <a:t>γκρου</a:t>
            </a:r>
            <a:r>
              <a:rPr lang="en-US" sz="2200">
                <a:solidFill>
                  <a:srgbClr val="F9F6ED"/>
                </a:solidFill>
                <a:latin typeface="Century Gothic"/>
              </a:rPr>
              <a:t>π σας. </a:t>
            </a:r>
          </a:p>
          <a:p>
            <a:pPr marL="342900" indent="-342900">
              <a:buFont typeface="Arial" panose="020B0604020202020204" pitchFamily="34" charset="0"/>
              <a:buChar char="•"/>
            </a:pPr>
            <a:r>
              <a:rPr lang="en-US" sz="2200" err="1">
                <a:solidFill>
                  <a:srgbClr val="F9F6ED"/>
                </a:solidFill>
                <a:latin typeface="Century Gothic"/>
              </a:rPr>
              <a:t>Τι</a:t>
            </a:r>
            <a:r>
              <a:rPr lang="en-US" sz="2200">
                <a:solidFill>
                  <a:srgbClr val="F9F6ED"/>
                </a:solidFill>
                <a:latin typeface="Century Gothic"/>
              </a:rPr>
              <a:t> θα </a:t>
            </a:r>
            <a:r>
              <a:rPr lang="en-US" sz="2200" err="1">
                <a:solidFill>
                  <a:srgbClr val="F9F6ED"/>
                </a:solidFill>
                <a:latin typeface="Century Gothic"/>
              </a:rPr>
              <a:t>κάνετε</a:t>
            </a:r>
            <a:r>
              <a:rPr lang="en-US" sz="2200">
                <a:solidFill>
                  <a:srgbClr val="F9F6ED"/>
                </a:solidFill>
                <a:latin typeface="Century Gothic"/>
              </a:rPr>
              <a:t>; </a:t>
            </a:r>
          </a:p>
          <a:p>
            <a:pPr marL="342900" indent="-342900">
              <a:buFont typeface="Arial" panose="020B0604020202020204" pitchFamily="34" charset="0"/>
              <a:buChar char="•"/>
            </a:pPr>
            <a:r>
              <a:rPr lang="en-US" sz="2200" err="1">
                <a:solidFill>
                  <a:srgbClr val="F9F6ED"/>
                </a:solidFill>
                <a:latin typeface="Century Gothic"/>
              </a:rPr>
              <a:t>Γι</a:t>
            </a:r>
            <a:r>
              <a:rPr lang="en-US" sz="2200">
                <a:solidFill>
                  <a:srgbClr val="F9F6ED"/>
                </a:solidFill>
                <a:latin typeface="Century Gothic"/>
              </a:rPr>
              <a:t>α</a:t>
            </a:r>
            <a:r>
              <a:rPr lang="en-US" sz="2200" err="1">
                <a:solidFill>
                  <a:srgbClr val="F9F6ED"/>
                </a:solidFill>
                <a:latin typeface="Century Gothic"/>
              </a:rPr>
              <a:t>τί</a:t>
            </a:r>
            <a:r>
              <a:rPr lang="en-US" sz="2200">
                <a:solidFill>
                  <a:srgbClr val="F9F6ED"/>
                </a:solidFill>
                <a:latin typeface="Century Gothic"/>
              </a:rPr>
              <a:t> θα </a:t>
            </a:r>
            <a:r>
              <a:rPr lang="en-US" sz="2200" err="1">
                <a:solidFill>
                  <a:srgbClr val="F9F6ED"/>
                </a:solidFill>
                <a:latin typeface="Century Gothic"/>
              </a:rPr>
              <a:t>θέλουν</a:t>
            </a:r>
            <a:r>
              <a:rPr lang="en-US" sz="2200">
                <a:solidFill>
                  <a:srgbClr val="F9F6ED"/>
                </a:solidFill>
                <a:latin typeface="Century Gothic"/>
              </a:rPr>
              <a:t> και </a:t>
            </a:r>
            <a:r>
              <a:rPr lang="en-US" sz="2200" err="1">
                <a:solidFill>
                  <a:srgbClr val="F9F6ED"/>
                </a:solidFill>
                <a:latin typeface="Century Gothic"/>
              </a:rPr>
              <a:t>άλλοι</a:t>
            </a:r>
            <a:r>
              <a:rPr lang="en-US" sz="2200">
                <a:solidFill>
                  <a:srgbClr val="F9F6ED"/>
                </a:solidFill>
                <a:latin typeface="Century Gothic"/>
              </a:rPr>
              <a:t> να π</a:t>
            </a:r>
            <a:r>
              <a:rPr lang="en-US" sz="2200" err="1">
                <a:solidFill>
                  <a:srgbClr val="F9F6ED"/>
                </a:solidFill>
                <a:latin typeface="Century Gothic"/>
              </a:rPr>
              <a:t>άρουν</a:t>
            </a:r>
            <a:r>
              <a:rPr lang="en-US" sz="2200">
                <a:solidFill>
                  <a:srgbClr val="F9F6ED"/>
                </a:solidFill>
                <a:latin typeface="Century Gothic"/>
              </a:rPr>
              <a:t> </a:t>
            </a:r>
            <a:r>
              <a:rPr lang="en-US" sz="2200" err="1">
                <a:solidFill>
                  <a:srgbClr val="F9F6ED"/>
                </a:solidFill>
                <a:latin typeface="Century Gothic"/>
              </a:rPr>
              <a:t>μέρος</a:t>
            </a:r>
            <a:r>
              <a:rPr lang="en-US" sz="2200">
                <a:solidFill>
                  <a:srgbClr val="F9F6ED"/>
                </a:solidFill>
                <a:latin typeface="Century Gothic"/>
              </a:rPr>
              <a:t> </a:t>
            </a:r>
            <a:r>
              <a:rPr lang="en-US" sz="2200" err="1">
                <a:solidFill>
                  <a:srgbClr val="F9F6ED"/>
                </a:solidFill>
                <a:latin typeface="Century Gothic"/>
              </a:rPr>
              <a:t>στις</a:t>
            </a:r>
            <a:r>
              <a:rPr lang="en-US" sz="2200">
                <a:solidFill>
                  <a:srgbClr val="F9F6ED"/>
                </a:solidFill>
                <a:latin typeface="Century Gothic"/>
              </a:rPr>
              <a:t> </a:t>
            </a:r>
            <a:r>
              <a:rPr lang="en-US" sz="2200" err="1">
                <a:solidFill>
                  <a:srgbClr val="F9F6ED"/>
                </a:solidFill>
                <a:latin typeface="Century Gothic"/>
              </a:rPr>
              <a:t>δράσεις</a:t>
            </a:r>
            <a:r>
              <a:rPr lang="en-US" sz="2200">
                <a:solidFill>
                  <a:srgbClr val="F9F6ED"/>
                </a:solidFill>
                <a:latin typeface="Century Gothic"/>
              </a:rPr>
              <a:t> σας και να β</a:t>
            </a:r>
            <a:r>
              <a:rPr lang="en-US" sz="2200" err="1">
                <a:solidFill>
                  <a:srgbClr val="F9F6ED"/>
                </a:solidFill>
                <a:latin typeface="Century Gothic"/>
              </a:rPr>
              <a:t>οηθήσουν</a:t>
            </a:r>
            <a:r>
              <a:rPr lang="en-US" sz="2200">
                <a:solidFill>
                  <a:srgbClr val="F9F6ED"/>
                </a:solidFill>
                <a:latin typeface="Century Gothic"/>
              </a:rPr>
              <a:t>; </a:t>
            </a:r>
          </a:p>
          <a:p>
            <a:pPr marL="342900" indent="-342900">
              <a:buFont typeface="Arial" panose="020B0604020202020204" pitchFamily="34" charset="0"/>
              <a:buChar char="•"/>
            </a:pPr>
            <a:r>
              <a:rPr lang="en-US" sz="2200" err="1">
                <a:solidFill>
                  <a:srgbClr val="F9F6ED"/>
                </a:solidFill>
                <a:latin typeface="Century Gothic"/>
              </a:rPr>
              <a:t>Πώς</a:t>
            </a:r>
            <a:r>
              <a:rPr lang="en-US" sz="2200">
                <a:solidFill>
                  <a:srgbClr val="F9F6ED"/>
                </a:solidFill>
                <a:latin typeface="Century Gothic"/>
              </a:rPr>
              <a:t> θα </a:t>
            </a:r>
            <a:r>
              <a:rPr lang="en-US" sz="2200" err="1">
                <a:solidFill>
                  <a:srgbClr val="F9F6ED"/>
                </a:solidFill>
                <a:latin typeface="Century Gothic"/>
              </a:rPr>
              <a:t>μετρήσετε</a:t>
            </a:r>
            <a:r>
              <a:rPr lang="en-US" sz="2200">
                <a:solidFill>
                  <a:srgbClr val="F9F6ED"/>
                </a:solidFill>
                <a:latin typeface="Century Gothic"/>
              </a:rPr>
              <a:t> </a:t>
            </a:r>
            <a:r>
              <a:rPr lang="en-US" sz="2200" err="1">
                <a:solidFill>
                  <a:srgbClr val="F9F6ED"/>
                </a:solidFill>
                <a:latin typeface="Century Gothic"/>
              </a:rPr>
              <a:t>την</a:t>
            </a:r>
            <a:r>
              <a:rPr lang="en-US" sz="2200">
                <a:solidFill>
                  <a:srgbClr val="F9F6ED"/>
                </a:solidFill>
                <a:latin typeface="Century Gothic"/>
              </a:rPr>
              <a:t> επ</a:t>
            </a:r>
            <a:r>
              <a:rPr lang="en-US" sz="2200" err="1">
                <a:solidFill>
                  <a:srgbClr val="F9F6ED"/>
                </a:solidFill>
                <a:latin typeface="Century Gothic"/>
              </a:rPr>
              <a:t>ιτυχί</a:t>
            </a:r>
            <a:r>
              <a:rPr lang="en-US" sz="2200">
                <a:solidFill>
                  <a:srgbClr val="F9F6ED"/>
                </a:solidFill>
                <a:latin typeface="Century Gothic"/>
              </a:rPr>
              <a:t>α </a:t>
            </a:r>
            <a:r>
              <a:rPr lang="en-US" sz="2200" err="1">
                <a:solidFill>
                  <a:srgbClr val="F9F6ED"/>
                </a:solidFill>
                <a:latin typeface="Century Gothic"/>
              </a:rPr>
              <a:t>της</a:t>
            </a:r>
            <a:r>
              <a:rPr lang="en-US" sz="2200">
                <a:solidFill>
                  <a:srgbClr val="F9F6ED"/>
                </a:solidFill>
                <a:latin typeface="Century Gothic"/>
              </a:rPr>
              <a:t> </a:t>
            </a:r>
            <a:r>
              <a:rPr lang="en-US" sz="2200" err="1">
                <a:solidFill>
                  <a:srgbClr val="F9F6ED"/>
                </a:solidFill>
                <a:latin typeface="Century Gothic"/>
              </a:rPr>
              <a:t>εκστρ</a:t>
            </a:r>
            <a:r>
              <a:rPr lang="en-US" sz="2200">
                <a:solidFill>
                  <a:srgbClr val="F9F6ED"/>
                </a:solidFill>
                <a:latin typeface="Century Gothic"/>
              </a:rPr>
              <a:t>α</a:t>
            </a:r>
            <a:r>
              <a:rPr lang="en-US" sz="2200" err="1">
                <a:solidFill>
                  <a:srgbClr val="F9F6ED"/>
                </a:solidFill>
                <a:latin typeface="Century Gothic"/>
              </a:rPr>
              <a:t>τεί</a:t>
            </a:r>
            <a:r>
              <a:rPr lang="en-US" sz="2200">
                <a:solidFill>
                  <a:srgbClr val="F9F6ED"/>
                </a:solidFill>
                <a:latin typeface="Century Gothic"/>
              </a:rPr>
              <a:t>ας σας;</a:t>
            </a:r>
          </a:p>
          <a:p>
            <a:pPr marL="342900" indent="-342900">
              <a:buFont typeface="Arial" panose="020B0604020202020204" pitchFamily="34" charset="0"/>
              <a:buChar char="•"/>
            </a:pPr>
            <a:r>
              <a:rPr lang="en-US" sz="2200" err="1">
                <a:solidFill>
                  <a:srgbClr val="F9F6ED"/>
                </a:solidFill>
                <a:latin typeface="Century Gothic"/>
              </a:rPr>
              <a:t>Δηλώστε</a:t>
            </a:r>
            <a:r>
              <a:rPr lang="en-US" sz="2200">
                <a:solidFill>
                  <a:srgbClr val="F9F6ED"/>
                </a:solidFill>
                <a:latin typeface="Century Gothic"/>
              </a:rPr>
              <a:t> </a:t>
            </a:r>
            <a:r>
              <a:rPr lang="en-US" sz="2200" err="1">
                <a:solidFill>
                  <a:srgbClr val="F9F6ED"/>
                </a:solidFill>
                <a:latin typeface="Century Gothic"/>
              </a:rPr>
              <a:t>συμμετοχή</a:t>
            </a:r>
            <a:r>
              <a:rPr lang="en-US" sz="2200">
                <a:solidFill>
                  <a:srgbClr val="F9F6ED"/>
                </a:solidFill>
                <a:latin typeface="Century Gothic"/>
              </a:rPr>
              <a:t> </a:t>
            </a:r>
            <a:r>
              <a:rPr lang="en-US" sz="2200" err="1">
                <a:solidFill>
                  <a:srgbClr val="F9F6ED"/>
                </a:solidFill>
                <a:latin typeface="Century Gothic"/>
              </a:rPr>
              <a:t>με</a:t>
            </a:r>
            <a:r>
              <a:rPr lang="en-US" sz="2200">
                <a:solidFill>
                  <a:srgbClr val="F9F6ED"/>
                </a:solidFill>
                <a:latin typeface="Century Gothic"/>
              </a:rPr>
              <a:t> </a:t>
            </a:r>
            <a:r>
              <a:rPr lang="en-US" sz="2200" err="1">
                <a:solidFill>
                  <a:srgbClr val="F9F6ED"/>
                </a:solidFill>
                <a:latin typeface="Century Gothic"/>
              </a:rPr>
              <a:t>το</a:t>
            </a:r>
            <a:r>
              <a:rPr lang="en-US" sz="2200">
                <a:solidFill>
                  <a:srgbClr val="F9F6ED"/>
                </a:solidFill>
                <a:latin typeface="Century Gothic"/>
              </a:rPr>
              <a:t> </a:t>
            </a:r>
            <a:r>
              <a:rPr lang="en-US" sz="2200" err="1">
                <a:solidFill>
                  <a:srgbClr val="F9F6ED"/>
                </a:solidFill>
                <a:latin typeface="Century Gothic"/>
              </a:rPr>
              <a:t>σχολείο</a:t>
            </a:r>
            <a:r>
              <a:rPr lang="en-US" sz="2200">
                <a:solidFill>
                  <a:srgbClr val="F9F6ED"/>
                </a:solidFill>
                <a:latin typeface="Century Gothic"/>
              </a:rPr>
              <a:t> σας </a:t>
            </a:r>
            <a:r>
              <a:rPr lang="en-US" sz="2200" err="1">
                <a:solidFill>
                  <a:srgbClr val="F9F6ED"/>
                </a:solidFill>
                <a:latin typeface="Century Gothic"/>
              </a:rPr>
              <a:t>στο</a:t>
            </a:r>
            <a:r>
              <a:rPr lang="en-US" sz="2200">
                <a:solidFill>
                  <a:srgbClr val="F9F6ED"/>
                </a:solidFill>
                <a:latin typeface="Century Gothic"/>
              </a:rPr>
              <a:t>: </a:t>
            </a:r>
          </a:p>
          <a:p>
            <a:r>
              <a:rPr lang="en-US" sz="2200" b="1">
                <a:solidFill>
                  <a:srgbClr val="00B0F0"/>
                </a:solidFill>
                <a:latin typeface="Century Gothic"/>
                <a:hlinkClick r:id="rId8">
                  <a:extLst>
                    <a:ext uri="{A12FA001-AC4F-418D-AE19-62706E023703}">
                      <ahyp:hlinkClr xmlns:ahyp="http://schemas.microsoft.com/office/drawing/2018/hyperlinkcolor" val="tx"/>
                    </a:ext>
                  </a:extLst>
                </a:hlinkClick>
              </a:rPr>
              <a:t>    plasticcleverschools.co.uk</a:t>
            </a:r>
            <a:r>
              <a:rPr lang="en-US" sz="2200" b="1">
                <a:solidFill>
                  <a:srgbClr val="00B0F0"/>
                </a:solidFill>
                <a:latin typeface="Century Gothic"/>
              </a:rPr>
              <a:t>/join </a:t>
            </a:r>
            <a:endParaRPr lang="en-US" sz="2200">
              <a:solidFill>
                <a:srgbClr val="F9F6ED"/>
              </a:solidFill>
              <a:latin typeface="Century Gothic"/>
            </a:endParaRPr>
          </a:p>
        </p:txBody>
      </p:sp>
      <p:pic>
        <p:nvPicPr>
          <p:cNvPr id="21" name="Content Placeholder 7" descr="Logo&#10;&#10;Description automatically generated">
            <a:extLst>
              <a:ext uri="{FF2B5EF4-FFF2-40B4-BE49-F238E27FC236}">
                <a16:creationId xmlns:a16="http://schemas.microsoft.com/office/drawing/2014/main" id="{9116F025-E77A-4579-B8D4-521AA03083A9}"/>
              </a:ext>
            </a:extLst>
          </p:cNvPr>
          <p:cNvPicPr>
            <a:picLocks noGrp="1" noChangeAspect="1"/>
          </p:cNvPicPr>
          <p:nvPr>
            <p:ph idx="1"/>
          </p:nvPr>
        </p:nvPicPr>
        <p:blipFill>
          <a:blip r:embed="rId9" cstate="email">
            <a:extLst>
              <a:ext uri="{28A0092B-C50C-407E-A947-70E740481C1C}">
                <a14:useLocalDpi xmlns:a14="http://schemas.microsoft.com/office/drawing/2010/main"/>
              </a:ext>
            </a:extLst>
          </a:blip>
          <a:stretch>
            <a:fillRect/>
          </a:stretch>
        </p:blipFill>
        <p:spPr>
          <a:xfrm>
            <a:off x="519591" y="1846897"/>
            <a:ext cx="4689838" cy="3832951"/>
          </a:xfrm>
        </p:spPr>
      </p:pic>
      <p:pic>
        <p:nvPicPr>
          <p:cNvPr id="25" name="Picture 24" descr="A picture containing logo&#10;&#10;Description automatically generated">
            <a:extLst>
              <a:ext uri="{FF2B5EF4-FFF2-40B4-BE49-F238E27FC236}">
                <a16:creationId xmlns:a16="http://schemas.microsoft.com/office/drawing/2014/main" id="{42BEA2C3-5431-432C-9611-6A8BD79BA77E}"/>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4086220" y="5783798"/>
            <a:ext cx="1033890" cy="1033890"/>
          </a:xfrm>
          <a:prstGeom prst="rect">
            <a:avLst/>
          </a:prstGeom>
        </p:spPr>
      </p:pic>
      <p:pic>
        <p:nvPicPr>
          <p:cNvPr id="27" name="Picture 26" descr="A picture containing text&#10;&#10;Description automatically generated">
            <a:hlinkClick r:id="rId8"/>
            <a:extLst>
              <a:ext uri="{FF2B5EF4-FFF2-40B4-BE49-F238E27FC236}">
                <a16:creationId xmlns:a16="http://schemas.microsoft.com/office/drawing/2014/main" id="{542B3C77-AD56-4BA1-861E-4B68BCD11D6C}"/>
              </a:ext>
            </a:extLst>
          </p:cNvPr>
          <p:cNvPicPr>
            <a:picLocks noChangeAspect="1"/>
          </p:cNvPicPr>
          <p:nvPr/>
        </p:nvPicPr>
        <p:blipFill rotWithShape="1">
          <a:blip r:embed="rId11" cstate="email">
            <a:extLst>
              <a:ext uri="{28A0092B-C50C-407E-A947-70E740481C1C}">
                <a14:useLocalDpi xmlns:a14="http://schemas.microsoft.com/office/drawing/2010/main"/>
              </a:ext>
            </a:extLst>
          </a:blip>
          <a:srcRect/>
          <a:stretch/>
        </p:blipFill>
        <p:spPr>
          <a:xfrm>
            <a:off x="0" y="5791374"/>
            <a:ext cx="4051438" cy="1046148"/>
          </a:xfrm>
          <a:prstGeom prst="rect">
            <a:avLst/>
          </a:prstGeom>
        </p:spPr>
      </p:pic>
    </p:spTree>
    <p:extLst>
      <p:ext uri="{BB962C8B-B14F-4D97-AF65-F5344CB8AC3E}">
        <p14:creationId xmlns:p14="http://schemas.microsoft.com/office/powerpoint/2010/main" val="30356449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hlinkClick r:id="rId3"/>
            <a:extLst>
              <a:ext uri="{FF2B5EF4-FFF2-40B4-BE49-F238E27FC236}">
                <a16:creationId xmlns:a16="http://schemas.microsoft.com/office/drawing/2014/main" id="{EFC5D081-5987-4913-844C-F16763342C26}"/>
              </a:ext>
            </a:extLst>
          </p:cNvPr>
          <p:cNvPicPr>
            <a:picLocks noChangeAspect="1"/>
          </p:cNvPicPr>
          <p:nvPr/>
        </p:nvPicPr>
        <p:blipFill rotWithShape="1">
          <a:blip r:embed="rId4" cstate="email">
            <a:extLst>
              <a:ext uri="{BEBA8EAE-BF5A-486C-A8C5-ECC9F3942E4B}">
                <a14:imgProps xmlns:a14="http://schemas.microsoft.com/office/drawing/2010/main">
                  <a14:imgLayer r:embed="rId5">
                    <a14:imgEffect>
                      <a14:backgroundRemoval t="2351" b="95545" l="4317" r="96386">
                        <a14:foregroundMark x1="6727" y1="37005" x2="10743" y2="43441"/>
                        <a14:foregroundMark x1="10743" y1="43441" x2="7430" y2="37500"/>
                        <a14:foregroundMark x1="17771" y1="77970" x2="30522" y2="80074"/>
                        <a14:foregroundMark x1="30522" y1="80074" x2="45482" y2="72401"/>
                        <a14:foregroundMark x1="45482" y1="72401" x2="46486" y2="71535"/>
                        <a14:foregroundMark x1="18876" y1="79703" x2="42068" y2="73515"/>
                        <a14:foregroundMark x1="42068" y1="73515" x2="47189" y2="68936"/>
                        <a14:foregroundMark x1="47189" y1="68936" x2="44277" y2="64975"/>
                        <a14:foregroundMark x1="17972" y1="78960" x2="32329" y2="77847"/>
                        <a14:foregroundMark x1="32329" y1="77847" x2="33936" y2="76980"/>
                        <a14:foregroundMark x1="29819" y1="78342" x2="20783" y2="82054"/>
                        <a14:foregroundMark x1="20783" y1="82054" x2="17671" y2="78342"/>
                        <a14:foregroundMark x1="18072" y1="78713" x2="23092" y2="82302"/>
                        <a14:foregroundMark x1="23092" y1="82302" x2="37550" y2="78094"/>
                        <a14:foregroundMark x1="23695" y1="82550" x2="17771" y2="82426"/>
                        <a14:foregroundMark x1="17771" y1="82426" x2="11446" y2="66832"/>
                        <a14:foregroundMark x1="11446" y1="66832" x2="11145" y2="56559"/>
                        <a14:foregroundMark x1="11446" y1="53837" x2="20482" y2="76609"/>
                        <a14:foregroundMark x1="20482" y1="76609" x2="70080" y2="63985"/>
                        <a14:foregroundMark x1="70080" y1="63985" x2="57932" y2="79332"/>
                        <a14:foregroundMark x1="57932" y1="79332" x2="77610" y2="68069"/>
                        <a14:foregroundMark x1="91165" y1="90594" x2="75201" y2="93688"/>
                        <a14:foregroundMark x1="75201" y1="93688" x2="30020" y2="62748"/>
                        <a14:foregroundMark x1="30020" y1="62748" x2="16265" y2="26733"/>
                        <a14:foregroundMark x1="16265" y1="26733" x2="21386" y2="18564"/>
                        <a14:foregroundMark x1="21386" y1="18564" x2="21386" y2="18564"/>
                        <a14:foregroundMark x1="35141" y1="4703" x2="2410" y2="39480"/>
                        <a14:foregroundMark x1="2410" y1="39480" x2="4016" y2="80941"/>
                        <a14:foregroundMark x1="4016" y1="80941" x2="8936" y2="90594"/>
                        <a14:foregroundMark x1="8936" y1="90594" x2="21586" y2="96411"/>
                        <a14:foregroundMark x1="21586" y1="96411" x2="60241" y2="93441"/>
                        <a14:foregroundMark x1="60241" y1="93441" x2="71988" y2="94431"/>
                        <a14:foregroundMark x1="71988" y1="94431" x2="85542" y2="88614"/>
                        <a14:foregroundMark x1="85542" y1="88614" x2="93876" y2="65842"/>
                        <a14:foregroundMark x1="93876" y1="65842" x2="95884" y2="8911"/>
                        <a14:foregroundMark x1="95884" y1="8911" x2="34940" y2="7550"/>
                        <a14:foregroundMark x1="34940" y1="7550" x2="33735" y2="6436"/>
                        <a14:foregroundMark x1="66667" y1="1114" x2="93976" y2="6683"/>
                        <a14:foregroundMark x1="93976" y1="6683" x2="98795" y2="19802"/>
                        <a14:foregroundMark x1="98795" y1="19802" x2="88554" y2="72153"/>
                        <a14:foregroundMark x1="88554" y1="72153" x2="82831" y2="72772"/>
                        <a14:foregroundMark x1="82831" y1="72772" x2="82229" y2="90594"/>
                        <a14:foregroundMark x1="82229" y1="90594" x2="69076" y2="95545"/>
                        <a14:foregroundMark x1="69076" y1="95545" x2="39558" y2="91460"/>
                        <a14:foregroundMark x1="43976" y1="10644" x2="6225" y2="32673"/>
                        <a14:foregroundMark x1="68474" y1="14109" x2="32932" y2="57178"/>
                        <a14:foregroundMark x1="32932" y1="57178" x2="32631" y2="57426"/>
                        <a14:foregroundMark x1="77209" y1="17450" x2="40361" y2="85396"/>
                        <a14:foregroundMark x1="33032" y1="21163" x2="86044" y2="61015"/>
                        <a14:foregroundMark x1="86044" y1="61015" x2="86044" y2="61015"/>
                        <a14:foregroundMark x1="50301" y1="14851" x2="86747" y2="36015"/>
                        <a14:foregroundMark x1="37349" y1="20297" x2="82530" y2="43936"/>
                        <a14:foregroundMark x1="78213" y1="10025" x2="96285" y2="43441"/>
                        <a14:foregroundMark x1="96285" y1="43441" x2="96386" y2="43441"/>
                        <a14:foregroundMark x1="70281" y1="8663" x2="68675" y2="7426"/>
                        <a14:foregroundMark x1="68775" y1="2475" x2="68775" y2="2475"/>
                        <a14:foregroundMark x1="68876" y1="3342" x2="77209" y2="9653"/>
                        <a14:foregroundMark x1="77209" y1="9653" x2="77209" y2="9653"/>
                        <a14:foregroundMark x1="50402" y1="42822" x2="48494" y2="73639"/>
                        <a14:foregroundMark x1="48494" y1="73639" x2="48996" y2="73144"/>
                        <a14:foregroundMark x1="69478" y1="51980" x2="65361" y2="72030"/>
                        <a14:foregroundMark x1="69980" y1="71782" x2="64558" y2="92203"/>
                        <a14:foregroundMark x1="65863" y1="77475" x2="62751" y2="86757"/>
                        <a14:foregroundMark x1="4317" y1="36757" x2="4618" y2="51485"/>
                        <a14:foregroundMark x1="45984" y1="80322" x2="58534" y2="79084"/>
                        <a14:foregroundMark x1="51305" y1="84158" x2="59940" y2="82178"/>
                      </a14:backgroundRemoval>
                    </a14:imgEffect>
                  </a14:imgLayer>
                </a14:imgProps>
              </a:ext>
              <a:ext uri="{28A0092B-C50C-407E-A947-70E740481C1C}">
                <a14:useLocalDpi xmlns:a14="http://schemas.microsoft.com/office/drawing/2010/main"/>
              </a:ext>
            </a:extLst>
          </a:blip>
          <a:srcRect l="4777" r="2871" b="4405"/>
          <a:stretch/>
        </p:blipFill>
        <p:spPr>
          <a:xfrm>
            <a:off x="6326909" y="564647"/>
            <a:ext cx="5865091" cy="4925090"/>
          </a:xfrm>
          <a:prstGeom prst="rect">
            <a:avLst/>
          </a:prstGeom>
        </p:spPr>
      </p:pic>
      <p:pic>
        <p:nvPicPr>
          <p:cNvPr id="5" name="Picture 4" descr="Logo&#10;&#10;Description automatically generated">
            <a:extLst>
              <a:ext uri="{FF2B5EF4-FFF2-40B4-BE49-F238E27FC236}">
                <a16:creationId xmlns:a16="http://schemas.microsoft.com/office/drawing/2014/main" id="{19BC8AB5-48BD-4483-B9FF-A47C75387181}"/>
              </a:ext>
            </a:extLst>
          </p:cNvPr>
          <p:cNvPicPr>
            <a:picLocks noChangeAspect="1"/>
          </p:cNvPicPr>
          <p:nvPr/>
        </p:nvPicPr>
        <p:blipFill>
          <a:blip r:embed="rId6"/>
          <a:stretch>
            <a:fillRect/>
          </a:stretch>
        </p:blipFill>
        <p:spPr>
          <a:xfrm rot="20882712">
            <a:off x="689506" y="1547955"/>
            <a:ext cx="5588104" cy="4567094"/>
          </a:xfrm>
          <a:prstGeom prst="rect">
            <a:avLst/>
          </a:prstGeom>
        </p:spPr>
      </p:pic>
      <p:sp>
        <p:nvSpPr>
          <p:cNvPr id="8" name="TextBox 7">
            <a:extLst>
              <a:ext uri="{FF2B5EF4-FFF2-40B4-BE49-F238E27FC236}">
                <a16:creationId xmlns:a16="http://schemas.microsoft.com/office/drawing/2014/main" id="{ABA836CA-3300-45A2-A1AB-50694DEB6242}"/>
              </a:ext>
            </a:extLst>
          </p:cNvPr>
          <p:cNvSpPr txBox="1"/>
          <p:nvPr/>
        </p:nvSpPr>
        <p:spPr>
          <a:xfrm>
            <a:off x="383771" y="369180"/>
            <a:ext cx="7566429" cy="1015663"/>
          </a:xfrm>
          <a:prstGeom prst="rect">
            <a:avLst/>
          </a:prstGeom>
          <a:noFill/>
        </p:spPr>
        <p:txBody>
          <a:bodyPr wrap="square" lIns="91440" tIns="45720" rIns="91440" bIns="45720" rtlCol="0" anchor="t">
            <a:spAutoFit/>
          </a:bodyPr>
          <a:lstStyle/>
          <a:p>
            <a:pPr algn="ctr"/>
            <a:r>
              <a:rPr lang="en-GB" sz="2000" dirty="0" err="1">
                <a:solidFill>
                  <a:srgbClr val="004A6C"/>
                </a:solidFill>
                <a:latin typeface="Century Gothic"/>
              </a:rPr>
              <a:t>Λά</a:t>
            </a:r>
            <a:r>
              <a:rPr lang="en-GB" sz="2000" dirty="0">
                <a:solidFill>
                  <a:srgbClr val="004A6C"/>
                </a:solidFill>
                <a:latin typeface="Century Gothic"/>
              </a:rPr>
              <a:t>β</a:t>
            </a:r>
            <a:r>
              <a:rPr lang="en-GB" sz="2000" dirty="0" err="1">
                <a:solidFill>
                  <a:srgbClr val="004A6C"/>
                </a:solidFill>
                <a:latin typeface="Century Gothic"/>
              </a:rPr>
              <a:t>ετε</a:t>
            </a:r>
            <a:r>
              <a:rPr lang="en-GB" sz="2000" dirty="0">
                <a:solidFill>
                  <a:srgbClr val="004A6C"/>
                </a:solidFill>
                <a:latin typeface="Century Gothic"/>
              </a:rPr>
              <a:t> </a:t>
            </a:r>
            <a:r>
              <a:rPr lang="en-GB" sz="2000" dirty="0" err="1">
                <a:solidFill>
                  <a:srgbClr val="004A6C"/>
                </a:solidFill>
                <a:latin typeface="Century Gothic"/>
              </a:rPr>
              <a:t>μέρος</a:t>
            </a:r>
            <a:r>
              <a:rPr lang="en-GB" sz="2000" dirty="0">
                <a:solidFill>
                  <a:srgbClr val="004A6C"/>
                </a:solidFill>
                <a:latin typeface="Century Gothic"/>
              </a:rPr>
              <a:t> </a:t>
            </a:r>
            <a:r>
              <a:rPr lang="en-GB" sz="2000" dirty="0" err="1">
                <a:solidFill>
                  <a:srgbClr val="004A6C"/>
                </a:solidFill>
                <a:latin typeface="Century Gothic"/>
              </a:rPr>
              <a:t>στη</a:t>
            </a:r>
            <a:r>
              <a:rPr lang="en-GB" sz="2000" dirty="0">
                <a:solidFill>
                  <a:srgbClr val="004A6C"/>
                </a:solidFill>
                <a:latin typeface="Century Gothic"/>
              </a:rPr>
              <a:t> μα</a:t>
            </a:r>
            <a:r>
              <a:rPr lang="en-GB" sz="2000" dirty="0" err="1">
                <a:solidFill>
                  <a:srgbClr val="004A6C"/>
                </a:solidFill>
                <a:latin typeface="Century Gothic"/>
              </a:rPr>
              <a:t>θητική</a:t>
            </a:r>
            <a:r>
              <a:rPr lang="en-GB" sz="2000" dirty="0">
                <a:solidFill>
                  <a:srgbClr val="004A6C"/>
                </a:solidFill>
                <a:latin typeface="Century Gothic"/>
              </a:rPr>
              <a:t> </a:t>
            </a:r>
            <a:r>
              <a:rPr lang="en-GB" sz="2000" dirty="0" err="1">
                <a:solidFill>
                  <a:srgbClr val="004A6C"/>
                </a:solidFill>
                <a:latin typeface="Century Gothic"/>
              </a:rPr>
              <a:t>δράση</a:t>
            </a:r>
            <a:r>
              <a:rPr lang="en-GB" sz="2000" dirty="0">
                <a:solidFill>
                  <a:srgbClr val="004A6C"/>
                </a:solidFill>
                <a:latin typeface="Century Gothic"/>
              </a:rPr>
              <a:t> "</a:t>
            </a:r>
            <a:r>
              <a:rPr lang="en-GB" sz="2000" dirty="0" err="1">
                <a:solidFill>
                  <a:srgbClr val="004A6C"/>
                </a:solidFill>
                <a:latin typeface="Century Gothic"/>
              </a:rPr>
              <a:t>Εξυ</a:t>
            </a:r>
            <a:r>
              <a:rPr lang="en-GB" sz="2000" dirty="0">
                <a:solidFill>
                  <a:srgbClr val="004A6C"/>
                </a:solidFill>
                <a:latin typeface="Century Gothic"/>
              </a:rPr>
              <a:t>πνα </a:t>
            </a:r>
            <a:r>
              <a:rPr lang="en-GB" sz="2000" dirty="0" err="1">
                <a:solidFill>
                  <a:srgbClr val="004A6C"/>
                </a:solidFill>
                <a:latin typeface="Century Gothic"/>
              </a:rPr>
              <a:t>Σχολεί</a:t>
            </a:r>
            <a:r>
              <a:rPr lang="en-GB" sz="2000" dirty="0">
                <a:solidFill>
                  <a:srgbClr val="004A6C"/>
                </a:solidFill>
                <a:latin typeface="Century Gothic"/>
              </a:rPr>
              <a:t>α </a:t>
            </a:r>
            <a:r>
              <a:rPr lang="en-GB" sz="2000" dirty="0" err="1">
                <a:solidFill>
                  <a:srgbClr val="004A6C"/>
                </a:solidFill>
                <a:latin typeface="Century Gothic"/>
              </a:rPr>
              <a:t>χωρίς</a:t>
            </a:r>
            <a:r>
              <a:rPr lang="en-GB" sz="2000" dirty="0">
                <a:solidFill>
                  <a:srgbClr val="004A6C"/>
                </a:solidFill>
                <a:latin typeface="Century Gothic"/>
              </a:rPr>
              <a:t> </a:t>
            </a:r>
            <a:r>
              <a:rPr lang="en-GB" sz="2000" dirty="0" err="1">
                <a:solidFill>
                  <a:srgbClr val="004A6C"/>
                </a:solidFill>
                <a:latin typeface="Century Gothic"/>
              </a:rPr>
              <a:t>Πλ</a:t>
            </a:r>
            <a:r>
              <a:rPr lang="en-GB" sz="2000" dirty="0">
                <a:solidFill>
                  <a:srgbClr val="004A6C"/>
                </a:solidFill>
                <a:latin typeface="Century Gothic"/>
              </a:rPr>
              <a:t>α</a:t>
            </a:r>
            <a:r>
              <a:rPr lang="en-GB" sz="2000" dirty="0" err="1">
                <a:solidFill>
                  <a:srgbClr val="004A6C"/>
                </a:solidFill>
                <a:latin typeface="Century Gothic"/>
              </a:rPr>
              <a:t>στικά</a:t>
            </a:r>
            <a:r>
              <a:rPr lang="en-GB" sz="2000" dirty="0">
                <a:solidFill>
                  <a:srgbClr val="004A6C"/>
                </a:solidFill>
                <a:latin typeface="Century Gothic"/>
              </a:rPr>
              <a:t>" </a:t>
            </a:r>
            <a:r>
              <a:rPr lang="en-GB" sz="2000" dirty="0" err="1">
                <a:solidFill>
                  <a:srgbClr val="004A6C"/>
                </a:solidFill>
                <a:latin typeface="Century Gothic"/>
              </a:rPr>
              <a:t>γι</a:t>
            </a:r>
            <a:r>
              <a:rPr lang="en-GB" sz="2000" dirty="0">
                <a:solidFill>
                  <a:srgbClr val="004A6C"/>
                </a:solidFill>
                <a:latin typeface="Century Gothic"/>
              </a:rPr>
              <a:t>α να β</a:t>
            </a:r>
            <a:r>
              <a:rPr lang="en-GB" sz="2000" dirty="0" err="1">
                <a:solidFill>
                  <a:srgbClr val="004A6C"/>
                </a:solidFill>
                <a:latin typeface="Century Gothic"/>
              </a:rPr>
              <a:t>οηθήσετε</a:t>
            </a:r>
            <a:r>
              <a:rPr lang="en-GB" sz="2000" dirty="0">
                <a:solidFill>
                  <a:srgbClr val="004A6C"/>
                </a:solidFill>
                <a:latin typeface="Century Gothic"/>
              </a:rPr>
              <a:t> </a:t>
            </a:r>
            <a:r>
              <a:rPr lang="en-GB" sz="2000" dirty="0" err="1">
                <a:solidFill>
                  <a:srgbClr val="004A6C"/>
                </a:solidFill>
                <a:latin typeface="Century Gothic"/>
              </a:rPr>
              <a:t>το</a:t>
            </a:r>
            <a:r>
              <a:rPr lang="en-GB" sz="2000" dirty="0">
                <a:solidFill>
                  <a:srgbClr val="004A6C"/>
                </a:solidFill>
                <a:latin typeface="Century Gothic"/>
              </a:rPr>
              <a:t> </a:t>
            </a:r>
            <a:r>
              <a:rPr lang="en-GB" sz="2000" dirty="0" err="1">
                <a:solidFill>
                  <a:srgbClr val="004A6C"/>
                </a:solidFill>
                <a:latin typeface="Century Gothic"/>
              </a:rPr>
              <a:t>σχολείο</a:t>
            </a:r>
            <a:r>
              <a:rPr lang="en-GB" sz="2000" dirty="0">
                <a:solidFill>
                  <a:srgbClr val="004A6C"/>
                </a:solidFill>
                <a:latin typeface="Century Gothic"/>
              </a:rPr>
              <a:t> σας να απ</a:t>
            </a:r>
            <a:r>
              <a:rPr lang="en-GB" sz="2000" dirty="0" err="1">
                <a:solidFill>
                  <a:srgbClr val="004A6C"/>
                </a:solidFill>
                <a:latin typeface="Century Gothic"/>
              </a:rPr>
              <a:t>οχ</a:t>
            </a:r>
            <a:r>
              <a:rPr lang="en-GB" sz="2000" dirty="0">
                <a:solidFill>
                  <a:srgbClr val="004A6C"/>
                </a:solidFill>
                <a:latin typeface="Century Gothic"/>
              </a:rPr>
              <a:t>α</a:t>
            </a:r>
            <a:r>
              <a:rPr lang="en-GB" sz="2000" dirty="0" err="1">
                <a:solidFill>
                  <a:srgbClr val="004A6C"/>
                </a:solidFill>
                <a:latin typeface="Century Gothic"/>
              </a:rPr>
              <a:t>ιρετήσει</a:t>
            </a:r>
            <a:r>
              <a:rPr lang="en-GB" sz="2000" dirty="0">
                <a:solidFill>
                  <a:srgbClr val="004A6C"/>
                </a:solidFill>
                <a:latin typeface="Century Gothic"/>
              </a:rPr>
              <a:t> </a:t>
            </a:r>
            <a:r>
              <a:rPr lang="en-GB" sz="2000" dirty="0" err="1">
                <a:solidFill>
                  <a:srgbClr val="004A6C"/>
                </a:solidFill>
                <a:latin typeface="Century Gothic"/>
              </a:rPr>
              <a:t>το</a:t>
            </a:r>
            <a:r>
              <a:rPr lang="en-GB" sz="2000" dirty="0">
                <a:solidFill>
                  <a:srgbClr val="004A6C"/>
                </a:solidFill>
                <a:latin typeface="Century Gothic"/>
              </a:rPr>
              <a:t> πλα</a:t>
            </a:r>
            <a:r>
              <a:rPr lang="en-GB" sz="2000" dirty="0" err="1">
                <a:solidFill>
                  <a:srgbClr val="004A6C"/>
                </a:solidFill>
                <a:latin typeface="Century Gothic"/>
              </a:rPr>
              <a:t>στικό</a:t>
            </a:r>
            <a:r>
              <a:rPr lang="en-GB" sz="2000" dirty="0">
                <a:solidFill>
                  <a:srgbClr val="004A6C"/>
                </a:solidFill>
                <a:latin typeface="Century Gothic"/>
              </a:rPr>
              <a:t> </a:t>
            </a:r>
            <a:r>
              <a:rPr lang="en-GB" sz="2000" dirty="0" err="1">
                <a:solidFill>
                  <a:srgbClr val="004A6C"/>
                </a:solidFill>
                <a:latin typeface="Century Gothic"/>
              </a:rPr>
              <a:t>μι</a:t>
            </a:r>
            <a:r>
              <a:rPr lang="en-GB" sz="2000" dirty="0">
                <a:solidFill>
                  <a:srgbClr val="004A6C"/>
                </a:solidFill>
                <a:latin typeface="Century Gothic"/>
              </a:rPr>
              <a:t>ας </a:t>
            </a:r>
            <a:r>
              <a:rPr lang="en-GB" sz="2000" dirty="0" err="1">
                <a:solidFill>
                  <a:srgbClr val="004A6C"/>
                </a:solidFill>
                <a:latin typeface="Century Gothic"/>
              </a:rPr>
              <a:t>χρήσης</a:t>
            </a:r>
            <a:r>
              <a:rPr lang="en-GB" sz="2000" dirty="0">
                <a:solidFill>
                  <a:srgbClr val="004A6C"/>
                </a:solidFill>
                <a:latin typeface="Century Gothic"/>
              </a:rPr>
              <a:t>. </a:t>
            </a:r>
            <a:endParaRPr lang="en-US" dirty="0">
              <a:latin typeface="Century Gothic"/>
            </a:endParaRPr>
          </a:p>
        </p:txBody>
      </p:sp>
      <p:pic>
        <p:nvPicPr>
          <p:cNvPr id="10" name="Picture 9" descr="Logo&#10;&#10;Description automatically generated">
            <a:extLst>
              <a:ext uri="{FF2B5EF4-FFF2-40B4-BE49-F238E27FC236}">
                <a16:creationId xmlns:a16="http://schemas.microsoft.com/office/drawing/2014/main" id="{3B0CB9FE-0AFF-4F2D-9169-E9513CF241D8}"/>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962900" y="5822535"/>
            <a:ext cx="1972561" cy="733486"/>
          </a:xfrm>
          <a:prstGeom prst="rect">
            <a:avLst/>
          </a:prstGeom>
        </p:spPr>
      </p:pic>
      <p:pic>
        <p:nvPicPr>
          <p:cNvPr id="12" name="Picture 11" descr="A picture containing logo&#10;&#10;Description automatically generated">
            <a:extLst>
              <a:ext uri="{FF2B5EF4-FFF2-40B4-BE49-F238E27FC236}">
                <a16:creationId xmlns:a16="http://schemas.microsoft.com/office/drawing/2014/main" id="{20E1708A-9804-4DD9-A4DA-73345E61E682}"/>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0125075" y="5696755"/>
            <a:ext cx="1193195" cy="1193195"/>
          </a:xfrm>
          <a:prstGeom prst="rect">
            <a:avLst/>
          </a:prstGeom>
        </p:spPr>
      </p:pic>
    </p:spTree>
    <p:extLst>
      <p:ext uri="{BB962C8B-B14F-4D97-AF65-F5344CB8AC3E}">
        <p14:creationId xmlns:p14="http://schemas.microsoft.com/office/powerpoint/2010/main" val="8666708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descr="A picture containing dark&#10;&#10;Description automatically generated">
            <a:extLst>
              <a:ext uri="{FF2B5EF4-FFF2-40B4-BE49-F238E27FC236}">
                <a16:creationId xmlns:a16="http://schemas.microsoft.com/office/drawing/2014/main" id="{F688AE2D-7619-4812-85D1-53ACAA2FD06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5400000">
            <a:off x="1571039" y="1718824"/>
            <a:ext cx="5441373" cy="3832931"/>
          </a:xfrm>
          <a:prstGeom prst="rect">
            <a:avLst/>
          </a:prstGeom>
        </p:spPr>
      </p:pic>
      <p:pic>
        <p:nvPicPr>
          <p:cNvPr id="20" name="Picture 19" descr="A picture containing dark&#10;&#10;Description automatically generated">
            <a:extLst>
              <a:ext uri="{FF2B5EF4-FFF2-40B4-BE49-F238E27FC236}">
                <a16:creationId xmlns:a16="http://schemas.microsoft.com/office/drawing/2014/main" id="{64442E21-BD46-4C99-BC7A-68481979DA2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5400000">
            <a:off x="-716170" y="1815604"/>
            <a:ext cx="5381623" cy="3660795"/>
          </a:xfrm>
          <a:prstGeom prst="rect">
            <a:avLst/>
          </a:prstGeom>
        </p:spPr>
      </p:pic>
      <p:pic>
        <p:nvPicPr>
          <p:cNvPr id="7" name="Picture 6">
            <a:extLst>
              <a:ext uri="{FF2B5EF4-FFF2-40B4-BE49-F238E27FC236}">
                <a16:creationId xmlns:a16="http://schemas.microsoft.com/office/drawing/2014/main" id="{51C9EA96-8C2B-462A-B21E-7396BC72767D}"/>
              </a:ext>
            </a:extLst>
          </p:cNvPr>
          <p:cNvPicPr>
            <a:picLocks noChangeAspect="1"/>
          </p:cNvPicPr>
          <p:nvPr/>
        </p:nvPicPr>
        <p:blipFill rotWithShape="1">
          <a:blip r:embed="rId5" cstate="email">
            <a:extLst>
              <a:ext uri="{BEBA8EAE-BF5A-486C-A8C5-ECC9F3942E4B}">
                <a14:imgProps xmlns:a14="http://schemas.microsoft.com/office/drawing/2010/main">
                  <a14:imgLayer r:embed="rId6">
                    <a14:imgEffect>
                      <a14:backgroundRemoval t="3418" b="99406" l="3872" r="97267">
                        <a14:foregroundMark x1="36105" y1="2675" x2="1936" y2="29569"/>
                        <a14:foregroundMark x1="1936" y1="29569" x2="1595" y2="37147"/>
                        <a14:foregroundMark x1="1595" y1="37147" x2="10478" y2="86776"/>
                        <a14:foregroundMark x1="10478" y1="86776" x2="41230" y2="95840"/>
                        <a14:foregroundMark x1="41230" y1="95840" x2="93508" y2="91530"/>
                        <a14:foregroundMark x1="93508" y1="91530" x2="98519" y2="82318"/>
                        <a14:foregroundMark x1="98519" y1="82318" x2="97380" y2="6389"/>
                        <a14:foregroundMark x1="97380" y1="6389" x2="35763" y2="3863"/>
                        <a14:foregroundMark x1="12301" y1="24814" x2="3303" y2="41308"/>
                        <a14:foregroundMark x1="3303" y1="41308" x2="911" y2="55126"/>
                        <a14:foregroundMark x1="911" y1="55126" x2="4214" y2="75780"/>
                        <a14:foregroundMark x1="4214" y1="75780" x2="10592" y2="88707"/>
                        <a14:foregroundMark x1="10592" y1="88707" x2="41344" y2="99406"/>
                        <a14:foregroundMark x1="10592" y1="32095" x2="3759" y2="39822"/>
                        <a14:foregroundMark x1="3759" y1="39822" x2="3986" y2="57652"/>
                        <a14:foregroundMark x1="3986" y1="57652" x2="9567" y2="69837"/>
                        <a14:foregroundMark x1="39636" y1="7281" x2="10023" y2="31352"/>
                        <a14:foregroundMark x1="10023" y1="31352" x2="10023" y2="31352"/>
                        <a14:foregroundMark x1="49544" y1="8321" x2="89066" y2="39822"/>
                        <a14:foregroundMark x1="35877" y1="15750" x2="77449" y2="77266"/>
                        <a14:foregroundMark x1="77449" y1="77266" x2="77677" y2="76374"/>
                        <a14:foregroundMark x1="37130" y1="23180" x2="75626" y2="77712"/>
                        <a14:foregroundMark x1="75626" y1="77712" x2="75626" y2="77415"/>
                        <a14:foregroundMark x1="23007" y1="36107" x2="52392" y2="28975"/>
                        <a14:foregroundMark x1="52392" y1="28975" x2="68565" y2="47103"/>
                        <a14:foregroundMark x1="68565" y1="47103" x2="51708" y2="57504"/>
                        <a14:foregroundMark x1="51708" y1="57504" x2="60137" y2="73551"/>
                        <a14:foregroundMark x1="60137" y1="73551" x2="57859" y2="91233"/>
                        <a14:foregroundMark x1="57859" y1="91233" x2="65945" y2="89302"/>
                        <a14:foregroundMark x1="64351" y1="60030" x2="12187" y2="84695"/>
                        <a14:foregroundMark x1="37016" y1="78455" x2="35308" y2="79495"/>
                        <a14:foregroundMark x1="26651" y1="93462" x2="31549" y2="97474"/>
                        <a14:foregroundMark x1="31549" y1="97474" x2="49431" y2="97920"/>
                        <a14:foregroundMark x1="49431" y1="97920" x2="86788" y2="89302"/>
                        <a14:foregroundMark x1="86788" y1="89302" x2="90661" y2="72214"/>
                        <a14:foregroundMark x1="90661" y1="72214" x2="89977" y2="63447"/>
                        <a14:foregroundMark x1="89977" y1="63447" x2="84852" y2="58247"/>
                        <a14:foregroundMark x1="84852" y1="58247" x2="83713" y2="50223"/>
                        <a14:foregroundMark x1="83713" y1="50223" x2="67198" y2="51709"/>
                        <a14:foregroundMark x1="67198" y1="51709" x2="81321" y2="27786"/>
                        <a14:foregroundMark x1="81321" y1="27786" x2="61617" y2="23328"/>
                        <a14:foregroundMark x1="61617" y1="23328" x2="66287" y2="14710"/>
                        <a14:foregroundMark x1="66287" y1="14710" x2="50569" y2="17831"/>
                        <a14:foregroundMark x1="50569" y1="17831" x2="58998" y2="12779"/>
                        <a14:foregroundMark x1="58998" y1="12779" x2="58998" y2="12779"/>
                        <a14:foregroundMark x1="54897" y1="17088" x2="63440" y2="18128"/>
                        <a14:foregroundMark x1="63440" y1="18128" x2="73349" y2="17236"/>
                        <a14:foregroundMark x1="64806" y1="19762" x2="56720" y2="22288"/>
                        <a14:foregroundMark x1="56720" y1="22288" x2="71868" y2="20059"/>
                        <a14:foregroundMark x1="57517" y1="19911" x2="38383" y2="23180"/>
                        <a14:foregroundMark x1="54897" y1="16493" x2="61276" y2="18722"/>
                        <a14:foregroundMark x1="61276" y1="18722" x2="60592" y2="18871"/>
                        <a14:foregroundMark x1="85421" y1="5944" x2="70273" y2="4606"/>
                        <a14:foregroundMark x1="70273" y1="4606" x2="84282" y2="15602"/>
                        <a14:foregroundMark x1="84282" y1="15602" x2="90319" y2="14859"/>
                        <a14:foregroundMark x1="90319" y1="14859" x2="89863" y2="14859"/>
                        <a14:foregroundMark x1="88724" y1="8767" x2="76879" y2="10698"/>
                        <a14:foregroundMark x1="76879" y1="10698" x2="89408" y2="9658"/>
                        <a14:foregroundMark x1="89636" y1="10104" x2="76651" y2="23180"/>
                        <a14:foregroundMark x1="76082" y1="14859" x2="90091" y2="17979"/>
                        <a14:foregroundMark x1="89294" y1="18128" x2="87016" y2="19316"/>
                        <a14:foregroundMark x1="96811" y1="7132" x2="82574" y2="4903"/>
                        <a14:foregroundMark x1="47608" y1="40862" x2="53303" y2="57504"/>
                        <a14:foregroundMark x1="53303" y1="57504" x2="50569" y2="65676"/>
                        <a14:foregroundMark x1="50569" y1="65676" x2="51139" y2="45617"/>
                        <a14:foregroundMark x1="49317" y1="6835" x2="44989" y2="11293"/>
                        <a14:foregroundMark x1="73121" y1="446" x2="96355" y2="3418"/>
                        <a14:foregroundMark x1="96355" y1="3418" x2="96469" y2="3566"/>
                        <a14:foregroundMark x1="71071" y1="78455" x2="59909" y2="80238"/>
                        <a14:foregroundMark x1="70957" y1="82467" x2="58542" y2="84101"/>
                        <a14:foregroundMark x1="77449" y1="60030" x2="84282" y2="60921"/>
                        <a14:foregroundMark x1="84282" y1="60921" x2="75740" y2="62556"/>
                      </a14:backgroundRemoval>
                    </a14:imgEffect>
                  </a14:imgLayer>
                </a14:imgProps>
              </a:ext>
              <a:ext uri="{28A0092B-C50C-407E-A947-70E740481C1C}">
                <a14:useLocalDpi xmlns:a14="http://schemas.microsoft.com/office/drawing/2010/main"/>
              </a:ext>
            </a:extLst>
          </a:blip>
          <a:srcRect l="4445" t="2158" r="9425" b="3076"/>
          <a:stretch/>
        </p:blipFill>
        <p:spPr>
          <a:xfrm>
            <a:off x="5811336" y="0"/>
            <a:ext cx="6397782" cy="5395806"/>
          </a:xfrm>
          <a:prstGeom prst="rect">
            <a:avLst/>
          </a:prstGeom>
        </p:spPr>
      </p:pic>
      <p:pic>
        <p:nvPicPr>
          <p:cNvPr id="11" name="Picture 10" descr="A picture containing person&#10;&#10;Description automatically generated">
            <a:extLst>
              <a:ext uri="{FF2B5EF4-FFF2-40B4-BE49-F238E27FC236}">
                <a16:creationId xmlns:a16="http://schemas.microsoft.com/office/drawing/2014/main" id="{420F5A11-098E-4C3B-A918-7D9FDDFD0FBA}"/>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395108" y="1593410"/>
            <a:ext cx="7896884" cy="5264590"/>
          </a:xfrm>
          <a:prstGeom prst="rect">
            <a:avLst/>
          </a:prstGeom>
        </p:spPr>
      </p:pic>
      <p:sp>
        <p:nvSpPr>
          <p:cNvPr id="14" name="TextBox 13">
            <a:extLst>
              <a:ext uri="{FF2B5EF4-FFF2-40B4-BE49-F238E27FC236}">
                <a16:creationId xmlns:a16="http://schemas.microsoft.com/office/drawing/2014/main" id="{8A12B793-992D-440A-91F2-5CBD70781CC8}"/>
              </a:ext>
            </a:extLst>
          </p:cNvPr>
          <p:cNvSpPr txBox="1"/>
          <p:nvPr/>
        </p:nvSpPr>
        <p:spPr>
          <a:xfrm>
            <a:off x="897492" y="1598186"/>
            <a:ext cx="4818021" cy="4154984"/>
          </a:xfrm>
          <a:prstGeom prst="rect">
            <a:avLst/>
          </a:prstGeom>
          <a:noFill/>
        </p:spPr>
        <p:txBody>
          <a:bodyPr wrap="square" lIns="91440" tIns="45720" rIns="91440" bIns="45720" rtlCol="0" anchor="t">
            <a:spAutoFit/>
          </a:bodyPr>
          <a:lstStyle/>
          <a:p>
            <a:r>
              <a:rPr lang="en-US" sz="2000" err="1">
                <a:solidFill>
                  <a:schemeClr val="bg1"/>
                </a:solidFill>
                <a:latin typeface="Century Gothic"/>
              </a:rPr>
              <a:t>Όλ</a:t>
            </a:r>
            <a:r>
              <a:rPr lang="en-US" sz="2000">
                <a:solidFill>
                  <a:schemeClr val="bg1"/>
                </a:solidFill>
                <a:latin typeface="Century Gothic"/>
              </a:rPr>
              <a:t>α </a:t>
            </a:r>
            <a:r>
              <a:rPr lang="en-US" sz="2000" err="1">
                <a:solidFill>
                  <a:schemeClr val="bg1"/>
                </a:solidFill>
                <a:latin typeface="Century Gothic"/>
              </a:rPr>
              <a:t>όσ</a:t>
            </a:r>
            <a:r>
              <a:rPr lang="en-US" sz="2000">
                <a:solidFill>
                  <a:schemeClr val="bg1"/>
                </a:solidFill>
                <a:latin typeface="Century Gothic"/>
              </a:rPr>
              <a:t>α </a:t>
            </a:r>
            <a:r>
              <a:rPr lang="en-US" sz="2000" err="1">
                <a:solidFill>
                  <a:schemeClr val="bg1"/>
                </a:solidFill>
                <a:latin typeface="Century Gothic"/>
              </a:rPr>
              <a:t>χρειάζεστε</a:t>
            </a:r>
            <a:r>
              <a:rPr lang="en-US" sz="2000">
                <a:solidFill>
                  <a:schemeClr val="bg1"/>
                </a:solidFill>
                <a:latin typeface="Century Gothic"/>
              </a:rPr>
              <a:t> </a:t>
            </a:r>
            <a:r>
              <a:rPr lang="en-US" sz="2000" err="1">
                <a:solidFill>
                  <a:schemeClr val="bg1"/>
                </a:solidFill>
                <a:latin typeface="Century Gothic"/>
              </a:rPr>
              <a:t>γι</a:t>
            </a:r>
            <a:r>
              <a:rPr lang="en-US" sz="2000">
                <a:solidFill>
                  <a:schemeClr val="bg1"/>
                </a:solidFill>
                <a:latin typeface="Century Gothic"/>
              </a:rPr>
              <a:t>α να </a:t>
            </a:r>
            <a:r>
              <a:rPr lang="en-US" sz="2000" err="1">
                <a:solidFill>
                  <a:schemeClr val="bg1"/>
                </a:solidFill>
                <a:latin typeface="Century Gothic"/>
              </a:rPr>
              <a:t>δημιουργήσετε</a:t>
            </a:r>
            <a:r>
              <a:rPr lang="en-US" sz="2000">
                <a:solidFill>
                  <a:schemeClr val="bg1"/>
                </a:solidFill>
                <a:latin typeface="Century Gothic"/>
              </a:rPr>
              <a:t> </a:t>
            </a:r>
            <a:r>
              <a:rPr lang="en-US" sz="2000" err="1">
                <a:solidFill>
                  <a:schemeClr val="bg1"/>
                </a:solidFill>
                <a:latin typeface="Century Gothic"/>
              </a:rPr>
              <a:t>μι</a:t>
            </a:r>
            <a:r>
              <a:rPr lang="en-US" sz="2000">
                <a:solidFill>
                  <a:schemeClr val="bg1"/>
                </a:solidFill>
                <a:latin typeface="Century Gothic"/>
              </a:rPr>
              <a:t>α καμπ</a:t>
            </a:r>
            <a:r>
              <a:rPr lang="en-US" sz="2000" err="1">
                <a:solidFill>
                  <a:schemeClr val="bg1"/>
                </a:solidFill>
                <a:latin typeface="Century Gothic"/>
              </a:rPr>
              <a:t>άνι</a:t>
            </a:r>
            <a:r>
              <a:rPr lang="en-US" sz="2000">
                <a:solidFill>
                  <a:schemeClr val="bg1"/>
                </a:solidFill>
                <a:latin typeface="Century Gothic"/>
              </a:rPr>
              <a:t>α </a:t>
            </a:r>
            <a:r>
              <a:rPr lang="en-US" sz="2000" err="1">
                <a:solidFill>
                  <a:schemeClr val="bg1"/>
                </a:solidFill>
                <a:latin typeface="Century Gothic"/>
              </a:rPr>
              <a:t>γι</a:t>
            </a:r>
            <a:r>
              <a:rPr lang="en-US" sz="2000">
                <a:solidFill>
                  <a:schemeClr val="bg1"/>
                </a:solidFill>
                <a:latin typeface="Century Gothic"/>
              </a:rPr>
              <a:t>α </a:t>
            </a:r>
            <a:r>
              <a:rPr lang="en-US" sz="2000" err="1">
                <a:solidFill>
                  <a:schemeClr val="bg1"/>
                </a:solidFill>
                <a:latin typeface="Century Gothic"/>
              </a:rPr>
              <a:t>τη</a:t>
            </a:r>
            <a:r>
              <a:rPr lang="en-US" sz="2000">
                <a:solidFill>
                  <a:schemeClr val="bg1"/>
                </a:solidFill>
                <a:latin typeface="Century Gothic"/>
              </a:rPr>
              <a:t> </a:t>
            </a:r>
            <a:r>
              <a:rPr lang="en-US" sz="2000" err="1">
                <a:solidFill>
                  <a:schemeClr val="bg1"/>
                </a:solidFill>
                <a:latin typeface="Century Gothic"/>
              </a:rPr>
              <a:t>μείωση</a:t>
            </a:r>
            <a:r>
              <a:rPr lang="en-US" sz="2000">
                <a:solidFill>
                  <a:schemeClr val="bg1"/>
                </a:solidFill>
                <a:latin typeface="Century Gothic"/>
              </a:rPr>
              <a:t> </a:t>
            </a:r>
            <a:r>
              <a:rPr lang="en-US" sz="2000" err="1">
                <a:solidFill>
                  <a:schemeClr val="bg1"/>
                </a:solidFill>
                <a:latin typeface="Century Gothic"/>
              </a:rPr>
              <a:t>των</a:t>
            </a:r>
            <a:r>
              <a:rPr lang="en-US" sz="2000">
                <a:solidFill>
                  <a:schemeClr val="bg1"/>
                </a:solidFill>
                <a:latin typeface="Century Gothic"/>
              </a:rPr>
              <a:t> πλα</a:t>
            </a:r>
            <a:r>
              <a:rPr lang="en-US" sz="2000" err="1">
                <a:solidFill>
                  <a:schemeClr val="bg1"/>
                </a:solidFill>
                <a:latin typeface="Century Gothic"/>
              </a:rPr>
              <a:t>στικών</a:t>
            </a:r>
            <a:r>
              <a:rPr lang="en-US" sz="2000">
                <a:solidFill>
                  <a:schemeClr val="bg1"/>
                </a:solidFill>
                <a:latin typeface="Century Gothic"/>
              </a:rPr>
              <a:t> απ</a:t>
            </a:r>
            <a:r>
              <a:rPr lang="en-US" sz="2000" err="1">
                <a:solidFill>
                  <a:schemeClr val="bg1"/>
                </a:solidFill>
                <a:latin typeface="Century Gothic"/>
              </a:rPr>
              <a:t>ορριμμάτων</a:t>
            </a:r>
            <a:r>
              <a:rPr lang="en-US" sz="2000">
                <a:solidFill>
                  <a:schemeClr val="bg1"/>
                </a:solidFill>
                <a:latin typeface="Century Gothic"/>
              </a:rPr>
              <a:t>, όπ</a:t>
            </a:r>
            <a:r>
              <a:rPr lang="en-US" sz="2000" err="1">
                <a:solidFill>
                  <a:schemeClr val="bg1"/>
                </a:solidFill>
                <a:latin typeface="Century Gothic"/>
              </a:rPr>
              <a:t>ως</a:t>
            </a:r>
            <a:r>
              <a:rPr lang="en-US" sz="2000">
                <a:solidFill>
                  <a:schemeClr val="bg1"/>
                </a:solidFill>
                <a:latin typeface="Century Gothic"/>
              </a:rPr>
              <a:t>: </a:t>
            </a:r>
            <a:endParaRPr lang="en-US" sz="2000">
              <a:solidFill>
                <a:schemeClr val="bg1"/>
              </a:solidFill>
              <a:latin typeface="Calibri" panose="020F0502020204030204"/>
              <a:ea typeface="Calibri" panose="020F0502020204030204"/>
              <a:cs typeface="Calibri" panose="020F0502020204030204"/>
            </a:endParaRPr>
          </a:p>
          <a:p>
            <a:r>
              <a:rPr lang="en-US" sz="2000">
                <a:solidFill>
                  <a:schemeClr val="bg1"/>
                </a:solidFill>
                <a:latin typeface="Century Gothic"/>
              </a:rPr>
              <a:t>-«</a:t>
            </a:r>
            <a:r>
              <a:rPr lang="en-US" sz="2000" err="1">
                <a:solidFill>
                  <a:schemeClr val="bg1"/>
                </a:solidFill>
                <a:latin typeface="Century Gothic"/>
              </a:rPr>
              <a:t>Κορυφ</a:t>
            </a:r>
            <a:r>
              <a:rPr lang="en-US" sz="2000">
                <a:solidFill>
                  <a:schemeClr val="bg1"/>
                </a:solidFill>
                <a:latin typeface="Century Gothic"/>
              </a:rPr>
              <a:t>α</a:t>
            </a:r>
            <a:r>
              <a:rPr lang="en-US" sz="2000" err="1">
                <a:solidFill>
                  <a:schemeClr val="bg1"/>
                </a:solidFill>
                <a:latin typeface="Century Gothic"/>
              </a:rPr>
              <a:t>ίες</a:t>
            </a:r>
            <a:r>
              <a:rPr lang="en-US" sz="2000">
                <a:solidFill>
                  <a:schemeClr val="bg1"/>
                </a:solidFill>
                <a:latin typeface="Century Gothic"/>
              </a:rPr>
              <a:t> </a:t>
            </a:r>
            <a:r>
              <a:rPr lang="en-US" sz="2000" err="1">
                <a:solidFill>
                  <a:schemeClr val="bg1"/>
                </a:solidFill>
                <a:latin typeface="Century Gothic"/>
              </a:rPr>
              <a:t>συμ</a:t>
            </a:r>
            <a:r>
              <a:rPr lang="en-US" sz="2000">
                <a:solidFill>
                  <a:schemeClr val="bg1"/>
                </a:solidFill>
                <a:latin typeface="Century Gothic"/>
              </a:rPr>
              <a:t>β</a:t>
            </a:r>
            <a:r>
              <a:rPr lang="en-US" sz="2000" err="1">
                <a:solidFill>
                  <a:schemeClr val="bg1"/>
                </a:solidFill>
                <a:latin typeface="Century Gothic"/>
              </a:rPr>
              <a:t>ουλές</a:t>
            </a:r>
            <a:r>
              <a:rPr lang="en-US" sz="2000">
                <a:solidFill>
                  <a:schemeClr val="bg1"/>
                </a:solidFill>
                <a:latin typeface="Century Gothic"/>
              </a:rPr>
              <a:t>» από </a:t>
            </a:r>
            <a:r>
              <a:rPr lang="en-US" sz="2000" err="1">
                <a:solidFill>
                  <a:schemeClr val="bg1"/>
                </a:solidFill>
                <a:latin typeface="Century Gothic"/>
              </a:rPr>
              <a:t>την</a:t>
            </a:r>
            <a:r>
              <a:rPr lang="en-US" sz="2000">
                <a:solidFill>
                  <a:schemeClr val="bg1"/>
                </a:solidFill>
                <a:latin typeface="Century Gothic"/>
              </a:rPr>
              <a:t> Ella &amp; </a:t>
            </a:r>
            <a:r>
              <a:rPr lang="en-US" sz="2000" err="1">
                <a:solidFill>
                  <a:schemeClr val="bg1"/>
                </a:solidFill>
                <a:latin typeface="Century Gothic"/>
              </a:rPr>
              <a:t>την</a:t>
            </a:r>
            <a:r>
              <a:rPr lang="en-US" sz="2000">
                <a:solidFill>
                  <a:schemeClr val="bg1"/>
                </a:solidFill>
                <a:latin typeface="Century Gothic"/>
              </a:rPr>
              <a:t> Amy, ​</a:t>
            </a:r>
            <a:endParaRPr lang="en-US" sz="2000">
              <a:solidFill>
                <a:schemeClr val="bg1"/>
              </a:solidFill>
              <a:latin typeface="Calibri" panose="020F0502020204030204"/>
              <a:ea typeface="Calibri" panose="020F0502020204030204"/>
              <a:cs typeface="Calibri" panose="020F0502020204030204"/>
            </a:endParaRPr>
          </a:p>
          <a:p>
            <a:r>
              <a:rPr lang="en-US" sz="2000">
                <a:solidFill>
                  <a:schemeClr val="bg1"/>
                </a:solidFill>
                <a:latin typeface="Century Gothic"/>
              </a:rPr>
              <a:t>-</a:t>
            </a:r>
            <a:r>
              <a:rPr lang="en-US" sz="2000" err="1">
                <a:solidFill>
                  <a:schemeClr val="bg1"/>
                </a:solidFill>
                <a:latin typeface="Century Gothic"/>
              </a:rPr>
              <a:t>δρ</a:t>
            </a:r>
            <a:r>
              <a:rPr lang="en-US" sz="2000">
                <a:solidFill>
                  <a:schemeClr val="bg1"/>
                </a:solidFill>
                <a:latin typeface="Century Gothic"/>
              </a:rPr>
              <a:t>α</a:t>
            </a:r>
            <a:r>
              <a:rPr lang="en-US" sz="2000" err="1">
                <a:solidFill>
                  <a:schemeClr val="bg1"/>
                </a:solidFill>
                <a:latin typeface="Century Gothic"/>
              </a:rPr>
              <a:t>στηριότητες</a:t>
            </a:r>
            <a:r>
              <a:rPr lang="en-US" sz="2000">
                <a:solidFill>
                  <a:schemeClr val="bg1"/>
                </a:solidFill>
                <a:latin typeface="Century Gothic"/>
              </a:rPr>
              <a:t> π</a:t>
            </a:r>
            <a:r>
              <a:rPr lang="en-US" sz="2000" err="1">
                <a:solidFill>
                  <a:schemeClr val="bg1"/>
                </a:solidFill>
                <a:latin typeface="Century Gothic"/>
              </a:rPr>
              <a:t>ου</a:t>
            </a:r>
            <a:r>
              <a:rPr lang="en-US" sz="2000">
                <a:solidFill>
                  <a:schemeClr val="bg1"/>
                </a:solidFill>
                <a:latin typeface="Century Gothic"/>
              </a:rPr>
              <a:t> θα σας β</a:t>
            </a:r>
            <a:r>
              <a:rPr lang="en-US" sz="2000" err="1">
                <a:solidFill>
                  <a:schemeClr val="bg1"/>
                </a:solidFill>
                <a:latin typeface="Century Gothic"/>
              </a:rPr>
              <a:t>οηθήσουν</a:t>
            </a:r>
            <a:r>
              <a:rPr lang="en-US" sz="2000">
                <a:solidFill>
                  <a:schemeClr val="bg1"/>
                </a:solidFill>
                <a:latin typeface="Century Gothic"/>
              </a:rPr>
              <a:t> να </a:t>
            </a:r>
            <a:r>
              <a:rPr lang="en-US" sz="2000" err="1">
                <a:solidFill>
                  <a:schemeClr val="bg1"/>
                </a:solidFill>
                <a:latin typeface="Century Gothic"/>
              </a:rPr>
              <a:t>σχεδιάσετε</a:t>
            </a:r>
            <a:r>
              <a:rPr lang="en-US" sz="2000">
                <a:solidFill>
                  <a:schemeClr val="bg1"/>
                </a:solidFill>
                <a:latin typeface="Century Gothic"/>
              </a:rPr>
              <a:t> </a:t>
            </a:r>
            <a:r>
              <a:rPr lang="en-US" sz="2000" err="1">
                <a:solidFill>
                  <a:schemeClr val="bg1"/>
                </a:solidFill>
                <a:latin typeface="Century Gothic"/>
              </a:rPr>
              <a:t>τη</a:t>
            </a:r>
            <a:r>
              <a:rPr lang="en-US" sz="2000">
                <a:solidFill>
                  <a:schemeClr val="bg1"/>
                </a:solidFill>
                <a:latin typeface="Century Gothic"/>
              </a:rPr>
              <a:t> </a:t>
            </a:r>
            <a:r>
              <a:rPr lang="en-US" sz="2000" err="1">
                <a:solidFill>
                  <a:schemeClr val="bg1"/>
                </a:solidFill>
                <a:latin typeface="Century Gothic"/>
              </a:rPr>
              <a:t>δράση</a:t>
            </a:r>
            <a:r>
              <a:rPr lang="en-US" sz="2000">
                <a:solidFill>
                  <a:schemeClr val="bg1"/>
                </a:solidFill>
                <a:latin typeface="Century Gothic"/>
              </a:rPr>
              <a:t> σας,​
-</a:t>
            </a:r>
            <a:r>
              <a:rPr lang="en-US" sz="2000" err="1">
                <a:solidFill>
                  <a:schemeClr val="bg1"/>
                </a:solidFill>
                <a:latin typeface="Century Gothic"/>
              </a:rPr>
              <a:t>Ενημερωτικά</a:t>
            </a:r>
            <a:r>
              <a:rPr lang="en-US" sz="2000">
                <a:solidFill>
                  <a:schemeClr val="bg1"/>
                </a:solidFill>
                <a:latin typeface="Century Gothic"/>
              </a:rPr>
              <a:t> </a:t>
            </a:r>
            <a:r>
              <a:rPr lang="en-US" sz="2000" err="1">
                <a:solidFill>
                  <a:schemeClr val="bg1"/>
                </a:solidFill>
                <a:latin typeface="Century Gothic"/>
              </a:rPr>
              <a:t>φύλλ</a:t>
            </a:r>
            <a:r>
              <a:rPr lang="en-US" sz="2000">
                <a:solidFill>
                  <a:schemeClr val="bg1"/>
                </a:solidFill>
                <a:latin typeface="Century Gothic"/>
              </a:rPr>
              <a:t>α π</a:t>
            </a:r>
            <a:r>
              <a:rPr lang="en-US" sz="2000" err="1">
                <a:solidFill>
                  <a:schemeClr val="bg1"/>
                </a:solidFill>
                <a:latin typeface="Century Gothic"/>
              </a:rPr>
              <a:t>ου</a:t>
            </a:r>
            <a:r>
              <a:rPr lang="en-US" sz="2000">
                <a:solidFill>
                  <a:schemeClr val="bg1"/>
                </a:solidFill>
                <a:latin typeface="Century Gothic"/>
              </a:rPr>
              <a:t> θα σας β</a:t>
            </a:r>
            <a:r>
              <a:rPr lang="en-US" sz="2000" err="1">
                <a:solidFill>
                  <a:schemeClr val="bg1"/>
                </a:solidFill>
                <a:latin typeface="Century Gothic"/>
              </a:rPr>
              <a:t>οηθήσουν</a:t>
            </a:r>
            <a:r>
              <a:rPr lang="en-US" sz="2000">
                <a:solidFill>
                  <a:schemeClr val="bg1"/>
                </a:solidFill>
                <a:latin typeface="Century Gothic"/>
              </a:rPr>
              <a:t> να </a:t>
            </a:r>
            <a:r>
              <a:rPr lang="en-US" sz="2000" err="1">
                <a:solidFill>
                  <a:schemeClr val="bg1"/>
                </a:solidFill>
                <a:latin typeface="Century Gothic"/>
              </a:rPr>
              <a:t>μάθετε</a:t>
            </a:r>
            <a:r>
              <a:rPr lang="en-US" sz="2000">
                <a:solidFill>
                  <a:schemeClr val="bg1"/>
                </a:solidFill>
                <a:latin typeface="Century Gothic"/>
              </a:rPr>
              <a:t> π</a:t>
            </a:r>
            <a:r>
              <a:rPr lang="en-US" sz="2000" err="1">
                <a:solidFill>
                  <a:schemeClr val="bg1"/>
                </a:solidFill>
                <a:latin typeface="Century Gothic"/>
              </a:rPr>
              <a:t>ερισσότερ</a:t>
            </a:r>
            <a:r>
              <a:rPr lang="en-US" sz="2000">
                <a:solidFill>
                  <a:schemeClr val="bg1"/>
                </a:solidFill>
                <a:latin typeface="Century Gothic"/>
              </a:rPr>
              <a:t>α</a:t>
            </a:r>
            <a:r>
              <a:rPr lang="en-US" sz="2400">
                <a:solidFill>
                  <a:schemeClr val="bg1"/>
                </a:solidFill>
                <a:latin typeface="Century Gothic"/>
              </a:rPr>
              <a:t>
</a:t>
            </a:r>
            <a:r>
              <a:rPr lang="en-US" sz="2000">
                <a:solidFill>
                  <a:schemeClr val="bg1"/>
                </a:solidFill>
                <a:latin typeface="Century Gothic"/>
              </a:rPr>
              <a:t>-</a:t>
            </a:r>
            <a:r>
              <a:rPr lang="en-US" sz="2000" err="1">
                <a:solidFill>
                  <a:schemeClr val="bg1"/>
                </a:solidFill>
                <a:latin typeface="Century Gothic"/>
              </a:rPr>
              <a:t>Αφίσες</a:t>
            </a:r>
            <a:r>
              <a:rPr lang="en-US" sz="2000">
                <a:solidFill>
                  <a:schemeClr val="bg1"/>
                </a:solidFill>
                <a:latin typeface="Century Gothic"/>
              </a:rPr>
              <a:t> και πα</a:t>
            </a:r>
            <a:r>
              <a:rPr lang="en-US" sz="2000" err="1">
                <a:solidFill>
                  <a:schemeClr val="bg1"/>
                </a:solidFill>
                <a:latin typeface="Century Gothic"/>
              </a:rPr>
              <a:t>ρουσιάσεις</a:t>
            </a:r>
            <a:r>
              <a:rPr lang="en-US" sz="2000">
                <a:solidFill>
                  <a:schemeClr val="bg1"/>
                </a:solidFill>
                <a:latin typeface="Century Gothic"/>
              </a:rPr>
              <a:t> </a:t>
            </a:r>
            <a:r>
              <a:rPr lang="en-US" sz="2000" err="1">
                <a:solidFill>
                  <a:schemeClr val="bg1"/>
                </a:solidFill>
                <a:latin typeface="Century Gothic"/>
              </a:rPr>
              <a:t>γι</a:t>
            </a:r>
            <a:r>
              <a:rPr lang="en-US" sz="2000">
                <a:solidFill>
                  <a:schemeClr val="bg1"/>
                </a:solidFill>
                <a:latin typeface="Century Gothic"/>
              </a:rPr>
              <a:t>α να σας β</a:t>
            </a:r>
            <a:r>
              <a:rPr lang="en-US" sz="2000" err="1">
                <a:solidFill>
                  <a:schemeClr val="bg1"/>
                </a:solidFill>
                <a:latin typeface="Century Gothic"/>
              </a:rPr>
              <a:t>οηθήσουν</a:t>
            </a:r>
            <a:r>
              <a:rPr lang="en-US" sz="2000">
                <a:solidFill>
                  <a:schemeClr val="bg1"/>
                </a:solidFill>
                <a:latin typeface="Century Gothic"/>
              </a:rPr>
              <a:t> να </a:t>
            </a:r>
            <a:r>
              <a:rPr lang="en-US" sz="2000" err="1">
                <a:solidFill>
                  <a:schemeClr val="bg1"/>
                </a:solidFill>
                <a:latin typeface="Century Gothic"/>
              </a:rPr>
              <a:t>εμ</a:t>
            </a:r>
            <a:r>
              <a:rPr lang="en-US" sz="2000">
                <a:solidFill>
                  <a:schemeClr val="bg1"/>
                </a:solidFill>
                <a:latin typeface="Century Gothic"/>
              </a:rPr>
              <a:t>πλα</a:t>
            </a:r>
            <a:r>
              <a:rPr lang="en-US" sz="2000" err="1">
                <a:solidFill>
                  <a:schemeClr val="bg1"/>
                </a:solidFill>
                <a:latin typeface="Century Gothic"/>
              </a:rPr>
              <a:t>κείτε</a:t>
            </a:r>
            <a:r>
              <a:rPr lang="en-US" sz="2000">
                <a:solidFill>
                  <a:schemeClr val="bg1"/>
                </a:solidFill>
                <a:latin typeface="Century Gothic"/>
              </a:rPr>
              <a:t> </a:t>
            </a:r>
            <a:r>
              <a:rPr lang="en-US" sz="2000" err="1">
                <a:solidFill>
                  <a:schemeClr val="bg1"/>
                </a:solidFill>
                <a:latin typeface="Century Gothic"/>
              </a:rPr>
              <a:t>όλοι</a:t>
            </a:r>
            <a:r>
              <a:rPr lang="en-US" sz="2000">
                <a:solidFill>
                  <a:schemeClr val="bg1"/>
                </a:solidFill>
                <a:latin typeface="Century Gothic"/>
              </a:rPr>
              <a:t>!</a:t>
            </a:r>
            <a:endParaRPr lang="en-US" sz="2000">
              <a:solidFill>
                <a:schemeClr val="bg1"/>
              </a:solidFill>
              <a:ea typeface="Calibri" panose="020F0502020204030204"/>
              <a:cs typeface="Calibri" panose="020F0502020204030204"/>
            </a:endParaRPr>
          </a:p>
        </p:txBody>
      </p:sp>
      <p:sp>
        <p:nvSpPr>
          <p:cNvPr id="16" name="TextBox 15">
            <a:extLst>
              <a:ext uri="{FF2B5EF4-FFF2-40B4-BE49-F238E27FC236}">
                <a16:creationId xmlns:a16="http://schemas.microsoft.com/office/drawing/2014/main" id="{124BFDE8-C52A-491C-8BF1-EC18242C6A33}"/>
              </a:ext>
            </a:extLst>
          </p:cNvPr>
          <p:cNvSpPr txBox="1"/>
          <p:nvPr/>
        </p:nvSpPr>
        <p:spPr>
          <a:xfrm>
            <a:off x="271223" y="185065"/>
            <a:ext cx="8347675" cy="1077218"/>
          </a:xfrm>
          <a:prstGeom prst="rect">
            <a:avLst/>
          </a:prstGeom>
          <a:noFill/>
        </p:spPr>
        <p:txBody>
          <a:bodyPr wrap="square" lIns="91440" tIns="45720" rIns="91440" bIns="45720" anchor="t">
            <a:spAutoFit/>
          </a:bodyPr>
          <a:lstStyle/>
          <a:p>
            <a:r>
              <a:rPr lang="en-US" sz="3200" b="1" err="1">
                <a:solidFill>
                  <a:srgbClr val="004A6C"/>
                </a:solidFill>
                <a:latin typeface="Century Gothic"/>
              </a:rPr>
              <a:t>Έξυ</a:t>
            </a:r>
            <a:r>
              <a:rPr lang="en-US" sz="3200" b="1">
                <a:solidFill>
                  <a:srgbClr val="004A6C"/>
                </a:solidFill>
                <a:latin typeface="Century Gothic"/>
              </a:rPr>
              <a:t>πνα </a:t>
            </a:r>
            <a:r>
              <a:rPr lang="en-US" sz="3200" b="1" err="1">
                <a:solidFill>
                  <a:srgbClr val="004A6C"/>
                </a:solidFill>
                <a:latin typeface="Century Gothic"/>
              </a:rPr>
              <a:t>Σχολεί</a:t>
            </a:r>
            <a:r>
              <a:rPr lang="en-US" sz="3200" b="1">
                <a:solidFill>
                  <a:srgbClr val="004A6C"/>
                </a:solidFill>
                <a:latin typeface="Century Gothic"/>
              </a:rPr>
              <a:t>α </a:t>
            </a:r>
            <a:r>
              <a:rPr lang="en-US" sz="3200" b="1" err="1">
                <a:solidFill>
                  <a:srgbClr val="004A6C"/>
                </a:solidFill>
                <a:latin typeface="Century Gothic"/>
              </a:rPr>
              <a:t>χωρις</a:t>
            </a:r>
            <a:r>
              <a:rPr lang="en-US" sz="3200" b="1">
                <a:solidFill>
                  <a:srgbClr val="004A6C"/>
                </a:solidFill>
                <a:latin typeface="Century Gothic"/>
              </a:rPr>
              <a:t> </a:t>
            </a:r>
            <a:r>
              <a:rPr lang="en-US" sz="3200" b="1" err="1">
                <a:solidFill>
                  <a:srgbClr val="004A6C"/>
                </a:solidFill>
                <a:latin typeface="Century Gothic"/>
              </a:rPr>
              <a:t>Πλ</a:t>
            </a:r>
            <a:r>
              <a:rPr lang="en-US" sz="3200" b="1">
                <a:solidFill>
                  <a:srgbClr val="004A6C"/>
                </a:solidFill>
                <a:latin typeface="Century Gothic"/>
              </a:rPr>
              <a:t>α</a:t>
            </a:r>
            <a:r>
              <a:rPr lang="en-US" sz="3200" b="1" err="1">
                <a:solidFill>
                  <a:srgbClr val="004A6C"/>
                </a:solidFill>
                <a:latin typeface="Century Gothic"/>
              </a:rPr>
              <a:t>στικά</a:t>
            </a:r>
            <a:r>
              <a:rPr lang="en-US" sz="3200" b="1">
                <a:solidFill>
                  <a:srgbClr val="004A6C"/>
                </a:solidFill>
                <a:latin typeface="Century Gothic"/>
              </a:rPr>
              <a:t>: </a:t>
            </a:r>
            <a:endParaRPr lang="en-US" sz="3200" b="1">
              <a:solidFill>
                <a:srgbClr val="0090D4"/>
              </a:solidFill>
              <a:latin typeface="Century Gothic"/>
            </a:endParaRPr>
          </a:p>
          <a:p>
            <a:r>
              <a:rPr lang="en-US" sz="3200" b="1" err="1">
                <a:solidFill>
                  <a:srgbClr val="0090D4"/>
                </a:solidFill>
                <a:latin typeface="Century Gothic"/>
              </a:rPr>
              <a:t>Βι</a:t>
            </a:r>
            <a:r>
              <a:rPr lang="en-US" sz="3200" b="1">
                <a:solidFill>
                  <a:srgbClr val="0090D4"/>
                </a:solidFill>
                <a:latin typeface="Century Gothic"/>
              </a:rPr>
              <a:t>β</a:t>
            </a:r>
            <a:r>
              <a:rPr lang="en-US" sz="3200" b="1" err="1">
                <a:solidFill>
                  <a:srgbClr val="0090D4"/>
                </a:solidFill>
                <a:latin typeface="Century Gothic"/>
              </a:rPr>
              <a:t>λίο</a:t>
            </a:r>
            <a:r>
              <a:rPr lang="en-US" sz="3200" b="1">
                <a:solidFill>
                  <a:srgbClr val="0090D4"/>
                </a:solidFill>
                <a:latin typeface="Century Gothic"/>
              </a:rPr>
              <a:t> Μα</a:t>
            </a:r>
            <a:r>
              <a:rPr lang="en-US" sz="3200" b="1" err="1">
                <a:solidFill>
                  <a:srgbClr val="0090D4"/>
                </a:solidFill>
                <a:latin typeface="Century Gothic"/>
              </a:rPr>
              <a:t>θητών</a:t>
            </a:r>
            <a:endParaRPr lang="en-US" sz="3200" b="1">
              <a:solidFill>
                <a:srgbClr val="0090D4"/>
              </a:solidFill>
              <a:latin typeface="Century Gothic"/>
            </a:endParaRPr>
          </a:p>
        </p:txBody>
      </p:sp>
      <p:sp>
        <p:nvSpPr>
          <p:cNvPr id="24" name="TextBox 23">
            <a:extLst>
              <a:ext uri="{FF2B5EF4-FFF2-40B4-BE49-F238E27FC236}">
                <a16:creationId xmlns:a16="http://schemas.microsoft.com/office/drawing/2014/main" id="{8899BF08-15FF-427E-9098-1D45958A6038}"/>
              </a:ext>
            </a:extLst>
          </p:cNvPr>
          <p:cNvSpPr txBox="1"/>
          <p:nvPr/>
        </p:nvSpPr>
        <p:spPr>
          <a:xfrm>
            <a:off x="646535" y="6120024"/>
            <a:ext cx="5930400" cy="461665"/>
          </a:xfrm>
          <a:prstGeom prst="rect">
            <a:avLst/>
          </a:prstGeom>
          <a:noFill/>
        </p:spPr>
        <p:txBody>
          <a:bodyPr wrap="square" lIns="91440" tIns="45720" rIns="91440" bIns="45720" rtlCol="0" anchor="t">
            <a:spAutoFit/>
          </a:bodyPr>
          <a:lstStyle/>
          <a:p>
            <a:r>
              <a:rPr lang="en-US" sz="2400">
                <a:solidFill>
                  <a:srgbClr val="004A6C"/>
                </a:solidFill>
                <a:latin typeface="Century Gothic"/>
              </a:rPr>
              <a:t>Κα</a:t>
            </a:r>
            <a:r>
              <a:rPr lang="en-US" sz="2400" err="1">
                <a:solidFill>
                  <a:srgbClr val="004A6C"/>
                </a:solidFill>
                <a:latin typeface="Century Gothic"/>
              </a:rPr>
              <a:t>τε</a:t>
            </a:r>
            <a:r>
              <a:rPr lang="en-US" sz="2400">
                <a:solidFill>
                  <a:srgbClr val="004A6C"/>
                </a:solidFill>
                <a:latin typeface="Century Gothic"/>
              </a:rPr>
              <a:t>β</a:t>
            </a:r>
            <a:r>
              <a:rPr lang="en-US" sz="2400" err="1">
                <a:solidFill>
                  <a:srgbClr val="004A6C"/>
                </a:solidFill>
                <a:latin typeface="Century Gothic"/>
              </a:rPr>
              <a:t>άστε</a:t>
            </a:r>
            <a:r>
              <a:rPr lang="en-US" sz="2400">
                <a:solidFill>
                  <a:srgbClr val="004A6C"/>
                </a:solidFill>
                <a:latin typeface="Century Gothic"/>
              </a:rPr>
              <a:t> </a:t>
            </a:r>
            <a:r>
              <a:rPr lang="en-US" sz="2400" err="1">
                <a:solidFill>
                  <a:srgbClr val="004A6C"/>
                </a:solidFill>
                <a:latin typeface="Century Gothic"/>
              </a:rPr>
              <a:t>το</a:t>
            </a:r>
            <a:r>
              <a:rPr lang="en-US" sz="2400">
                <a:solidFill>
                  <a:srgbClr val="004A6C"/>
                </a:solidFill>
                <a:latin typeface="Century Gothic"/>
              </a:rPr>
              <a:t> </a:t>
            </a:r>
            <a:r>
              <a:rPr lang="en-US" sz="2400" err="1">
                <a:solidFill>
                  <a:srgbClr val="004A6C"/>
                </a:solidFill>
                <a:latin typeface="Century Gothic"/>
              </a:rPr>
              <a:t>Βι</a:t>
            </a:r>
            <a:r>
              <a:rPr lang="en-US" sz="2400">
                <a:solidFill>
                  <a:srgbClr val="004A6C"/>
                </a:solidFill>
                <a:latin typeface="Century Gothic"/>
              </a:rPr>
              <a:t>β</a:t>
            </a:r>
            <a:r>
              <a:rPr lang="en-US" sz="2400" err="1">
                <a:solidFill>
                  <a:srgbClr val="004A6C"/>
                </a:solidFill>
                <a:latin typeface="Century Gothic"/>
              </a:rPr>
              <a:t>λίο</a:t>
            </a:r>
            <a:r>
              <a:rPr lang="en-US" sz="2400">
                <a:solidFill>
                  <a:srgbClr val="004A6C"/>
                </a:solidFill>
                <a:latin typeface="Century Gothic"/>
              </a:rPr>
              <a:t> Μα</a:t>
            </a:r>
            <a:r>
              <a:rPr lang="en-US" sz="2400" err="1">
                <a:solidFill>
                  <a:srgbClr val="004A6C"/>
                </a:solidFill>
                <a:latin typeface="Century Gothic"/>
              </a:rPr>
              <a:t>θητή</a:t>
            </a:r>
          </a:p>
        </p:txBody>
      </p:sp>
      <p:sp>
        <p:nvSpPr>
          <p:cNvPr id="25" name="Rectangle 24">
            <a:hlinkClick r:id="rId8"/>
            <a:extLst>
              <a:ext uri="{FF2B5EF4-FFF2-40B4-BE49-F238E27FC236}">
                <a16:creationId xmlns:a16="http://schemas.microsoft.com/office/drawing/2014/main" id="{9209F553-F29E-4ACA-8374-2440ECDE4BCF}"/>
              </a:ext>
            </a:extLst>
          </p:cNvPr>
          <p:cNvSpPr/>
          <p:nvPr/>
        </p:nvSpPr>
        <p:spPr>
          <a:xfrm>
            <a:off x="0" y="0"/>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5890834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icon&#10;&#10;Description automatically generated">
            <a:extLst>
              <a:ext uri="{FF2B5EF4-FFF2-40B4-BE49-F238E27FC236}">
                <a16:creationId xmlns:a16="http://schemas.microsoft.com/office/drawing/2014/main" id="{940FE044-1572-5946-A2CE-C04B6F4F062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4" name="Rectangle 13">
            <a:extLst>
              <a:ext uri="{FF2B5EF4-FFF2-40B4-BE49-F238E27FC236}">
                <a16:creationId xmlns:a16="http://schemas.microsoft.com/office/drawing/2014/main" id="{57FD6437-51D1-FA46-AF2C-C7FD6E5081B0}"/>
              </a:ext>
            </a:extLst>
          </p:cNvPr>
          <p:cNvSpPr/>
          <p:nvPr/>
        </p:nvSpPr>
        <p:spPr>
          <a:xfrm>
            <a:off x="1427492" y="2287448"/>
            <a:ext cx="3801975" cy="646331"/>
          </a:xfrm>
          <a:prstGeom prst="rect">
            <a:avLst/>
          </a:prstGeom>
        </p:spPr>
        <p:txBody>
          <a:bodyPr wrap="square" lIns="91440" tIns="45720" rIns="91440" bIns="45720" anchor="t">
            <a:spAutoFit/>
          </a:bodyPr>
          <a:lstStyle/>
          <a:p>
            <a:r>
              <a:rPr lang="en-US" b="1" err="1">
                <a:solidFill>
                  <a:schemeClr val="bg1"/>
                </a:solidFill>
                <a:latin typeface="Century Gothic"/>
              </a:rPr>
              <a:t>Γνωρίζουμε</a:t>
            </a:r>
            <a:r>
              <a:rPr lang="en-US" b="1">
                <a:solidFill>
                  <a:schemeClr val="bg1"/>
                </a:solidFill>
                <a:latin typeface="Century Gothic"/>
              </a:rPr>
              <a:t> τα 3Ε+3Α και </a:t>
            </a:r>
            <a:r>
              <a:rPr lang="en-US" b="1" err="1">
                <a:solidFill>
                  <a:schemeClr val="bg1"/>
                </a:solidFill>
                <a:latin typeface="Century Gothic"/>
              </a:rPr>
              <a:t>εξηγούμε</a:t>
            </a:r>
            <a:r>
              <a:rPr lang="en-US" b="1">
                <a:solidFill>
                  <a:schemeClr val="bg1"/>
                </a:solidFill>
                <a:latin typeface="Century Gothic"/>
              </a:rPr>
              <a:t> </a:t>
            </a:r>
            <a:r>
              <a:rPr lang="en-US" b="1" err="1">
                <a:solidFill>
                  <a:schemeClr val="bg1"/>
                </a:solidFill>
                <a:latin typeface="Century Gothic"/>
              </a:rPr>
              <a:t>τι</a:t>
            </a:r>
            <a:r>
              <a:rPr lang="en-US" b="1">
                <a:solidFill>
                  <a:schemeClr val="bg1"/>
                </a:solidFill>
                <a:latin typeface="Century Gothic"/>
              </a:rPr>
              <a:t> </a:t>
            </a:r>
            <a:r>
              <a:rPr lang="en-US" b="1" err="1">
                <a:solidFill>
                  <a:schemeClr val="bg1"/>
                </a:solidFill>
                <a:latin typeface="Century Gothic"/>
              </a:rPr>
              <a:t>σημ</a:t>
            </a:r>
            <a:r>
              <a:rPr lang="en-US" b="1">
                <a:solidFill>
                  <a:schemeClr val="bg1"/>
                </a:solidFill>
                <a:latin typeface="Century Gothic"/>
              </a:rPr>
              <a:t>α</a:t>
            </a:r>
            <a:r>
              <a:rPr lang="en-US" b="1" err="1">
                <a:solidFill>
                  <a:schemeClr val="bg1"/>
                </a:solidFill>
                <a:latin typeface="Century Gothic"/>
              </a:rPr>
              <a:t>ίνει</a:t>
            </a:r>
            <a:r>
              <a:rPr lang="en-US" b="1">
                <a:solidFill>
                  <a:schemeClr val="bg1"/>
                </a:solidFill>
                <a:latin typeface="Century Gothic"/>
              </a:rPr>
              <a:t> </a:t>
            </a:r>
            <a:r>
              <a:rPr lang="en-US" b="1" err="1">
                <a:solidFill>
                  <a:schemeClr val="bg1"/>
                </a:solidFill>
                <a:latin typeface="Century Gothic"/>
              </a:rPr>
              <a:t>το</a:t>
            </a:r>
            <a:r>
              <a:rPr lang="en-US" b="1">
                <a:solidFill>
                  <a:schemeClr val="bg1"/>
                </a:solidFill>
                <a:latin typeface="Century Gothic"/>
              </a:rPr>
              <a:t> κα</a:t>
            </a:r>
            <a:r>
              <a:rPr lang="en-US" b="1" err="1">
                <a:solidFill>
                  <a:schemeClr val="bg1"/>
                </a:solidFill>
                <a:latin typeface="Century Gothic"/>
              </a:rPr>
              <a:t>θέν</a:t>
            </a:r>
            <a:r>
              <a:rPr lang="en-US" b="1">
                <a:solidFill>
                  <a:schemeClr val="bg1"/>
                </a:solidFill>
                <a:latin typeface="Century Gothic"/>
              </a:rPr>
              <a:t>α</a:t>
            </a:r>
            <a:endParaRPr lang="en-US">
              <a:solidFill>
                <a:schemeClr val="bg1"/>
              </a:solidFill>
            </a:endParaRPr>
          </a:p>
        </p:txBody>
      </p:sp>
      <p:sp>
        <p:nvSpPr>
          <p:cNvPr id="16" name="Rectangle 15">
            <a:extLst>
              <a:ext uri="{FF2B5EF4-FFF2-40B4-BE49-F238E27FC236}">
                <a16:creationId xmlns:a16="http://schemas.microsoft.com/office/drawing/2014/main" id="{947CE0DC-081F-7A4A-BDD2-B8076F82B942}"/>
              </a:ext>
            </a:extLst>
          </p:cNvPr>
          <p:cNvSpPr/>
          <p:nvPr/>
        </p:nvSpPr>
        <p:spPr>
          <a:xfrm>
            <a:off x="6486429" y="2207532"/>
            <a:ext cx="4379725" cy="923330"/>
          </a:xfrm>
          <a:prstGeom prst="rect">
            <a:avLst/>
          </a:prstGeom>
        </p:spPr>
        <p:txBody>
          <a:bodyPr wrap="none" lIns="91440" tIns="45720" rIns="91440" bIns="45720" anchor="t">
            <a:spAutoFit/>
          </a:bodyPr>
          <a:lstStyle/>
          <a:p>
            <a:r>
              <a:rPr lang="en-US" b="1">
                <a:solidFill>
                  <a:schemeClr val="bg1"/>
                </a:solidFill>
                <a:latin typeface="Century Gothic"/>
              </a:rPr>
              <a:t>Μαθα</a:t>
            </a:r>
            <a:r>
              <a:rPr lang="en-US" b="1" err="1">
                <a:solidFill>
                  <a:schemeClr val="bg1"/>
                </a:solidFill>
                <a:latin typeface="Century Gothic"/>
              </a:rPr>
              <a:t>ίνουμε</a:t>
            </a:r>
            <a:r>
              <a:rPr lang="en-US" b="1">
                <a:solidFill>
                  <a:schemeClr val="bg1"/>
                </a:solidFill>
                <a:latin typeface="Century Gothic"/>
              </a:rPr>
              <a:t> </a:t>
            </a:r>
            <a:r>
              <a:rPr lang="en-US" b="1" err="1">
                <a:solidFill>
                  <a:schemeClr val="bg1"/>
                </a:solidFill>
                <a:latin typeface="Century Gothic"/>
              </a:rPr>
              <a:t>γι</a:t>
            </a:r>
            <a:r>
              <a:rPr lang="en-US" b="1">
                <a:solidFill>
                  <a:schemeClr val="bg1"/>
                </a:solidFill>
                <a:latin typeface="Century Gothic"/>
              </a:rPr>
              <a:t>α π</a:t>
            </a:r>
            <a:r>
              <a:rPr lang="en-US" b="1" err="1">
                <a:solidFill>
                  <a:schemeClr val="bg1"/>
                </a:solidFill>
                <a:latin typeface="Century Gothic"/>
              </a:rPr>
              <a:t>ρόσφ</a:t>
            </a:r>
            <a:r>
              <a:rPr lang="en-US" b="1">
                <a:solidFill>
                  <a:schemeClr val="bg1"/>
                </a:solidFill>
                <a:latin typeface="Century Gothic"/>
              </a:rPr>
              <a:t>α</a:t>
            </a:r>
            <a:r>
              <a:rPr lang="en-US" b="1" err="1">
                <a:solidFill>
                  <a:schemeClr val="bg1"/>
                </a:solidFill>
                <a:latin typeface="Century Gothic"/>
              </a:rPr>
              <a:t>τες</a:t>
            </a:r>
            <a:r>
              <a:rPr lang="en-US" b="1">
                <a:solidFill>
                  <a:schemeClr val="bg1"/>
                </a:solidFill>
                <a:latin typeface="Century Gothic"/>
              </a:rPr>
              <a:t> α</a:t>
            </a:r>
            <a:r>
              <a:rPr lang="en-US" b="1" err="1">
                <a:solidFill>
                  <a:schemeClr val="bg1"/>
                </a:solidFill>
                <a:latin typeface="Century Gothic"/>
              </a:rPr>
              <a:t>λλ</a:t>
            </a:r>
            <a:r>
              <a:rPr lang="en-US" b="1">
                <a:solidFill>
                  <a:schemeClr val="bg1"/>
                </a:solidFill>
                <a:latin typeface="Century Gothic"/>
              </a:rPr>
              <a:t>α</a:t>
            </a:r>
            <a:r>
              <a:rPr lang="en-US" b="1" err="1">
                <a:solidFill>
                  <a:schemeClr val="bg1"/>
                </a:solidFill>
                <a:latin typeface="Century Gothic"/>
              </a:rPr>
              <a:t>γές</a:t>
            </a:r>
            <a:r>
              <a:rPr lang="en-US" b="1">
                <a:solidFill>
                  <a:schemeClr val="bg1"/>
                </a:solidFill>
                <a:latin typeface="Century Gothic"/>
              </a:rPr>
              <a:t> </a:t>
            </a:r>
            <a:endParaRPr lang="en-US">
              <a:solidFill>
                <a:schemeClr val="bg1"/>
              </a:solidFill>
              <a:latin typeface="Calibri" panose="020F0502020204030204"/>
              <a:cs typeface="Calibri" panose="020F0502020204030204"/>
            </a:endParaRPr>
          </a:p>
          <a:p>
            <a:r>
              <a:rPr lang="en-US" b="1" err="1">
                <a:solidFill>
                  <a:schemeClr val="bg1"/>
                </a:solidFill>
                <a:latin typeface="Century Gothic"/>
              </a:rPr>
              <a:t>στη</a:t>
            </a:r>
            <a:r>
              <a:rPr lang="en-US" b="1">
                <a:solidFill>
                  <a:schemeClr val="bg1"/>
                </a:solidFill>
                <a:latin typeface="Century Gothic"/>
              </a:rPr>
              <a:t> </a:t>
            </a:r>
            <a:r>
              <a:rPr lang="en-US" b="1" err="1">
                <a:solidFill>
                  <a:schemeClr val="bg1"/>
                </a:solidFill>
                <a:latin typeface="Century Gothic"/>
              </a:rPr>
              <a:t>νομοθεσί</a:t>
            </a:r>
            <a:r>
              <a:rPr lang="en-US" b="1">
                <a:solidFill>
                  <a:schemeClr val="bg1"/>
                </a:solidFill>
                <a:latin typeface="Century Gothic"/>
              </a:rPr>
              <a:t>α π</a:t>
            </a:r>
            <a:r>
              <a:rPr lang="en-US" b="1" err="1">
                <a:solidFill>
                  <a:schemeClr val="bg1"/>
                </a:solidFill>
                <a:latin typeface="Century Gothic"/>
              </a:rPr>
              <a:t>ου</a:t>
            </a:r>
            <a:r>
              <a:rPr lang="en-US" b="1">
                <a:solidFill>
                  <a:schemeClr val="bg1"/>
                </a:solidFill>
                <a:latin typeface="Century Gothic"/>
              </a:rPr>
              <a:t> </a:t>
            </a:r>
            <a:r>
              <a:rPr lang="en-US" b="1" err="1">
                <a:solidFill>
                  <a:schemeClr val="bg1"/>
                </a:solidFill>
                <a:latin typeface="Century Gothic"/>
              </a:rPr>
              <a:t>σχετίζοντ</a:t>
            </a:r>
            <a:r>
              <a:rPr lang="en-US" b="1">
                <a:solidFill>
                  <a:schemeClr val="bg1"/>
                </a:solidFill>
                <a:latin typeface="Century Gothic"/>
              </a:rPr>
              <a:t>αι </a:t>
            </a:r>
            <a:endParaRPr lang="en-US" err="1">
              <a:solidFill>
                <a:schemeClr val="bg1"/>
              </a:solidFill>
              <a:latin typeface="Calibri" panose="020F0502020204030204"/>
              <a:cs typeface="Calibri"/>
            </a:endParaRPr>
          </a:p>
          <a:p>
            <a:r>
              <a:rPr lang="en-US" b="1" err="1">
                <a:solidFill>
                  <a:schemeClr val="bg1"/>
                </a:solidFill>
                <a:latin typeface="Century Gothic"/>
              </a:rPr>
              <a:t>με</a:t>
            </a:r>
            <a:r>
              <a:rPr lang="en-US" b="1">
                <a:solidFill>
                  <a:schemeClr val="bg1"/>
                </a:solidFill>
                <a:latin typeface="Century Gothic"/>
              </a:rPr>
              <a:t> </a:t>
            </a:r>
            <a:r>
              <a:rPr lang="en-US" b="1" err="1">
                <a:solidFill>
                  <a:schemeClr val="bg1"/>
                </a:solidFill>
                <a:latin typeface="Century Gothic"/>
              </a:rPr>
              <a:t>την</a:t>
            </a:r>
            <a:r>
              <a:rPr lang="en-US" b="1">
                <a:solidFill>
                  <a:schemeClr val="bg1"/>
                </a:solidFill>
                <a:latin typeface="Century Gothic"/>
              </a:rPr>
              <a:t> πλα</a:t>
            </a:r>
            <a:r>
              <a:rPr lang="en-US" b="1" err="1">
                <a:solidFill>
                  <a:schemeClr val="bg1"/>
                </a:solidFill>
                <a:latin typeface="Century Gothic"/>
              </a:rPr>
              <a:t>στική</a:t>
            </a:r>
            <a:r>
              <a:rPr lang="en-US" b="1">
                <a:solidFill>
                  <a:schemeClr val="bg1"/>
                </a:solidFill>
                <a:latin typeface="Century Gothic"/>
              </a:rPr>
              <a:t> </a:t>
            </a:r>
            <a:r>
              <a:rPr lang="en-US" b="1" err="1">
                <a:solidFill>
                  <a:schemeClr val="bg1"/>
                </a:solidFill>
                <a:latin typeface="Century Gothic"/>
              </a:rPr>
              <a:t>ρύ</a:t>
            </a:r>
            <a:r>
              <a:rPr lang="en-US" b="1">
                <a:solidFill>
                  <a:schemeClr val="bg1"/>
                </a:solidFill>
                <a:latin typeface="Century Gothic"/>
              </a:rPr>
              <a:t>πα</a:t>
            </a:r>
            <a:r>
              <a:rPr lang="en-US" b="1" err="1">
                <a:solidFill>
                  <a:schemeClr val="bg1"/>
                </a:solidFill>
                <a:latin typeface="Century Gothic"/>
              </a:rPr>
              <a:t>νση</a:t>
            </a:r>
            <a:endParaRPr lang="en-US">
              <a:solidFill>
                <a:schemeClr val="bg1"/>
              </a:solidFill>
              <a:cs typeface="Calibri"/>
            </a:endParaRPr>
          </a:p>
        </p:txBody>
      </p:sp>
      <p:sp>
        <p:nvSpPr>
          <p:cNvPr id="24" name="Rectangle 23">
            <a:extLst>
              <a:ext uri="{FF2B5EF4-FFF2-40B4-BE49-F238E27FC236}">
                <a16:creationId xmlns:a16="http://schemas.microsoft.com/office/drawing/2014/main" id="{FA6D8A67-7835-6347-8684-807561328A0B}"/>
              </a:ext>
            </a:extLst>
          </p:cNvPr>
          <p:cNvSpPr/>
          <p:nvPr/>
        </p:nvSpPr>
        <p:spPr>
          <a:xfrm>
            <a:off x="644404" y="3488035"/>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820A55B9-A2AE-604B-8460-BDD4765F9856}"/>
              </a:ext>
            </a:extLst>
          </p:cNvPr>
          <p:cNvSpPr/>
          <p:nvPr/>
        </p:nvSpPr>
        <p:spPr>
          <a:xfrm>
            <a:off x="644404" y="4889452"/>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7C0994B-3F98-3445-A5B9-9F08364DB173}"/>
              </a:ext>
            </a:extLst>
          </p:cNvPr>
          <p:cNvSpPr txBox="1"/>
          <p:nvPr/>
        </p:nvSpPr>
        <p:spPr>
          <a:xfrm>
            <a:off x="109604" y="889897"/>
            <a:ext cx="4658331" cy="584775"/>
          </a:xfrm>
          <a:prstGeom prst="rect">
            <a:avLst/>
          </a:prstGeom>
          <a:noFill/>
        </p:spPr>
        <p:txBody>
          <a:bodyPr wrap="square" lIns="91440" tIns="45720" rIns="91440" bIns="45720" rtlCol="0" anchor="t">
            <a:spAutoFit/>
          </a:bodyPr>
          <a:lstStyle/>
          <a:p>
            <a:r>
              <a:rPr lang="en-US" sz="3200" b="1" err="1">
                <a:solidFill>
                  <a:srgbClr val="004A6C"/>
                </a:solidFill>
                <a:latin typeface="Century Gothic"/>
              </a:rPr>
              <a:t>Στόχοι</a:t>
            </a:r>
            <a:r>
              <a:rPr lang="en-US" sz="3200" b="1">
                <a:solidFill>
                  <a:srgbClr val="004A6C"/>
                </a:solidFill>
                <a:latin typeface="Century Gothic"/>
              </a:rPr>
              <a:t> </a:t>
            </a:r>
            <a:r>
              <a:rPr lang="en-US" sz="3200" b="1" err="1">
                <a:solidFill>
                  <a:srgbClr val="004A6C"/>
                </a:solidFill>
                <a:latin typeface="Century Gothic"/>
              </a:rPr>
              <a:t>του</a:t>
            </a:r>
            <a:r>
              <a:rPr lang="en-US" sz="3200" b="1">
                <a:solidFill>
                  <a:srgbClr val="004A6C"/>
                </a:solidFill>
                <a:latin typeface="Century Gothic"/>
              </a:rPr>
              <a:t> μα</a:t>
            </a:r>
            <a:r>
              <a:rPr lang="en-US" sz="3200" b="1" err="1">
                <a:solidFill>
                  <a:srgbClr val="004A6C"/>
                </a:solidFill>
                <a:latin typeface="Century Gothic"/>
              </a:rPr>
              <a:t>θήμ</a:t>
            </a:r>
            <a:r>
              <a:rPr lang="en-US" sz="3200" b="1">
                <a:solidFill>
                  <a:srgbClr val="004A6C"/>
                </a:solidFill>
                <a:latin typeface="Century Gothic"/>
              </a:rPr>
              <a:t>α</a:t>
            </a:r>
            <a:r>
              <a:rPr lang="en-US" sz="3200" b="1" err="1">
                <a:solidFill>
                  <a:srgbClr val="004A6C"/>
                </a:solidFill>
                <a:latin typeface="Century Gothic"/>
              </a:rPr>
              <a:t>τος</a:t>
            </a:r>
            <a:endParaRPr lang="en-US" err="1"/>
          </a:p>
        </p:txBody>
      </p:sp>
      <p:sp>
        <p:nvSpPr>
          <p:cNvPr id="8" name="Oval 7">
            <a:extLst>
              <a:ext uri="{FF2B5EF4-FFF2-40B4-BE49-F238E27FC236}">
                <a16:creationId xmlns:a16="http://schemas.microsoft.com/office/drawing/2014/main" id="{B9F50FBB-0269-4543-AC0F-554217A64100}"/>
              </a:ext>
            </a:extLst>
          </p:cNvPr>
          <p:cNvSpPr/>
          <p:nvPr/>
        </p:nvSpPr>
        <p:spPr>
          <a:xfrm>
            <a:off x="678351" y="2335400"/>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4485E06-AD02-5F4E-B8CF-E686B1A41200}"/>
              </a:ext>
            </a:extLst>
          </p:cNvPr>
          <p:cNvSpPr/>
          <p:nvPr/>
        </p:nvSpPr>
        <p:spPr>
          <a:xfrm>
            <a:off x="757540" y="2325038"/>
            <a:ext cx="273908" cy="523220"/>
          </a:xfrm>
          <a:prstGeom prst="rect">
            <a:avLst/>
          </a:prstGeom>
        </p:spPr>
        <p:txBody>
          <a:bodyPr wrap="square">
            <a:spAutoFit/>
          </a:bodyPr>
          <a:lstStyle/>
          <a:p>
            <a:r>
              <a:rPr lang="en-US" sz="2800" b="1">
                <a:solidFill>
                  <a:srgbClr val="004A6C"/>
                </a:solidFill>
                <a:latin typeface="Gilroy Bold" pitchFamily="2" charset="77"/>
              </a:rPr>
              <a:t>1 </a:t>
            </a:r>
            <a:endParaRPr lang="en-US" sz="2800">
              <a:solidFill>
                <a:srgbClr val="004A6C"/>
              </a:solidFill>
            </a:endParaRPr>
          </a:p>
        </p:txBody>
      </p:sp>
      <p:sp>
        <p:nvSpPr>
          <p:cNvPr id="44" name="Oval 43">
            <a:extLst>
              <a:ext uri="{FF2B5EF4-FFF2-40B4-BE49-F238E27FC236}">
                <a16:creationId xmlns:a16="http://schemas.microsoft.com/office/drawing/2014/main" id="{7B2ABC9F-74D1-5D48-B9DD-7A6919B19C07}"/>
              </a:ext>
            </a:extLst>
          </p:cNvPr>
          <p:cNvSpPr/>
          <p:nvPr/>
        </p:nvSpPr>
        <p:spPr>
          <a:xfrm>
            <a:off x="5733882" y="2321519"/>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E0C5B1FB-DFF3-0D49-814E-E1669CD484D9}"/>
              </a:ext>
            </a:extLst>
          </p:cNvPr>
          <p:cNvSpPr/>
          <p:nvPr/>
        </p:nvSpPr>
        <p:spPr>
          <a:xfrm>
            <a:off x="5807555" y="2311157"/>
            <a:ext cx="201624" cy="523220"/>
          </a:xfrm>
          <a:prstGeom prst="rect">
            <a:avLst/>
          </a:prstGeom>
        </p:spPr>
        <p:txBody>
          <a:bodyPr wrap="square">
            <a:spAutoFit/>
          </a:bodyPr>
          <a:lstStyle/>
          <a:p>
            <a:r>
              <a:rPr lang="en-US" sz="2800" b="1">
                <a:solidFill>
                  <a:srgbClr val="004A6C"/>
                </a:solidFill>
                <a:latin typeface="Gilroy Bold" pitchFamily="2" charset="77"/>
              </a:rPr>
              <a:t>4 </a:t>
            </a:r>
            <a:endParaRPr lang="en-US" sz="2800">
              <a:solidFill>
                <a:srgbClr val="004A6C"/>
              </a:solidFill>
            </a:endParaRPr>
          </a:p>
        </p:txBody>
      </p:sp>
      <p:sp>
        <p:nvSpPr>
          <p:cNvPr id="48" name="Rectangle 47">
            <a:extLst>
              <a:ext uri="{FF2B5EF4-FFF2-40B4-BE49-F238E27FC236}">
                <a16:creationId xmlns:a16="http://schemas.microsoft.com/office/drawing/2014/main" id="{1D44FC11-76D0-A249-8E35-44758408CAD0}"/>
              </a:ext>
            </a:extLst>
          </p:cNvPr>
          <p:cNvSpPr/>
          <p:nvPr/>
        </p:nvSpPr>
        <p:spPr>
          <a:xfrm>
            <a:off x="1528944" y="3596268"/>
            <a:ext cx="4067139" cy="923330"/>
          </a:xfrm>
          <a:prstGeom prst="rect">
            <a:avLst/>
          </a:prstGeom>
        </p:spPr>
        <p:txBody>
          <a:bodyPr wrap="none" lIns="91440" tIns="45720" rIns="91440" bIns="45720" anchor="t">
            <a:spAutoFit/>
          </a:bodyPr>
          <a:lstStyle/>
          <a:p>
            <a:r>
              <a:rPr lang="en-US" b="1">
                <a:solidFill>
                  <a:schemeClr val="bg1"/>
                </a:solidFill>
                <a:latin typeface="Century Gothic"/>
              </a:rPr>
              <a:t>Κατα</a:t>
            </a:r>
            <a:r>
              <a:rPr lang="en-US" b="1" err="1">
                <a:solidFill>
                  <a:schemeClr val="bg1"/>
                </a:solidFill>
                <a:latin typeface="Century Gothic"/>
              </a:rPr>
              <a:t>νοούμε</a:t>
            </a:r>
            <a:r>
              <a:rPr lang="en-US" b="1">
                <a:solidFill>
                  <a:schemeClr val="bg1"/>
                </a:solidFill>
                <a:latin typeface="Century Gothic"/>
              </a:rPr>
              <a:t> </a:t>
            </a:r>
            <a:r>
              <a:rPr lang="en-US" b="1" err="1">
                <a:solidFill>
                  <a:schemeClr val="bg1"/>
                </a:solidFill>
                <a:latin typeface="Century Gothic"/>
              </a:rPr>
              <a:t>τεχνολογικές</a:t>
            </a:r>
            <a:r>
              <a:rPr lang="en-US" b="1">
                <a:solidFill>
                  <a:schemeClr val="bg1"/>
                </a:solidFill>
                <a:latin typeface="Century Gothic"/>
              </a:rPr>
              <a:t> </a:t>
            </a:r>
            <a:r>
              <a:rPr lang="en-US" b="1" err="1">
                <a:solidFill>
                  <a:schemeClr val="bg1"/>
                </a:solidFill>
                <a:latin typeface="Century Gothic"/>
              </a:rPr>
              <a:t>εξελίξεις</a:t>
            </a:r>
            <a:r>
              <a:rPr lang="en-US" b="1">
                <a:solidFill>
                  <a:schemeClr val="bg1"/>
                </a:solidFill>
                <a:latin typeface="Century Gothic"/>
              </a:rPr>
              <a:t> </a:t>
            </a:r>
            <a:endParaRPr lang="en-US" err="1">
              <a:solidFill>
                <a:schemeClr val="bg1"/>
              </a:solidFill>
              <a:latin typeface="Calibri" panose="020F0502020204030204"/>
              <a:cs typeface="Calibri" panose="020F0502020204030204"/>
            </a:endParaRPr>
          </a:p>
          <a:p>
            <a:r>
              <a:rPr lang="en-US" b="1">
                <a:solidFill>
                  <a:schemeClr val="bg1"/>
                </a:solidFill>
                <a:latin typeface="Century Gothic"/>
              </a:rPr>
              <a:t>και κα</a:t>
            </a:r>
            <a:r>
              <a:rPr lang="en-US" b="1" err="1">
                <a:solidFill>
                  <a:schemeClr val="bg1"/>
                </a:solidFill>
                <a:latin typeface="Century Gothic"/>
              </a:rPr>
              <a:t>ινοτομίες</a:t>
            </a:r>
            <a:r>
              <a:rPr lang="en-US" b="1">
                <a:solidFill>
                  <a:schemeClr val="bg1"/>
                </a:solidFill>
                <a:latin typeface="Century Gothic"/>
              </a:rPr>
              <a:t> π</a:t>
            </a:r>
            <a:r>
              <a:rPr lang="en-US" b="1" err="1">
                <a:solidFill>
                  <a:schemeClr val="bg1"/>
                </a:solidFill>
                <a:latin typeface="Century Gothic"/>
              </a:rPr>
              <a:t>ου</a:t>
            </a:r>
            <a:r>
              <a:rPr lang="en-US" b="1">
                <a:solidFill>
                  <a:schemeClr val="bg1"/>
                </a:solidFill>
                <a:latin typeface="Century Gothic"/>
              </a:rPr>
              <a:t> α</a:t>
            </a:r>
            <a:r>
              <a:rPr lang="en-US" b="1" err="1">
                <a:solidFill>
                  <a:schemeClr val="bg1"/>
                </a:solidFill>
                <a:latin typeface="Century Gothic"/>
              </a:rPr>
              <a:t>φορούν</a:t>
            </a:r>
            <a:r>
              <a:rPr lang="en-US" b="1">
                <a:solidFill>
                  <a:schemeClr val="bg1"/>
                </a:solidFill>
                <a:latin typeface="Century Gothic"/>
              </a:rPr>
              <a:t> </a:t>
            </a:r>
            <a:endParaRPr lang="en-US">
              <a:solidFill>
                <a:schemeClr val="bg1"/>
              </a:solidFill>
              <a:latin typeface="Calibri" panose="020F0502020204030204"/>
              <a:cs typeface="Calibri"/>
            </a:endParaRPr>
          </a:p>
          <a:p>
            <a:r>
              <a:rPr lang="en-US" b="1" err="1">
                <a:solidFill>
                  <a:schemeClr val="bg1"/>
                </a:solidFill>
                <a:latin typeface="Century Gothic"/>
              </a:rPr>
              <a:t>την</a:t>
            </a:r>
            <a:r>
              <a:rPr lang="en-US" b="1">
                <a:solidFill>
                  <a:schemeClr val="bg1"/>
                </a:solidFill>
                <a:latin typeface="Century Gothic"/>
              </a:rPr>
              <a:t> πλα</a:t>
            </a:r>
            <a:r>
              <a:rPr lang="en-US" b="1" err="1">
                <a:solidFill>
                  <a:schemeClr val="bg1"/>
                </a:solidFill>
                <a:latin typeface="Century Gothic"/>
              </a:rPr>
              <a:t>στική</a:t>
            </a:r>
            <a:r>
              <a:rPr lang="en-US" b="1">
                <a:solidFill>
                  <a:schemeClr val="bg1"/>
                </a:solidFill>
                <a:latin typeface="Century Gothic"/>
              </a:rPr>
              <a:t> </a:t>
            </a:r>
            <a:r>
              <a:rPr lang="en-US" b="1" err="1">
                <a:solidFill>
                  <a:schemeClr val="bg1"/>
                </a:solidFill>
                <a:latin typeface="Century Gothic"/>
              </a:rPr>
              <a:t>ρύ</a:t>
            </a:r>
            <a:r>
              <a:rPr lang="en-US" b="1">
                <a:solidFill>
                  <a:schemeClr val="bg1"/>
                </a:solidFill>
                <a:latin typeface="Century Gothic"/>
              </a:rPr>
              <a:t>πα</a:t>
            </a:r>
            <a:r>
              <a:rPr lang="en-US" b="1" err="1">
                <a:solidFill>
                  <a:schemeClr val="bg1"/>
                </a:solidFill>
                <a:latin typeface="Century Gothic"/>
              </a:rPr>
              <a:t>νση</a:t>
            </a:r>
            <a:endParaRPr lang="en-US">
              <a:solidFill>
                <a:schemeClr val="bg1"/>
              </a:solidFill>
              <a:cs typeface="Calibri"/>
            </a:endParaRPr>
          </a:p>
        </p:txBody>
      </p:sp>
      <p:sp>
        <p:nvSpPr>
          <p:cNvPr id="51" name="Oval 50">
            <a:extLst>
              <a:ext uri="{FF2B5EF4-FFF2-40B4-BE49-F238E27FC236}">
                <a16:creationId xmlns:a16="http://schemas.microsoft.com/office/drawing/2014/main" id="{D2F36E10-1CC6-F644-8215-29B5F7874191}"/>
              </a:ext>
            </a:extLst>
          </p:cNvPr>
          <p:cNvSpPr/>
          <p:nvPr/>
        </p:nvSpPr>
        <p:spPr>
          <a:xfrm>
            <a:off x="678351" y="3750429"/>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F41AA9E7-AA0E-D342-A809-3583BED2504F}"/>
              </a:ext>
            </a:extLst>
          </p:cNvPr>
          <p:cNvSpPr/>
          <p:nvPr/>
        </p:nvSpPr>
        <p:spPr>
          <a:xfrm>
            <a:off x="757540" y="3740067"/>
            <a:ext cx="273908" cy="523220"/>
          </a:xfrm>
          <a:prstGeom prst="rect">
            <a:avLst/>
          </a:prstGeom>
        </p:spPr>
        <p:txBody>
          <a:bodyPr wrap="square">
            <a:spAutoFit/>
          </a:bodyPr>
          <a:lstStyle/>
          <a:p>
            <a:r>
              <a:rPr lang="en-US" sz="2800" b="1">
                <a:solidFill>
                  <a:srgbClr val="004A6C"/>
                </a:solidFill>
                <a:latin typeface="Gilroy Bold" pitchFamily="2" charset="77"/>
              </a:rPr>
              <a:t>2 </a:t>
            </a:r>
            <a:endParaRPr lang="en-US" sz="2800">
              <a:solidFill>
                <a:srgbClr val="004A6C"/>
              </a:solidFill>
            </a:endParaRPr>
          </a:p>
        </p:txBody>
      </p:sp>
      <p:sp>
        <p:nvSpPr>
          <p:cNvPr id="55" name="Rectangle 54">
            <a:extLst>
              <a:ext uri="{FF2B5EF4-FFF2-40B4-BE49-F238E27FC236}">
                <a16:creationId xmlns:a16="http://schemas.microsoft.com/office/drawing/2014/main" id="{8E2EA91F-00D3-E340-8484-1EC50EAC21EC}"/>
              </a:ext>
            </a:extLst>
          </p:cNvPr>
          <p:cNvSpPr/>
          <p:nvPr/>
        </p:nvSpPr>
        <p:spPr>
          <a:xfrm>
            <a:off x="1526218" y="4901687"/>
            <a:ext cx="3666388" cy="1200329"/>
          </a:xfrm>
          <a:prstGeom prst="rect">
            <a:avLst/>
          </a:prstGeom>
        </p:spPr>
        <p:txBody>
          <a:bodyPr wrap="none" lIns="91440" tIns="45720" rIns="91440" bIns="45720" anchor="t">
            <a:spAutoFit/>
          </a:bodyPr>
          <a:lstStyle/>
          <a:p>
            <a:r>
              <a:rPr lang="en-US" b="1" err="1">
                <a:solidFill>
                  <a:schemeClr val="bg1"/>
                </a:solidFill>
                <a:latin typeface="Century Gothic"/>
              </a:rPr>
              <a:t>Αν</a:t>
            </a:r>
            <a:r>
              <a:rPr lang="en-US" b="1">
                <a:solidFill>
                  <a:schemeClr val="bg1"/>
                </a:solidFill>
                <a:latin typeface="Century Gothic"/>
              </a:rPr>
              <a:t>ακα</a:t>
            </a:r>
            <a:r>
              <a:rPr lang="en-US" b="1" err="1">
                <a:solidFill>
                  <a:schemeClr val="bg1"/>
                </a:solidFill>
                <a:latin typeface="Century Gothic"/>
              </a:rPr>
              <a:t>λύ</a:t>
            </a:r>
            <a:r>
              <a:rPr lang="en-US" b="1">
                <a:solidFill>
                  <a:schemeClr val="bg1"/>
                </a:solidFill>
                <a:latin typeface="Century Gothic"/>
              </a:rPr>
              <a:t>π</a:t>
            </a:r>
            <a:r>
              <a:rPr lang="en-US" b="1" err="1">
                <a:solidFill>
                  <a:schemeClr val="bg1"/>
                </a:solidFill>
                <a:latin typeface="Century Gothic"/>
              </a:rPr>
              <a:t>τουμε</a:t>
            </a:r>
            <a:r>
              <a:rPr lang="en-US" b="1">
                <a:solidFill>
                  <a:schemeClr val="bg1"/>
                </a:solidFill>
                <a:latin typeface="Century Gothic"/>
              </a:rPr>
              <a:t> </a:t>
            </a:r>
            <a:r>
              <a:rPr lang="en-US" b="1" err="1">
                <a:solidFill>
                  <a:schemeClr val="bg1"/>
                </a:solidFill>
                <a:latin typeface="Century Gothic"/>
              </a:rPr>
              <a:t>μερικά</a:t>
            </a:r>
            <a:r>
              <a:rPr lang="en-US" b="1">
                <a:solidFill>
                  <a:schemeClr val="bg1"/>
                </a:solidFill>
                <a:latin typeface="Century Gothic"/>
              </a:rPr>
              <a:t> από τα </a:t>
            </a:r>
            <a:endParaRPr lang="en-US">
              <a:solidFill>
                <a:schemeClr val="bg1"/>
              </a:solidFill>
              <a:latin typeface="Calibri" panose="020F0502020204030204"/>
              <a:cs typeface="Calibri" panose="020F0502020204030204"/>
            </a:endParaRPr>
          </a:p>
          <a:p>
            <a:r>
              <a:rPr lang="en-US" b="1" err="1">
                <a:solidFill>
                  <a:schemeClr val="bg1"/>
                </a:solidFill>
                <a:latin typeface="Century Gothic"/>
              </a:rPr>
              <a:t>ηθικά</a:t>
            </a:r>
            <a:r>
              <a:rPr lang="en-US" b="1">
                <a:solidFill>
                  <a:schemeClr val="bg1"/>
                </a:solidFill>
                <a:latin typeface="Century Gothic"/>
              </a:rPr>
              <a:t> και </a:t>
            </a:r>
            <a:r>
              <a:rPr lang="en-US" b="1" err="1">
                <a:solidFill>
                  <a:schemeClr val="bg1"/>
                </a:solidFill>
                <a:latin typeface="Century Gothic"/>
              </a:rPr>
              <a:t>κοινωνικά</a:t>
            </a:r>
            <a:r>
              <a:rPr lang="en-US" b="1">
                <a:solidFill>
                  <a:schemeClr val="bg1"/>
                </a:solidFill>
                <a:latin typeface="Century Gothic"/>
              </a:rPr>
              <a:t> </a:t>
            </a:r>
            <a:r>
              <a:rPr lang="en-US" b="1" err="1">
                <a:solidFill>
                  <a:schemeClr val="bg1"/>
                </a:solidFill>
                <a:latin typeface="Century Gothic"/>
              </a:rPr>
              <a:t>ζητήμ</a:t>
            </a:r>
            <a:r>
              <a:rPr lang="en-US" b="1">
                <a:solidFill>
                  <a:schemeClr val="bg1"/>
                </a:solidFill>
                <a:latin typeface="Century Gothic"/>
              </a:rPr>
              <a:t>ατα </a:t>
            </a:r>
            <a:endParaRPr lang="en-US">
              <a:solidFill>
                <a:schemeClr val="bg1"/>
              </a:solidFill>
              <a:latin typeface="Calibri" panose="020F0502020204030204"/>
              <a:cs typeface="Calibri" panose="020F0502020204030204"/>
            </a:endParaRPr>
          </a:p>
          <a:p>
            <a:r>
              <a:rPr lang="en-US" b="1">
                <a:solidFill>
                  <a:schemeClr val="bg1"/>
                </a:solidFill>
                <a:latin typeface="Century Gothic"/>
              </a:rPr>
              <a:t>π</a:t>
            </a:r>
            <a:r>
              <a:rPr lang="en-US" b="1" err="1">
                <a:solidFill>
                  <a:schemeClr val="bg1"/>
                </a:solidFill>
                <a:latin typeface="Century Gothic"/>
              </a:rPr>
              <a:t>ου</a:t>
            </a:r>
            <a:r>
              <a:rPr lang="en-US" b="1">
                <a:solidFill>
                  <a:schemeClr val="bg1"/>
                </a:solidFill>
                <a:latin typeface="Century Gothic"/>
              </a:rPr>
              <a:t> </a:t>
            </a:r>
            <a:r>
              <a:rPr lang="en-US" b="1" err="1">
                <a:solidFill>
                  <a:schemeClr val="bg1"/>
                </a:solidFill>
                <a:latin typeface="Century Gothic"/>
              </a:rPr>
              <a:t>σχετίζοντ</a:t>
            </a:r>
            <a:r>
              <a:rPr lang="en-US" b="1">
                <a:solidFill>
                  <a:schemeClr val="bg1"/>
                </a:solidFill>
                <a:latin typeface="Century Gothic"/>
              </a:rPr>
              <a:t>αι </a:t>
            </a:r>
            <a:r>
              <a:rPr lang="en-US" b="1" err="1">
                <a:solidFill>
                  <a:schemeClr val="bg1"/>
                </a:solidFill>
                <a:latin typeface="Century Gothic"/>
              </a:rPr>
              <a:t>με</a:t>
            </a:r>
            <a:r>
              <a:rPr lang="en-US" b="1">
                <a:solidFill>
                  <a:schemeClr val="bg1"/>
                </a:solidFill>
                <a:latin typeface="Century Gothic"/>
              </a:rPr>
              <a:t> πλα</a:t>
            </a:r>
            <a:r>
              <a:rPr lang="en-US" b="1" err="1">
                <a:solidFill>
                  <a:schemeClr val="bg1"/>
                </a:solidFill>
                <a:latin typeface="Century Gothic"/>
              </a:rPr>
              <a:t>στική</a:t>
            </a:r>
            <a:r>
              <a:rPr lang="en-US" b="1">
                <a:solidFill>
                  <a:schemeClr val="bg1"/>
                </a:solidFill>
                <a:latin typeface="Century Gothic"/>
              </a:rPr>
              <a:t> </a:t>
            </a:r>
            <a:endParaRPr lang="en-US" err="1">
              <a:solidFill>
                <a:schemeClr val="bg1"/>
              </a:solidFill>
              <a:latin typeface="Calibri" panose="020F0502020204030204"/>
              <a:cs typeface="Calibri"/>
            </a:endParaRPr>
          </a:p>
          <a:p>
            <a:r>
              <a:rPr lang="en-US" b="1" err="1">
                <a:solidFill>
                  <a:schemeClr val="bg1"/>
                </a:solidFill>
                <a:latin typeface="Century Gothic"/>
              </a:rPr>
              <a:t>ρύ</a:t>
            </a:r>
            <a:r>
              <a:rPr lang="en-US" b="1">
                <a:solidFill>
                  <a:schemeClr val="bg1"/>
                </a:solidFill>
                <a:latin typeface="Century Gothic"/>
              </a:rPr>
              <a:t>πα</a:t>
            </a:r>
            <a:r>
              <a:rPr lang="en-US" b="1" err="1">
                <a:solidFill>
                  <a:schemeClr val="bg1"/>
                </a:solidFill>
                <a:latin typeface="Century Gothic"/>
              </a:rPr>
              <a:t>νση</a:t>
            </a:r>
            <a:r>
              <a:rPr lang="en-US" b="1">
                <a:solidFill>
                  <a:schemeClr val="bg1"/>
                </a:solidFill>
                <a:latin typeface="Century Gothic"/>
              </a:rPr>
              <a:t> </a:t>
            </a:r>
            <a:r>
              <a:rPr lang="en-US" b="1" err="1">
                <a:solidFill>
                  <a:schemeClr val="bg1"/>
                </a:solidFill>
                <a:latin typeface="Century Gothic"/>
              </a:rPr>
              <a:t>στις</a:t>
            </a:r>
            <a:r>
              <a:rPr lang="en-US" b="1">
                <a:solidFill>
                  <a:schemeClr val="bg1"/>
                </a:solidFill>
                <a:latin typeface="Century Gothic"/>
              </a:rPr>
              <a:t> </a:t>
            </a:r>
            <a:r>
              <a:rPr lang="en-US" b="1" err="1">
                <a:solidFill>
                  <a:schemeClr val="bg1"/>
                </a:solidFill>
                <a:latin typeface="Century Gothic"/>
              </a:rPr>
              <a:t>θάλ</a:t>
            </a:r>
            <a:r>
              <a:rPr lang="en-US" b="1">
                <a:solidFill>
                  <a:schemeClr val="bg1"/>
                </a:solidFill>
                <a:latin typeface="Century Gothic"/>
              </a:rPr>
              <a:t>α</a:t>
            </a:r>
            <a:r>
              <a:rPr lang="en-US" b="1" err="1">
                <a:solidFill>
                  <a:schemeClr val="bg1"/>
                </a:solidFill>
                <a:latin typeface="Century Gothic"/>
              </a:rPr>
              <a:t>σσες</a:t>
            </a:r>
            <a:endParaRPr lang="en-US" b="1">
              <a:solidFill>
                <a:schemeClr val="bg1"/>
              </a:solidFill>
              <a:latin typeface="Century Gothic"/>
              <a:cs typeface="Calibri"/>
            </a:endParaRPr>
          </a:p>
        </p:txBody>
      </p:sp>
      <p:sp>
        <p:nvSpPr>
          <p:cNvPr id="58" name="Oval 57">
            <a:extLst>
              <a:ext uri="{FF2B5EF4-FFF2-40B4-BE49-F238E27FC236}">
                <a16:creationId xmlns:a16="http://schemas.microsoft.com/office/drawing/2014/main" id="{D735544C-6E6A-144B-98AB-DF3D40774A78}"/>
              </a:ext>
            </a:extLst>
          </p:cNvPr>
          <p:cNvSpPr/>
          <p:nvPr/>
        </p:nvSpPr>
        <p:spPr>
          <a:xfrm>
            <a:off x="678351" y="5243327"/>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2A17FE0C-5330-774D-A4DA-223B41C2854D}"/>
              </a:ext>
            </a:extLst>
          </p:cNvPr>
          <p:cNvSpPr/>
          <p:nvPr/>
        </p:nvSpPr>
        <p:spPr>
          <a:xfrm>
            <a:off x="757540" y="5232965"/>
            <a:ext cx="273908" cy="523220"/>
          </a:xfrm>
          <a:prstGeom prst="rect">
            <a:avLst/>
          </a:prstGeom>
        </p:spPr>
        <p:txBody>
          <a:bodyPr wrap="square">
            <a:spAutoFit/>
          </a:bodyPr>
          <a:lstStyle/>
          <a:p>
            <a:r>
              <a:rPr lang="en-US" sz="2800" b="1">
                <a:solidFill>
                  <a:srgbClr val="004A6C"/>
                </a:solidFill>
                <a:latin typeface="Gilroy Bold" pitchFamily="2" charset="77"/>
              </a:rPr>
              <a:t>3</a:t>
            </a:r>
            <a:endParaRPr lang="en-US" sz="2800">
              <a:solidFill>
                <a:srgbClr val="004A6C"/>
              </a:solidFill>
            </a:endParaRPr>
          </a:p>
        </p:txBody>
      </p:sp>
      <p:sp>
        <p:nvSpPr>
          <p:cNvPr id="60" name="Rectangle 59">
            <a:extLst>
              <a:ext uri="{FF2B5EF4-FFF2-40B4-BE49-F238E27FC236}">
                <a16:creationId xmlns:a16="http://schemas.microsoft.com/office/drawing/2014/main" id="{16984ACC-A77D-3249-A707-D0ABDDBCC8B1}"/>
              </a:ext>
            </a:extLst>
          </p:cNvPr>
          <p:cNvSpPr/>
          <p:nvPr/>
        </p:nvSpPr>
        <p:spPr>
          <a:xfrm>
            <a:off x="6486429" y="3849234"/>
            <a:ext cx="3757760" cy="646331"/>
          </a:xfrm>
          <a:prstGeom prst="rect">
            <a:avLst/>
          </a:prstGeom>
        </p:spPr>
        <p:txBody>
          <a:bodyPr wrap="none" lIns="91440" tIns="45720" rIns="91440" bIns="45720" anchor="t">
            <a:spAutoFit/>
          </a:bodyPr>
          <a:lstStyle/>
          <a:p>
            <a:r>
              <a:rPr lang="en-US" b="1" err="1">
                <a:solidFill>
                  <a:schemeClr val="bg1"/>
                </a:solidFill>
                <a:latin typeface="Century Gothic"/>
              </a:rPr>
              <a:t>Σκεφτόμ</a:t>
            </a:r>
            <a:r>
              <a:rPr lang="en-US" b="1">
                <a:solidFill>
                  <a:schemeClr val="bg1"/>
                </a:solidFill>
                <a:latin typeface="Century Gothic"/>
              </a:rPr>
              <a:t>α</a:t>
            </a:r>
            <a:r>
              <a:rPr lang="en-US" b="1" err="1">
                <a:solidFill>
                  <a:schemeClr val="bg1"/>
                </a:solidFill>
                <a:latin typeface="Century Gothic"/>
              </a:rPr>
              <a:t>στε</a:t>
            </a:r>
            <a:r>
              <a:rPr lang="en-US" b="1">
                <a:solidFill>
                  <a:schemeClr val="bg1"/>
                </a:solidFill>
                <a:latin typeface="Century Gothic"/>
              </a:rPr>
              <a:t> π</a:t>
            </a:r>
            <a:r>
              <a:rPr lang="en-US" b="1" err="1">
                <a:solidFill>
                  <a:schemeClr val="bg1"/>
                </a:solidFill>
                <a:latin typeface="Century Gothic"/>
              </a:rPr>
              <a:t>ώς</a:t>
            </a:r>
            <a:r>
              <a:rPr lang="en-US" b="1">
                <a:solidFill>
                  <a:schemeClr val="bg1"/>
                </a:solidFill>
                <a:latin typeface="Century Gothic"/>
              </a:rPr>
              <a:t> μπ</a:t>
            </a:r>
            <a:r>
              <a:rPr lang="en-US" b="1" err="1">
                <a:solidFill>
                  <a:schemeClr val="bg1"/>
                </a:solidFill>
                <a:latin typeface="Century Gothic"/>
              </a:rPr>
              <a:t>ορούμε</a:t>
            </a:r>
            <a:r>
              <a:rPr lang="en-US" b="1">
                <a:solidFill>
                  <a:schemeClr val="bg1"/>
                </a:solidFill>
                <a:latin typeface="Century Gothic"/>
              </a:rPr>
              <a:t> να </a:t>
            </a:r>
            <a:endParaRPr lang="en-US">
              <a:solidFill>
                <a:schemeClr val="bg1"/>
              </a:solidFill>
              <a:latin typeface="Calibri" panose="020F0502020204030204"/>
              <a:cs typeface="Calibri" panose="020F0502020204030204"/>
            </a:endParaRPr>
          </a:p>
          <a:p>
            <a:r>
              <a:rPr lang="en-US" b="1" err="1">
                <a:solidFill>
                  <a:schemeClr val="bg1"/>
                </a:solidFill>
                <a:latin typeface="Century Gothic"/>
              </a:rPr>
              <a:t>φέρουμε</a:t>
            </a:r>
            <a:r>
              <a:rPr lang="en-US" b="1">
                <a:solidFill>
                  <a:schemeClr val="bg1"/>
                </a:solidFill>
                <a:latin typeface="Century Gothic"/>
              </a:rPr>
              <a:t> </a:t>
            </a:r>
            <a:r>
              <a:rPr lang="en-US" b="1" err="1">
                <a:solidFill>
                  <a:schemeClr val="bg1"/>
                </a:solidFill>
                <a:latin typeface="Century Gothic"/>
              </a:rPr>
              <a:t>την</a:t>
            </a:r>
            <a:r>
              <a:rPr lang="en-US" b="1">
                <a:solidFill>
                  <a:schemeClr val="bg1"/>
                </a:solidFill>
                <a:latin typeface="Century Gothic"/>
              </a:rPr>
              <a:t> α</a:t>
            </a:r>
            <a:r>
              <a:rPr lang="en-US" b="1" err="1">
                <a:solidFill>
                  <a:schemeClr val="bg1"/>
                </a:solidFill>
                <a:latin typeface="Century Gothic"/>
              </a:rPr>
              <a:t>λλ</a:t>
            </a:r>
            <a:r>
              <a:rPr lang="en-US" b="1">
                <a:solidFill>
                  <a:schemeClr val="bg1"/>
                </a:solidFill>
                <a:latin typeface="Century Gothic"/>
              </a:rPr>
              <a:t>α</a:t>
            </a:r>
            <a:r>
              <a:rPr lang="en-US" b="1" err="1">
                <a:solidFill>
                  <a:schemeClr val="bg1"/>
                </a:solidFill>
                <a:latin typeface="Century Gothic"/>
              </a:rPr>
              <a:t>γή</a:t>
            </a:r>
            <a:endParaRPr lang="en-US" err="1">
              <a:solidFill>
                <a:schemeClr val="bg1"/>
              </a:solidFill>
              <a:cs typeface="Calibri"/>
            </a:endParaRPr>
          </a:p>
        </p:txBody>
      </p:sp>
      <p:sp>
        <p:nvSpPr>
          <p:cNvPr id="61" name="Oval 60">
            <a:extLst>
              <a:ext uri="{FF2B5EF4-FFF2-40B4-BE49-F238E27FC236}">
                <a16:creationId xmlns:a16="http://schemas.microsoft.com/office/drawing/2014/main" id="{CB8D6A7C-BDAC-D542-8D05-17EB232E8D8B}"/>
              </a:ext>
            </a:extLst>
          </p:cNvPr>
          <p:cNvSpPr/>
          <p:nvPr/>
        </p:nvSpPr>
        <p:spPr>
          <a:xfrm>
            <a:off x="5733882" y="3764239"/>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B7564B31-4D7F-484C-AD22-6809B6D5520A}"/>
              </a:ext>
            </a:extLst>
          </p:cNvPr>
          <p:cNvSpPr/>
          <p:nvPr/>
        </p:nvSpPr>
        <p:spPr>
          <a:xfrm>
            <a:off x="5807555" y="3753877"/>
            <a:ext cx="201624" cy="523220"/>
          </a:xfrm>
          <a:prstGeom prst="rect">
            <a:avLst/>
          </a:prstGeom>
        </p:spPr>
        <p:txBody>
          <a:bodyPr wrap="square">
            <a:spAutoFit/>
          </a:bodyPr>
          <a:lstStyle/>
          <a:p>
            <a:r>
              <a:rPr lang="en-US" sz="2800" b="1">
                <a:solidFill>
                  <a:srgbClr val="004A6C"/>
                </a:solidFill>
                <a:latin typeface="Gilroy Bold" pitchFamily="2" charset="77"/>
              </a:rPr>
              <a:t>5 </a:t>
            </a:r>
            <a:endParaRPr lang="en-US" sz="2800">
              <a:solidFill>
                <a:srgbClr val="004A6C"/>
              </a:solidFill>
            </a:endParaRPr>
          </a:p>
        </p:txBody>
      </p:sp>
      <p:pic>
        <p:nvPicPr>
          <p:cNvPr id="71" name="Picture 70">
            <a:extLst>
              <a:ext uri="{FF2B5EF4-FFF2-40B4-BE49-F238E27FC236}">
                <a16:creationId xmlns:a16="http://schemas.microsoft.com/office/drawing/2014/main" id="{06570C4D-09B4-4446-AE3F-30C145622749}"/>
              </a:ext>
            </a:extLst>
          </p:cNvPr>
          <p:cNvPicPr>
            <a:picLocks noChangeAspect="1"/>
          </p:cNvPicPr>
          <p:nvPr/>
        </p:nvPicPr>
        <p:blipFill>
          <a:blip r:embed="rId3"/>
          <a:stretch>
            <a:fillRect/>
          </a:stretch>
        </p:blipFill>
        <p:spPr>
          <a:xfrm rot="8737780">
            <a:off x="10321691" y="5887476"/>
            <a:ext cx="368300" cy="241300"/>
          </a:xfrm>
          <a:prstGeom prst="rect">
            <a:avLst/>
          </a:prstGeom>
        </p:spPr>
      </p:pic>
      <p:pic>
        <p:nvPicPr>
          <p:cNvPr id="6" name="Picture 5" descr="Icon&#10;&#10;Description automatically generated">
            <a:extLst>
              <a:ext uri="{FF2B5EF4-FFF2-40B4-BE49-F238E27FC236}">
                <a16:creationId xmlns:a16="http://schemas.microsoft.com/office/drawing/2014/main" id="{97351D80-99AE-4D45-B694-F91CAC65C00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807555" y="654462"/>
            <a:ext cx="1452800" cy="1046641"/>
          </a:xfrm>
          <a:prstGeom prst="rect">
            <a:avLst/>
          </a:prstGeom>
        </p:spPr>
      </p:pic>
      <p:pic>
        <p:nvPicPr>
          <p:cNvPr id="10" name="Picture 9" descr="Icon&#10;&#10;Description automatically generated">
            <a:extLst>
              <a:ext uri="{FF2B5EF4-FFF2-40B4-BE49-F238E27FC236}">
                <a16:creationId xmlns:a16="http://schemas.microsoft.com/office/drawing/2014/main" id="{D0659B90-A139-E940-B797-60C41842DDA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088987" y="1302909"/>
            <a:ext cx="753392" cy="646331"/>
          </a:xfrm>
          <a:prstGeom prst="rect">
            <a:avLst/>
          </a:prstGeom>
        </p:spPr>
      </p:pic>
      <p:pic>
        <p:nvPicPr>
          <p:cNvPr id="15" name="Picture 14" descr="Shape, icon, arrow&#10;&#10;Description automatically generated">
            <a:extLst>
              <a:ext uri="{FF2B5EF4-FFF2-40B4-BE49-F238E27FC236}">
                <a16:creationId xmlns:a16="http://schemas.microsoft.com/office/drawing/2014/main" id="{758FAF19-C01B-0946-8DEE-9A9A39EB666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746383" y="4373528"/>
            <a:ext cx="1518918" cy="1623371"/>
          </a:xfrm>
          <a:prstGeom prst="rect">
            <a:avLst/>
          </a:prstGeom>
        </p:spPr>
      </p:pic>
      <p:pic>
        <p:nvPicPr>
          <p:cNvPr id="20" name="Picture 19" descr="Icon&#10;&#10;Description automatically generated">
            <a:extLst>
              <a:ext uri="{FF2B5EF4-FFF2-40B4-BE49-F238E27FC236}">
                <a16:creationId xmlns:a16="http://schemas.microsoft.com/office/drawing/2014/main" id="{5D1732E0-5CC5-CD4E-8240-0F84A3F684C7}"/>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2471954" y="5386347"/>
            <a:ext cx="1785598" cy="1105174"/>
          </a:xfrm>
          <a:prstGeom prst="rect">
            <a:avLst/>
          </a:prstGeom>
        </p:spPr>
      </p:pic>
      <p:pic>
        <p:nvPicPr>
          <p:cNvPr id="53" name="Picture 52" descr="Icon&#10;&#10;Description automatically generated">
            <a:extLst>
              <a:ext uri="{FF2B5EF4-FFF2-40B4-BE49-F238E27FC236}">
                <a16:creationId xmlns:a16="http://schemas.microsoft.com/office/drawing/2014/main" id="{32161610-4C27-764A-BD99-3124FF05F8A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18126097">
            <a:off x="13540312" y="5272662"/>
            <a:ext cx="753392" cy="646331"/>
          </a:xfrm>
          <a:prstGeom prst="rect">
            <a:avLst/>
          </a:prstGeom>
        </p:spPr>
      </p:pic>
      <p:grpSp>
        <p:nvGrpSpPr>
          <p:cNvPr id="26" name="Group 25">
            <a:extLst>
              <a:ext uri="{FF2B5EF4-FFF2-40B4-BE49-F238E27FC236}">
                <a16:creationId xmlns:a16="http://schemas.microsoft.com/office/drawing/2014/main" id="{D80A95D6-A20A-B24E-BE7F-4FC59B25F058}"/>
              </a:ext>
            </a:extLst>
          </p:cNvPr>
          <p:cNvGrpSpPr/>
          <p:nvPr/>
        </p:nvGrpSpPr>
        <p:grpSpPr>
          <a:xfrm>
            <a:off x="351151" y="1843461"/>
            <a:ext cx="1187355" cy="1490503"/>
            <a:chOff x="351151" y="1843461"/>
            <a:chExt cx="1187355" cy="1490503"/>
          </a:xfrm>
        </p:grpSpPr>
        <p:pic>
          <p:nvPicPr>
            <p:cNvPr id="25" name="Picture 24" descr="Icon&#10;&#10;Description automatically generated">
              <a:extLst>
                <a:ext uri="{FF2B5EF4-FFF2-40B4-BE49-F238E27FC236}">
                  <a16:creationId xmlns:a16="http://schemas.microsoft.com/office/drawing/2014/main" id="{FF55D3B8-EC0A-CE44-B034-288206154D01}"/>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3" name="Picture 72" descr="Icon&#10;&#10;Description automatically generated">
              <a:extLst>
                <a:ext uri="{FF2B5EF4-FFF2-40B4-BE49-F238E27FC236}">
                  <a16:creationId xmlns:a16="http://schemas.microsoft.com/office/drawing/2014/main" id="{B8D78793-BF67-4F4A-B8DF-EBC9965D545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74" name="Group 73">
            <a:extLst>
              <a:ext uri="{FF2B5EF4-FFF2-40B4-BE49-F238E27FC236}">
                <a16:creationId xmlns:a16="http://schemas.microsoft.com/office/drawing/2014/main" id="{F773FDD1-BA1E-E946-967D-CEF7A65A5577}"/>
              </a:ext>
            </a:extLst>
          </p:cNvPr>
          <p:cNvGrpSpPr/>
          <p:nvPr/>
        </p:nvGrpSpPr>
        <p:grpSpPr>
          <a:xfrm>
            <a:off x="351151" y="3260781"/>
            <a:ext cx="1187355" cy="1490503"/>
            <a:chOff x="351151" y="1843461"/>
            <a:chExt cx="1187355" cy="1490503"/>
          </a:xfrm>
        </p:grpSpPr>
        <p:pic>
          <p:nvPicPr>
            <p:cNvPr id="75" name="Picture 74" descr="Icon&#10;&#10;Description automatically generated">
              <a:extLst>
                <a:ext uri="{FF2B5EF4-FFF2-40B4-BE49-F238E27FC236}">
                  <a16:creationId xmlns:a16="http://schemas.microsoft.com/office/drawing/2014/main" id="{74017E07-CA4B-EC4F-8CFA-BA8374A33525}"/>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6" name="Picture 75" descr="Icon&#10;&#10;Description automatically generated">
              <a:extLst>
                <a:ext uri="{FF2B5EF4-FFF2-40B4-BE49-F238E27FC236}">
                  <a16:creationId xmlns:a16="http://schemas.microsoft.com/office/drawing/2014/main" id="{6B222664-0BD0-CC4A-861C-27BC52A5BE53}"/>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86" name="Group 85">
            <a:extLst>
              <a:ext uri="{FF2B5EF4-FFF2-40B4-BE49-F238E27FC236}">
                <a16:creationId xmlns:a16="http://schemas.microsoft.com/office/drawing/2014/main" id="{F695F652-F9DE-CC45-B7EE-510A3735A7F0}"/>
              </a:ext>
            </a:extLst>
          </p:cNvPr>
          <p:cNvGrpSpPr/>
          <p:nvPr/>
        </p:nvGrpSpPr>
        <p:grpSpPr>
          <a:xfrm>
            <a:off x="351151" y="4739061"/>
            <a:ext cx="1187355" cy="1490503"/>
            <a:chOff x="351151" y="1843461"/>
            <a:chExt cx="1187355" cy="1490503"/>
          </a:xfrm>
        </p:grpSpPr>
        <p:pic>
          <p:nvPicPr>
            <p:cNvPr id="87" name="Picture 86" descr="Icon&#10;&#10;Description automatically generated">
              <a:extLst>
                <a:ext uri="{FF2B5EF4-FFF2-40B4-BE49-F238E27FC236}">
                  <a16:creationId xmlns:a16="http://schemas.microsoft.com/office/drawing/2014/main" id="{169A4C91-22D6-3846-9B7B-BC2447470CA4}"/>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88" name="Picture 87" descr="Icon&#10;&#10;Description automatically generated">
              <a:extLst>
                <a:ext uri="{FF2B5EF4-FFF2-40B4-BE49-F238E27FC236}">
                  <a16:creationId xmlns:a16="http://schemas.microsoft.com/office/drawing/2014/main" id="{D93D4AD9-F02C-1D44-825D-8249902F2FE5}"/>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97" name="Group 96">
            <a:extLst>
              <a:ext uri="{FF2B5EF4-FFF2-40B4-BE49-F238E27FC236}">
                <a16:creationId xmlns:a16="http://schemas.microsoft.com/office/drawing/2014/main" id="{C85CF8BA-6FB3-6242-A210-46B8B35BD735}"/>
              </a:ext>
            </a:extLst>
          </p:cNvPr>
          <p:cNvGrpSpPr/>
          <p:nvPr/>
        </p:nvGrpSpPr>
        <p:grpSpPr>
          <a:xfrm>
            <a:off x="5391502" y="3296936"/>
            <a:ext cx="1187355" cy="1490503"/>
            <a:chOff x="351151" y="1843461"/>
            <a:chExt cx="1187355" cy="1490503"/>
          </a:xfrm>
        </p:grpSpPr>
        <p:pic>
          <p:nvPicPr>
            <p:cNvPr id="98" name="Picture 97" descr="Icon&#10;&#10;Description automatically generated">
              <a:extLst>
                <a:ext uri="{FF2B5EF4-FFF2-40B4-BE49-F238E27FC236}">
                  <a16:creationId xmlns:a16="http://schemas.microsoft.com/office/drawing/2014/main" id="{476DDD5A-6110-6A45-9585-E1235D473D7B}"/>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99" name="Picture 98" descr="Icon&#10;&#10;Description automatically generated">
              <a:extLst>
                <a:ext uri="{FF2B5EF4-FFF2-40B4-BE49-F238E27FC236}">
                  <a16:creationId xmlns:a16="http://schemas.microsoft.com/office/drawing/2014/main" id="{3A9A5CAC-B54C-E74D-90BF-8AFD214BA41F}"/>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101" name="Group 100">
            <a:extLst>
              <a:ext uri="{FF2B5EF4-FFF2-40B4-BE49-F238E27FC236}">
                <a16:creationId xmlns:a16="http://schemas.microsoft.com/office/drawing/2014/main" id="{88EB63AD-A7BF-054F-AF10-969A5DC20C06}"/>
              </a:ext>
            </a:extLst>
          </p:cNvPr>
          <p:cNvGrpSpPr/>
          <p:nvPr/>
        </p:nvGrpSpPr>
        <p:grpSpPr>
          <a:xfrm>
            <a:off x="5391502" y="1849136"/>
            <a:ext cx="1187355" cy="1490503"/>
            <a:chOff x="351151" y="1843461"/>
            <a:chExt cx="1187355" cy="1490503"/>
          </a:xfrm>
        </p:grpSpPr>
        <p:pic>
          <p:nvPicPr>
            <p:cNvPr id="102" name="Picture 101" descr="Icon&#10;&#10;Description automatically generated">
              <a:extLst>
                <a:ext uri="{FF2B5EF4-FFF2-40B4-BE49-F238E27FC236}">
                  <a16:creationId xmlns:a16="http://schemas.microsoft.com/office/drawing/2014/main" id="{DC5FE2D6-A3F2-9049-8C60-0B9767A33950}"/>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103" name="Picture 102" descr="Icon&#10;&#10;Description automatically generated">
              <a:extLst>
                <a:ext uri="{FF2B5EF4-FFF2-40B4-BE49-F238E27FC236}">
                  <a16:creationId xmlns:a16="http://schemas.microsoft.com/office/drawing/2014/main" id="{8844823B-A316-3440-A9CC-DF7736686960}"/>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43" name="Group 42">
            <a:extLst>
              <a:ext uri="{FF2B5EF4-FFF2-40B4-BE49-F238E27FC236}">
                <a16:creationId xmlns:a16="http://schemas.microsoft.com/office/drawing/2014/main" id="{23BFEAFB-2BA4-8D40-BA6E-28C48AE956E0}"/>
              </a:ext>
            </a:extLst>
          </p:cNvPr>
          <p:cNvGrpSpPr/>
          <p:nvPr/>
        </p:nvGrpSpPr>
        <p:grpSpPr>
          <a:xfrm>
            <a:off x="5391502" y="4740846"/>
            <a:ext cx="1187355" cy="1490503"/>
            <a:chOff x="351151" y="1843461"/>
            <a:chExt cx="1187355" cy="1490503"/>
          </a:xfrm>
        </p:grpSpPr>
        <p:pic>
          <p:nvPicPr>
            <p:cNvPr id="46" name="Picture 45" descr="Icon&#10;&#10;Description automatically generated">
              <a:extLst>
                <a:ext uri="{FF2B5EF4-FFF2-40B4-BE49-F238E27FC236}">
                  <a16:creationId xmlns:a16="http://schemas.microsoft.com/office/drawing/2014/main" id="{5B3A3840-4FE1-8447-BF4A-EF6E57A7B049}"/>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47" name="Picture 46" descr="Icon&#10;&#10;Description automatically generated">
              <a:extLst>
                <a:ext uri="{FF2B5EF4-FFF2-40B4-BE49-F238E27FC236}">
                  <a16:creationId xmlns:a16="http://schemas.microsoft.com/office/drawing/2014/main" id="{2F75F8AE-CD7B-9E41-858B-B2F4FA20780D}"/>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sp>
        <p:nvSpPr>
          <p:cNvPr id="64" name="Oval 63">
            <a:extLst>
              <a:ext uri="{FF2B5EF4-FFF2-40B4-BE49-F238E27FC236}">
                <a16:creationId xmlns:a16="http://schemas.microsoft.com/office/drawing/2014/main" id="{57CC4A47-9BE4-5B43-A8CC-79BA0683AACA}"/>
              </a:ext>
            </a:extLst>
          </p:cNvPr>
          <p:cNvSpPr/>
          <p:nvPr/>
        </p:nvSpPr>
        <p:spPr>
          <a:xfrm>
            <a:off x="5733882" y="5248482"/>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64">
            <a:extLst>
              <a:ext uri="{FF2B5EF4-FFF2-40B4-BE49-F238E27FC236}">
                <a16:creationId xmlns:a16="http://schemas.microsoft.com/office/drawing/2014/main" id="{144FA30D-6078-FE42-8320-249832B0E239}"/>
              </a:ext>
            </a:extLst>
          </p:cNvPr>
          <p:cNvSpPr/>
          <p:nvPr/>
        </p:nvSpPr>
        <p:spPr>
          <a:xfrm>
            <a:off x="5807555" y="5238120"/>
            <a:ext cx="201624" cy="523220"/>
          </a:xfrm>
          <a:prstGeom prst="rect">
            <a:avLst/>
          </a:prstGeom>
        </p:spPr>
        <p:txBody>
          <a:bodyPr wrap="square">
            <a:spAutoFit/>
          </a:bodyPr>
          <a:lstStyle/>
          <a:p>
            <a:r>
              <a:rPr lang="en-US" sz="2800" b="1">
                <a:solidFill>
                  <a:srgbClr val="004A6C"/>
                </a:solidFill>
                <a:latin typeface="Gilroy Bold" pitchFamily="2" charset="77"/>
              </a:rPr>
              <a:t>6 </a:t>
            </a:r>
            <a:endParaRPr lang="en-US" sz="2800">
              <a:solidFill>
                <a:srgbClr val="004A6C"/>
              </a:solidFill>
            </a:endParaRPr>
          </a:p>
        </p:txBody>
      </p:sp>
      <p:sp>
        <p:nvSpPr>
          <p:cNvPr id="66" name="Rectangle 65">
            <a:extLst>
              <a:ext uri="{FF2B5EF4-FFF2-40B4-BE49-F238E27FC236}">
                <a16:creationId xmlns:a16="http://schemas.microsoft.com/office/drawing/2014/main" id="{27077343-B88A-A34C-988B-5CB05DCA7BA3}"/>
              </a:ext>
            </a:extLst>
          </p:cNvPr>
          <p:cNvSpPr/>
          <p:nvPr/>
        </p:nvSpPr>
        <p:spPr>
          <a:xfrm>
            <a:off x="6486429" y="5084284"/>
            <a:ext cx="3785011" cy="923330"/>
          </a:xfrm>
          <a:prstGeom prst="rect">
            <a:avLst/>
          </a:prstGeom>
        </p:spPr>
        <p:txBody>
          <a:bodyPr wrap="none" lIns="91440" tIns="45720" rIns="91440" bIns="45720" anchor="t">
            <a:spAutoFit/>
          </a:bodyPr>
          <a:lstStyle/>
          <a:p>
            <a:r>
              <a:rPr lang="en-US" b="1" err="1">
                <a:solidFill>
                  <a:schemeClr val="bg1"/>
                </a:solidFill>
                <a:latin typeface="Century Gothic"/>
              </a:rPr>
              <a:t>Συνεργ</a:t>
            </a:r>
            <a:r>
              <a:rPr lang="en-US" b="1">
                <a:solidFill>
                  <a:schemeClr val="bg1"/>
                </a:solidFill>
                <a:latin typeface="Century Gothic"/>
              </a:rPr>
              <a:t>α</a:t>
            </a:r>
            <a:r>
              <a:rPr lang="en-US" b="1" err="1">
                <a:solidFill>
                  <a:schemeClr val="bg1"/>
                </a:solidFill>
                <a:latin typeface="Century Gothic"/>
              </a:rPr>
              <a:t>ζόμ</a:t>
            </a:r>
            <a:r>
              <a:rPr lang="en-US" b="1">
                <a:solidFill>
                  <a:schemeClr val="bg1"/>
                </a:solidFill>
                <a:latin typeface="Century Gothic"/>
              </a:rPr>
              <a:t>α</a:t>
            </a:r>
            <a:r>
              <a:rPr lang="en-US" b="1" err="1">
                <a:solidFill>
                  <a:schemeClr val="bg1"/>
                </a:solidFill>
                <a:latin typeface="Century Gothic"/>
              </a:rPr>
              <a:t>στε</a:t>
            </a:r>
            <a:r>
              <a:rPr lang="en-US" b="1">
                <a:solidFill>
                  <a:schemeClr val="bg1"/>
                </a:solidFill>
                <a:latin typeface="Century Gothic"/>
              </a:rPr>
              <a:t> </a:t>
            </a:r>
            <a:r>
              <a:rPr lang="en-US" b="1" err="1">
                <a:solidFill>
                  <a:schemeClr val="bg1"/>
                </a:solidFill>
                <a:latin typeface="Century Gothic"/>
              </a:rPr>
              <a:t>γι</a:t>
            </a:r>
            <a:r>
              <a:rPr lang="en-US" b="1">
                <a:solidFill>
                  <a:schemeClr val="bg1"/>
                </a:solidFill>
                <a:latin typeface="Century Gothic"/>
              </a:rPr>
              <a:t>α </a:t>
            </a:r>
            <a:r>
              <a:rPr lang="en-US" b="1" err="1">
                <a:solidFill>
                  <a:schemeClr val="bg1"/>
                </a:solidFill>
                <a:latin typeface="Century Gothic"/>
              </a:rPr>
              <a:t>την</a:t>
            </a:r>
            <a:r>
              <a:rPr lang="en-US" b="1">
                <a:solidFill>
                  <a:schemeClr val="bg1"/>
                </a:solidFill>
                <a:latin typeface="Century Gothic"/>
              </a:rPr>
              <a:t> </a:t>
            </a:r>
            <a:endParaRPr lang="en-US">
              <a:solidFill>
                <a:schemeClr val="bg1"/>
              </a:solidFill>
              <a:latin typeface="Calibri" panose="020F0502020204030204"/>
              <a:cs typeface="Calibri" panose="020F0502020204030204"/>
            </a:endParaRPr>
          </a:p>
          <a:p>
            <a:r>
              <a:rPr lang="en-US" b="1" err="1">
                <a:solidFill>
                  <a:schemeClr val="bg1"/>
                </a:solidFill>
                <a:latin typeface="Century Gothic"/>
              </a:rPr>
              <a:t>οργάνωση</a:t>
            </a:r>
            <a:r>
              <a:rPr lang="en-US" b="1">
                <a:solidFill>
                  <a:schemeClr val="bg1"/>
                </a:solidFill>
                <a:latin typeface="Century Gothic"/>
              </a:rPr>
              <a:t> </a:t>
            </a:r>
            <a:r>
              <a:rPr lang="en-US" b="1" err="1">
                <a:solidFill>
                  <a:schemeClr val="bg1"/>
                </a:solidFill>
                <a:latin typeface="Century Gothic"/>
              </a:rPr>
              <a:t>μι</a:t>
            </a:r>
            <a:r>
              <a:rPr lang="en-US" b="1">
                <a:solidFill>
                  <a:schemeClr val="bg1"/>
                </a:solidFill>
                <a:latin typeface="Century Gothic"/>
              </a:rPr>
              <a:t>ας </a:t>
            </a:r>
            <a:r>
              <a:rPr lang="en-US" b="1" err="1">
                <a:solidFill>
                  <a:schemeClr val="bg1"/>
                </a:solidFill>
                <a:latin typeface="Century Gothic"/>
              </a:rPr>
              <a:t>εκστρ</a:t>
            </a:r>
            <a:r>
              <a:rPr lang="en-US" b="1">
                <a:solidFill>
                  <a:schemeClr val="bg1"/>
                </a:solidFill>
                <a:latin typeface="Century Gothic"/>
              </a:rPr>
              <a:t>α</a:t>
            </a:r>
            <a:r>
              <a:rPr lang="en-US" b="1" err="1">
                <a:solidFill>
                  <a:schemeClr val="bg1"/>
                </a:solidFill>
                <a:latin typeface="Century Gothic"/>
              </a:rPr>
              <a:t>τεί</a:t>
            </a:r>
            <a:r>
              <a:rPr lang="en-US" b="1">
                <a:solidFill>
                  <a:schemeClr val="bg1"/>
                </a:solidFill>
                <a:latin typeface="Century Gothic"/>
              </a:rPr>
              <a:t>ας </a:t>
            </a:r>
            <a:endParaRPr lang="en-US" err="1">
              <a:solidFill>
                <a:schemeClr val="bg1"/>
              </a:solidFill>
              <a:latin typeface="Calibri" panose="020F0502020204030204"/>
              <a:cs typeface="Calibri"/>
            </a:endParaRPr>
          </a:p>
          <a:p>
            <a:r>
              <a:rPr lang="en-US" b="1" err="1">
                <a:solidFill>
                  <a:schemeClr val="bg1"/>
                </a:solidFill>
                <a:latin typeface="Century Gothic"/>
              </a:rPr>
              <a:t>ενάντι</a:t>
            </a:r>
            <a:r>
              <a:rPr lang="en-US" b="1">
                <a:solidFill>
                  <a:schemeClr val="bg1"/>
                </a:solidFill>
                <a:latin typeface="Century Gothic"/>
              </a:rPr>
              <a:t>α </a:t>
            </a:r>
            <a:r>
              <a:rPr lang="en-US" b="1" err="1">
                <a:solidFill>
                  <a:schemeClr val="bg1"/>
                </a:solidFill>
                <a:latin typeface="Century Gothic"/>
              </a:rPr>
              <a:t>στην</a:t>
            </a:r>
            <a:r>
              <a:rPr lang="en-US" b="1">
                <a:solidFill>
                  <a:schemeClr val="bg1"/>
                </a:solidFill>
                <a:latin typeface="Century Gothic"/>
              </a:rPr>
              <a:t> πλα</a:t>
            </a:r>
            <a:r>
              <a:rPr lang="en-US" b="1" err="1">
                <a:solidFill>
                  <a:schemeClr val="bg1"/>
                </a:solidFill>
                <a:latin typeface="Century Gothic"/>
              </a:rPr>
              <a:t>στική</a:t>
            </a:r>
            <a:r>
              <a:rPr lang="en-US" b="1">
                <a:solidFill>
                  <a:schemeClr val="bg1"/>
                </a:solidFill>
                <a:latin typeface="Century Gothic"/>
              </a:rPr>
              <a:t> </a:t>
            </a:r>
            <a:r>
              <a:rPr lang="en-US" b="1" err="1">
                <a:solidFill>
                  <a:schemeClr val="bg1"/>
                </a:solidFill>
                <a:latin typeface="Century Gothic"/>
              </a:rPr>
              <a:t>ρύ</a:t>
            </a:r>
            <a:r>
              <a:rPr lang="en-US" b="1">
                <a:solidFill>
                  <a:schemeClr val="bg1"/>
                </a:solidFill>
                <a:latin typeface="Century Gothic"/>
              </a:rPr>
              <a:t>πα</a:t>
            </a:r>
            <a:r>
              <a:rPr lang="en-US" b="1" err="1">
                <a:solidFill>
                  <a:schemeClr val="bg1"/>
                </a:solidFill>
                <a:latin typeface="Century Gothic"/>
              </a:rPr>
              <a:t>νση</a:t>
            </a:r>
            <a:endParaRPr lang="en-US">
              <a:solidFill>
                <a:schemeClr val="bg1"/>
              </a:solidFill>
              <a:cs typeface="Calibri"/>
            </a:endParaRPr>
          </a:p>
        </p:txBody>
      </p:sp>
      <p:pic>
        <p:nvPicPr>
          <p:cNvPr id="67" name="Picture 66" descr="Icon&#10;&#10;Description automatically generated">
            <a:extLst>
              <a:ext uri="{FF2B5EF4-FFF2-40B4-BE49-F238E27FC236}">
                <a16:creationId xmlns:a16="http://schemas.microsoft.com/office/drawing/2014/main" id="{D9EC51B7-972D-E14F-97BF-A1FFC2943026}"/>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9754839" y="865621"/>
            <a:ext cx="1785598" cy="1105174"/>
          </a:xfrm>
          <a:prstGeom prst="rect">
            <a:avLst/>
          </a:prstGeom>
        </p:spPr>
      </p:pic>
      <p:pic>
        <p:nvPicPr>
          <p:cNvPr id="68" name="Picture 67" descr="Icon&#10;&#10;Description automatically generated">
            <a:extLst>
              <a:ext uri="{FF2B5EF4-FFF2-40B4-BE49-F238E27FC236}">
                <a16:creationId xmlns:a16="http://schemas.microsoft.com/office/drawing/2014/main" id="{1CE9FF43-EC8B-1E45-AA9A-ADA2BE57273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18126097">
            <a:off x="10823197" y="751936"/>
            <a:ext cx="753392" cy="646331"/>
          </a:xfrm>
          <a:prstGeom prst="rect">
            <a:avLst/>
          </a:prstGeom>
        </p:spPr>
      </p:pic>
    </p:spTree>
    <p:extLst>
      <p:ext uri="{BB962C8B-B14F-4D97-AF65-F5344CB8AC3E}">
        <p14:creationId xmlns:p14="http://schemas.microsoft.com/office/powerpoint/2010/main" val="748469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B1C83AC-CFC4-7F49-9556-62C15F5CFCF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2" name="Rectangle 21">
            <a:extLst>
              <a:ext uri="{FF2B5EF4-FFF2-40B4-BE49-F238E27FC236}">
                <a16:creationId xmlns:a16="http://schemas.microsoft.com/office/drawing/2014/main" id="{70672C19-53D3-2D4F-8A69-F4CAE2D6A520}"/>
              </a:ext>
            </a:extLst>
          </p:cNvPr>
          <p:cNvSpPr/>
          <p:nvPr/>
        </p:nvSpPr>
        <p:spPr>
          <a:xfrm>
            <a:off x="574554" y="5349717"/>
            <a:ext cx="1440513" cy="1018914"/>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24" name="Rectangle 23">
            <a:extLst>
              <a:ext uri="{FF2B5EF4-FFF2-40B4-BE49-F238E27FC236}">
                <a16:creationId xmlns:a16="http://schemas.microsoft.com/office/drawing/2014/main" id="{ACBFBCD1-26BB-9843-8288-E5860311B094}"/>
              </a:ext>
            </a:extLst>
          </p:cNvPr>
          <p:cNvSpPr/>
          <p:nvPr/>
        </p:nvSpPr>
        <p:spPr>
          <a:xfrm>
            <a:off x="2331483" y="5347695"/>
            <a:ext cx="1383778" cy="1018914"/>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26" name="Rectangle 25">
            <a:extLst>
              <a:ext uri="{FF2B5EF4-FFF2-40B4-BE49-F238E27FC236}">
                <a16:creationId xmlns:a16="http://schemas.microsoft.com/office/drawing/2014/main" id="{6851A341-3818-AF47-9804-57F19F2CAEE7}"/>
              </a:ext>
            </a:extLst>
          </p:cNvPr>
          <p:cNvSpPr/>
          <p:nvPr/>
        </p:nvSpPr>
        <p:spPr>
          <a:xfrm>
            <a:off x="4012193" y="5347695"/>
            <a:ext cx="1397341"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28" name="Rectangle 27">
            <a:extLst>
              <a:ext uri="{FF2B5EF4-FFF2-40B4-BE49-F238E27FC236}">
                <a16:creationId xmlns:a16="http://schemas.microsoft.com/office/drawing/2014/main" id="{D0DD6BC8-D695-DE48-8A13-4F3FDC6D0659}"/>
              </a:ext>
            </a:extLst>
          </p:cNvPr>
          <p:cNvSpPr/>
          <p:nvPr/>
        </p:nvSpPr>
        <p:spPr>
          <a:xfrm>
            <a:off x="5671639" y="5347695"/>
            <a:ext cx="1397341"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0" name="Rectangle 29">
            <a:extLst>
              <a:ext uri="{FF2B5EF4-FFF2-40B4-BE49-F238E27FC236}">
                <a16:creationId xmlns:a16="http://schemas.microsoft.com/office/drawing/2014/main" id="{206D5E18-21D5-C142-9AB2-3CE22022BD03}"/>
              </a:ext>
            </a:extLst>
          </p:cNvPr>
          <p:cNvSpPr/>
          <p:nvPr/>
        </p:nvSpPr>
        <p:spPr>
          <a:xfrm>
            <a:off x="7345421" y="5347695"/>
            <a:ext cx="1302565"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2" name="Rectangle 31">
            <a:extLst>
              <a:ext uri="{FF2B5EF4-FFF2-40B4-BE49-F238E27FC236}">
                <a16:creationId xmlns:a16="http://schemas.microsoft.com/office/drawing/2014/main" id="{338EEC88-E82E-AB47-BD6A-AEEF8FCA2441}"/>
              </a:ext>
            </a:extLst>
          </p:cNvPr>
          <p:cNvSpPr/>
          <p:nvPr/>
        </p:nvSpPr>
        <p:spPr>
          <a:xfrm>
            <a:off x="8857886" y="5347695"/>
            <a:ext cx="1302565"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4" name="Rectangle 33">
            <a:extLst>
              <a:ext uri="{FF2B5EF4-FFF2-40B4-BE49-F238E27FC236}">
                <a16:creationId xmlns:a16="http://schemas.microsoft.com/office/drawing/2014/main" id="{EAD19B49-2637-AC4F-B2AC-DD41AEDA0158}"/>
              </a:ext>
            </a:extLst>
          </p:cNvPr>
          <p:cNvSpPr/>
          <p:nvPr/>
        </p:nvSpPr>
        <p:spPr>
          <a:xfrm>
            <a:off x="10450015" y="5349718"/>
            <a:ext cx="1302565"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9" name="Rectangle 38">
            <a:extLst>
              <a:ext uri="{FF2B5EF4-FFF2-40B4-BE49-F238E27FC236}">
                <a16:creationId xmlns:a16="http://schemas.microsoft.com/office/drawing/2014/main" id="{57B76DD5-9C1A-2448-89BE-0487DF6B5AD3}"/>
              </a:ext>
            </a:extLst>
          </p:cNvPr>
          <p:cNvSpPr/>
          <p:nvPr/>
        </p:nvSpPr>
        <p:spPr>
          <a:xfrm>
            <a:off x="574554" y="4792150"/>
            <a:ext cx="273908" cy="523220"/>
          </a:xfrm>
          <a:prstGeom prst="rect">
            <a:avLst/>
          </a:prstGeom>
        </p:spPr>
        <p:txBody>
          <a:bodyPr wrap="square">
            <a:spAutoFit/>
          </a:bodyPr>
          <a:lstStyle/>
          <a:p>
            <a:r>
              <a:rPr lang="en-US" sz="2800" b="1">
                <a:solidFill>
                  <a:srgbClr val="004A6C"/>
                </a:solidFill>
                <a:latin typeface="Gilroy Bold" pitchFamily="2" charset="77"/>
              </a:rPr>
              <a:t>1 </a:t>
            </a:r>
            <a:endParaRPr lang="en-US" sz="2800">
              <a:solidFill>
                <a:srgbClr val="004A6C"/>
              </a:solidFill>
            </a:endParaRPr>
          </a:p>
        </p:txBody>
      </p:sp>
      <p:sp>
        <p:nvSpPr>
          <p:cNvPr id="40" name="Rectangle 39">
            <a:extLst>
              <a:ext uri="{FF2B5EF4-FFF2-40B4-BE49-F238E27FC236}">
                <a16:creationId xmlns:a16="http://schemas.microsoft.com/office/drawing/2014/main" id="{9184D2F4-2181-9D47-BC51-0C91040CCDCD}"/>
              </a:ext>
            </a:extLst>
          </p:cNvPr>
          <p:cNvSpPr/>
          <p:nvPr/>
        </p:nvSpPr>
        <p:spPr>
          <a:xfrm>
            <a:off x="2243565" y="4792150"/>
            <a:ext cx="273908" cy="523220"/>
          </a:xfrm>
          <a:prstGeom prst="rect">
            <a:avLst/>
          </a:prstGeom>
        </p:spPr>
        <p:txBody>
          <a:bodyPr wrap="square">
            <a:spAutoFit/>
          </a:bodyPr>
          <a:lstStyle/>
          <a:p>
            <a:r>
              <a:rPr lang="en-US" sz="2800" b="1">
                <a:solidFill>
                  <a:srgbClr val="004A6C"/>
                </a:solidFill>
                <a:latin typeface="Gilroy Bold" pitchFamily="2" charset="77"/>
              </a:rPr>
              <a:t>2 </a:t>
            </a:r>
            <a:endParaRPr lang="en-US" sz="2800">
              <a:solidFill>
                <a:srgbClr val="004A6C"/>
              </a:solidFill>
            </a:endParaRPr>
          </a:p>
        </p:txBody>
      </p:sp>
      <p:sp>
        <p:nvSpPr>
          <p:cNvPr id="41" name="Rectangle 40">
            <a:extLst>
              <a:ext uri="{FF2B5EF4-FFF2-40B4-BE49-F238E27FC236}">
                <a16:creationId xmlns:a16="http://schemas.microsoft.com/office/drawing/2014/main" id="{58A4256F-0848-F742-A616-3E00BF12F990}"/>
              </a:ext>
            </a:extLst>
          </p:cNvPr>
          <p:cNvSpPr/>
          <p:nvPr/>
        </p:nvSpPr>
        <p:spPr>
          <a:xfrm>
            <a:off x="3900775" y="4792150"/>
            <a:ext cx="273908" cy="523220"/>
          </a:xfrm>
          <a:prstGeom prst="rect">
            <a:avLst/>
          </a:prstGeom>
        </p:spPr>
        <p:txBody>
          <a:bodyPr wrap="square">
            <a:spAutoFit/>
          </a:bodyPr>
          <a:lstStyle/>
          <a:p>
            <a:r>
              <a:rPr lang="en-US" sz="2800" b="1">
                <a:solidFill>
                  <a:srgbClr val="004A6C"/>
                </a:solidFill>
                <a:latin typeface="Gilroy Bold" pitchFamily="2" charset="77"/>
              </a:rPr>
              <a:t>3 </a:t>
            </a:r>
            <a:endParaRPr lang="en-US" sz="2800">
              <a:solidFill>
                <a:srgbClr val="004A6C"/>
              </a:solidFill>
            </a:endParaRPr>
          </a:p>
        </p:txBody>
      </p:sp>
      <p:sp>
        <p:nvSpPr>
          <p:cNvPr id="42" name="Rectangle 41">
            <a:extLst>
              <a:ext uri="{FF2B5EF4-FFF2-40B4-BE49-F238E27FC236}">
                <a16:creationId xmlns:a16="http://schemas.microsoft.com/office/drawing/2014/main" id="{27754B7D-5167-2D43-8D9C-781EEDEC5414}"/>
              </a:ext>
            </a:extLst>
          </p:cNvPr>
          <p:cNvSpPr/>
          <p:nvPr/>
        </p:nvSpPr>
        <p:spPr>
          <a:xfrm>
            <a:off x="5667549" y="4792150"/>
            <a:ext cx="273908" cy="523220"/>
          </a:xfrm>
          <a:prstGeom prst="rect">
            <a:avLst/>
          </a:prstGeom>
        </p:spPr>
        <p:txBody>
          <a:bodyPr wrap="square">
            <a:spAutoFit/>
          </a:bodyPr>
          <a:lstStyle/>
          <a:p>
            <a:r>
              <a:rPr lang="en-US" sz="2800" b="1">
                <a:solidFill>
                  <a:srgbClr val="004A6C"/>
                </a:solidFill>
                <a:latin typeface="Gilroy Bold" pitchFamily="2" charset="77"/>
              </a:rPr>
              <a:t>4</a:t>
            </a:r>
            <a:endParaRPr lang="en-US" sz="2800">
              <a:solidFill>
                <a:srgbClr val="004A6C"/>
              </a:solidFill>
            </a:endParaRPr>
          </a:p>
        </p:txBody>
      </p:sp>
      <p:sp>
        <p:nvSpPr>
          <p:cNvPr id="43" name="Rectangle 42">
            <a:extLst>
              <a:ext uri="{FF2B5EF4-FFF2-40B4-BE49-F238E27FC236}">
                <a16:creationId xmlns:a16="http://schemas.microsoft.com/office/drawing/2014/main" id="{9FD3055F-75F7-E44D-A16C-6FEE66C41281}"/>
              </a:ext>
            </a:extLst>
          </p:cNvPr>
          <p:cNvSpPr/>
          <p:nvPr/>
        </p:nvSpPr>
        <p:spPr>
          <a:xfrm>
            <a:off x="7304963" y="4792150"/>
            <a:ext cx="273908" cy="523220"/>
          </a:xfrm>
          <a:prstGeom prst="rect">
            <a:avLst/>
          </a:prstGeom>
        </p:spPr>
        <p:txBody>
          <a:bodyPr wrap="square">
            <a:spAutoFit/>
          </a:bodyPr>
          <a:lstStyle/>
          <a:p>
            <a:r>
              <a:rPr lang="en-US" sz="2800" b="1">
                <a:solidFill>
                  <a:srgbClr val="004A6C"/>
                </a:solidFill>
                <a:latin typeface="Gilroy Bold" pitchFamily="2" charset="77"/>
              </a:rPr>
              <a:t>5</a:t>
            </a:r>
            <a:endParaRPr lang="en-US" sz="2800">
              <a:solidFill>
                <a:srgbClr val="004A6C"/>
              </a:solidFill>
            </a:endParaRPr>
          </a:p>
        </p:txBody>
      </p:sp>
      <p:sp>
        <p:nvSpPr>
          <p:cNvPr id="44" name="Rectangle 43">
            <a:extLst>
              <a:ext uri="{FF2B5EF4-FFF2-40B4-BE49-F238E27FC236}">
                <a16:creationId xmlns:a16="http://schemas.microsoft.com/office/drawing/2014/main" id="{866D1F13-D002-7E4B-94ED-5C864747F841}"/>
              </a:ext>
            </a:extLst>
          </p:cNvPr>
          <p:cNvSpPr/>
          <p:nvPr/>
        </p:nvSpPr>
        <p:spPr>
          <a:xfrm>
            <a:off x="8872269" y="4792150"/>
            <a:ext cx="273908" cy="523220"/>
          </a:xfrm>
          <a:prstGeom prst="rect">
            <a:avLst/>
          </a:prstGeom>
        </p:spPr>
        <p:txBody>
          <a:bodyPr wrap="square">
            <a:spAutoFit/>
          </a:bodyPr>
          <a:lstStyle/>
          <a:p>
            <a:r>
              <a:rPr lang="en-US" sz="2800" b="1">
                <a:solidFill>
                  <a:srgbClr val="004A6C"/>
                </a:solidFill>
                <a:latin typeface="Gilroy Bold" pitchFamily="2" charset="77"/>
              </a:rPr>
              <a:t>6</a:t>
            </a:r>
            <a:endParaRPr lang="en-US" sz="2800">
              <a:solidFill>
                <a:srgbClr val="004A6C"/>
              </a:solidFill>
            </a:endParaRPr>
          </a:p>
        </p:txBody>
      </p:sp>
      <p:sp>
        <p:nvSpPr>
          <p:cNvPr id="45" name="Rectangle 44">
            <a:extLst>
              <a:ext uri="{FF2B5EF4-FFF2-40B4-BE49-F238E27FC236}">
                <a16:creationId xmlns:a16="http://schemas.microsoft.com/office/drawing/2014/main" id="{B75849AA-A3CE-1F4D-8994-60CA771CE48A}"/>
              </a:ext>
            </a:extLst>
          </p:cNvPr>
          <p:cNvSpPr/>
          <p:nvPr/>
        </p:nvSpPr>
        <p:spPr>
          <a:xfrm>
            <a:off x="10424622" y="4792150"/>
            <a:ext cx="273908" cy="523220"/>
          </a:xfrm>
          <a:prstGeom prst="rect">
            <a:avLst/>
          </a:prstGeom>
        </p:spPr>
        <p:txBody>
          <a:bodyPr wrap="square">
            <a:spAutoFit/>
          </a:bodyPr>
          <a:lstStyle/>
          <a:p>
            <a:r>
              <a:rPr lang="en-US" sz="2800" b="1">
                <a:solidFill>
                  <a:srgbClr val="004A6C"/>
                </a:solidFill>
                <a:latin typeface="Gilroy Bold" pitchFamily="2" charset="77"/>
              </a:rPr>
              <a:t>7</a:t>
            </a:r>
            <a:endParaRPr lang="en-US" sz="2800">
              <a:solidFill>
                <a:srgbClr val="004A6C"/>
              </a:solidFill>
            </a:endParaRPr>
          </a:p>
        </p:txBody>
      </p:sp>
      <p:sp>
        <p:nvSpPr>
          <p:cNvPr id="36" name="TextBox 35">
            <a:extLst>
              <a:ext uri="{FF2B5EF4-FFF2-40B4-BE49-F238E27FC236}">
                <a16:creationId xmlns:a16="http://schemas.microsoft.com/office/drawing/2014/main" id="{C8564381-AAAD-0849-8CB9-9A4B643A8DD1}"/>
              </a:ext>
            </a:extLst>
          </p:cNvPr>
          <p:cNvSpPr txBox="1"/>
          <p:nvPr/>
        </p:nvSpPr>
        <p:spPr>
          <a:xfrm>
            <a:off x="-2095" y="913109"/>
            <a:ext cx="5203215" cy="553998"/>
          </a:xfrm>
          <a:prstGeom prst="rect">
            <a:avLst/>
          </a:prstGeom>
          <a:noFill/>
        </p:spPr>
        <p:txBody>
          <a:bodyPr wrap="square" lIns="91440" tIns="45720" rIns="91440" bIns="45720" rtlCol="0" anchor="t">
            <a:spAutoFit/>
          </a:bodyPr>
          <a:lstStyle/>
          <a:p>
            <a:r>
              <a:rPr lang="en-US" sz="3000" b="1" err="1">
                <a:solidFill>
                  <a:srgbClr val="004A6C"/>
                </a:solidFill>
                <a:latin typeface="Century Gothic"/>
              </a:rPr>
              <a:t>Ημερολόγιο</a:t>
            </a:r>
            <a:r>
              <a:rPr lang="en-US" sz="3000" b="1">
                <a:solidFill>
                  <a:srgbClr val="004A6C"/>
                </a:solidFill>
                <a:latin typeface="Century Gothic"/>
              </a:rPr>
              <a:t> Κα</a:t>
            </a:r>
            <a:r>
              <a:rPr lang="en-US" sz="3000" b="1" err="1">
                <a:solidFill>
                  <a:srgbClr val="004A6C"/>
                </a:solidFill>
                <a:latin typeface="Century Gothic"/>
              </a:rPr>
              <a:t>ινοτομί</a:t>
            </a:r>
            <a:r>
              <a:rPr lang="en-US" sz="3000" b="1">
                <a:solidFill>
                  <a:srgbClr val="004A6C"/>
                </a:solidFill>
                <a:latin typeface="Century Gothic"/>
              </a:rPr>
              <a:t>ας</a:t>
            </a:r>
            <a:endParaRPr lang="en-US" sz="3000"/>
          </a:p>
        </p:txBody>
      </p:sp>
      <p:sp>
        <p:nvSpPr>
          <p:cNvPr id="46" name="Rectangle 45">
            <a:extLst>
              <a:ext uri="{FF2B5EF4-FFF2-40B4-BE49-F238E27FC236}">
                <a16:creationId xmlns:a16="http://schemas.microsoft.com/office/drawing/2014/main" id="{2E0B8F87-16A2-604F-B502-0C06B0F976D6}"/>
              </a:ext>
            </a:extLst>
          </p:cNvPr>
          <p:cNvSpPr/>
          <p:nvPr/>
        </p:nvSpPr>
        <p:spPr>
          <a:xfrm>
            <a:off x="762329" y="4598754"/>
            <a:ext cx="273908" cy="523220"/>
          </a:xfrm>
          <a:prstGeom prst="rect">
            <a:avLst/>
          </a:prstGeom>
        </p:spPr>
        <p:txBody>
          <a:bodyPr wrap="square">
            <a:spAutoFit/>
          </a:bodyPr>
          <a:lstStyle/>
          <a:p>
            <a:r>
              <a:rPr lang="en-US" sz="2800" b="1">
                <a:solidFill>
                  <a:srgbClr val="004A6C"/>
                </a:solidFill>
                <a:latin typeface="Gilroy Bold" pitchFamily="2" charset="77"/>
              </a:rPr>
              <a:t> </a:t>
            </a:r>
            <a:endParaRPr lang="en-US" sz="2800">
              <a:solidFill>
                <a:srgbClr val="004A6C"/>
              </a:solidFill>
            </a:endParaRPr>
          </a:p>
        </p:txBody>
      </p:sp>
      <p:pic>
        <p:nvPicPr>
          <p:cNvPr id="3" name="Picture 2" descr="Icon&#10;&#10;Description automatically generated">
            <a:extLst>
              <a:ext uri="{FF2B5EF4-FFF2-40B4-BE49-F238E27FC236}">
                <a16:creationId xmlns:a16="http://schemas.microsoft.com/office/drawing/2014/main" id="{18A2C905-06CA-3946-9A02-0505462F443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427980" y="266700"/>
            <a:ext cx="6324600" cy="6324600"/>
          </a:xfrm>
          <a:prstGeom prst="rect">
            <a:avLst/>
          </a:prstGeom>
        </p:spPr>
      </p:pic>
      <p:sp>
        <p:nvSpPr>
          <p:cNvPr id="62" name="Rectangle 61">
            <a:extLst>
              <a:ext uri="{FF2B5EF4-FFF2-40B4-BE49-F238E27FC236}">
                <a16:creationId xmlns:a16="http://schemas.microsoft.com/office/drawing/2014/main" id="{F0DA2BD3-3BF5-C949-BD9A-0628373E8078}"/>
              </a:ext>
            </a:extLst>
          </p:cNvPr>
          <p:cNvSpPr/>
          <p:nvPr/>
        </p:nvSpPr>
        <p:spPr>
          <a:xfrm>
            <a:off x="620047" y="3125941"/>
            <a:ext cx="4179665" cy="1185561"/>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87AA5CA5-04B6-3240-B099-1E4AE7B4E0D9}"/>
              </a:ext>
            </a:extLst>
          </p:cNvPr>
          <p:cNvSpPr txBox="1"/>
          <p:nvPr/>
        </p:nvSpPr>
        <p:spPr>
          <a:xfrm>
            <a:off x="783700" y="3266379"/>
            <a:ext cx="4179665" cy="954107"/>
          </a:xfrm>
          <a:prstGeom prst="rect">
            <a:avLst/>
          </a:prstGeom>
          <a:noFill/>
        </p:spPr>
        <p:txBody>
          <a:bodyPr wrap="square" lIns="91440" tIns="45720" rIns="91440" bIns="45720" rtlCol="0" anchor="t">
            <a:spAutoFit/>
          </a:bodyPr>
          <a:lstStyle/>
          <a:p>
            <a:r>
              <a:rPr lang="en-US" sz="2800" err="1">
                <a:solidFill>
                  <a:srgbClr val="004A6C"/>
                </a:solidFill>
                <a:latin typeface="Century Gothic"/>
              </a:rPr>
              <a:t>Κρ</a:t>
            </a:r>
            <a:r>
              <a:rPr lang="en-US" sz="2800">
                <a:solidFill>
                  <a:srgbClr val="004A6C"/>
                </a:solidFill>
                <a:latin typeface="Century Gothic"/>
              </a:rPr>
              <a:t>α</a:t>
            </a:r>
            <a:r>
              <a:rPr lang="en-US" sz="2800" err="1">
                <a:solidFill>
                  <a:srgbClr val="004A6C"/>
                </a:solidFill>
                <a:latin typeface="Century Gothic"/>
              </a:rPr>
              <a:t>τήστε</a:t>
            </a:r>
            <a:r>
              <a:rPr lang="en-US" sz="2800">
                <a:solidFill>
                  <a:srgbClr val="004A6C"/>
                </a:solidFill>
                <a:latin typeface="Century Gothic"/>
              </a:rPr>
              <a:t> α</a:t>
            </a:r>
            <a:r>
              <a:rPr lang="en-US" sz="2800" err="1">
                <a:solidFill>
                  <a:srgbClr val="004A6C"/>
                </a:solidFill>
                <a:latin typeface="Century Gothic"/>
              </a:rPr>
              <a:t>ρχείο</a:t>
            </a:r>
            <a:r>
              <a:rPr lang="en-US" sz="2800">
                <a:solidFill>
                  <a:srgbClr val="004A6C"/>
                </a:solidFill>
                <a:latin typeface="Century Gothic"/>
              </a:rPr>
              <a:t> </a:t>
            </a:r>
            <a:r>
              <a:rPr lang="en-US" sz="2800" err="1">
                <a:solidFill>
                  <a:srgbClr val="004A6C"/>
                </a:solidFill>
                <a:latin typeface="Century Gothic"/>
              </a:rPr>
              <a:t>με</a:t>
            </a:r>
            <a:r>
              <a:rPr lang="en-US" sz="2800">
                <a:solidFill>
                  <a:srgbClr val="004A6C"/>
                </a:solidFill>
                <a:latin typeface="Century Gothic"/>
              </a:rPr>
              <a:t> α</a:t>
            </a:r>
            <a:r>
              <a:rPr lang="en-US" sz="2800" err="1">
                <a:solidFill>
                  <a:srgbClr val="004A6C"/>
                </a:solidFill>
                <a:latin typeface="Century Gothic"/>
              </a:rPr>
              <a:t>υτά</a:t>
            </a:r>
            <a:r>
              <a:rPr lang="en-US" sz="2800">
                <a:solidFill>
                  <a:srgbClr val="004A6C"/>
                </a:solidFill>
                <a:latin typeface="Century Gothic"/>
              </a:rPr>
              <a:t> π</a:t>
            </a:r>
            <a:r>
              <a:rPr lang="en-US" sz="2800" err="1">
                <a:solidFill>
                  <a:srgbClr val="004A6C"/>
                </a:solidFill>
                <a:latin typeface="Century Gothic"/>
              </a:rPr>
              <a:t>ου</a:t>
            </a:r>
            <a:r>
              <a:rPr lang="en-US" sz="2800">
                <a:solidFill>
                  <a:srgbClr val="004A6C"/>
                </a:solidFill>
                <a:latin typeface="Century Gothic"/>
              </a:rPr>
              <a:t> </a:t>
            </a:r>
            <a:r>
              <a:rPr lang="en-US" sz="2800" err="1">
                <a:solidFill>
                  <a:srgbClr val="004A6C"/>
                </a:solidFill>
                <a:latin typeface="Century Gothic"/>
              </a:rPr>
              <a:t>έχετε</a:t>
            </a:r>
            <a:r>
              <a:rPr lang="en-US" sz="2800">
                <a:solidFill>
                  <a:srgbClr val="004A6C"/>
                </a:solidFill>
                <a:latin typeface="Century Gothic"/>
              </a:rPr>
              <a:t> </a:t>
            </a:r>
            <a:r>
              <a:rPr lang="en-US" sz="2800" err="1">
                <a:solidFill>
                  <a:srgbClr val="004A6C"/>
                </a:solidFill>
                <a:latin typeface="Century Gothic"/>
              </a:rPr>
              <a:t>κάνει</a:t>
            </a:r>
            <a:r>
              <a:rPr lang="en-US" sz="2800">
                <a:solidFill>
                  <a:srgbClr val="004A6C"/>
                </a:solidFill>
                <a:latin typeface="Century Gothic"/>
              </a:rPr>
              <a:t>!</a:t>
            </a:r>
            <a:endParaRPr lang="en-US"/>
          </a:p>
        </p:txBody>
      </p:sp>
      <p:pic>
        <p:nvPicPr>
          <p:cNvPr id="68" name="Picture 67" descr="Icon&#10;&#10;Description automatically generated">
            <a:extLst>
              <a:ext uri="{FF2B5EF4-FFF2-40B4-BE49-F238E27FC236}">
                <a16:creationId xmlns:a16="http://schemas.microsoft.com/office/drawing/2014/main" id="{E622B296-BD72-104B-AE7A-714F0823712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22490" y="5511413"/>
            <a:ext cx="1785598" cy="1105174"/>
          </a:xfrm>
          <a:prstGeom prst="rect">
            <a:avLst/>
          </a:prstGeom>
        </p:spPr>
      </p:pic>
      <p:pic>
        <p:nvPicPr>
          <p:cNvPr id="69" name="Picture 68" descr="Icon&#10;&#10;Description automatically generated">
            <a:extLst>
              <a:ext uri="{FF2B5EF4-FFF2-40B4-BE49-F238E27FC236}">
                <a16:creationId xmlns:a16="http://schemas.microsoft.com/office/drawing/2014/main" id="{6444CAAA-97C3-1D49-90F7-E8BB783B55A3}"/>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5996113">
            <a:off x="4203356" y="5868290"/>
            <a:ext cx="753392" cy="646331"/>
          </a:xfrm>
          <a:prstGeom prst="rect">
            <a:avLst/>
          </a:prstGeom>
        </p:spPr>
      </p:pic>
      <p:pic>
        <p:nvPicPr>
          <p:cNvPr id="70" name="Picture 69" descr="Icon&#10;&#10;Description automatically generated">
            <a:extLst>
              <a:ext uri="{FF2B5EF4-FFF2-40B4-BE49-F238E27FC236}">
                <a16:creationId xmlns:a16="http://schemas.microsoft.com/office/drawing/2014/main" id="{474D311C-AFFB-C04A-BADC-C53DF79F3163}"/>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8588226">
            <a:off x="5559232" y="666257"/>
            <a:ext cx="753392" cy="646331"/>
          </a:xfrm>
          <a:prstGeom prst="rect">
            <a:avLst/>
          </a:prstGeom>
        </p:spPr>
      </p:pic>
      <p:pic>
        <p:nvPicPr>
          <p:cNvPr id="71" name="Picture 70" descr="Icon&#10;&#10;Description automatically generated">
            <a:extLst>
              <a:ext uri="{FF2B5EF4-FFF2-40B4-BE49-F238E27FC236}">
                <a16:creationId xmlns:a16="http://schemas.microsoft.com/office/drawing/2014/main" id="{BB3428D6-F852-F24F-B737-23CFDBE8E13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674398">
            <a:off x="4878706" y="847376"/>
            <a:ext cx="1011475" cy="1101297"/>
          </a:xfrm>
          <a:prstGeom prst="rect">
            <a:avLst/>
          </a:prstGeom>
        </p:spPr>
      </p:pic>
      <p:pic>
        <p:nvPicPr>
          <p:cNvPr id="6" name="Picture 5" descr="Text&#10;&#10;Description automatically generated with low confidence">
            <a:extLst>
              <a:ext uri="{FF2B5EF4-FFF2-40B4-BE49-F238E27FC236}">
                <a16:creationId xmlns:a16="http://schemas.microsoft.com/office/drawing/2014/main" id="{CAD5149A-22C4-7C51-9870-14B106692E78}"/>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117" y="5679016"/>
            <a:ext cx="4076700" cy="1181100"/>
          </a:xfrm>
          <a:prstGeom prst="rect">
            <a:avLst/>
          </a:prstGeom>
        </p:spPr>
      </p:pic>
    </p:spTree>
    <p:extLst>
      <p:ext uri="{BB962C8B-B14F-4D97-AF65-F5344CB8AC3E}">
        <p14:creationId xmlns:p14="http://schemas.microsoft.com/office/powerpoint/2010/main" val="40326159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D5112E6-7DC0-1C46-B505-CFBF432A9C13}"/>
              </a:ext>
            </a:extLst>
          </p:cNvPr>
          <p:cNvPicPr>
            <a:picLocks noChangeAspect="1"/>
          </p:cNvPicPr>
          <p:nvPr/>
        </p:nvPicPr>
        <p:blipFill>
          <a:blip r:embed="rId3"/>
          <a:stretch>
            <a:fillRect/>
          </a:stretch>
        </p:blipFill>
        <p:spPr>
          <a:xfrm>
            <a:off x="0" y="0"/>
            <a:ext cx="12192000" cy="6858000"/>
          </a:xfrm>
          <a:prstGeom prst="rect">
            <a:avLst/>
          </a:prstGeom>
        </p:spPr>
      </p:pic>
      <p:sp>
        <p:nvSpPr>
          <p:cNvPr id="15" name="TextBox 14">
            <a:extLst>
              <a:ext uri="{FF2B5EF4-FFF2-40B4-BE49-F238E27FC236}">
                <a16:creationId xmlns:a16="http://schemas.microsoft.com/office/drawing/2014/main" id="{42A1B6AA-F978-7C48-94C1-352D6A5A3D5F}"/>
              </a:ext>
            </a:extLst>
          </p:cNvPr>
          <p:cNvSpPr txBox="1"/>
          <p:nvPr/>
        </p:nvSpPr>
        <p:spPr>
          <a:xfrm>
            <a:off x="574554" y="902812"/>
            <a:ext cx="4400026" cy="606287"/>
          </a:xfrm>
          <a:prstGeom prst="rect">
            <a:avLst/>
          </a:prstGeom>
          <a:noFill/>
        </p:spPr>
        <p:txBody>
          <a:bodyPr wrap="square" lIns="91440" tIns="45720" rIns="91440" bIns="45720" rtlCol="0" anchor="t">
            <a:spAutoFit/>
          </a:bodyPr>
          <a:lstStyle/>
          <a:p>
            <a:r>
              <a:rPr lang="en-US" sz="3200" b="1" err="1">
                <a:solidFill>
                  <a:srgbClr val="004A6C"/>
                </a:solidFill>
                <a:latin typeface="Century Gothic"/>
              </a:rPr>
              <a:t>Μάθηση</a:t>
            </a:r>
            <a:r>
              <a:rPr lang="en-US" sz="3200" b="1">
                <a:solidFill>
                  <a:srgbClr val="004A6C"/>
                </a:solidFill>
                <a:latin typeface="Century Gothic"/>
              </a:rPr>
              <a:t> </a:t>
            </a:r>
            <a:r>
              <a:rPr lang="en-US" sz="3200" b="1" err="1">
                <a:solidFill>
                  <a:srgbClr val="004A6C"/>
                </a:solidFill>
                <a:latin typeface="Century Gothic"/>
              </a:rPr>
              <a:t>στο</a:t>
            </a:r>
            <a:r>
              <a:rPr lang="en-US" sz="3200" b="1">
                <a:solidFill>
                  <a:srgbClr val="004A6C"/>
                </a:solidFill>
                <a:latin typeface="Century Gothic"/>
              </a:rPr>
              <a:t> σπ</a:t>
            </a:r>
            <a:r>
              <a:rPr lang="en-US" sz="3200" b="1" err="1">
                <a:solidFill>
                  <a:srgbClr val="004A6C"/>
                </a:solidFill>
                <a:latin typeface="Century Gothic"/>
              </a:rPr>
              <a:t>ίτι</a:t>
            </a:r>
            <a:endParaRPr lang="en-US" err="1"/>
          </a:p>
        </p:txBody>
      </p:sp>
      <p:sp>
        <p:nvSpPr>
          <p:cNvPr id="14" name="Rectangle 13">
            <a:extLst>
              <a:ext uri="{FF2B5EF4-FFF2-40B4-BE49-F238E27FC236}">
                <a16:creationId xmlns:a16="http://schemas.microsoft.com/office/drawing/2014/main" id="{81FE36DF-ACCF-704A-A823-1B2BA501799E}"/>
              </a:ext>
            </a:extLst>
          </p:cNvPr>
          <p:cNvSpPr/>
          <p:nvPr/>
        </p:nvSpPr>
        <p:spPr>
          <a:xfrm>
            <a:off x="782372" y="3044024"/>
            <a:ext cx="3811399" cy="2308324"/>
          </a:xfrm>
          <a:prstGeom prst="rect">
            <a:avLst/>
          </a:prstGeom>
        </p:spPr>
        <p:txBody>
          <a:bodyPr wrap="square">
            <a:spAutoFit/>
          </a:bodyPr>
          <a:lstStyle/>
          <a:p>
            <a:r>
              <a:rPr lang="en-GB" b="1">
                <a:solidFill>
                  <a:srgbClr val="004A6C"/>
                </a:solidFill>
                <a:latin typeface="Gilroy SemiBold" pitchFamily="2" charset="77"/>
              </a:rPr>
              <a:t>Plastic in the ocean is having a devastating effect on marine life. In this activity, you will learn about some of the impacts of marine plastic pollution and create a diorama, or poster, to use as an inspiration to reduce plastic use at home. </a:t>
            </a:r>
          </a:p>
        </p:txBody>
      </p:sp>
      <p:sp>
        <p:nvSpPr>
          <p:cNvPr id="16" name="TextBox 15">
            <a:extLst>
              <a:ext uri="{FF2B5EF4-FFF2-40B4-BE49-F238E27FC236}">
                <a16:creationId xmlns:a16="http://schemas.microsoft.com/office/drawing/2014/main" id="{A05F0BAB-7ECD-4847-8C94-2C9B8BD9B165}"/>
              </a:ext>
            </a:extLst>
          </p:cNvPr>
          <p:cNvSpPr txBox="1"/>
          <p:nvPr/>
        </p:nvSpPr>
        <p:spPr>
          <a:xfrm>
            <a:off x="350903" y="2770380"/>
            <a:ext cx="3728849" cy="2564842"/>
          </a:xfrm>
          <a:prstGeom prst="rect">
            <a:avLst/>
          </a:prstGeom>
          <a:noFill/>
        </p:spPr>
        <p:txBody>
          <a:bodyPr wrap="square" lIns="91440" tIns="45720" rIns="91440" bIns="45720" rtlCol="0" anchor="t">
            <a:spAutoFit/>
          </a:bodyPr>
          <a:lstStyle/>
          <a:p>
            <a:r>
              <a:rPr lang="en-US" sz="2000" b="1" err="1">
                <a:solidFill>
                  <a:srgbClr val="F9F6ED"/>
                </a:solidFill>
                <a:latin typeface="Century Gothic"/>
              </a:rPr>
              <a:t>Δημιουργήστε</a:t>
            </a:r>
            <a:r>
              <a:rPr lang="en-US" sz="2000" b="1">
                <a:solidFill>
                  <a:srgbClr val="F9F6ED"/>
                </a:solidFill>
                <a:latin typeface="Century Gothic"/>
              </a:rPr>
              <a:t> π</a:t>
            </a:r>
            <a:r>
              <a:rPr lang="en-US" sz="2000" b="1" err="1">
                <a:solidFill>
                  <a:srgbClr val="F9F6ED"/>
                </a:solidFill>
                <a:latin typeface="Century Gothic"/>
              </a:rPr>
              <a:t>όρους</a:t>
            </a:r>
            <a:r>
              <a:rPr lang="en-US" sz="2000" b="1">
                <a:solidFill>
                  <a:srgbClr val="F9F6ED"/>
                </a:solidFill>
                <a:latin typeface="Century Gothic"/>
              </a:rPr>
              <a:t> </a:t>
            </a:r>
            <a:r>
              <a:rPr lang="en-US" sz="2000" b="1" err="1">
                <a:solidFill>
                  <a:srgbClr val="F9F6ED"/>
                </a:solidFill>
                <a:latin typeface="Century Gothic"/>
              </a:rPr>
              <a:t>γι</a:t>
            </a:r>
            <a:r>
              <a:rPr lang="en-US" sz="2000" b="1">
                <a:solidFill>
                  <a:srgbClr val="F9F6ED"/>
                </a:solidFill>
                <a:latin typeface="Century Gothic"/>
              </a:rPr>
              <a:t>α την καμπάνια σας. Αυτό θα μπορούσε να περιλαμβάνει τη δημιουργία καρτ ποστάλ ή αφισών, τη σύνταξη ιστολογίων ή ομιλιών ή την προφορική προώθηση </a:t>
            </a:r>
            <a:r>
              <a:rPr lang="en-US" sz="2000" b="1" err="1">
                <a:solidFill>
                  <a:srgbClr val="F9F6ED"/>
                </a:solidFill>
                <a:latin typeface="Century Gothic"/>
              </a:rPr>
              <a:t>της</a:t>
            </a:r>
            <a:r>
              <a:rPr lang="en-US" sz="2000" b="1">
                <a:solidFill>
                  <a:srgbClr val="F9F6ED"/>
                </a:solidFill>
                <a:latin typeface="Century Gothic"/>
              </a:rPr>
              <a:t> καμπ</a:t>
            </a:r>
            <a:r>
              <a:rPr lang="en-US" sz="2000" b="1" err="1">
                <a:solidFill>
                  <a:srgbClr val="F9F6ED"/>
                </a:solidFill>
                <a:latin typeface="Century Gothic"/>
              </a:rPr>
              <a:t>άνι</a:t>
            </a:r>
            <a:r>
              <a:rPr lang="en-US" sz="2000" b="1">
                <a:solidFill>
                  <a:srgbClr val="F9F6ED"/>
                </a:solidFill>
                <a:latin typeface="Century Gothic"/>
              </a:rPr>
              <a:t>ας σας.</a:t>
            </a:r>
            <a:endParaRPr lang="en-US"/>
          </a:p>
        </p:txBody>
      </p:sp>
      <p:pic>
        <p:nvPicPr>
          <p:cNvPr id="17" name="Picture 16">
            <a:extLst>
              <a:ext uri="{FF2B5EF4-FFF2-40B4-BE49-F238E27FC236}">
                <a16:creationId xmlns:a16="http://schemas.microsoft.com/office/drawing/2014/main" id="{A56FE599-7B83-8D43-A5BD-65AD044BEC98}"/>
              </a:ext>
            </a:extLst>
          </p:cNvPr>
          <p:cNvPicPr>
            <a:picLocks noChangeAspect="1"/>
          </p:cNvPicPr>
          <p:nvPr/>
        </p:nvPicPr>
        <p:blipFill>
          <a:blip r:embed="rId4"/>
          <a:stretch>
            <a:fillRect/>
          </a:stretch>
        </p:blipFill>
        <p:spPr>
          <a:xfrm rot="13967585" flipH="1" flipV="1">
            <a:off x="3676135" y="2230070"/>
            <a:ext cx="659737" cy="771121"/>
          </a:xfrm>
          <a:prstGeom prst="rect">
            <a:avLst/>
          </a:prstGeom>
        </p:spPr>
      </p:pic>
      <p:pic>
        <p:nvPicPr>
          <p:cNvPr id="18" name="Picture 17" descr="Icon&#10;&#10;Description automatically generated">
            <a:extLst>
              <a:ext uri="{FF2B5EF4-FFF2-40B4-BE49-F238E27FC236}">
                <a16:creationId xmlns:a16="http://schemas.microsoft.com/office/drawing/2014/main" id="{D31D2B9B-A409-6544-831A-4436EB86563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00668" y="5029889"/>
            <a:ext cx="1785598" cy="1105174"/>
          </a:xfrm>
          <a:prstGeom prst="rect">
            <a:avLst/>
          </a:prstGeom>
        </p:spPr>
      </p:pic>
      <p:pic>
        <p:nvPicPr>
          <p:cNvPr id="19" name="Picture 18" descr="Icon&#10;&#10;Description automatically generated">
            <a:extLst>
              <a:ext uri="{FF2B5EF4-FFF2-40B4-BE49-F238E27FC236}">
                <a16:creationId xmlns:a16="http://schemas.microsoft.com/office/drawing/2014/main" id="{83E9ADFD-361A-D34E-A2F1-65EED72A22B2}"/>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8126097">
            <a:off x="4318897" y="4219321"/>
            <a:ext cx="753392" cy="646331"/>
          </a:xfrm>
          <a:prstGeom prst="rect">
            <a:avLst/>
          </a:prstGeom>
        </p:spPr>
      </p:pic>
      <p:pic>
        <p:nvPicPr>
          <p:cNvPr id="4" name="Picture 3" descr="A child writing on a piece of paper&#10;&#10;Description automatically generated with medium confidence">
            <a:extLst>
              <a:ext uri="{FF2B5EF4-FFF2-40B4-BE49-F238E27FC236}">
                <a16:creationId xmlns:a16="http://schemas.microsoft.com/office/drawing/2014/main" id="{C116D5F1-B008-5549-B01F-993164DB988D}"/>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4392325" y="0"/>
            <a:ext cx="7799675" cy="6858000"/>
          </a:xfrm>
          <a:prstGeom prst="rect">
            <a:avLst/>
          </a:prstGeom>
        </p:spPr>
      </p:pic>
      <p:pic>
        <p:nvPicPr>
          <p:cNvPr id="5" name="Picture 4" descr="Text&#10;&#10;Description automatically generated with low confidence">
            <a:extLst>
              <a:ext uri="{FF2B5EF4-FFF2-40B4-BE49-F238E27FC236}">
                <a16:creationId xmlns:a16="http://schemas.microsoft.com/office/drawing/2014/main" id="{5A911012-ADE9-4876-E5FF-21CAE3D8C92F}"/>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117" y="5679016"/>
            <a:ext cx="4076700" cy="1181100"/>
          </a:xfrm>
          <a:prstGeom prst="rect">
            <a:avLst/>
          </a:prstGeom>
        </p:spPr>
      </p:pic>
    </p:spTree>
    <p:extLst>
      <p:ext uri="{BB962C8B-B14F-4D97-AF65-F5344CB8AC3E}">
        <p14:creationId xmlns:p14="http://schemas.microsoft.com/office/powerpoint/2010/main" val="29128371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night sky, ocean floor&#10;&#10;Description automatically generated">
            <a:extLst>
              <a:ext uri="{FF2B5EF4-FFF2-40B4-BE49-F238E27FC236}">
                <a16:creationId xmlns:a16="http://schemas.microsoft.com/office/drawing/2014/main" id="{9BA78B48-F89E-0B4E-B627-307593E071AD}"/>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143" y="1"/>
            <a:ext cx="12195143" cy="6858000"/>
          </a:xfrm>
          <a:prstGeom prst="rect">
            <a:avLst/>
          </a:prstGeom>
        </p:spPr>
      </p:pic>
      <p:pic>
        <p:nvPicPr>
          <p:cNvPr id="15" name="Picture 14">
            <a:extLst>
              <a:ext uri="{FF2B5EF4-FFF2-40B4-BE49-F238E27FC236}">
                <a16:creationId xmlns:a16="http://schemas.microsoft.com/office/drawing/2014/main" id="{32A4EB42-237E-5947-A159-3E542598004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143" y="15501"/>
            <a:ext cx="12192000" cy="6858000"/>
          </a:xfrm>
          <a:prstGeom prst="rect">
            <a:avLst/>
          </a:prstGeom>
        </p:spPr>
      </p:pic>
      <p:sp>
        <p:nvSpPr>
          <p:cNvPr id="7" name="TextBox 6">
            <a:extLst>
              <a:ext uri="{FF2B5EF4-FFF2-40B4-BE49-F238E27FC236}">
                <a16:creationId xmlns:a16="http://schemas.microsoft.com/office/drawing/2014/main" id="{20C0A2D1-11C3-7441-B8E9-1A6C22EE17B6}"/>
              </a:ext>
            </a:extLst>
          </p:cNvPr>
          <p:cNvSpPr txBox="1"/>
          <p:nvPr/>
        </p:nvSpPr>
        <p:spPr>
          <a:xfrm>
            <a:off x="574554" y="992529"/>
            <a:ext cx="4413082" cy="461665"/>
          </a:xfrm>
          <a:prstGeom prst="rect">
            <a:avLst/>
          </a:prstGeom>
          <a:noFill/>
        </p:spPr>
        <p:txBody>
          <a:bodyPr wrap="square" rtlCol="0">
            <a:spAutoFit/>
          </a:bodyPr>
          <a:lstStyle/>
          <a:p>
            <a:r>
              <a:rPr lang="en-US" sz="2400" b="1">
                <a:solidFill>
                  <a:srgbClr val="004A6C"/>
                </a:solidFill>
                <a:latin typeface="Gilroy Black" pitchFamily="2" charset="77"/>
              </a:rPr>
              <a:t>Image credits &amp; references</a:t>
            </a:r>
          </a:p>
        </p:txBody>
      </p:sp>
      <p:sp>
        <p:nvSpPr>
          <p:cNvPr id="16" name="TextBox 15">
            <a:extLst>
              <a:ext uri="{FF2B5EF4-FFF2-40B4-BE49-F238E27FC236}">
                <a16:creationId xmlns:a16="http://schemas.microsoft.com/office/drawing/2014/main" id="{2911A11B-B2DC-1C40-9A41-7D46D28D1AF4}"/>
              </a:ext>
            </a:extLst>
          </p:cNvPr>
          <p:cNvSpPr txBox="1"/>
          <p:nvPr/>
        </p:nvSpPr>
        <p:spPr>
          <a:xfrm>
            <a:off x="665137" y="6078960"/>
            <a:ext cx="4010558" cy="307777"/>
          </a:xfrm>
          <a:prstGeom prst="rect">
            <a:avLst/>
          </a:prstGeom>
          <a:noFill/>
        </p:spPr>
        <p:txBody>
          <a:bodyPr wrap="square" rtlCol="0">
            <a:spAutoFit/>
          </a:bodyPr>
          <a:lstStyle/>
          <a:p>
            <a:r>
              <a:rPr lang="en-US" sz="1400">
                <a:solidFill>
                  <a:schemeClr val="bg1"/>
                </a:solidFill>
                <a:latin typeface="Gilroy Medium" pitchFamily="2" charset="77"/>
              </a:rPr>
              <a:t>All other images are courtesy of Encounter Edu</a:t>
            </a:r>
          </a:p>
        </p:txBody>
      </p:sp>
      <p:pic>
        <p:nvPicPr>
          <p:cNvPr id="17" name="Picture 16" descr="Icon&#10;&#10;Description automatically generated">
            <a:extLst>
              <a:ext uri="{FF2B5EF4-FFF2-40B4-BE49-F238E27FC236}">
                <a16:creationId xmlns:a16="http://schemas.microsoft.com/office/drawing/2014/main" id="{5A8049A9-CC55-1D4B-80C3-95B50B43A6E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726185" y="4915833"/>
            <a:ext cx="1452800" cy="1046641"/>
          </a:xfrm>
          <a:prstGeom prst="rect">
            <a:avLst/>
          </a:prstGeom>
        </p:spPr>
      </p:pic>
      <p:pic>
        <p:nvPicPr>
          <p:cNvPr id="18" name="Picture 17" descr="Icon&#10;&#10;Description automatically generated">
            <a:extLst>
              <a:ext uri="{FF2B5EF4-FFF2-40B4-BE49-F238E27FC236}">
                <a16:creationId xmlns:a16="http://schemas.microsoft.com/office/drawing/2014/main" id="{BAF801EF-7DF3-F048-8469-309A71A2DC4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007617" y="5564280"/>
            <a:ext cx="753392" cy="646331"/>
          </a:xfrm>
          <a:prstGeom prst="rect">
            <a:avLst/>
          </a:prstGeom>
        </p:spPr>
      </p:pic>
      <p:pic>
        <p:nvPicPr>
          <p:cNvPr id="19" name="Picture 18">
            <a:extLst>
              <a:ext uri="{FF2B5EF4-FFF2-40B4-BE49-F238E27FC236}">
                <a16:creationId xmlns:a16="http://schemas.microsoft.com/office/drawing/2014/main" id="{B1257456-A0B5-6442-B7A5-1CD19902DD88}"/>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7964606">
            <a:off x="6051591" y="549652"/>
            <a:ext cx="1431971" cy="1530445"/>
          </a:xfrm>
          <a:prstGeom prst="rect">
            <a:avLst/>
          </a:prstGeom>
        </p:spPr>
      </p:pic>
      <p:pic>
        <p:nvPicPr>
          <p:cNvPr id="20" name="Picture 19" descr="Icon&#10;&#10;Description automatically generated">
            <a:extLst>
              <a:ext uri="{FF2B5EF4-FFF2-40B4-BE49-F238E27FC236}">
                <a16:creationId xmlns:a16="http://schemas.microsoft.com/office/drawing/2014/main" id="{ACD18851-2063-AF45-A663-E3570E46DBB5}"/>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151295" y="1454194"/>
            <a:ext cx="753392" cy="646331"/>
          </a:xfrm>
          <a:prstGeom prst="rect">
            <a:avLst/>
          </a:prstGeom>
        </p:spPr>
      </p:pic>
      <p:pic>
        <p:nvPicPr>
          <p:cNvPr id="21" name="Picture 20">
            <a:extLst>
              <a:ext uri="{FF2B5EF4-FFF2-40B4-BE49-F238E27FC236}">
                <a16:creationId xmlns:a16="http://schemas.microsoft.com/office/drawing/2014/main" id="{FC0A3AE3-4C80-3A47-810B-D33620C7AE28}"/>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19877251">
            <a:off x="7921360" y="2817250"/>
            <a:ext cx="1421755" cy="1515452"/>
          </a:xfrm>
          <a:prstGeom prst="rect">
            <a:avLst/>
          </a:prstGeom>
        </p:spPr>
      </p:pic>
      <p:pic>
        <p:nvPicPr>
          <p:cNvPr id="22" name="Picture 21" descr="Icon&#10;&#10;Description automatically generated">
            <a:extLst>
              <a:ext uri="{FF2B5EF4-FFF2-40B4-BE49-F238E27FC236}">
                <a16:creationId xmlns:a16="http://schemas.microsoft.com/office/drawing/2014/main" id="{8269EB8F-062B-1644-A570-290DEC1A30B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8315553">
            <a:off x="7409076" y="3207865"/>
            <a:ext cx="753392" cy="646331"/>
          </a:xfrm>
          <a:prstGeom prst="rect">
            <a:avLst/>
          </a:prstGeom>
        </p:spPr>
      </p:pic>
      <p:graphicFrame>
        <p:nvGraphicFramePr>
          <p:cNvPr id="13" name="Table 12">
            <a:extLst>
              <a:ext uri="{FF2B5EF4-FFF2-40B4-BE49-F238E27FC236}">
                <a16:creationId xmlns:a16="http://schemas.microsoft.com/office/drawing/2014/main" id="{8C8A4FBE-94DF-764B-B165-9942FB263824}"/>
              </a:ext>
            </a:extLst>
          </p:cNvPr>
          <p:cNvGraphicFramePr>
            <a:graphicFrameLocks noGrp="1"/>
          </p:cNvGraphicFramePr>
          <p:nvPr>
            <p:extLst>
              <p:ext uri="{D42A27DB-BD31-4B8C-83A1-F6EECF244321}">
                <p14:modId xmlns:p14="http://schemas.microsoft.com/office/powerpoint/2010/main" val="1259511294"/>
              </p:ext>
            </p:extLst>
          </p:nvPr>
        </p:nvGraphicFramePr>
        <p:xfrm>
          <a:off x="760521" y="1948755"/>
          <a:ext cx="8428117" cy="2991492"/>
        </p:xfrm>
        <a:graphic>
          <a:graphicData uri="http://schemas.openxmlformats.org/drawingml/2006/table">
            <a:tbl>
              <a:tblPr firstRow="1" bandRow="1">
                <a:tableStyleId>{5940675A-B579-460E-94D1-54222C63F5DA}</a:tableStyleId>
              </a:tblPr>
              <a:tblGrid>
                <a:gridCol w="1013585">
                  <a:extLst>
                    <a:ext uri="{9D8B030D-6E8A-4147-A177-3AD203B41FA5}">
                      <a16:colId xmlns:a16="http://schemas.microsoft.com/office/drawing/2014/main" val="4199838736"/>
                    </a:ext>
                  </a:extLst>
                </a:gridCol>
                <a:gridCol w="2192941">
                  <a:extLst>
                    <a:ext uri="{9D8B030D-6E8A-4147-A177-3AD203B41FA5}">
                      <a16:colId xmlns:a16="http://schemas.microsoft.com/office/drawing/2014/main" val="2078807229"/>
                    </a:ext>
                  </a:extLst>
                </a:gridCol>
                <a:gridCol w="5221591">
                  <a:extLst>
                    <a:ext uri="{9D8B030D-6E8A-4147-A177-3AD203B41FA5}">
                      <a16:colId xmlns:a16="http://schemas.microsoft.com/office/drawing/2014/main" val="2424726316"/>
                    </a:ext>
                  </a:extLst>
                </a:gridCol>
              </a:tblGrid>
              <a:tr h="309252">
                <a:tc>
                  <a:txBody>
                    <a:bodyPr/>
                    <a:lstStyle/>
                    <a:p>
                      <a:pPr algn="l"/>
                      <a:r>
                        <a:rPr lang="en-US" sz="1400" b="1" i="0">
                          <a:solidFill>
                            <a:schemeClr val="bg1"/>
                          </a:solidFill>
                          <a:latin typeface="Gilroy SemiBold" pitchFamily="2" charset="77"/>
                        </a:rPr>
                        <a:t>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a:solidFill>
                            <a:schemeClr val="bg1"/>
                          </a:solidFill>
                          <a:latin typeface="Gilroy SemiBold" pitchFamily="2" charset="77"/>
                        </a:rPr>
                        <a:t>Title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a:solidFill>
                            <a:schemeClr val="bg1"/>
                          </a:solidFill>
                          <a:latin typeface="Gilroy SemiBold" pitchFamily="2" charset="77"/>
                        </a:rPr>
                        <a:t>Attribution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192835009"/>
                  </a:ext>
                </a:extLst>
              </a:tr>
              <a:tr h="195176">
                <a:tc>
                  <a:txBody>
                    <a:bodyPr/>
                    <a:lstStyle/>
                    <a:p>
                      <a:pPr algn="l"/>
                      <a:r>
                        <a:rPr lang="en-US" sz="1000" b="1" i="0">
                          <a:solidFill>
                            <a:schemeClr val="bg1"/>
                          </a:solidFill>
                          <a:latin typeface="Gilroy SemiBold" pitchFamily="2" charset="77"/>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a:solidFill>
                            <a:schemeClr val="bg1"/>
                          </a:solidFill>
                          <a:latin typeface="Gilroy SemiBold" pitchFamily="2" charset="77"/>
                        </a:rPr>
                        <a:t>Hands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a:solidFill>
                            <a:schemeClr val="bg1"/>
                          </a:solidFill>
                          <a:latin typeface="Gilroy SemiBold" pitchFamily="2" charset="77"/>
                        </a:rPr>
                        <a:t>By </a:t>
                      </a:r>
                      <a:r>
                        <a:rPr lang="en-US" sz="1000" b="1" i="0" err="1">
                          <a:solidFill>
                            <a:schemeClr val="bg1"/>
                          </a:solidFill>
                          <a:latin typeface="Gilroy SemiBold" pitchFamily="2" charset="77"/>
                        </a:rPr>
                        <a:t>Wylly</a:t>
                      </a:r>
                      <a:r>
                        <a:rPr lang="en-US" sz="1000" b="1" i="0">
                          <a:solidFill>
                            <a:schemeClr val="bg1"/>
                          </a:solidFill>
                          <a:latin typeface="Gilroy SemiBold" pitchFamily="2" charset="77"/>
                        </a:rPr>
                        <a:t> </a:t>
                      </a:r>
                      <a:r>
                        <a:rPr lang="en-US" sz="1000" b="1" i="0" err="1">
                          <a:solidFill>
                            <a:schemeClr val="bg1"/>
                          </a:solidFill>
                          <a:latin typeface="Gilroy SemiBold" pitchFamily="2" charset="77"/>
                        </a:rPr>
                        <a:t>Suhendra</a:t>
                      </a:r>
                      <a:r>
                        <a:rPr lang="en-US" sz="1000" b="1" i="0">
                          <a:solidFill>
                            <a:schemeClr val="bg1"/>
                          </a:solidFill>
                          <a:latin typeface="Gilroy SemiBold" pitchFamily="2" charset="77"/>
                        </a:rPr>
                        <a:t> via </a:t>
                      </a:r>
                      <a:r>
                        <a:rPr lang="en-US" sz="1000" b="1" i="0" err="1">
                          <a:solidFill>
                            <a:schemeClr val="bg1"/>
                          </a:solidFill>
                          <a:latin typeface="Gilroy SemiBold" pitchFamily="2" charset="77"/>
                        </a:rPr>
                        <a:t>Unsplash</a:t>
                      </a: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36899918"/>
                  </a:ext>
                </a:extLst>
              </a:tr>
              <a:tr h="195176">
                <a:tc>
                  <a:txBody>
                    <a:bodyPr/>
                    <a:lstStyle/>
                    <a:p>
                      <a:pPr algn="l"/>
                      <a:r>
                        <a:rPr lang="en-US" sz="1000" b="1" i="0">
                          <a:solidFill>
                            <a:schemeClr val="bg1"/>
                          </a:solidFill>
                          <a:latin typeface="Gilroy SemiBold" pitchFamily="2" charset="77"/>
                        </a:rPr>
                        <a:t>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a:solidFill>
                            <a:schemeClr val="bg1"/>
                          </a:solidFill>
                          <a:latin typeface="Gilroy SemiBold" pitchFamily="2" charset="77"/>
                        </a:rPr>
                        <a:t>Point of sale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By Blake </a:t>
                      </a:r>
                      <a:r>
                        <a:rPr lang="en-US" sz="1000" b="1" i="0" err="1">
                          <a:solidFill>
                            <a:schemeClr val="bg1"/>
                          </a:solidFill>
                          <a:latin typeface="Gilroy SemiBold" pitchFamily="2" charset="77"/>
                        </a:rPr>
                        <a:t>Wisz</a:t>
                      </a:r>
                      <a:r>
                        <a:rPr lang="en-US" sz="1000" b="1" i="0">
                          <a:solidFill>
                            <a:schemeClr val="bg1"/>
                          </a:solidFill>
                          <a:latin typeface="Gilroy SemiBold" pitchFamily="2" charset="77"/>
                        </a:rPr>
                        <a:t> via </a:t>
                      </a:r>
                      <a:r>
                        <a:rPr lang="en-US" sz="1000" b="1" i="0" err="1">
                          <a:solidFill>
                            <a:schemeClr val="bg1"/>
                          </a:solidFill>
                          <a:latin typeface="Gilroy SemiBold" pitchFamily="2" charset="77"/>
                        </a:rPr>
                        <a:t>Unsplash</a:t>
                      </a: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203973570"/>
                  </a:ext>
                </a:extLst>
              </a:tr>
              <a:tr h="195176">
                <a:tc>
                  <a:txBody>
                    <a:bodyPr/>
                    <a:lstStyle/>
                    <a:p>
                      <a:pPr algn="l"/>
                      <a:r>
                        <a:rPr lang="en-US" sz="1000" b="1" i="0">
                          <a:solidFill>
                            <a:schemeClr val="bg1"/>
                          </a:solidFill>
                          <a:latin typeface="Gilroy SemiBold" pitchFamily="2" charset="77"/>
                        </a:rPr>
                        <a:t>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a:solidFill>
                            <a:schemeClr val="bg1"/>
                          </a:solidFill>
                          <a:latin typeface="Gilroy SemiBold" pitchFamily="2" charset="77"/>
                        </a:rPr>
                        <a:t>Bins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By Pawel Czerwinski via </a:t>
                      </a:r>
                      <a:r>
                        <a:rPr lang="en-US" sz="1000" b="1" i="0" err="1">
                          <a:solidFill>
                            <a:schemeClr val="bg1"/>
                          </a:solidFill>
                          <a:latin typeface="Gilroy SemiBold" pitchFamily="2" charset="77"/>
                        </a:rPr>
                        <a:t>Unsplash</a:t>
                      </a: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283711912"/>
                  </a:ext>
                </a:extLst>
              </a:tr>
              <a:tr h="195176">
                <a:tc>
                  <a:txBody>
                    <a:bodyPr/>
                    <a:lstStyle/>
                    <a:p>
                      <a:pPr algn="l"/>
                      <a:r>
                        <a:rPr lang="en-US" sz="1000" b="1" i="0">
                          <a:solidFill>
                            <a:schemeClr val="bg1"/>
                          </a:solidFill>
                          <a:latin typeface="Gilroy SemiBold" pitchFamily="2" charset="77"/>
                        </a:rPr>
                        <a:t>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a:solidFill>
                            <a:schemeClr val="bg1"/>
                          </a:solidFill>
                          <a:latin typeface="Gilroy SemiBold" pitchFamily="2" charset="77"/>
                        </a:rPr>
                        <a:t>Flower tins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By Bernard </a:t>
                      </a:r>
                      <a:r>
                        <a:rPr lang="en-US" sz="1000" b="1" i="0" err="1">
                          <a:solidFill>
                            <a:schemeClr val="bg1"/>
                          </a:solidFill>
                          <a:latin typeface="Gilroy SemiBold" pitchFamily="2" charset="77"/>
                        </a:rPr>
                        <a:t>Hermant</a:t>
                      </a:r>
                      <a:r>
                        <a:rPr lang="en-US" sz="1000" b="1" i="0">
                          <a:solidFill>
                            <a:schemeClr val="bg1"/>
                          </a:solidFill>
                          <a:latin typeface="Gilroy SemiBold" pitchFamily="2" charset="77"/>
                        </a:rPr>
                        <a:t> via </a:t>
                      </a:r>
                      <a:r>
                        <a:rPr lang="en-US" sz="1000" b="1" i="0" err="1">
                          <a:solidFill>
                            <a:schemeClr val="bg1"/>
                          </a:solidFill>
                          <a:latin typeface="Gilroy SemiBold" pitchFamily="2" charset="77"/>
                        </a:rPr>
                        <a:t>Unsplash</a:t>
                      </a: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921053013"/>
                  </a:ext>
                </a:extLst>
              </a:tr>
              <a:tr h="195176">
                <a:tc>
                  <a:txBody>
                    <a:bodyPr/>
                    <a:lstStyle/>
                    <a:p>
                      <a:pPr algn="l"/>
                      <a:r>
                        <a:rPr lang="en-US" sz="1000" b="1" i="0">
                          <a:solidFill>
                            <a:schemeClr val="bg1"/>
                          </a:solidFill>
                          <a:latin typeface="Gilroy SemiBold" pitchFamily="2" charset="77"/>
                        </a:rPr>
                        <a:t>9</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a:solidFill>
                            <a:schemeClr val="bg1"/>
                          </a:solidFill>
                          <a:latin typeface="Gilroy SemiBold" pitchFamily="2" charset="77"/>
                        </a:rPr>
                        <a:t>Apples in bag</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By Sophia Marston via </a:t>
                      </a:r>
                      <a:r>
                        <a:rPr lang="en-US" sz="1000" b="1" i="0" err="1">
                          <a:solidFill>
                            <a:schemeClr val="bg1"/>
                          </a:solidFill>
                          <a:latin typeface="Gilroy SemiBold" pitchFamily="2" charset="77"/>
                        </a:rPr>
                        <a:t>Unsplash</a:t>
                      </a: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94133353"/>
                  </a:ext>
                </a:extLst>
              </a:tr>
              <a:tr h="195176">
                <a:tc>
                  <a:txBody>
                    <a:bodyPr/>
                    <a:lstStyle/>
                    <a:p>
                      <a:pPr algn="l"/>
                      <a:r>
                        <a:rPr lang="en-US" sz="1000" b="1" i="0">
                          <a:solidFill>
                            <a:schemeClr val="bg1"/>
                          </a:solidFill>
                          <a:latin typeface="Gilroy SemiBold" pitchFamily="2" charset="77"/>
                        </a:rPr>
                        <a:t>10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a:solidFill>
                            <a:schemeClr val="bg1"/>
                          </a:solidFill>
                          <a:latin typeface="Gilroy SemiBold" pitchFamily="2" charset="77"/>
                        </a:rPr>
                        <a:t>Apples in market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By Raquel Martinez via </a:t>
                      </a:r>
                      <a:r>
                        <a:rPr lang="en-US" sz="1000" b="1" i="0" err="1">
                          <a:solidFill>
                            <a:schemeClr val="bg1"/>
                          </a:solidFill>
                          <a:latin typeface="Gilroy SemiBold" pitchFamily="2" charset="77"/>
                        </a:rPr>
                        <a:t>Unsplash</a:t>
                      </a: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803991531"/>
                  </a:ext>
                </a:extLst>
              </a:tr>
              <a:tr h="195176">
                <a:tc>
                  <a:txBody>
                    <a:bodyPr/>
                    <a:lstStyle/>
                    <a:p>
                      <a:pPr algn="l"/>
                      <a:r>
                        <a:rPr lang="en-US" sz="1000" b="1" i="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a:solidFill>
                            <a:schemeClr val="bg1"/>
                          </a:solidFill>
                          <a:latin typeface="Gilroy SemiBold" pitchFamily="2" charset="77"/>
                        </a:rPr>
                        <a:t>Sewing machine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By Tomas </a:t>
                      </a:r>
                      <a:r>
                        <a:rPr lang="en-US" sz="1000" b="1" i="0" err="1">
                          <a:solidFill>
                            <a:schemeClr val="bg1"/>
                          </a:solidFill>
                          <a:latin typeface="Gilroy SemiBold" pitchFamily="2" charset="77"/>
                        </a:rPr>
                        <a:t>Petz</a:t>
                      </a:r>
                      <a:r>
                        <a:rPr lang="en-US" sz="1000" b="1" i="0">
                          <a:solidFill>
                            <a:schemeClr val="bg1"/>
                          </a:solidFill>
                          <a:latin typeface="Gilroy SemiBold" pitchFamily="2" charset="77"/>
                        </a:rPr>
                        <a:t> via </a:t>
                      </a:r>
                      <a:r>
                        <a:rPr lang="en-US" sz="1000" b="1" i="0" err="1">
                          <a:solidFill>
                            <a:schemeClr val="bg1"/>
                          </a:solidFill>
                          <a:latin typeface="Gilroy SemiBold" pitchFamily="2" charset="77"/>
                        </a:rPr>
                        <a:t>Unsplash</a:t>
                      </a: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22296985"/>
                  </a:ext>
                </a:extLst>
              </a:tr>
              <a:tr h="195176">
                <a:tc>
                  <a:txBody>
                    <a:bodyPr/>
                    <a:lstStyle/>
                    <a:p>
                      <a:pPr algn="l"/>
                      <a:r>
                        <a:rPr lang="en-US" sz="1000" b="1" i="0">
                          <a:solidFill>
                            <a:schemeClr val="bg1"/>
                          </a:solidFill>
                          <a:latin typeface="Gilroy SemiBold" pitchFamily="2" charset="77"/>
                        </a:rPr>
                        <a:t>14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a:solidFill>
                            <a:schemeClr val="bg1"/>
                          </a:solidFill>
                          <a:latin typeface="Gilroy SemiBold" pitchFamily="2" charset="77"/>
                        </a:rPr>
                        <a:t>Plastic bags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By Brian </a:t>
                      </a:r>
                      <a:r>
                        <a:rPr lang="en-US" sz="1000" b="1" i="0" err="1">
                          <a:solidFill>
                            <a:schemeClr val="bg1"/>
                          </a:solidFill>
                          <a:latin typeface="Gilroy SemiBold" pitchFamily="2" charset="77"/>
                        </a:rPr>
                        <a:t>Yurasits</a:t>
                      </a:r>
                      <a:r>
                        <a:rPr lang="en-US" sz="1000" b="1" i="0">
                          <a:solidFill>
                            <a:schemeClr val="bg1"/>
                          </a:solidFill>
                          <a:latin typeface="Gilroy SemiBold" pitchFamily="2" charset="77"/>
                        </a:rPr>
                        <a:t> via </a:t>
                      </a:r>
                      <a:r>
                        <a:rPr lang="en-US" sz="1000" b="1" i="0" err="1">
                          <a:solidFill>
                            <a:schemeClr val="bg1"/>
                          </a:solidFill>
                          <a:latin typeface="Gilroy SemiBold" pitchFamily="2" charset="77"/>
                        </a:rPr>
                        <a:t>Unsplash</a:t>
                      </a: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492387814"/>
                  </a:ext>
                </a:extLst>
              </a:tr>
              <a:tr h="195176">
                <a:tc>
                  <a:txBody>
                    <a:bodyPr/>
                    <a:lstStyle/>
                    <a:p>
                      <a:pPr algn="l"/>
                      <a:r>
                        <a:rPr lang="en-US" sz="1000" b="1" i="0">
                          <a:solidFill>
                            <a:schemeClr val="bg1"/>
                          </a:solidFill>
                          <a:latin typeface="Gilroy SemiBold" pitchFamily="2" charset="77"/>
                        </a:rPr>
                        <a:t>15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a:solidFill>
                            <a:schemeClr val="bg1"/>
                          </a:solidFill>
                          <a:latin typeface="Gilroy SemiBold" pitchFamily="2" charset="77"/>
                        </a:rPr>
                        <a:t>Toothpaste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By </a:t>
                      </a:r>
                      <a:r>
                        <a:rPr lang="en-US" sz="1000" b="1" i="0" err="1">
                          <a:solidFill>
                            <a:schemeClr val="bg1"/>
                          </a:solidFill>
                          <a:latin typeface="Gilroy SemiBold" pitchFamily="2" charset="77"/>
                        </a:rPr>
                        <a:t>Shali</a:t>
                      </a:r>
                      <a:r>
                        <a:rPr lang="en-US" sz="1000" b="1" i="0">
                          <a:solidFill>
                            <a:schemeClr val="bg1"/>
                          </a:solidFill>
                          <a:latin typeface="Gilroy SemiBold" pitchFamily="2" charset="77"/>
                        </a:rPr>
                        <a:t> via </a:t>
                      </a:r>
                      <a:r>
                        <a:rPr lang="en-US" sz="1000" b="1" i="0" err="1">
                          <a:solidFill>
                            <a:schemeClr val="bg1"/>
                          </a:solidFill>
                          <a:latin typeface="Gilroy SemiBold" pitchFamily="2" charset="77"/>
                        </a:rPr>
                        <a:t>Unsplash</a:t>
                      </a: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058637870"/>
                  </a:ext>
                </a:extLst>
              </a:tr>
              <a:tr h="195176">
                <a:tc>
                  <a:txBody>
                    <a:bodyPr/>
                    <a:lstStyle/>
                    <a:p>
                      <a:pPr algn="l"/>
                      <a:r>
                        <a:rPr lang="en-US" sz="1000" b="1" i="0">
                          <a:solidFill>
                            <a:schemeClr val="bg1"/>
                          </a:solidFill>
                          <a:latin typeface="Gilroy SemiBold" pitchFamily="2" charset="77"/>
                        </a:rPr>
                        <a:t>16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a:solidFill>
                            <a:schemeClr val="bg1"/>
                          </a:solidFill>
                          <a:latin typeface="Gilroy SemiBold" pitchFamily="2" charset="77"/>
                        </a:rPr>
                        <a:t>Straw</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By Brian </a:t>
                      </a:r>
                      <a:r>
                        <a:rPr lang="en-US" sz="1000" b="1" i="0" err="1">
                          <a:solidFill>
                            <a:schemeClr val="bg1"/>
                          </a:solidFill>
                          <a:latin typeface="Gilroy SemiBold" pitchFamily="2" charset="77"/>
                        </a:rPr>
                        <a:t>Yurasits</a:t>
                      </a:r>
                      <a:r>
                        <a:rPr lang="en-US" sz="1000" b="1" i="0">
                          <a:solidFill>
                            <a:schemeClr val="bg1"/>
                          </a:solidFill>
                          <a:latin typeface="Gilroy SemiBold" pitchFamily="2" charset="77"/>
                        </a:rPr>
                        <a:t> via </a:t>
                      </a:r>
                      <a:r>
                        <a:rPr lang="en-US" sz="1000" b="1" i="0" err="1">
                          <a:solidFill>
                            <a:schemeClr val="bg1"/>
                          </a:solidFill>
                          <a:latin typeface="Gilroy SemiBold" pitchFamily="2" charset="77"/>
                        </a:rPr>
                        <a:t>Unsplash</a:t>
                      </a: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98300588"/>
                  </a:ext>
                </a:extLst>
              </a:tr>
              <a:tr h="195176">
                <a:tc>
                  <a:txBody>
                    <a:bodyPr/>
                    <a:lstStyle/>
                    <a:p>
                      <a:pPr algn="l"/>
                      <a:r>
                        <a:rPr lang="en-US" sz="1000" b="1" i="0">
                          <a:solidFill>
                            <a:schemeClr val="bg1"/>
                          </a:solidFill>
                          <a:latin typeface="Gilroy SemiBold" pitchFamily="2" charset="77"/>
                        </a:rPr>
                        <a:t>19</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a:solidFill>
                            <a:schemeClr val="bg1"/>
                          </a:solidFill>
                          <a:latin typeface="Gilroy SemiBold" pitchFamily="2" charset="77"/>
                        </a:rPr>
                        <a:t>Girl in classroom</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By CDC via </a:t>
                      </a:r>
                      <a:r>
                        <a:rPr lang="en-US" sz="1000" b="1" i="0" err="1">
                          <a:solidFill>
                            <a:schemeClr val="bg1"/>
                          </a:solidFill>
                          <a:latin typeface="Gilroy SemiBold" pitchFamily="2" charset="77"/>
                        </a:rPr>
                        <a:t>Unsplash</a:t>
                      </a: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60633004"/>
                  </a:ext>
                </a:extLst>
              </a:tr>
            </a:tbl>
          </a:graphicData>
        </a:graphic>
      </p:graphicFrame>
    </p:spTree>
    <p:extLst>
      <p:ext uri="{BB962C8B-B14F-4D97-AF65-F5344CB8AC3E}">
        <p14:creationId xmlns:p14="http://schemas.microsoft.com/office/powerpoint/2010/main" val="2718191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37" descr="A picture containing typewriter&#10;&#10;Description automatically generated">
            <a:extLst>
              <a:ext uri="{FF2B5EF4-FFF2-40B4-BE49-F238E27FC236}">
                <a16:creationId xmlns:a16="http://schemas.microsoft.com/office/drawing/2014/main" id="{4CEA8818-6C4C-5046-B801-2B61F48362F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2860" y="-23405"/>
            <a:ext cx="12222480" cy="6881405"/>
          </a:xfrm>
          <a:prstGeom prst="rect">
            <a:avLst/>
          </a:prstGeom>
        </p:spPr>
      </p:pic>
      <p:sp>
        <p:nvSpPr>
          <p:cNvPr id="39" name="Rectangle 38">
            <a:extLst>
              <a:ext uri="{FF2B5EF4-FFF2-40B4-BE49-F238E27FC236}">
                <a16:creationId xmlns:a16="http://schemas.microsoft.com/office/drawing/2014/main" id="{FEAEDD45-6916-8848-8723-9B2C27D41ECC}"/>
              </a:ext>
            </a:extLst>
          </p:cNvPr>
          <p:cNvSpPr/>
          <p:nvPr/>
        </p:nvSpPr>
        <p:spPr>
          <a:xfrm>
            <a:off x="-22860" y="-23406"/>
            <a:ext cx="12222480" cy="6881405"/>
          </a:xfrm>
          <a:prstGeom prst="rect">
            <a:avLst/>
          </a:prstGeom>
          <a:solidFill>
            <a:srgbClr val="0090D4">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85D8DC2-BD9A-3442-9FBD-9BAF22B3CFE8}"/>
              </a:ext>
            </a:extLst>
          </p:cNvPr>
          <p:cNvSpPr/>
          <p:nvPr/>
        </p:nvSpPr>
        <p:spPr>
          <a:xfrm>
            <a:off x="4051902" y="2316065"/>
            <a:ext cx="2148602"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135AB48-64E2-0A47-9026-3F2AD5DBC8D5}"/>
              </a:ext>
            </a:extLst>
          </p:cNvPr>
          <p:cNvSpPr/>
          <p:nvPr/>
        </p:nvSpPr>
        <p:spPr>
          <a:xfrm>
            <a:off x="532800" y="2316065"/>
            <a:ext cx="2985100"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96A07E27-2CC2-0849-A711-63CC28648F2F}"/>
              </a:ext>
            </a:extLst>
          </p:cNvPr>
          <p:cNvSpPr/>
          <p:nvPr/>
        </p:nvSpPr>
        <p:spPr>
          <a:xfrm>
            <a:off x="722358" y="2359224"/>
            <a:ext cx="2650084" cy="769441"/>
          </a:xfrm>
          <a:prstGeom prst="rect">
            <a:avLst/>
          </a:prstGeom>
        </p:spPr>
        <p:txBody>
          <a:bodyPr wrap="none" lIns="91440" tIns="45720" rIns="91440" bIns="45720" anchor="t">
            <a:spAutoFit/>
          </a:bodyPr>
          <a:lstStyle/>
          <a:p>
            <a:r>
              <a:rPr lang="en-US" sz="4400" b="1" err="1">
                <a:solidFill>
                  <a:srgbClr val="004A6C"/>
                </a:solidFill>
                <a:latin typeface="Century Gothic"/>
              </a:rPr>
              <a:t>Ρύ</a:t>
            </a:r>
            <a:r>
              <a:rPr lang="en-US" sz="4400" b="1">
                <a:solidFill>
                  <a:srgbClr val="004A6C"/>
                </a:solidFill>
                <a:latin typeface="Century Gothic"/>
              </a:rPr>
              <a:t>πα</a:t>
            </a:r>
            <a:r>
              <a:rPr lang="en-US" sz="4400" b="1" err="1">
                <a:solidFill>
                  <a:srgbClr val="004A6C"/>
                </a:solidFill>
                <a:latin typeface="Century Gothic"/>
              </a:rPr>
              <a:t>νση</a:t>
            </a:r>
            <a:endParaRPr lang="en-US" err="1"/>
          </a:p>
        </p:txBody>
      </p:sp>
      <p:sp>
        <p:nvSpPr>
          <p:cNvPr id="19" name="Rectangle 18">
            <a:extLst>
              <a:ext uri="{FF2B5EF4-FFF2-40B4-BE49-F238E27FC236}">
                <a16:creationId xmlns:a16="http://schemas.microsoft.com/office/drawing/2014/main" id="{7798956B-4D09-5846-8DD5-91132F7A39A6}"/>
              </a:ext>
            </a:extLst>
          </p:cNvPr>
          <p:cNvSpPr/>
          <p:nvPr/>
        </p:nvSpPr>
        <p:spPr>
          <a:xfrm>
            <a:off x="4198541" y="2339044"/>
            <a:ext cx="2077813" cy="769441"/>
          </a:xfrm>
          <a:prstGeom prst="rect">
            <a:avLst/>
          </a:prstGeom>
        </p:spPr>
        <p:txBody>
          <a:bodyPr wrap="none" lIns="91440" tIns="45720" rIns="91440" bIns="45720" anchor="t">
            <a:spAutoFit/>
          </a:bodyPr>
          <a:lstStyle/>
          <a:p>
            <a:r>
              <a:rPr lang="en-US" sz="4400" b="1" err="1">
                <a:solidFill>
                  <a:srgbClr val="004A6C"/>
                </a:solidFill>
                <a:latin typeface="Century Gothic"/>
              </a:rPr>
              <a:t>Τοξίνες</a:t>
            </a:r>
            <a:endParaRPr lang="en-US" err="1"/>
          </a:p>
        </p:txBody>
      </p:sp>
      <p:pic>
        <p:nvPicPr>
          <p:cNvPr id="3" name="Picture 2">
            <a:extLst>
              <a:ext uri="{FF2B5EF4-FFF2-40B4-BE49-F238E27FC236}">
                <a16:creationId xmlns:a16="http://schemas.microsoft.com/office/drawing/2014/main" id="{5F9BE9A2-723D-1C42-9BC7-7EE359D9BB0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2489" y="-11704"/>
            <a:ext cx="6515297" cy="2004972"/>
          </a:xfrm>
          <a:prstGeom prst="rect">
            <a:avLst/>
          </a:prstGeom>
        </p:spPr>
      </p:pic>
      <p:sp>
        <p:nvSpPr>
          <p:cNvPr id="16" name="TextBox 15">
            <a:extLst>
              <a:ext uri="{FF2B5EF4-FFF2-40B4-BE49-F238E27FC236}">
                <a16:creationId xmlns:a16="http://schemas.microsoft.com/office/drawing/2014/main" id="{C87607EC-BBA8-5149-80C4-85E29FBFEEFF}"/>
              </a:ext>
            </a:extLst>
          </p:cNvPr>
          <p:cNvSpPr txBox="1"/>
          <p:nvPr/>
        </p:nvSpPr>
        <p:spPr>
          <a:xfrm>
            <a:off x="574554" y="902810"/>
            <a:ext cx="4400026" cy="606287"/>
          </a:xfrm>
          <a:prstGeom prst="rect">
            <a:avLst/>
          </a:prstGeom>
          <a:noFill/>
        </p:spPr>
        <p:txBody>
          <a:bodyPr wrap="square" lIns="91440" tIns="45720" rIns="91440" bIns="45720" rtlCol="0" anchor="t">
            <a:spAutoFit/>
          </a:bodyPr>
          <a:lstStyle/>
          <a:p>
            <a:r>
              <a:rPr lang="en-US" sz="3200" b="1">
                <a:solidFill>
                  <a:srgbClr val="004A6C"/>
                </a:solidFill>
                <a:latin typeface="Century Gothic"/>
              </a:rPr>
              <a:t>Βα</a:t>
            </a:r>
            <a:r>
              <a:rPr lang="en-US" sz="3200" b="1" err="1">
                <a:solidFill>
                  <a:srgbClr val="004A6C"/>
                </a:solidFill>
                <a:latin typeface="Century Gothic"/>
              </a:rPr>
              <a:t>σικό</a:t>
            </a:r>
            <a:r>
              <a:rPr lang="en-US" sz="3200" b="1">
                <a:solidFill>
                  <a:srgbClr val="004A6C"/>
                </a:solidFill>
                <a:latin typeface="Century Gothic"/>
              </a:rPr>
              <a:t> </a:t>
            </a:r>
            <a:r>
              <a:rPr lang="en-US" sz="3200" b="1" err="1">
                <a:solidFill>
                  <a:srgbClr val="004A6C"/>
                </a:solidFill>
                <a:latin typeface="Century Gothic"/>
              </a:rPr>
              <a:t>Λεξιλόγιο</a:t>
            </a:r>
            <a:endParaRPr lang="en-US" err="1"/>
          </a:p>
        </p:txBody>
      </p:sp>
      <p:sp>
        <p:nvSpPr>
          <p:cNvPr id="18" name="Rectangle 17">
            <a:extLst>
              <a:ext uri="{FF2B5EF4-FFF2-40B4-BE49-F238E27FC236}">
                <a16:creationId xmlns:a16="http://schemas.microsoft.com/office/drawing/2014/main" id="{557E9252-9D9B-F447-BF54-F24A52DB4F3B}"/>
              </a:ext>
            </a:extLst>
          </p:cNvPr>
          <p:cNvSpPr/>
          <p:nvPr/>
        </p:nvSpPr>
        <p:spPr>
          <a:xfrm>
            <a:off x="6602970" y="2338020"/>
            <a:ext cx="5092829" cy="851852"/>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E6D8FAFF-98D2-A94E-A588-0A07038666DA}"/>
              </a:ext>
            </a:extLst>
          </p:cNvPr>
          <p:cNvSpPr/>
          <p:nvPr/>
        </p:nvSpPr>
        <p:spPr>
          <a:xfrm>
            <a:off x="6792529" y="2374722"/>
            <a:ext cx="4812536" cy="769441"/>
          </a:xfrm>
          <a:prstGeom prst="rect">
            <a:avLst/>
          </a:prstGeom>
        </p:spPr>
        <p:txBody>
          <a:bodyPr wrap="none" lIns="91440" tIns="45720" rIns="91440" bIns="45720" anchor="t">
            <a:spAutoFit/>
          </a:bodyPr>
          <a:lstStyle/>
          <a:p>
            <a:r>
              <a:rPr lang="en-US" sz="4400" b="1">
                <a:solidFill>
                  <a:srgbClr val="004A6C"/>
                </a:solidFill>
                <a:latin typeface="Century Gothic"/>
              </a:rPr>
              <a:t>Κατανα</a:t>
            </a:r>
            <a:r>
              <a:rPr lang="en-US" sz="4400" b="1" err="1">
                <a:solidFill>
                  <a:srgbClr val="004A6C"/>
                </a:solidFill>
                <a:latin typeface="Century Gothic"/>
              </a:rPr>
              <a:t>λωτισμός</a:t>
            </a:r>
            <a:endParaRPr lang="en-US" err="1"/>
          </a:p>
        </p:txBody>
      </p:sp>
      <p:sp>
        <p:nvSpPr>
          <p:cNvPr id="21" name="Rectangle 20">
            <a:extLst>
              <a:ext uri="{FF2B5EF4-FFF2-40B4-BE49-F238E27FC236}">
                <a16:creationId xmlns:a16="http://schemas.microsoft.com/office/drawing/2014/main" id="{221E6713-3774-B141-8129-2FBA40A214B8}"/>
              </a:ext>
            </a:extLst>
          </p:cNvPr>
          <p:cNvSpPr/>
          <p:nvPr/>
        </p:nvSpPr>
        <p:spPr>
          <a:xfrm>
            <a:off x="537324" y="3739326"/>
            <a:ext cx="3363839" cy="851851"/>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D982FE31-8A12-FF45-90C4-862ED89893DA}"/>
              </a:ext>
            </a:extLst>
          </p:cNvPr>
          <p:cNvSpPr/>
          <p:nvPr/>
        </p:nvSpPr>
        <p:spPr>
          <a:xfrm>
            <a:off x="726882" y="3795400"/>
            <a:ext cx="2996333" cy="769441"/>
          </a:xfrm>
          <a:prstGeom prst="rect">
            <a:avLst/>
          </a:prstGeom>
        </p:spPr>
        <p:txBody>
          <a:bodyPr wrap="none" lIns="91440" tIns="45720" rIns="91440" bIns="45720" anchor="t">
            <a:spAutoFit/>
          </a:bodyPr>
          <a:lstStyle/>
          <a:p>
            <a:r>
              <a:rPr lang="en-US" sz="4400" b="1">
                <a:solidFill>
                  <a:srgbClr val="004A6C"/>
                </a:solidFill>
                <a:latin typeface="Century Gothic"/>
              </a:rPr>
              <a:t>Κα</a:t>
            </a:r>
            <a:r>
              <a:rPr lang="en-US" sz="4400" b="1" err="1">
                <a:solidFill>
                  <a:srgbClr val="004A6C"/>
                </a:solidFill>
                <a:latin typeface="Century Gothic"/>
              </a:rPr>
              <a:t>τά</a:t>
            </a:r>
            <a:r>
              <a:rPr lang="en-US" sz="4400" b="1">
                <a:solidFill>
                  <a:srgbClr val="004A6C"/>
                </a:solidFill>
                <a:latin typeface="Century Gothic"/>
              </a:rPr>
              <a:t>π</a:t>
            </a:r>
            <a:r>
              <a:rPr lang="en-US" sz="4400" b="1" err="1">
                <a:solidFill>
                  <a:srgbClr val="004A6C"/>
                </a:solidFill>
                <a:latin typeface="Century Gothic"/>
              </a:rPr>
              <a:t>οση</a:t>
            </a:r>
            <a:endParaRPr lang="en-US" err="1"/>
          </a:p>
        </p:txBody>
      </p:sp>
      <p:sp>
        <p:nvSpPr>
          <p:cNvPr id="23" name="Rectangle 22">
            <a:extLst>
              <a:ext uri="{FF2B5EF4-FFF2-40B4-BE49-F238E27FC236}">
                <a16:creationId xmlns:a16="http://schemas.microsoft.com/office/drawing/2014/main" id="{98770629-8C43-104E-90C6-D5FB482D8E73}"/>
              </a:ext>
            </a:extLst>
          </p:cNvPr>
          <p:cNvSpPr/>
          <p:nvPr/>
        </p:nvSpPr>
        <p:spPr>
          <a:xfrm>
            <a:off x="4364058" y="3739326"/>
            <a:ext cx="3465169"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4902DACB-0E49-A74E-833C-73778EA32C20}"/>
              </a:ext>
            </a:extLst>
          </p:cNvPr>
          <p:cNvSpPr/>
          <p:nvPr/>
        </p:nvSpPr>
        <p:spPr>
          <a:xfrm>
            <a:off x="4553616" y="3782485"/>
            <a:ext cx="3187091" cy="769441"/>
          </a:xfrm>
          <a:prstGeom prst="rect">
            <a:avLst/>
          </a:prstGeom>
        </p:spPr>
        <p:txBody>
          <a:bodyPr wrap="none" lIns="91440" tIns="45720" rIns="91440" bIns="45720" anchor="t">
            <a:spAutoFit/>
          </a:bodyPr>
          <a:lstStyle/>
          <a:p>
            <a:r>
              <a:rPr lang="en-US" sz="4400" b="1" err="1">
                <a:solidFill>
                  <a:srgbClr val="004A6C"/>
                </a:solidFill>
                <a:latin typeface="Century Gothic"/>
              </a:rPr>
              <a:t>Νομοθεσί</a:t>
            </a:r>
            <a:r>
              <a:rPr lang="en-US" sz="4400" b="1">
                <a:solidFill>
                  <a:srgbClr val="004A6C"/>
                </a:solidFill>
                <a:latin typeface="Century Gothic"/>
              </a:rPr>
              <a:t>α</a:t>
            </a:r>
            <a:endParaRPr lang="en-US"/>
          </a:p>
        </p:txBody>
      </p:sp>
      <p:pic>
        <p:nvPicPr>
          <p:cNvPr id="5" name="Picture 4" descr="Text&#10;&#10;Description automatically generated with low confidence">
            <a:extLst>
              <a:ext uri="{FF2B5EF4-FFF2-40B4-BE49-F238E27FC236}">
                <a16:creationId xmlns:a16="http://schemas.microsoft.com/office/drawing/2014/main" id="{9B498DCC-9F79-A21F-C6D9-B9697B2F25F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117" y="5679016"/>
            <a:ext cx="4076700" cy="1181100"/>
          </a:xfrm>
          <a:prstGeom prst="rect">
            <a:avLst/>
          </a:prstGeom>
        </p:spPr>
      </p:pic>
    </p:spTree>
    <p:extLst>
      <p:ext uri="{BB962C8B-B14F-4D97-AF65-F5344CB8AC3E}">
        <p14:creationId xmlns:p14="http://schemas.microsoft.com/office/powerpoint/2010/main" val="15394441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F05BDE-3DDC-1442-8496-6DDE693DAE0A}"/>
              </a:ext>
            </a:extLst>
          </p:cNvPr>
          <p:cNvSpPr>
            <a:spLocks noGrp="1"/>
          </p:cNvSpPr>
          <p:nvPr>
            <p:ph type="title"/>
          </p:nvPr>
        </p:nvSpPr>
        <p:spPr/>
        <p:txBody>
          <a:bodyPr/>
          <a:lstStyle/>
          <a:p>
            <a:endParaRPr lang="en-US"/>
          </a:p>
        </p:txBody>
      </p:sp>
      <p:sp>
        <p:nvSpPr>
          <p:cNvPr id="4" name="Rectangle 3">
            <a:extLst>
              <a:ext uri="{FF2B5EF4-FFF2-40B4-BE49-F238E27FC236}">
                <a16:creationId xmlns:a16="http://schemas.microsoft.com/office/drawing/2014/main" id="{5183CF7D-1599-3D40-B9E1-FA9F0ED1F2BD}"/>
              </a:ext>
            </a:extLst>
          </p:cNvPr>
          <p:cNvSpPr/>
          <p:nvPr/>
        </p:nvSpPr>
        <p:spPr>
          <a:xfrm>
            <a:off x="0" y="0"/>
            <a:ext cx="12192000" cy="6858000"/>
          </a:xfrm>
          <a:prstGeom prst="rect">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B66DF09E-CE5E-224B-9D92-939CF255430E}"/>
              </a:ext>
            </a:extLst>
          </p:cNvPr>
          <p:cNvPicPr>
            <a:picLocks noChangeAspect="1"/>
          </p:cNvPicPr>
          <p:nvPr/>
        </p:nvPicPr>
        <p:blipFill>
          <a:blip r:embed="rId3"/>
          <a:stretch>
            <a:fillRect/>
          </a:stretch>
        </p:blipFill>
        <p:spPr>
          <a:xfrm>
            <a:off x="353138" y="2790312"/>
            <a:ext cx="1379798" cy="1128926"/>
          </a:xfrm>
          <a:prstGeom prst="rect">
            <a:avLst/>
          </a:prstGeom>
        </p:spPr>
      </p:pic>
      <p:pic>
        <p:nvPicPr>
          <p:cNvPr id="6" name="Picture 5">
            <a:extLst>
              <a:ext uri="{FF2B5EF4-FFF2-40B4-BE49-F238E27FC236}">
                <a16:creationId xmlns:a16="http://schemas.microsoft.com/office/drawing/2014/main" id="{C4158109-7D23-9748-A2D0-C2C8B1095D05}"/>
              </a:ext>
            </a:extLst>
          </p:cNvPr>
          <p:cNvPicPr>
            <a:picLocks noChangeAspect="1"/>
          </p:cNvPicPr>
          <p:nvPr/>
        </p:nvPicPr>
        <p:blipFill>
          <a:blip r:embed="rId4"/>
          <a:stretch>
            <a:fillRect/>
          </a:stretch>
        </p:blipFill>
        <p:spPr>
          <a:xfrm>
            <a:off x="2621977" y="2734389"/>
            <a:ext cx="1156801" cy="1170738"/>
          </a:xfrm>
          <a:prstGeom prst="rect">
            <a:avLst/>
          </a:prstGeom>
        </p:spPr>
      </p:pic>
      <p:pic>
        <p:nvPicPr>
          <p:cNvPr id="7" name="Picture 6">
            <a:extLst>
              <a:ext uri="{FF2B5EF4-FFF2-40B4-BE49-F238E27FC236}">
                <a16:creationId xmlns:a16="http://schemas.microsoft.com/office/drawing/2014/main" id="{9C3CC33B-77CC-D84F-A7E6-6C64447C97DE}"/>
              </a:ext>
            </a:extLst>
          </p:cNvPr>
          <p:cNvPicPr>
            <a:picLocks noChangeAspect="1"/>
          </p:cNvPicPr>
          <p:nvPr/>
        </p:nvPicPr>
        <p:blipFill>
          <a:blip r:embed="rId5"/>
          <a:stretch>
            <a:fillRect/>
          </a:stretch>
        </p:blipFill>
        <p:spPr>
          <a:xfrm>
            <a:off x="4427929" y="2783082"/>
            <a:ext cx="1114989" cy="1114989"/>
          </a:xfrm>
          <a:prstGeom prst="rect">
            <a:avLst/>
          </a:prstGeom>
        </p:spPr>
      </p:pic>
      <p:pic>
        <p:nvPicPr>
          <p:cNvPr id="8" name="Picture 7">
            <a:extLst>
              <a:ext uri="{FF2B5EF4-FFF2-40B4-BE49-F238E27FC236}">
                <a16:creationId xmlns:a16="http://schemas.microsoft.com/office/drawing/2014/main" id="{8B226216-E063-7E4E-BF83-69F8627A3265}"/>
              </a:ext>
            </a:extLst>
          </p:cNvPr>
          <p:cNvPicPr>
            <a:picLocks noChangeAspect="1"/>
          </p:cNvPicPr>
          <p:nvPr/>
        </p:nvPicPr>
        <p:blipFill>
          <a:blip r:embed="rId6"/>
          <a:stretch>
            <a:fillRect/>
          </a:stretch>
        </p:blipFill>
        <p:spPr>
          <a:xfrm>
            <a:off x="6197975" y="2699633"/>
            <a:ext cx="1198613" cy="1226487"/>
          </a:xfrm>
          <a:prstGeom prst="rect">
            <a:avLst/>
          </a:prstGeom>
        </p:spPr>
      </p:pic>
      <p:pic>
        <p:nvPicPr>
          <p:cNvPr id="9" name="Picture 8">
            <a:extLst>
              <a:ext uri="{FF2B5EF4-FFF2-40B4-BE49-F238E27FC236}">
                <a16:creationId xmlns:a16="http://schemas.microsoft.com/office/drawing/2014/main" id="{59EF3A3C-33F8-B442-9D37-CA046EB6DC67}"/>
              </a:ext>
            </a:extLst>
          </p:cNvPr>
          <p:cNvPicPr>
            <a:picLocks noChangeAspect="1"/>
          </p:cNvPicPr>
          <p:nvPr/>
        </p:nvPicPr>
        <p:blipFill>
          <a:blip r:embed="rId7"/>
          <a:stretch>
            <a:fillRect/>
          </a:stretch>
        </p:blipFill>
        <p:spPr>
          <a:xfrm>
            <a:off x="8236239" y="2720451"/>
            <a:ext cx="1198613" cy="1184675"/>
          </a:xfrm>
          <a:prstGeom prst="rect">
            <a:avLst/>
          </a:prstGeom>
        </p:spPr>
      </p:pic>
      <p:pic>
        <p:nvPicPr>
          <p:cNvPr id="10" name="Picture 9">
            <a:extLst>
              <a:ext uri="{FF2B5EF4-FFF2-40B4-BE49-F238E27FC236}">
                <a16:creationId xmlns:a16="http://schemas.microsoft.com/office/drawing/2014/main" id="{82FA9468-6B15-E74C-91A3-D9189E5177FA}"/>
              </a:ext>
            </a:extLst>
          </p:cNvPr>
          <p:cNvPicPr>
            <a:picLocks noChangeAspect="1"/>
          </p:cNvPicPr>
          <p:nvPr/>
        </p:nvPicPr>
        <p:blipFill>
          <a:blip r:embed="rId8"/>
          <a:stretch>
            <a:fillRect/>
          </a:stretch>
        </p:blipFill>
        <p:spPr>
          <a:xfrm>
            <a:off x="10262702" y="2664702"/>
            <a:ext cx="1296174" cy="1240425"/>
          </a:xfrm>
          <a:prstGeom prst="rect">
            <a:avLst/>
          </a:prstGeom>
        </p:spPr>
      </p:pic>
      <p:pic>
        <p:nvPicPr>
          <p:cNvPr id="12" name="Picture 11">
            <a:extLst>
              <a:ext uri="{FF2B5EF4-FFF2-40B4-BE49-F238E27FC236}">
                <a16:creationId xmlns:a16="http://schemas.microsoft.com/office/drawing/2014/main" id="{F1F8BE3C-F475-ED4F-BFF8-41CA28F11F82}"/>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r="-14"/>
          <a:stretch/>
        </p:blipFill>
        <p:spPr>
          <a:xfrm>
            <a:off x="0" y="0"/>
            <a:ext cx="12193707" cy="1905002"/>
          </a:xfrm>
          <a:prstGeom prst="rect">
            <a:avLst/>
          </a:prstGeom>
        </p:spPr>
      </p:pic>
      <p:sp>
        <p:nvSpPr>
          <p:cNvPr id="13" name="TextBox 12">
            <a:extLst>
              <a:ext uri="{FF2B5EF4-FFF2-40B4-BE49-F238E27FC236}">
                <a16:creationId xmlns:a16="http://schemas.microsoft.com/office/drawing/2014/main" id="{A2FF3D8D-A93E-6945-AA00-721218D77FD6}"/>
              </a:ext>
            </a:extLst>
          </p:cNvPr>
          <p:cNvSpPr txBox="1"/>
          <p:nvPr/>
        </p:nvSpPr>
        <p:spPr>
          <a:xfrm>
            <a:off x="574554" y="902813"/>
            <a:ext cx="3173084" cy="584775"/>
          </a:xfrm>
          <a:prstGeom prst="rect">
            <a:avLst/>
          </a:prstGeom>
          <a:noFill/>
        </p:spPr>
        <p:txBody>
          <a:bodyPr wrap="square" lIns="91440" tIns="45720" rIns="91440" bIns="45720" rtlCol="0" anchor="t">
            <a:spAutoFit/>
          </a:bodyPr>
          <a:lstStyle/>
          <a:p>
            <a:r>
              <a:rPr lang="en-US" sz="3200" b="1">
                <a:solidFill>
                  <a:srgbClr val="004A6C"/>
                </a:solidFill>
                <a:latin typeface="Century Gothic"/>
              </a:rPr>
              <a:t>Τα 3Ε + 3Α</a:t>
            </a:r>
            <a:endParaRPr lang="en-US"/>
          </a:p>
        </p:txBody>
      </p:sp>
      <p:sp>
        <p:nvSpPr>
          <p:cNvPr id="15" name="Rectangle 14">
            <a:extLst>
              <a:ext uri="{FF2B5EF4-FFF2-40B4-BE49-F238E27FC236}">
                <a16:creationId xmlns:a16="http://schemas.microsoft.com/office/drawing/2014/main" id="{850C430C-C6D1-3049-B5E7-35C3D795027B}"/>
              </a:ext>
            </a:extLst>
          </p:cNvPr>
          <p:cNvSpPr/>
          <p:nvPr/>
        </p:nvSpPr>
        <p:spPr>
          <a:xfrm>
            <a:off x="280540" y="4358179"/>
            <a:ext cx="1922549"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85647955-E844-F54A-945F-D8122D832E50}"/>
              </a:ext>
            </a:extLst>
          </p:cNvPr>
          <p:cNvSpPr/>
          <p:nvPr/>
        </p:nvSpPr>
        <p:spPr>
          <a:xfrm>
            <a:off x="350569" y="4468778"/>
            <a:ext cx="1854995" cy="461665"/>
          </a:xfrm>
          <a:prstGeom prst="rect">
            <a:avLst/>
          </a:prstGeom>
        </p:spPr>
        <p:txBody>
          <a:bodyPr wrap="none" lIns="91440" tIns="45720" rIns="91440" bIns="45720" anchor="t">
            <a:spAutoFit/>
          </a:bodyPr>
          <a:lstStyle/>
          <a:p>
            <a:r>
              <a:rPr lang="en-US" sz="2400" b="1" err="1">
                <a:solidFill>
                  <a:srgbClr val="004A6C"/>
                </a:solidFill>
                <a:latin typeface="Century Gothic"/>
              </a:rPr>
              <a:t>Αν</a:t>
            </a:r>
            <a:r>
              <a:rPr lang="en-US" sz="2400" b="1">
                <a:solidFill>
                  <a:srgbClr val="004A6C"/>
                </a:solidFill>
                <a:latin typeface="Century Gothic"/>
              </a:rPr>
              <a:t>α</a:t>
            </a:r>
            <a:r>
              <a:rPr lang="en-US" sz="2400" b="1" err="1">
                <a:solidFill>
                  <a:srgbClr val="004A6C"/>
                </a:solidFill>
                <a:latin typeface="Century Gothic"/>
              </a:rPr>
              <a:t>θεωρώ</a:t>
            </a:r>
            <a:endParaRPr lang="en-US" err="1"/>
          </a:p>
        </p:txBody>
      </p:sp>
      <p:sp>
        <p:nvSpPr>
          <p:cNvPr id="17" name="Rectangle 16">
            <a:extLst>
              <a:ext uri="{FF2B5EF4-FFF2-40B4-BE49-F238E27FC236}">
                <a16:creationId xmlns:a16="http://schemas.microsoft.com/office/drawing/2014/main" id="{554380F4-4D4E-F544-B5C3-705680716FC6}"/>
              </a:ext>
            </a:extLst>
          </p:cNvPr>
          <p:cNvSpPr/>
          <p:nvPr/>
        </p:nvSpPr>
        <p:spPr>
          <a:xfrm>
            <a:off x="2364297" y="4358179"/>
            <a:ext cx="1657003"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B09E40D9-AF11-8E43-927B-CDDB8A729A5D}"/>
              </a:ext>
            </a:extLst>
          </p:cNvPr>
          <p:cNvSpPr/>
          <p:nvPr/>
        </p:nvSpPr>
        <p:spPr>
          <a:xfrm>
            <a:off x="2387053" y="4468778"/>
            <a:ext cx="1628972" cy="461665"/>
          </a:xfrm>
          <a:prstGeom prst="rect">
            <a:avLst/>
          </a:prstGeom>
        </p:spPr>
        <p:txBody>
          <a:bodyPr wrap="none" lIns="91440" tIns="45720" rIns="91440" bIns="45720" anchor="t">
            <a:spAutoFit/>
          </a:bodyPr>
          <a:lstStyle/>
          <a:p>
            <a:r>
              <a:rPr lang="en-US" sz="2400" b="1" err="1">
                <a:solidFill>
                  <a:srgbClr val="004A6C"/>
                </a:solidFill>
                <a:latin typeface="Century Gothic"/>
              </a:rPr>
              <a:t>Αρνούμ</a:t>
            </a:r>
            <a:r>
              <a:rPr lang="en-US" sz="2400" b="1">
                <a:solidFill>
                  <a:srgbClr val="004A6C"/>
                </a:solidFill>
                <a:latin typeface="Century Gothic"/>
              </a:rPr>
              <a:t>αι</a:t>
            </a:r>
            <a:endParaRPr lang="en-US"/>
          </a:p>
        </p:txBody>
      </p:sp>
      <p:sp>
        <p:nvSpPr>
          <p:cNvPr id="19" name="Rectangle 18">
            <a:extLst>
              <a:ext uri="{FF2B5EF4-FFF2-40B4-BE49-F238E27FC236}">
                <a16:creationId xmlns:a16="http://schemas.microsoft.com/office/drawing/2014/main" id="{F5FFA38B-9673-E840-A259-7EF971721F26}"/>
              </a:ext>
            </a:extLst>
          </p:cNvPr>
          <p:cNvSpPr/>
          <p:nvPr/>
        </p:nvSpPr>
        <p:spPr>
          <a:xfrm>
            <a:off x="4176734" y="4358179"/>
            <a:ext cx="1621881"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82E3352F-CB63-6748-BED1-53809EFDD106}"/>
              </a:ext>
            </a:extLst>
          </p:cNvPr>
          <p:cNvSpPr/>
          <p:nvPr/>
        </p:nvSpPr>
        <p:spPr>
          <a:xfrm>
            <a:off x="4197375" y="4468779"/>
            <a:ext cx="1735922" cy="461665"/>
          </a:xfrm>
          <a:prstGeom prst="rect">
            <a:avLst/>
          </a:prstGeom>
        </p:spPr>
        <p:txBody>
          <a:bodyPr wrap="square" lIns="91440" tIns="45720" rIns="91440" bIns="45720" anchor="t">
            <a:spAutoFit/>
          </a:bodyPr>
          <a:lstStyle/>
          <a:p>
            <a:r>
              <a:rPr lang="en-US" sz="2400" b="1" err="1">
                <a:solidFill>
                  <a:srgbClr val="004A6C"/>
                </a:solidFill>
                <a:latin typeface="Century Gothic"/>
              </a:rPr>
              <a:t>Ελ</a:t>
            </a:r>
            <a:r>
              <a:rPr lang="en-US" sz="2400" b="1">
                <a:solidFill>
                  <a:srgbClr val="004A6C"/>
                </a:solidFill>
                <a:latin typeface="Century Gothic"/>
              </a:rPr>
              <a:t>α</a:t>
            </a:r>
            <a:r>
              <a:rPr lang="en-US" sz="2400" b="1" err="1">
                <a:solidFill>
                  <a:srgbClr val="004A6C"/>
                </a:solidFill>
                <a:latin typeface="Century Gothic"/>
              </a:rPr>
              <a:t>ττώνω</a:t>
            </a:r>
            <a:endParaRPr lang="en-US" err="1"/>
          </a:p>
        </p:txBody>
      </p:sp>
      <p:sp>
        <p:nvSpPr>
          <p:cNvPr id="21" name="Rectangle 20">
            <a:extLst>
              <a:ext uri="{FF2B5EF4-FFF2-40B4-BE49-F238E27FC236}">
                <a16:creationId xmlns:a16="http://schemas.microsoft.com/office/drawing/2014/main" id="{840A9AAB-630C-8942-B314-6BC4793457DA}"/>
              </a:ext>
            </a:extLst>
          </p:cNvPr>
          <p:cNvSpPr/>
          <p:nvPr/>
        </p:nvSpPr>
        <p:spPr>
          <a:xfrm>
            <a:off x="5951977" y="4358179"/>
            <a:ext cx="1692500" cy="943919"/>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4803DF65-2ECB-CF4F-9E02-675EB5AE6892}"/>
              </a:ext>
            </a:extLst>
          </p:cNvPr>
          <p:cNvSpPr/>
          <p:nvPr/>
        </p:nvSpPr>
        <p:spPr>
          <a:xfrm>
            <a:off x="5930182" y="4384112"/>
            <a:ext cx="1822014" cy="830997"/>
          </a:xfrm>
          <a:prstGeom prst="rect">
            <a:avLst/>
          </a:prstGeom>
        </p:spPr>
        <p:txBody>
          <a:bodyPr wrap="square" lIns="91440" tIns="45720" rIns="91440" bIns="45720" anchor="t">
            <a:spAutoFit/>
          </a:bodyPr>
          <a:lstStyle/>
          <a:p>
            <a:r>
              <a:rPr lang="en-US" sz="2400" b="1">
                <a:solidFill>
                  <a:srgbClr val="004A6C"/>
                </a:solidFill>
                <a:latin typeface="Century Gothic"/>
              </a:rPr>
              <a:t>Επανα</a:t>
            </a:r>
            <a:r>
              <a:rPr lang="en-US" sz="2400" b="1" err="1">
                <a:solidFill>
                  <a:srgbClr val="004A6C"/>
                </a:solidFill>
                <a:latin typeface="Century Gothic"/>
              </a:rPr>
              <a:t>χρη-σιμο</a:t>
            </a:r>
            <a:r>
              <a:rPr lang="en-US" sz="2400" b="1">
                <a:solidFill>
                  <a:srgbClr val="004A6C"/>
                </a:solidFill>
                <a:latin typeface="Century Gothic"/>
              </a:rPr>
              <a:t>π</a:t>
            </a:r>
            <a:r>
              <a:rPr lang="en-US" sz="2400" b="1" err="1">
                <a:solidFill>
                  <a:srgbClr val="004A6C"/>
                </a:solidFill>
                <a:latin typeface="Century Gothic"/>
              </a:rPr>
              <a:t>οιώ</a:t>
            </a:r>
            <a:endParaRPr lang="en-US" err="1"/>
          </a:p>
        </p:txBody>
      </p:sp>
      <p:pic>
        <p:nvPicPr>
          <p:cNvPr id="34" name="Picture 33" descr="A picture containing text&#10;&#10;Description automatically generated">
            <a:extLst>
              <a:ext uri="{FF2B5EF4-FFF2-40B4-BE49-F238E27FC236}">
                <a16:creationId xmlns:a16="http://schemas.microsoft.com/office/drawing/2014/main" id="{2498DF99-65C7-4CC1-A46E-0967265BB1E6}"/>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0" y="5715000"/>
            <a:ext cx="4162788" cy="1143002"/>
          </a:xfrm>
          <a:prstGeom prst="rect">
            <a:avLst/>
          </a:prstGeom>
        </p:spPr>
      </p:pic>
      <p:sp>
        <p:nvSpPr>
          <p:cNvPr id="23" name="Rectangle 22">
            <a:extLst>
              <a:ext uri="{FF2B5EF4-FFF2-40B4-BE49-F238E27FC236}">
                <a16:creationId xmlns:a16="http://schemas.microsoft.com/office/drawing/2014/main" id="{6623B2F9-B401-AA49-A757-5299EB6106D5}"/>
              </a:ext>
            </a:extLst>
          </p:cNvPr>
          <p:cNvSpPr/>
          <p:nvPr/>
        </p:nvSpPr>
        <p:spPr>
          <a:xfrm>
            <a:off x="7811949" y="4358179"/>
            <a:ext cx="2046420"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C2B8E35B-A7A1-794B-BCE9-FB5615380119}"/>
              </a:ext>
            </a:extLst>
          </p:cNvPr>
          <p:cNvSpPr/>
          <p:nvPr/>
        </p:nvSpPr>
        <p:spPr>
          <a:xfrm>
            <a:off x="7754978" y="4468778"/>
            <a:ext cx="2209259" cy="461665"/>
          </a:xfrm>
          <a:prstGeom prst="rect">
            <a:avLst/>
          </a:prstGeom>
        </p:spPr>
        <p:txBody>
          <a:bodyPr wrap="none" lIns="91440" tIns="45720" rIns="91440" bIns="45720" anchor="t">
            <a:spAutoFit/>
          </a:bodyPr>
          <a:lstStyle/>
          <a:p>
            <a:r>
              <a:rPr lang="en-US" sz="2400" b="1" err="1">
                <a:solidFill>
                  <a:srgbClr val="004A6C"/>
                </a:solidFill>
                <a:latin typeface="Century Gothic"/>
              </a:rPr>
              <a:t>Αν</a:t>
            </a:r>
            <a:r>
              <a:rPr lang="en-US" sz="2400" b="1">
                <a:solidFill>
                  <a:srgbClr val="004A6C"/>
                </a:solidFill>
                <a:latin typeface="Century Gothic"/>
              </a:rPr>
              <a:t>α</a:t>
            </a:r>
            <a:r>
              <a:rPr lang="en-US" sz="2400" b="1" err="1">
                <a:solidFill>
                  <a:srgbClr val="004A6C"/>
                </a:solidFill>
                <a:latin typeface="Century Gothic"/>
              </a:rPr>
              <a:t>κυκλώνω</a:t>
            </a:r>
            <a:endParaRPr lang="en-US" err="1"/>
          </a:p>
        </p:txBody>
      </p:sp>
      <p:sp>
        <p:nvSpPr>
          <p:cNvPr id="25" name="Rectangle 24">
            <a:extLst>
              <a:ext uri="{FF2B5EF4-FFF2-40B4-BE49-F238E27FC236}">
                <a16:creationId xmlns:a16="http://schemas.microsoft.com/office/drawing/2014/main" id="{34765133-D8D6-9E4A-BED9-B509B3C539F1}"/>
              </a:ext>
            </a:extLst>
          </p:cNvPr>
          <p:cNvSpPr/>
          <p:nvPr/>
        </p:nvSpPr>
        <p:spPr>
          <a:xfrm>
            <a:off x="10029868" y="4358179"/>
            <a:ext cx="2079342"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2BD2E5E7-27B8-094C-A167-F2DEF518BBCE}"/>
              </a:ext>
            </a:extLst>
          </p:cNvPr>
          <p:cNvSpPr/>
          <p:nvPr/>
        </p:nvSpPr>
        <p:spPr>
          <a:xfrm>
            <a:off x="10008176" y="4468778"/>
            <a:ext cx="2186817" cy="461665"/>
          </a:xfrm>
          <a:prstGeom prst="rect">
            <a:avLst/>
          </a:prstGeom>
        </p:spPr>
        <p:txBody>
          <a:bodyPr wrap="none" lIns="91440" tIns="45720" rIns="91440" bIns="45720" anchor="t">
            <a:spAutoFit/>
          </a:bodyPr>
          <a:lstStyle/>
          <a:p>
            <a:r>
              <a:rPr lang="en-US" sz="2400" b="1">
                <a:solidFill>
                  <a:srgbClr val="004A6C"/>
                </a:solidFill>
                <a:latin typeface="Century Gothic"/>
              </a:rPr>
              <a:t>Επ</a:t>
            </a:r>
            <a:r>
              <a:rPr lang="en-US" sz="2400" b="1" err="1">
                <a:solidFill>
                  <a:srgbClr val="004A6C"/>
                </a:solidFill>
                <a:latin typeface="Century Gothic"/>
              </a:rPr>
              <a:t>ιδιορθώνω</a:t>
            </a:r>
            <a:endParaRPr lang="en-US" err="1"/>
          </a:p>
        </p:txBody>
      </p:sp>
    </p:spTree>
    <p:extLst>
      <p:ext uri="{BB962C8B-B14F-4D97-AF65-F5344CB8AC3E}">
        <p14:creationId xmlns:p14="http://schemas.microsoft.com/office/powerpoint/2010/main" val="30434040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Icon&#10;&#10;Description automatically generated">
            <a:extLst>
              <a:ext uri="{FF2B5EF4-FFF2-40B4-BE49-F238E27FC236}">
                <a16:creationId xmlns:a16="http://schemas.microsoft.com/office/drawing/2014/main" id="{9CC4B296-7DBE-4038-8B56-2F44F940D466}"/>
              </a:ext>
            </a:extLst>
          </p:cNvPr>
          <p:cNvPicPr>
            <a:picLocks noChangeAspect="1"/>
          </p:cNvPicPr>
          <p:nvPr/>
        </p:nvPicPr>
        <p:blipFill>
          <a:blip r:embed="rId3"/>
          <a:stretch>
            <a:fillRect/>
          </a:stretch>
        </p:blipFill>
        <p:spPr>
          <a:xfrm>
            <a:off x="0" y="-29688"/>
            <a:ext cx="12192000" cy="6858000"/>
          </a:xfrm>
          <a:prstGeom prst="rect">
            <a:avLst/>
          </a:prstGeom>
        </p:spPr>
      </p:pic>
      <p:sp>
        <p:nvSpPr>
          <p:cNvPr id="6" name="Oval 5">
            <a:extLst>
              <a:ext uri="{FF2B5EF4-FFF2-40B4-BE49-F238E27FC236}">
                <a16:creationId xmlns:a16="http://schemas.microsoft.com/office/drawing/2014/main" id="{31EB7045-F2C3-7445-ABE7-8D180150023C}"/>
              </a:ext>
            </a:extLst>
          </p:cNvPr>
          <p:cNvSpPr/>
          <p:nvPr/>
        </p:nvSpPr>
        <p:spPr>
          <a:xfrm>
            <a:off x="6864626" y="902810"/>
            <a:ext cx="3061252" cy="3061252"/>
          </a:xfrm>
          <a:prstGeom prst="ellipse">
            <a:avLst/>
          </a:prstGeom>
          <a:noFill/>
          <a:ln w="76200">
            <a:solidFill>
              <a:srgbClr val="004A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2E154CBA-E7F2-374C-9C99-71986D21F580}"/>
              </a:ext>
            </a:extLst>
          </p:cNvPr>
          <p:cNvSpPr/>
          <p:nvPr/>
        </p:nvSpPr>
        <p:spPr>
          <a:xfrm>
            <a:off x="5753100" y="2893938"/>
            <a:ext cx="3061252" cy="3061252"/>
          </a:xfrm>
          <a:prstGeom prst="ellipse">
            <a:avLst/>
          </a:prstGeom>
          <a:noFill/>
          <a:ln w="76200">
            <a:solidFill>
              <a:srgbClr val="004A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43268D17-64C9-B640-935C-01C7AF0ED36F}"/>
              </a:ext>
            </a:extLst>
          </p:cNvPr>
          <p:cNvSpPr/>
          <p:nvPr/>
        </p:nvSpPr>
        <p:spPr>
          <a:xfrm>
            <a:off x="7899952" y="2893938"/>
            <a:ext cx="3061252" cy="3061252"/>
          </a:xfrm>
          <a:prstGeom prst="ellipse">
            <a:avLst/>
          </a:prstGeom>
          <a:noFill/>
          <a:ln w="76200">
            <a:solidFill>
              <a:srgbClr val="004A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77279BD9-E05B-A84A-8484-2846E676B9F0}"/>
              </a:ext>
            </a:extLst>
          </p:cNvPr>
          <p:cNvSpPr/>
          <p:nvPr/>
        </p:nvSpPr>
        <p:spPr>
          <a:xfrm>
            <a:off x="6864626" y="1743338"/>
            <a:ext cx="2945296" cy="738664"/>
          </a:xfrm>
          <a:prstGeom prst="rect">
            <a:avLst/>
          </a:prstGeom>
        </p:spPr>
        <p:txBody>
          <a:bodyPr wrap="square" lIns="91440" tIns="45720" rIns="91440" bIns="45720" anchor="t">
            <a:spAutoFit/>
          </a:bodyPr>
          <a:lstStyle/>
          <a:p>
            <a:pPr algn="ctr"/>
            <a:r>
              <a:rPr lang="en-US" sz="2400" b="1">
                <a:solidFill>
                  <a:srgbClr val="004A6C"/>
                </a:solidFill>
                <a:latin typeface="Century Gothic"/>
              </a:rPr>
              <a:t>Κατα</a:t>
            </a:r>
            <a:r>
              <a:rPr lang="en-US" sz="2400" b="1" err="1">
                <a:solidFill>
                  <a:srgbClr val="004A6C"/>
                </a:solidFill>
                <a:latin typeface="Century Gothic"/>
              </a:rPr>
              <a:t>σκευ</a:t>
            </a:r>
            <a:r>
              <a:rPr lang="en-US" sz="2400" b="1">
                <a:solidFill>
                  <a:srgbClr val="004A6C"/>
                </a:solidFill>
                <a:latin typeface="Century Gothic"/>
              </a:rPr>
              <a:t>α</a:t>
            </a:r>
            <a:r>
              <a:rPr lang="en-US" sz="2400" b="1" err="1">
                <a:solidFill>
                  <a:srgbClr val="004A6C"/>
                </a:solidFill>
                <a:latin typeface="Century Gothic"/>
              </a:rPr>
              <a:t>στές</a:t>
            </a:r>
            <a:endParaRPr lang="en-US" sz="2400" b="1">
              <a:solidFill>
                <a:srgbClr val="004A6C"/>
              </a:solidFill>
              <a:latin typeface="Century Gothic"/>
            </a:endParaRPr>
          </a:p>
          <a:p>
            <a:pPr algn="ctr"/>
            <a:r>
              <a:rPr lang="en-US">
                <a:solidFill>
                  <a:srgbClr val="004A6C"/>
                </a:solidFill>
                <a:latin typeface="Century Gothic"/>
              </a:rPr>
              <a:t>(</a:t>
            </a:r>
            <a:r>
              <a:rPr lang="en-US" err="1">
                <a:solidFill>
                  <a:srgbClr val="004A6C"/>
                </a:solidFill>
                <a:latin typeface="Century Gothic"/>
              </a:rPr>
              <a:t>φτιάχνουν</a:t>
            </a:r>
            <a:r>
              <a:rPr lang="en-US">
                <a:solidFill>
                  <a:srgbClr val="004A6C"/>
                </a:solidFill>
                <a:latin typeface="Century Gothic"/>
              </a:rPr>
              <a:t> π</a:t>
            </a:r>
            <a:r>
              <a:rPr lang="en-US" err="1">
                <a:solidFill>
                  <a:srgbClr val="004A6C"/>
                </a:solidFill>
                <a:latin typeface="Century Gothic"/>
              </a:rPr>
              <a:t>ροϊόντ</a:t>
            </a:r>
            <a:r>
              <a:rPr lang="en-US">
                <a:solidFill>
                  <a:srgbClr val="004A6C"/>
                </a:solidFill>
                <a:latin typeface="Century Gothic"/>
              </a:rPr>
              <a:t>α)</a:t>
            </a:r>
          </a:p>
        </p:txBody>
      </p:sp>
      <p:sp>
        <p:nvSpPr>
          <p:cNvPr id="14" name="Rectangle 13">
            <a:extLst>
              <a:ext uri="{FF2B5EF4-FFF2-40B4-BE49-F238E27FC236}">
                <a16:creationId xmlns:a16="http://schemas.microsoft.com/office/drawing/2014/main" id="{DC59290C-2E20-0A4F-8265-959743963F48}"/>
              </a:ext>
            </a:extLst>
          </p:cNvPr>
          <p:cNvSpPr/>
          <p:nvPr/>
        </p:nvSpPr>
        <p:spPr>
          <a:xfrm>
            <a:off x="570318" y="2392540"/>
            <a:ext cx="4294498" cy="2677656"/>
          </a:xfrm>
          <a:prstGeom prst="rect">
            <a:avLst/>
          </a:prstGeom>
          <a:solidFill>
            <a:schemeClr val="bg1"/>
          </a:solidFill>
        </p:spPr>
        <p:txBody>
          <a:bodyPr wrap="square" lIns="91440" tIns="45720" rIns="91440" bIns="45720" anchor="t">
            <a:spAutoFit/>
          </a:bodyPr>
          <a:lstStyle/>
          <a:p>
            <a:pPr marL="457200" indent="-457200">
              <a:buFont typeface="Arial" panose="020B0604020202020204" pitchFamily="34" charset="0"/>
              <a:buChar char="•"/>
            </a:pPr>
            <a:r>
              <a:rPr lang="en-US" sz="2800" err="1">
                <a:solidFill>
                  <a:srgbClr val="004A6C"/>
                </a:solidFill>
                <a:latin typeface="Century Gothic"/>
              </a:rPr>
              <a:t>Αν</a:t>
            </a:r>
            <a:r>
              <a:rPr lang="en-US" sz="2800">
                <a:solidFill>
                  <a:srgbClr val="004A6C"/>
                </a:solidFill>
                <a:latin typeface="Century Gothic"/>
              </a:rPr>
              <a:t>α</a:t>
            </a:r>
            <a:r>
              <a:rPr lang="en-US" sz="2800" err="1">
                <a:solidFill>
                  <a:srgbClr val="004A6C"/>
                </a:solidFill>
                <a:latin typeface="Century Gothic"/>
              </a:rPr>
              <a:t>θεωρώ</a:t>
            </a:r>
            <a:endParaRPr lang="en-US" sz="2800">
              <a:solidFill>
                <a:srgbClr val="004A6C"/>
              </a:solidFill>
              <a:latin typeface="Century Gothic"/>
            </a:endParaRPr>
          </a:p>
          <a:p>
            <a:pPr marL="457200" indent="-457200">
              <a:buFont typeface="Arial" panose="020B0604020202020204" pitchFamily="34" charset="0"/>
              <a:buChar char="•"/>
            </a:pPr>
            <a:r>
              <a:rPr lang="en-US" sz="2800" err="1">
                <a:solidFill>
                  <a:srgbClr val="004A6C"/>
                </a:solidFill>
                <a:latin typeface="Century Gothic"/>
              </a:rPr>
              <a:t>Αρνούμ</a:t>
            </a:r>
            <a:r>
              <a:rPr lang="en-US" sz="2800">
                <a:solidFill>
                  <a:srgbClr val="004A6C"/>
                </a:solidFill>
                <a:latin typeface="Century Gothic"/>
              </a:rPr>
              <a:t>αι</a:t>
            </a:r>
          </a:p>
          <a:p>
            <a:pPr marL="457200" indent="-457200">
              <a:buFont typeface="Arial" panose="020B0604020202020204" pitchFamily="34" charset="0"/>
              <a:buChar char="•"/>
            </a:pPr>
            <a:r>
              <a:rPr lang="en-US" sz="2800" err="1">
                <a:solidFill>
                  <a:srgbClr val="004A6C"/>
                </a:solidFill>
                <a:latin typeface="Century Gothic"/>
              </a:rPr>
              <a:t>Ελ</a:t>
            </a:r>
            <a:r>
              <a:rPr lang="en-US" sz="2800">
                <a:solidFill>
                  <a:srgbClr val="004A6C"/>
                </a:solidFill>
                <a:latin typeface="Century Gothic"/>
              </a:rPr>
              <a:t>α</a:t>
            </a:r>
            <a:r>
              <a:rPr lang="en-US" sz="2800" err="1">
                <a:solidFill>
                  <a:srgbClr val="004A6C"/>
                </a:solidFill>
                <a:latin typeface="Century Gothic"/>
              </a:rPr>
              <a:t>ττώνω</a:t>
            </a:r>
            <a:endParaRPr lang="en-US" sz="2800">
              <a:solidFill>
                <a:srgbClr val="004A6C"/>
              </a:solidFill>
              <a:latin typeface="Century Gothic"/>
            </a:endParaRPr>
          </a:p>
          <a:p>
            <a:pPr marL="457200" indent="-457200">
              <a:buFont typeface="Arial" panose="020B0604020202020204" pitchFamily="34" charset="0"/>
              <a:buChar char="•"/>
            </a:pPr>
            <a:r>
              <a:rPr lang="en-US" sz="2800">
                <a:solidFill>
                  <a:srgbClr val="004A6C"/>
                </a:solidFill>
                <a:latin typeface="Century Gothic"/>
              </a:rPr>
              <a:t>Επανα</a:t>
            </a:r>
            <a:r>
              <a:rPr lang="en-US" sz="2800" err="1">
                <a:solidFill>
                  <a:srgbClr val="004A6C"/>
                </a:solidFill>
                <a:latin typeface="Century Gothic"/>
              </a:rPr>
              <a:t>χρησιμο</a:t>
            </a:r>
            <a:r>
              <a:rPr lang="en-US" sz="2800">
                <a:solidFill>
                  <a:srgbClr val="004A6C"/>
                </a:solidFill>
                <a:latin typeface="Century Gothic"/>
              </a:rPr>
              <a:t>π</a:t>
            </a:r>
            <a:r>
              <a:rPr lang="en-US" sz="2800" err="1">
                <a:solidFill>
                  <a:srgbClr val="004A6C"/>
                </a:solidFill>
                <a:latin typeface="Century Gothic"/>
              </a:rPr>
              <a:t>οιώ</a:t>
            </a:r>
            <a:endParaRPr lang="en-US" sz="2800">
              <a:solidFill>
                <a:srgbClr val="004A6C"/>
              </a:solidFill>
              <a:latin typeface="Century Gothic"/>
            </a:endParaRPr>
          </a:p>
          <a:p>
            <a:pPr marL="457200" indent="-457200">
              <a:buFont typeface="Arial" panose="020B0604020202020204" pitchFamily="34" charset="0"/>
              <a:buChar char="•"/>
            </a:pPr>
            <a:r>
              <a:rPr lang="en-US" sz="2800" err="1">
                <a:solidFill>
                  <a:srgbClr val="004A6C"/>
                </a:solidFill>
                <a:latin typeface="Century Gothic"/>
              </a:rPr>
              <a:t>Αν</a:t>
            </a:r>
            <a:r>
              <a:rPr lang="en-US" sz="2800">
                <a:solidFill>
                  <a:srgbClr val="004A6C"/>
                </a:solidFill>
                <a:latin typeface="Century Gothic"/>
              </a:rPr>
              <a:t>α</a:t>
            </a:r>
            <a:r>
              <a:rPr lang="en-US" sz="2800" err="1">
                <a:solidFill>
                  <a:srgbClr val="004A6C"/>
                </a:solidFill>
                <a:latin typeface="Century Gothic"/>
              </a:rPr>
              <a:t>κυκλώνω</a:t>
            </a:r>
            <a:endParaRPr lang="en-US" sz="2800" err="1"/>
          </a:p>
          <a:p>
            <a:pPr marL="457200" indent="-457200">
              <a:buFont typeface="Arial" panose="020B0604020202020204" pitchFamily="34" charset="0"/>
              <a:buChar char="•"/>
            </a:pPr>
            <a:r>
              <a:rPr lang="en-US" sz="2800">
                <a:solidFill>
                  <a:srgbClr val="004A6C"/>
                </a:solidFill>
                <a:latin typeface="Century Gothic"/>
              </a:rPr>
              <a:t>Επ</a:t>
            </a:r>
            <a:r>
              <a:rPr lang="en-US" sz="2800" err="1">
                <a:solidFill>
                  <a:srgbClr val="004A6C"/>
                </a:solidFill>
                <a:latin typeface="Century Gothic"/>
              </a:rPr>
              <a:t>ιδιορθώνω</a:t>
            </a:r>
            <a:endParaRPr lang="en-US" sz="2800" err="1"/>
          </a:p>
        </p:txBody>
      </p:sp>
      <p:sp>
        <p:nvSpPr>
          <p:cNvPr id="16" name="Rectangle 15">
            <a:extLst>
              <a:ext uri="{FF2B5EF4-FFF2-40B4-BE49-F238E27FC236}">
                <a16:creationId xmlns:a16="http://schemas.microsoft.com/office/drawing/2014/main" id="{06137B10-FC91-9F41-807D-318F127C743D}"/>
              </a:ext>
            </a:extLst>
          </p:cNvPr>
          <p:cNvSpPr/>
          <p:nvPr/>
        </p:nvSpPr>
        <p:spPr>
          <a:xfrm>
            <a:off x="8186530" y="4052711"/>
            <a:ext cx="3326296" cy="1015663"/>
          </a:xfrm>
          <a:prstGeom prst="rect">
            <a:avLst/>
          </a:prstGeom>
        </p:spPr>
        <p:txBody>
          <a:bodyPr wrap="square" lIns="91440" tIns="45720" rIns="91440" bIns="45720" anchor="t">
            <a:spAutoFit/>
          </a:bodyPr>
          <a:lstStyle/>
          <a:p>
            <a:pPr algn="ctr"/>
            <a:r>
              <a:rPr lang="en-US" sz="2400" b="1">
                <a:solidFill>
                  <a:srgbClr val="004A6C"/>
                </a:solidFill>
                <a:latin typeface="Century Gothic"/>
              </a:rPr>
              <a:t>Κατανα</a:t>
            </a:r>
            <a:r>
              <a:rPr lang="en-US" sz="2400" b="1" err="1">
                <a:solidFill>
                  <a:srgbClr val="004A6C"/>
                </a:solidFill>
                <a:latin typeface="Century Gothic"/>
              </a:rPr>
              <a:t>λωτές</a:t>
            </a:r>
            <a:endParaRPr lang="en-US" err="1"/>
          </a:p>
          <a:p>
            <a:pPr algn="ctr"/>
            <a:r>
              <a:rPr lang="en-US">
                <a:solidFill>
                  <a:srgbClr val="004A6C"/>
                </a:solidFill>
                <a:latin typeface="Century Gothic"/>
              </a:rPr>
              <a:t>(α</a:t>
            </a:r>
            <a:r>
              <a:rPr lang="en-US" err="1">
                <a:solidFill>
                  <a:srgbClr val="004A6C"/>
                </a:solidFill>
                <a:latin typeface="Century Gothic"/>
              </a:rPr>
              <a:t>γοράζουν</a:t>
            </a:r>
            <a:r>
              <a:rPr lang="en-US">
                <a:solidFill>
                  <a:srgbClr val="004A6C"/>
                </a:solidFill>
                <a:latin typeface="Century Gothic"/>
              </a:rPr>
              <a:t> </a:t>
            </a:r>
          </a:p>
          <a:p>
            <a:pPr algn="ctr"/>
            <a:r>
              <a:rPr lang="en-US">
                <a:solidFill>
                  <a:srgbClr val="004A6C"/>
                </a:solidFill>
                <a:latin typeface="Century Gothic"/>
              </a:rPr>
              <a:t>π</a:t>
            </a:r>
            <a:r>
              <a:rPr lang="en-US" err="1">
                <a:solidFill>
                  <a:srgbClr val="004A6C"/>
                </a:solidFill>
                <a:latin typeface="Century Gothic"/>
              </a:rPr>
              <a:t>ροϊόντ</a:t>
            </a:r>
            <a:r>
              <a:rPr lang="en-US">
                <a:solidFill>
                  <a:srgbClr val="004A6C"/>
                </a:solidFill>
                <a:latin typeface="Century Gothic"/>
              </a:rPr>
              <a:t>α)</a:t>
            </a:r>
            <a:endParaRPr lang="en-US"/>
          </a:p>
        </p:txBody>
      </p:sp>
      <p:sp>
        <p:nvSpPr>
          <p:cNvPr id="18" name="Rectangle 17">
            <a:extLst>
              <a:ext uri="{FF2B5EF4-FFF2-40B4-BE49-F238E27FC236}">
                <a16:creationId xmlns:a16="http://schemas.microsoft.com/office/drawing/2014/main" id="{6E829286-5D9F-9D4F-80F0-EAA865E70CCE}"/>
              </a:ext>
            </a:extLst>
          </p:cNvPr>
          <p:cNvSpPr/>
          <p:nvPr/>
        </p:nvSpPr>
        <p:spPr>
          <a:xfrm>
            <a:off x="5293984" y="4094140"/>
            <a:ext cx="3326296" cy="1015663"/>
          </a:xfrm>
          <a:prstGeom prst="rect">
            <a:avLst/>
          </a:prstGeom>
        </p:spPr>
        <p:txBody>
          <a:bodyPr wrap="square" lIns="91440" tIns="45720" rIns="91440" bIns="45720" anchor="t">
            <a:spAutoFit/>
          </a:bodyPr>
          <a:lstStyle/>
          <a:p>
            <a:pPr algn="ctr"/>
            <a:r>
              <a:rPr lang="en-US" sz="2400" b="1" err="1">
                <a:solidFill>
                  <a:srgbClr val="004A6C"/>
                </a:solidFill>
                <a:latin typeface="Century Gothic"/>
              </a:rPr>
              <a:t>Έμ</a:t>
            </a:r>
            <a:r>
              <a:rPr lang="en-US" sz="2400" b="1">
                <a:solidFill>
                  <a:srgbClr val="004A6C"/>
                </a:solidFill>
                <a:latin typeface="Century Gothic"/>
              </a:rPr>
              <a:t>π</a:t>
            </a:r>
            <a:r>
              <a:rPr lang="en-US" sz="2400" b="1" err="1">
                <a:solidFill>
                  <a:srgbClr val="004A6C"/>
                </a:solidFill>
                <a:latin typeface="Century Gothic"/>
              </a:rPr>
              <a:t>οροι</a:t>
            </a:r>
            <a:r>
              <a:rPr lang="en-US" sz="2400" b="1">
                <a:solidFill>
                  <a:srgbClr val="004A6C"/>
                </a:solidFill>
                <a:latin typeface="Century Gothic"/>
              </a:rPr>
              <a:t> </a:t>
            </a:r>
            <a:endParaRPr lang="en-US">
              <a:solidFill>
                <a:srgbClr val="000000"/>
              </a:solidFill>
              <a:latin typeface="Calibri" panose="020F0502020204030204"/>
              <a:cs typeface="Calibri" panose="020F0502020204030204"/>
            </a:endParaRPr>
          </a:p>
          <a:p>
            <a:pPr algn="ctr"/>
            <a:r>
              <a:rPr lang="en-US">
                <a:solidFill>
                  <a:srgbClr val="004A6C"/>
                </a:solidFill>
                <a:latin typeface="Century Gothic"/>
              </a:rPr>
              <a:t>(π</a:t>
            </a:r>
            <a:r>
              <a:rPr lang="en-US" err="1">
                <a:solidFill>
                  <a:srgbClr val="004A6C"/>
                </a:solidFill>
                <a:latin typeface="Century Gothic"/>
              </a:rPr>
              <a:t>ουλάνε</a:t>
            </a:r>
            <a:r>
              <a:rPr lang="en-US">
                <a:solidFill>
                  <a:srgbClr val="004A6C"/>
                </a:solidFill>
                <a:latin typeface="Century Gothic"/>
              </a:rPr>
              <a:t> </a:t>
            </a:r>
            <a:endParaRPr lang="en-US">
              <a:solidFill>
                <a:srgbClr val="000000"/>
              </a:solidFill>
              <a:latin typeface="Calibri" panose="020F0502020204030204"/>
              <a:cs typeface="Calibri"/>
            </a:endParaRPr>
          </a:p>
          <a:p>
            <a:pPr algn="ctr"/>
            <a:r>
              <a:rPr lang="en-US">
                <a:solidFill>
                  <a:srgbClr val="004A6C"/>
                </a:solidFill>
                <a:latin typeface="Century Gothic"/>
              </a:rPr>
              <a:t>π</a:t>
            </a:r>
            <a:r>
              <a:rPr lang="en-US" err="1">
                <a:solidFill>
                  <a:srgbClr val="004A6C"/>
                </a:solidFill>
                <a:latin typeface="Century Gothic"/>
              </a:rPr>
              <a:t>ροϊόντ</a:t>
            </a:r>
            <a:r>
              <a:rPr lang="en-US">
                <a:solidFill>
                  <a:srgbClr val="004A6C"/>
                </a:solidFill>
                <a:latin typeface="Century Gothic"/>
              </a:rPr>
              <a:t>α</a:t>
            </a:r>
            <a:endParaRPr lang="en-US">
              <a:cs typeface="Calibri"/>
            </a:endParaRPr>
          </a:p>
        </p:txBody>
      </p:sp>
      <p:pic>
        <p:nvPicPr>
          <p:cNvPr id="3" name="Picture 2" descr="A picture containing text&#10;&#10;Description automatically generated">
            <a:extLst>
              <a:ext uri="{FF2B5EF4-FFF2-40B4-BE49-F238E27FC236}">
                <a16:creationId xmlns:a16="http://schemas.microsoft.com/office/drawing/2014/main" id="{5539F7BA-8158-3DA0-0A26-0EB25908542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0" y="5715000"/>
            <a:ext cx="4162788" cy="1143002"/>
          </a:xfrm>
          <a:prstGeom prst="rect">
            <a:avLst/>
          </a:prstGeom>
        </p:spPr>
      </p:pic>
      <p:sp>
        <p:nvSpPr>
          <p:cNvPr id="10" name="TextBox 9">
            <a:extLst>
              <a:ext uri="{FF2B5EF4-FFF2-40B4-BE49-F238E27FC236}">
                <a16:creationId xmlns:a16="http://schemas.microsoft.com/office/drawing/2014/main" id="{A08DE7C0-146E-0973-38F2-994B8F4DDFAF}"/>
              </a:ext>
            </a:extLst>
          </p:cNvPr>
          <p:cNvSpPr txBox="1"/>
          <p:nvPr/>
        </p:nvSpPr>
        <p:spPr>
          <a:xfrm>
            <a:off x="574554" y="902813"/>
            <a:ext cx="3173084" cy="584775"/>
          </a:xfrm>
          <a:prstGeom prst="rect">
            <a:avLst/>
          </a:prstGeom>
          <a:noFill/>
        </p:spPr>
        <p:txBody>
          <a:bodyPr wrap="square" lIns="91440" tIns="45720" rIns="91440" bIns="45720" rtlCol="0" anchor="t">
            <a:spAutoFit/>
          </a:bodyPr>
          <a:lstStyle/>
          <a:p>
            <a:r>
              <a:rPr lang="en-US" sz="3200" b="1">
                <a:solidFill>
                  <a:srgbClr val="004A6C"/>
                </a:solidFill>
                <a:latin typeface="Century Gothic"/>
              </a:rPr>
              <a:t>Τα 3Ε + 3Α</a:t>
            </a:r>
            <a:endParaRPr lang="en-US"/>
          </a:p>
        </p:txBody>
      </p:sp>
    </p:spTree>
    <p:extLst>
      <p:ext uri="{BB962C8B-B14F-4D97-AF65-F5344CB8AC3E}">
        <p14:creationId xmlns:p14="http://schemas.microsoft.com/office/powerpoint/2010/main" val="40979687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1B04E-C437-2748-A82B-03FC20D23D8B}"/>
              </a:ext>
            </a:extLst>
          </p:cNvPr>
          <p:cNvSpPr>
            <a:spLocks noGrp="1"/>
          </p:cNvSpPr>
          <p:nvPr>
            <p:ph type="title"/>
          </p:nvPr>
        </p:nvSpPr>
        <p:spPr/>
        <p:txBody>
          <a:bodyPr/>
          <a:lstStyle/>
          <a:p>
            <a:endParaRPr lang="en-US"/>
          </a:p>
        </p:txBody>
      </p:sp>
      <p:pic>
        <p:nvPicPr>
          <p:cNvPr id="4" name="Picture 3" descr="A picture containing icon&#10;&#10;Description automatically generated">
            <a:extLst>
              <a:ext uri="{FF2B5EF4-FFF2-40B4-BE49-F238E27FC236}">
                <a16:creationId xmlns:a16="http://schemas.microsoft.com/office/drawing/2014/main" id="{A90EB9C0-ED27-6048-96B2-B824AA932230}"/>
              </a:ext>
            </a:extLst>
          </p:cNvPr>
          <p:cNvPicPr>
            <a:picLocks noChangeAspect="1"/>
          </p:cNvPicPr>
          <p:nvPr/>
        </p:nvPicPr>
        <p:blipFill>
          <a:blip r:embed="rId3"/>
          <a:stretch>
            <a:fillRect/>
          </a:stretch>
        </p:blipFill>
        <p:spPr>
          <a:xfrm>
            <a:off x="0" y="0"/>
            <a:ext cx="12192000" cy="6858000"/>
          </a:xfrm>
          <a:prstGeom prst="rect">
            <a:avLst/>
          </a:prstGeom>
          <a:ln>
            <a:noFill/>
          </a:ln>
        </p:spPr>
      </p:pic>
      <p:sp>
        <p:nvSpPr>
          <p:cNvPr id="5" name="TextBox 4">
            <a:extLst>
              <a:ext uri="{FF2B5EF4-FFF2-40B4-BE49-F238E27FC236}">
                <a16:creationId xmlns:a16="http://schemas.microsoft.com/office/drawing/2014/main" id="{9AD9CE74-1C78-074B-A3D4-A3A3EA88CC2E}"/>
              </a:ext>
            </a:extLst>
          </p:cNvPr>
          <p:cNvSpPr txBox="1"/>
          <p:nvPr/>
        </p:nvSpPr>
        <p:spPr>
          <a:xfrm>
            <a:off x="198502" y="902810"/>
            <a:ext cx="4400026" cy="606287"/>
          </a:xfrm>
          <a:prstGeom prst="rect">
            <a:avLst/>
          </a:prstGeom>
          <a:noFill/>
        </p:spPr>
        <p:txBody>
          <a:bodyPr wrap="square" lIns="91440" tIns="45720" rIns="91440" bIns="45720" rtlCol="0" anchor="t">
            <a:spAutoFit/>
          </a:bodyPr>
          <a:lstStyle/>
          <a:p>
            <a:r>
              <a:rPr lang="en-US" sz="3200" b="1">
                <a:solidFill>
                  <a:srgbClr val="004A6C"/>
                </a:solidFill>
                <a:latin typeface="Century Gothic"/>
              </a:rPr>
              <a:t>Ta 3E+3A: </a:t>
            </a:r>
            <a:r>
              <a:rPr lang="en-US" sz="3200" b="1" err="1">
                <a:solidFill>
                  <a:srgbClr val="0090D4"/>
                </a:solidFill>
                <a:latin typeface="Century Gothic"/>
              </a:rPr>
              <a:t>Ελ</a:t>
            </a:r>
            <a:r>
              <a:rPr lang="en-US" sz="3200" b="1">
                <a:solidFill>
                  <a:srgbClr val="0090D4"/>
                </a:solidFill>
                <a:latin typeface="Century Gothic"/>
              </a:rPr>
              <a:t>α</a:t>
            </a:r>
            <a:r>
              <a:rPr lang="en-US" sz="3200" b="1" err="1">
                <a:solidFill>
                  <a:srgbClr val="0090D4"/>
                </a:solidFill>
                <a:latin typeface="Century Gothic"/>
              </a:rPr>
              <a:t>ττώνω</a:t>
            </a:r>
          </a:p>
        </p:txBody>
      </p:sp>
      <p:sp>
        <p:nvSpPr>
          <p:cNvPr id="11" name="Rectangle 10">
            <a:extLst>
              <a:ext uri="{FF2B5EF4-FFF2-40B4-BE49-F238E27FC236}">
                <a16:creationId xmlns:a16="http://schemas.microsoft.com/office/drawing/2014/main" id="{60E89E5C-22EF-E648-BB2F-E55E1BEE3017}"/>
              </a:ext>
            </a:extLst>
          </p:cNvPr>
          <p:cNvSpPr/>
          <p:nvPr/>
        </p:nvSpPr>
        <p:spPr>
          <a:xfrm>
            <a:off x="408745" y="2157985"/>
            <a:ext cx="6958409" cy="4482341"/>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392BFBD-29CA-4C48-94FE-4BCCCC90830C}"/>
              </a:ext>
            </a:extLst>
          </p:cNvPr>
          <p:cNvSpPr/>
          <p:nvPr/>
        </p:nvSpPr>
        <p:spPr>
          <a:xfrm>
            <a:off x="571005" y="2159437"/>
            <a:ext cx="4648358" cy="4278094"/>
          </a:xfrm>
          <a:prstGeom prst="rect">
            <a:avLst/>
          </a:prstGeom>
        </p:spPr>
        <p:txBody>
          <a:bodyPr wrap="square" lIns="91440" tIns="45720" rIns="91440" bIns="45720" anchor="t">
            <a:spAutoFit/>
          </a:bodyPr>
          <a:lstStyle/>
          <a:p>
            <a:r>
              <a:rPr lang="en-US" sz="1600" b="1">
                <a:solidFill>
                  <a:srgbClr val="004A6C"/>
                </a:solidFill>
                <a:latin typeface="Century Gothic"/>
              </a:rPr>
              <a:t>Κατανα</a:t>
            </a:r>
            <a:r>
              <a:rPr lang="en-US" sz="1600" b="1" err="1">
                <a:solidFill>
                  <a:srgbClr val="004A6C"/>
                </a:solidFill>
                <a:latin typeface="Century Gothic"/>
              </a:rPr>
              <a:t>λωτές</a:t>
            </a:r>
            <a:r>
              <a:rPr lang="en-US" sz="1600" b="1">
                <a:solidFill>
                  <a:srgbClr val="004A6C"/>
                </a:solidFill>
                <a:latin typeface="Century Gothic"/>
              </a:rPr>
              <a:t>
</a:t>
            </a:r>
            <a:r>
              <a:rPr lang="en-US" sz="1600" err="1">
                <a:solidFill>
                  <a:srgbClr val="004A6C"/>
                </a:solidFill>
                <a:latin typeface="Century Gothic"/>
              </a:rPr>
              <a:t>Ελ</a:t>
            </a:r>
            <a:r>
              <a:rPr lang="en-US" sz="1600">
                <a:solidFill>
                  <a:srgbClr val="004A6C"/>
                </a:solidFill>
                <a:latin typeface="Century Gothic"/>
              </a:rPr>
              <a:t>α</a:t>
            </a:r>
            <a:r>
              <a:rPr lang="en-US" sz="1600" err="1">
                <a:solidFill>
                  <a:srgbClr val="004A6C"/>
                </a:solidFill>
                <a:latin typeface="Century Gothic"/>
              </a:rPr>
              <a:t>ττώνουν</a:t>
            </a:r>
            <a:r>
              <a:rPr lang="en-US" sz="1600">
                <a:solidFill>
                  <a:srgbClr val="004A6C"/>
                </a:solidFill>
                <a:latin typeface="Century Gothic"/>
              </a:rPr>
              <a:t> </a:t>
            </a:r>
            <a:r>
              <a:rPr lang="en-US" sz="1600" err="1">
                <a:solidFill>
                  <a:srgbClr val="004A6C"/>
                </a:solidFill>
                <a:latin typeface="Century Gothic"/>
              </a:rPr>
              <a:t>τον</a:t>
            </a:r>
            <a:r>
              <a:rPr lang="en-US" sz="1600">
                <a:solidFill>
                  <a:srgbClr val="004A6C"/>
                </a:solidFill>
                <a:latin typeface="Century Gothic"/>
              </a:rPr>
              <a:t> α</a:t>
            </a:r>
            <a:r>
              <a:rPr lang="en-US" sz="1600" err="1">
                <a:solidFill>
                  <a:srgbClr val="004A6C"/>
                </a:solidFill>
                <a:latin typeface="Century Gothic"/>
              </a:rPr>
              <a:t>ριθμό</a:t>
            </a:r>
            <a:r>
              <a:rPr lang="en-US" sz="1600">
                <a:solidFill>
                  <a:srgbClr val="004A6C"/>
                </a:solidFill>
                <a:latin typeface="Century Gothic"/>
              </a:rPr>
              <a:t> </a:t>
            </a:r>
            <a:r>
              <a:rPr lang="en-US" sz="1600" err="1">
                <a:solidFill>
                  <a:srgbClr val="004A6C"/>
                </a:solidFill>
                <a:latin typeface="Century Gothic"/>
              </a:rPr>
              <a:t>των</a:t>
            </a:r>
            <a:r>
              <a:rPr lang="en-US" sz="1600">
                <a:solidFill>
                  <a:srgbClr val="004A6C"/>
                </a:solidFill>
                <a:latin typeface="Century Gothic"/>
              </a:rPr>
              <a:t> π</a:t>
            </a:r>
            <a:r>
              <a:rPr lang="en-US" sz="1600" err="1">
                <a:solidFill>
                  <a:srgbClr val="004A6C"/>
                </a:solidFill>
                <a:latin typeface="Century Gothic"/>
              </a:rPr>
              <a:t>ροϊόντων</a:t>
            </a:r>
            <a:r>
              <a:rPr lang="en-US" sz="1600">
                <a:solidFill>
                  <a:srgbClr val="004A6C"/>
                </a:solidFill>
                <a:latin typeface="Century Gothic"/>
              </a:rPr>
              <a:t>
π</a:t>
            </a:r>
            <a:r>
              <a:rPr lang="en-US" sz="1600" err="1">
                <a:solidFill>
                  <a:srgbClr val="004A6C"/>
                </a:solidFill>
                <a:latin typeface="Century Gothic"/>
              </a:rPr>
              <a:t>ου</a:t>
            </a:r>
            <a:r>
              <a:rPr lang="en-US" sz="1600">
                <a:solidFill>
                  <a:srgbClr val="004A6C"/>
                </a:solidFill>
                <a:latin typeface="Century Gothic"/>
              </a:rPr>
              <a:t> α</a:t>
            </a:r>
            <a:r>
              <a:rPr lang="en-US" sz="1600" err="1">
                <a:solidFill>
                  <a:srgbClr val="004A6C"/>
                </a:solidFill>
                <a:latin typeface="Century Gothic"/>
              </a:rPr>
              <a:t>γοράζουν</a:t>
            </a:r>
            <a:r>
              <a:rPr lang="en-US" sz="1600">
                <a:solidFill>
                  <a:srgbClr val="004A6C"/>
                </a:solidFill>
                <a:latin typeface="Century Gothic"/>
              </a:rPr>
              <a:t> ή </a:t>
            </a:r>
            <a:r>
              <a:rPr lang="en-US" sz="1600" err="1">
                <a:solidFill>
                  <a:srgbClr val="004A6C"/>
                </a:solidFill>
                <a:latin typeface="Century Gothic"/>
              </a:rPr>
              <a:t>εξετάζουν</a:t>
            </a:r>
            <a:r>
              <a:rPr lang="en-US" sz="1600">
                <a:solidFill>
                  <a:srgbClr val="004A6C"/>
                </a:solidFill>
                <a:latin typeface="Century Gothic"/>
              </a:rPr>
              <a:t> </a:t>
            </a:r>
            <a:r>
              <a:rPr lang="en-US" sz="1600" err="1">
                <a:solidFill>
                  <a:srgbClr val="004A6C"/>
                </a:solidFill>
                <a:latin typeface="Century Gothic"/>
              </a:rPr>
              <a:t>την</a:t>
            </a:r>
            <a:r>
              <a:rPr lang="en-US" sz="1600">
                <a:solidFill>
                  <a:srgbClr val="004A6C"/>
                </a:solidFill>
                <a:latin typeface="Century Gothic"/>
              </a:rPr>
              <a:t> α</a:t>
            </a:r>
            <a:r>
              <a:rPr lang="en-US" sz="1600" err="1">
                <a:solidFill>
                  <a:srgbClr val="004A6C"/>
                </a:solidFill>
                <a:latin typeface="Century Gothic"/>
              </a:rPr>
              <a:t>γορά</a:t>
            </a:r>
            <a:r>
              <a:rPr lang="en-US" sz="1600">
                <a:solidFill>
                  <a:srgbClr val="004A6C"/>
                </a:solidFill>
                <a:latin typeface="Century Gothic"/>
              </a:rPr>
              <a:t>  π</a:t>
            </a:r>
            <a:r>
              <a:rPr lang="en-US" sz="1600" err="1">
                <a:solidFill>
                  <a:srgbClr val="004A6C"/>
                </a:solidFill>
                <a:latin typeface="Century Gothic"/>
              </a:rPr>
              <a:t>ροϊόντων</a:t>
            </a:r>
            <a:r>
              <a:rPr lang="en-US" sz="1600">
                <a:solidFill>
                  <a:srgbClr val="004A6C"/>
                </a:solidFill>
                <a:latin typeface="Century Gothic"/>
              </a:rPr>
              <a:t> π</a:t>
            </a:r>
            <a:r>
              <a:rPr lang="en-US" sz="1600" err="1">
                <a:solidFill>
                  <a:srgbClr val="004A6C"/>
                </a:solidFill>
                <a:latin typeface="Century Gothic"/>
              </a:rPr>
              <a:t>ου</a:t>
            </a:r>
            <a:r>
              <a:rPr lang="en-US" sz="1600">
                <a:solidFill>
                  <a:srgbClr val="004A6C"/>
                </a:solidFill>
                <a:latin typeface="Century Gothic"/>
              </a:rPr>
              <a:t> κατανα</a:t>
            </a:r>
            <a:r>
              <a:rPr lang="en-US" sz="1600" err="1">
                <a:solidFill>
                  <a:srgbClr val="004A6C"/>
                </a:solidFill>
                <a:latin typeface="Century Gothic"/>
              </a:rPr>
              <a:t>λώνουν</a:t>
            </a:r>
            <a:r>
              <a:rPr lang="en-US" sz="1600">
                <a:solidFill>
                  <a:srgbClr val="004A6C"/>
                </a:solidFill>
                <a:latin typeface="Century Gothic"/>
              </a:rPr>
              <a:t> </a:t>
            </a:r>
            <a:r>
              <a:rPr lang="en-US" sz="1600" err="1">
                <a:solidFill>
                  <a:srgbClr val="004A6C"/>
                </a:solidFill>
                <a:latin typeface="Century Gothic"/>
              </a:rPr>
              <a:t>λιγότερη</a:t>
            </a:r>
            <a:r>
              <a:rPr lang="en-US" sz="1600">
                <a:solidFill>
                  <a:srgbClr val="004A6C"/>
                </a:solidFill>
                <a:latin typeface="Century Gothic"/>
              </a:rPr>
              <a:t> </a:t>
            </a:r>
            <a:r>
              <a:rPr lang="en-US" sz="1600" err="1">
                <a:solidFill>
                  <a:srgbClr val="004A6C"/>
                </a:solidFill>
                <a:latin typeface="Century Gothic"/>
              </a:rPr>
              <a:t>ενέργει</a:t>
            </a:r>
            <a:r>
              <a:rPr lang="en-US" sz="1600">
                <a:solidFill>
                  <a:srgbClr val="004A6C"/>
                </a:solidFill>
                <a:latin typeface="Century Gothic"/>
              </a:rPr>
              <a:t>α ή </a:t>
            </a:r>
            <a:r>
              <a:rPr lang="en-US" sz="1600" err="1">
                <a:solidFill>
                  <a:srgbClr val="004A6C"/>
                </a:solidFill>
                <a:latin typeface="Century Gothic"/>
              </a:rPr>
              <a:t>δι</a:t>
            </a:r>
            <a:r>
              <a:rPr lang="en-US" sz="1600">
                <a:solidFill>
                  <a:srgbClr val="004A6C"/>
                </a:solidFill>
                <a:latin typeface="Century Gothic"/>
              </a:rPr>
              <a:t>α</a:t>
            </a:r>
            <a:r>
              <a:rPr lang="en-US" sz="1600" err="1">
                <a:solidFill>
                  <a:srgbClr val="004A6C"/>
                </a:solidFill>
                <a:latin typeface="Century Gothic"/>
              </a:rPr>
              <a:t>ρκούν</a:t>
            </a:r>
            <a:r>
              <a:rPr lang="en-US" sz="1600">
                <a:solidFill>
                  <a:srgbClr val="004A6C"/>
                </a:solidFill>
                <a:latin typeface="Century Gothic"/>
              </a:rPr>
              <a:t> π</a:t>
            </a:r>
            <a:r>
              <a:rPr lang="en-US" sz="1600" err="1">
                <a:solidFill>
                  <a:srgbClr val="004A6C"/>
                </a:solidFill>
                <a:latin typeface="Century Gothic"/>
              </a:rPr>
              <a:t>ερισσότερο</a:t>
            </a:r>
            <a:r>
              <a:rPr lang="en-US" sz="1600">
                <a:solidFill>
                  <a:srgbClr val="004A6C"/>
                </a:solidFill>
                <a:latin typeface="Century Gothic"/>
              </a:rPr>
              <a:t>.
</a:t>
            </a:r>
            <a:r>
              <a:rPr lang="en-US" sz="1600" b="1">
                <a:solidFill>
                  <a:srgbClr val="004A6C"/>
                </a:solidFill>
                <a:latin typeface="Century Gothic"/>
              </a:rPr>
              <a:t>
Κατα</a:t>
            </a:r>
            <a:r>
              <a:rPr lang="en-US" sz="1600" b="1" err="1">
                <a:solidFill>
                  <a:srgbClr val="004A6C"/>
                </a:solidFill>
                <a:latin typeface="Century Gothic"/>
              </a:rPr>
              <a:t>σκευ</a:t>
            </a:r>
            <a:r>
              <a:rPr lang="en-US" sz="1600" b="1">
                <a:solidFill>
                  <a:srgbClr val="004A6C"/>
                </a:solidFill>
                <a:latin typeface="Century Gothic"/>
              </a:rPr>
              <a:t>α</a:t>
            </a:r>
            <a:r>
              <a:rPr lang="en-US" sz="1600" b="1" err="1">
                <a:solidFill>
                  <a:srgbClr val="004A6C"/>
                </a:solidFill>
                <a:latin typeface="Century Gothic"/>
              </a:rPr>
              <a:t>στές</a:t>
            </a:r>
            <a:r>
              <a:rPr lang="en-US" sz="1600" b="1">
                <a:solidFill>
                  <a:srgbClr val="004A6C"/>
                </a:solidFill>
                <a:latin typeface="Century Gothic"/>
              </a:rPr>
              <a:t>
</a:t>
            </a:r>
            <a:r>
              <a:rPr lang="en-US" sz="1600" err="1">
                <a:solidFill>
                  <a:srgbClr val="004A6C"/>
                </a:solidFill>
                <a:latin typeface="Century Gothic"/>
              </a:rPr>
              <a:t>Σχεδιάζουν</a:t>
            </a:r>
            <a:r>
              <a:rPr lang="en-US" sz="1600">
                <a:solidFill>
                  <a:srgbClr val="004A6C"/>
                </a:solidFill>
                <a:latin typeface="Century Gothic"/>
              </a:rPr>
              <a:t> π</a:t>
            </a:r>
            <a:r>
              <a:rPr lang="en-US" sz="1600" err="1">
                <a:solidFill>
                  <a:srgbClr val="004A6C"/>
                </a:solidFill>
                <a:latin typeface="Century Gothic"/>
              </a:rPr>
              <a:t>ροϊόντ</a:t>
            </a:r>
            <a:r>
              <a:rPr lang="en-US" sz="1600">
                <a:solidFill>
                  <a:srgbClr val="004A6C"/>
                </a:solidFill>
                <a:latin typeface="Century Gothic"/>
              </a:rPr>
              <a:t>α π</a:t>
            </a:r>
            <a:r>
              <a:rPr lang="en-US" sz="1600" err="1">
                <a:solidFill>
                  <a:srgbClr val="004A6C"/>
                </a:solidFill>
                <a:latin typeface="Century Gothic"/>
              </a:rPr>
              <a:t>ου</a:t>
            </a:r>
            <a:r>
              <a:rPr lang="en-US" sz="1600">
                <a:solidFill>
                  <a:srgbClr val="004A6C"/>
                </a:solidFill>
                <a:latin typeface="Century Gothic"/>
              </a:rPr>
              <a:t> </a:t>
            </a:r>
            <a:r>
              <a:rPr lang="en-US" sz="1600" err="1">
                <a:solidFill>
                  <a:srgbClr val="004A6C"/>
                </a:solidFill>
                <a:latin typeface="Century Gothic"/>
              </a:rPr>
              <a:t>χρησιμο</a:t>
            </a:r>
            <a:r>
              <a:rPr lang="en-US" sz="1600">
                <a:solidFill>
                  <a:srgbClr val="004A6C"/>
                </a:solidFill>
                <a:latin typeface="Century Gothic"/>
              </a:rPr>
              <a:t>π</a:t>
            </a:r>
            <a:r>
              <a:rPr lang="en-US" sz="1600" err="1">
                <a:solidFill>
                  <a:srgbClr val="004A6C"/>
                </a:solidFill>
                <a:latin typeface="Century Gothic"/>
              </a:rPr>
              <a:t>οιούν</a:t>
            </a:r>
            <a:r>
              <a:rPr lang="en-US" sz="1600">
                <a:solidFill>
                  <a:srgbClr val="004A6C"/>
                </a:solidFill>
                <a:latin typeface="Century Gothic"/>
              </a:rPr>
              <a:t> </a:t>
            </a:r>
            <a:r>
              <a:rPr lang="en-US" sz="1600" err="1">
                <a:solidFill>
                  <a:srgbClr val="004A6C"/>
                </a:solidFill>
                <a:latin typeface="Century Gothic"/>
              </a:rPr>
              <a:t>λιγότερ</a:t>
            </a:r>
            <a:r>
              <a:rPr lang="en-US" sz="1600">
                <a:solidFill>
                  <a:srgbClr val="004A6C"/>
                </a:solidFill>
                <a:latin typeface="Century Gothic"/>
              </a:rPr>
              <a:t>α </a:t>
            </a:r>
            <a:r>
              <a:rPr lang="en-US" sz="1600" err="1">
                <a:solidFill>
                  <a:srgbClr val="004A6C"/>
                </a:solidFill>
                <a:latin typeface="Century Gothic"/>
              </a:rPr>
              <a:t>υλικά</a:t>
            </a:r>
            <a:r>
              <a:rPr lang="en-US" sz="1600">
                <a:solidFill>
                  <a:srgbClr val="004A6C"/>
                </a:solidFill>
                <a:latin typeface="Century Gothic"/>
              </a:rPr>
              <a:t>, </a:t>
            </a:r>
            <a:r>
              <a:rPr lang="en-US" sz="1600" err="1">
                <a:solidFill>
                  <a:srgbClr val="004A6C"/>
                </a:solidFill>
                <a:latin typeface="Century Gothic"/>
              </a:rPr>
              <a:t>λιγότερη</a:t>
            </a:r>
            <a:r>
              <a:rPr lang="en-US" sz="1600">
                <a:solidFill>
                  <a:srgbClr val="004A6C"/>
                </a:solidFill>
                <a:latin typeface="Century Gothic"/>
              </a:rPr>
              <a:t> </a:t>
            </a:r>
            <a:r>
              <a:rPr lang="en-US" sz="1600" err="1">
                <a:solidFill>
                  <a:srgbClr val="004A6C"/>
                </a:solidFill>
                <a:latin typeface="Century Gothic"/>
              </a:rPr>
              <a:t>ενέργει</a:t>
            </a:r>
            <a:r>
              <a:rPr lang="en-US" sz="1600">
                <a:solidFill>
                  <a:srgbClr val="004A6C"/>
                </a:solidFill>
                <a:latin typeface="Century Gothic"/>
              </a:rPr>
              <a:t>α </a:t>
            </a:r>
            <a:r>
              <a:rPr lang="en-US" sz="1600" err="1">
                <a:solidFill>
                  <a:srgbClr val="004A6C"/>
                </a:solidFill>
                <a:latin typeface="Century Gothic"/>
              </a:rPr>
              <a:t>γι</a:t>
            </a:r>
            <a:r>
              <a:rPr lang="en-US" sz="1600">
                <a:solidFill>
                  <a:srgbClr val="004A6C"/>
                </a:solidFill>
                <a:latin typeface="Century Gothic"/>
              </a:rPr>
              <a:t>α να παρα</a:t>
            </a:r>
            <a:r>
              <a:rPr lang="en-US" sz="1600" err="1">
                <a:solidFill>
                  <a:srgbClr val="004A6C"/>
                </a:solidFill>
                <a:latin typeface="Century Gothic"/>
              </a:rPr>
              <a:t>χθούν</a:t>
            </a:r>
            <a:r>
              <a:rPr lang="en-US" sz="1600">
                <a:solidFill>
                  <a:srgbClr val="004A6C"/>
                </a:solidFill>
                <a:latin typeface="Century Gothic"/>
              </a:rPr>
              <a:t> και </a:t>
            </a:r>
            <a:r>
              <a:rPr lang="en-US" sz="1600" err="1">
                <a:solidFill>
                  <a:srgbClr val="004A6C"/>
                </a:solidFill>
                <a:latin typeface="Century Gothic"/>
              </a:rPr>
              <a:t>λιγότερ</a:t>
            </a:r>
            <a:r>
              <a:rPr lang="en-US" sz="1600">
                <a:solidFill>
                  <a:srgbClr val="004A6C"/>
                </a:solidFill>
                <a:latin typeface="Century Gothic"/>
              </a:rPr>
              <a:t>α </a:t>
            </a:r>
            <a:r>
              <a:rPr lang="en-US" sz="1600" err="1">
                <a:solidFill>
                  <a:srgbClr val="004A6C"/>
                </a:solidFill>
                <a:latin typeface="Century Gothic"/>
              </a:rPr>
              <a:t>υλικά</a:t>
            </a:r>
            <a:r>
              <a:rPr lang="en-US" sz="1600">
                <a:solidFill>
                  <a:srgbClr val="004A6C"/>
                </a:solidFill>
                <a:latin typeface="Century Gothic"/>
              </a:rPr>
              <a:t> </a:t>
            </a:r>
            <a:r>
              <a:rPr lang="en-US" sz="1600" err="1">
                <a:solidFill>
                  <a:srgbClr val="004A6C"/>
                </a:solidFill>
                <a:latin typeface="Century Gothic"/>
              </a:rPr>
              <a:t>συσκευ</a:t>
            </a:r>
            <a:r>
              <a:rPr lang="en-US" sz="1600">
                <a:solidFill>
                  <a:srgbClr val="004A6C"/>
                </a:solidFill>
                <a:latin typeface="Century Gothic"/>
              </a:rPr>
              <a:t>α</a:t>
            </a:r>
            <a:r>
              <a:rPr lang="en-US" sz="1600" err="1">
                <a:solidFill>
                  <a:srgbClr val="004A6C"/>
                </a:solidFill>
                <a:latin typeface="Century Gothic"/>
              </a:rPr>
              <a:t>σί</a:t>
            </a:r>
            <a:r>
              <a:rPr lang="en-US" sz="1600">
                <a:solidFill>
                  <a:srgbClr val="004A6C"/>
                </a:solidFill>
                <a:latin typeface="Century Gothic"/>
              </a:rPr>
              <a:t>ας </a:t>
            </a:r>
            <a:r>
              <a:rPr lang="en-US" sz="1600" err="1">
                <a:solidFill>
                  <a:srgbClr val="004A6C"/>
                </a:solidFill>
                <a:latin typeface="Century Gothic"/>
              </a:rPr>
              <a:t>γι</a:t>
            </a:r>
            <a:r>
              <a:rPr lang="en-US" sz="1600">
                <a:solidFill>
                  <a:srgbClr val="004A6C"/>
                </a:solidFill>
                <a:latin typeface="Century Gothic"/>
              </a:rPr>
              <a:t>α </a:t>
            </a:r>
            <a:r>
              <a:rPr lang="en-US" sz="1600" err="1">
                <a:solidFill>
                  <a:srgbClr val="004A6C"/>
                </a:solidFill>
                <a:latin typeface="Century Gothic"/>
              </a:rPr>
              <a:t>την</a:t>
            </a:r>
            <a:r>
              <a:rPr lang="en-US" sz="1600">
                <a:solidFill>
                  <a:srgbClr val="004A6C"/>
                </a:solidFill>
                <a:latin typeface="Century Gothic"/>
              </a:rPr>
              <a:t> </a:t>
            </a:r>
            <a:r>
              <a:rPr lang="en-US" sz="1600" err="1">
                <a:solidFill>
                  <a:srgbClr val="004A6C"/>
                </a:solidFill>
                <a:latin typeface="Century Gothic"/>
              </a:rPr>
              <a:t>μετ</a:t>
            </a:r>
            <a:r>
              <a:rPr lang="en-US" sz="1600">
                <a:solidFill>
                  <a:srgbClr val="004A6C"/>
                </a:solidFill>
                <a:latin typeface="Century Gothic"/>
              </a:rPr>
              <a:t>α</a:t>
            </a:r>
            <a:r>
              <a:rPr lang="en-US" sz="1600" err="1">
                <a:solidFill>
                  <a:srgbClr val="004A6C"/>
                </a:solidFill>
                <a:latin typeface="Century Gothic"/>
              </a:rPr>
              <a:t>φορά</a:t>
            </a:r>
            <a:r>
              <a:rPr lang="en-US" sz="1600">
                <a:solidFill>
                  <a:srgbClr val="004A6C"/>
                </a:solidFill>
                <a:latin typeface="Century Gothic"/>
              </a:rPr>
              <a:t> </a:t>
            </a:r>
            <a:r>
              <a:rPr lang="en-US" sz="1600" err="1">
                <a:solidFill>
                  <a:srgbClr val="004A6C"/>
                </a:solidFill>
                <a:latin typeface="Century Gothic"/>
              </a:rPr>
              <a:t>τους</a:t>
            </a:r>
            <a:r>
              <a:rPr lang="en-US" sz="1600">
                <a:solidFill>
                  <a:srgbClr val="004A6C"/>
                </a:solidFill>
                <a:latin typeface="Century Gothic"/>
              </a:rPr>
              <a:t>.​</a:t>
            </a:r>
            <a:r>
              <a:rPr lang="en-US" sz="1600" b="1">
                <a:solidFill>
                  <a:srgbClr val="004A6C"/>
                </a:solidFill>
                <a:latin typeface="Century Gothic"/>
              </a:rPr>
              <a:t>
</a:t>
            </a:r>
            <a:r>
              <a:rPr lang="en-US" sz="1600" b="1" err="1">
                <a:solidFill>
                  <a:srgbClr val="004A6C"/>
                </a:solidFill>
                <a:latin typeface="Century Gothic"/>
              </a:rPr>
              <a:t>Έμ</a:t>
            </a:r>
            <a:r>
              <a:rPr lang="en-US" sz="1600" b="1">
                <a:solidFill>
                  <a:srgbClr val="004A6C"/>
                </a:solidFill>
                <a:latin typeface="Century Gothic"/>
              </a:rPr>
              <a:t>π</a:t>
            </a:r>
            <a:r>
              <a:rPr lang="en-US" sz="1600" b="1" err="1">
                <a:solidFill>
                  <a:srgbClr val="004A6C"/>
                </a:solidFill>
                <a:latin typeface="Century Gothic"/>
              </a:rPr>
              <a:t>οροι</a:t>
            </a:r>
            <a:r>
              <a:rPr lang="en-US" sz="1600" b="1">
                <a:solidFill>
                  <a:srgbClr val="004A6C"/>
                </a:solidFill>
                <a:latin typeface="Century Gothic"/>
              </a:rPr>
              <a:t>
</a:t>
            </a:r>
            <a:r>
              <a:rPr lang="en-US" sz="1600" err="1">
                <a:solidFill>
                  <a:srgbClr val="004A6C"/>
                </a:solidFill>
                <a:latin typeface="Century Gothic"/>
              </a:rPr>
              <a:t>Ελ</a:t>
            </a:r>
            <a:r>
              <a:rPr lang="en-US" sz="1600">
                <a:solidFill>
                  <a:srgbClr val="004A6C"/>
                </a:solidFill>
                <a:latin typeface="Century Gothic"/>
              </a:rPr>
              <a:t>α</a:t>
            </a:r>
            <a:r>
              <a:rPr lang="en-US" sz="1600" err="1">
                <a:solidFill>
                  <a:srgbClr val="004A6C"/>
                </a:solidFill>
                <a:latin typeface="Century Gothic"/>
              </a:rPr>
              <a:t>ττώνουν</a:t>
            </a:r>
            <a:r>
              <a:rPr lang="en-US" sz="1600">
                <a:solidFill>
                  <a:srgbClr val="004A6C"/>
                </a:solidFill>
                <a:latin typeface="Century Gothic"/>
              </a:rPr>
              <a:t> </a:t>
            </a:r>
            <a:r>
              <a:rPr lang="en-US" sz="1600" err="1">
                <a:solidFill>
                  <a:srgbClr val="004A6C"/>
                </a:solidFill>
                <a:latin typeface="Century Gothic"/>
              </a:rPr>
              <a:t>τις</a:t>
            </a:r>
            <a:r>
              <a:rPr lang="en-US" sz="1600">
                <a:solidFill>
                  <a:srgbClr val="004A6C"/>
                </a:solidFill>
                <a:latin typeface="Century Gothic"/>
              </a:rPr>
              <a:t> </a:t>
            </a:r>
            <a:r>
              <a:rPr lang="en-US" sz="1600" err="1">
                <a:solidFill>
                  <a:srgbClr val="004A6C"/>
                </a:solidFill>
                <a:latin typeface="Century Gothic"/>
              </a:rPr>
              <a:t>εκ</a:t>
            </a:r>
            <a:r>
              <a:rPr lang="en-US" sz="1600">
                <a:solidFill>
                  <a:srgbClr val="004A6C"/>
                </a:solidFill>
                <a:latin typeface="Century Gothic"/>
              </a:rPr>
              <a:t>π</a:t>
            </a:r>
            <a:r>
              <a:rPr lang="en-US" sz="1600" err="1">
                <a:solidFill>
                  <a:srgbClr val="004A6C"/>
                </a:solidFill>
                <a:latin typeface="Century Gothic"/>
              </a:rPr>
              <a:t>ομ</a:t>
            </a:r>
            <a:r>
              <a:rPr lang="en-US" sz="1600">
                <a:solidFill>
                  <a:srgbClr val="004A6C"/>
                </a:solidFill>
                <a:latin typeface="Century Gothic"/>
              </a:rPr>
              <a:t>π</a:t>
            </a:r>
            <a:r>
              <a:rPr lang="en-US" sz="1600" err="1">
                <a:solidFill>
                  <a:srgbClr val="004A6C"/>
                </a:solidFill>
                <a:latin typeface="Century Gothic"/>
              </a:rPr>
              <a:t>ές</a:t>
            </a:r>
            <a:r>
              <a:rPr lang="en-US" sz="1600">
                <a:solidFill>
                  <a:srgbClr val="004A6C"/>
                </a:solidFill>
                <a:latin typeface="Century Gothic"/>
              </a:rPr>
              <a:t> </a:t>
            </a:r>
            <a:r>
              <a:rPr lang="en-US" sz="1600" err="1">
                <a:solidFill>
                  <a:srgbClr val="004A6C"/>
                </a:solidFill>
                <a:latin typeface="Century Gothic"/>
              </a:rPr>
              <a:t>διοξειδίου</a:t>
            </a:r>
            <a:r>
              <a:rPr lang="en-US" sz="1600">
                <a:solidFill>
                  <a:srgbClr val="004A6C"/>
                </a:solidFill>
                <a:latin typeface="Century Gothic"/>
              </a:rPr>
              <a:t> </a:t>
            </a:r>
            <a:r>
              <a:rPr lang="en-US" sz="1600" err="1">
                <a:solidFill>
                  <a:srgbClr val="004A6C"/>
                </a:solidFill>
                <a:latin typeface="Century Gothic"/>
              </a:rPr>
              <a:t>του</a:t>
            </a:r>
            <a:r>
              <a:rPr lang="en-US" sz="1600">
                <a:solidFill>
                  <a:srgbClr val="004A6C"/>
                </a:solidFill>
                <a:latin typeface="Century Gothic"/>
              </a:rPr>
              <a:t> </a:t>
            </a:r>
            <a:r>
              <a:rPr lang="en-US" sz="1600" err="1">
                <a:solidFill>
                  <a:srgbClr val="004A6C"/>
                </a:solidFill>
                <a:latin typeface="Century Gothic"/>
              </a:rPr>
              <a:t>άνθρ</a:t>
            </a:r>
            <a:r>
              <a:rPr lang="en-US" sz="1600">
                <a:solidFill>
                  <a:srgbClr val="004A6C"/>
                </a:solidFill>
                <a:latin typeface="Century Gothic"/>
              </a:rPr>
              <a:t>ακα </a:t>
            </a:r>
            <a:r>
              <a:rPr lang="en-US" sz="1600" err="1">
                <a:solidFill>
                  <a:srgbClr val="004A6C"/>
                </a:solidFill>
                <a:latin typeface="Century Gothic"/>
              </a:rPr>
              <a:t>μετ</a:t>
            </a:r>
            <a:r>
              <a:rPr lang="en-US" sz="1600">
                <a:solidFill>
                  <a:srgbClr val="004A6C"/>
                </a:solidFill>
                <a:latin typeface="Century Gothic"/>
              </a:rPr>
              <a:t>α</a:t>
            </a:r>
            <a:r>
              <a:rPr lang="en-US" sz="1600" err="1">
                <a:solidFill>
                  <a:srgbClr val="004A6C"/>
                </a:solidFill>
                <a:latin typeface="Century Gothic"/>
              </a:rPr>
              <a:t>φέροντ</a:t>
            </a:r>
            <a:r>
              <a:rPr lang="en-US" sz="1600">
                <a:solidFill>
                  <a:srgbClr val="004A6C"/>
                </a:solidFill>
                <a:latin typeface="Century Gothic"/>
              </a:rPr>
              <a:t>ας τα π</a:t>
            </a:r>
            <a:r>
              <a:rPr lang="en-US" sz="1600" err="1">
                <a:solidFill>
                  <a:srgbClr val="004A6C"/>
                </a:solidFill>
                <a:latin typeface="Century Gothic"/>
              </a:rPr>
              <a:t>ροϊόντ</a:t>
            </a:r>
            <a:r>
              <a:rPr lang="en-US" sz="1600">
                <a:solidFill>
                  <a:srgbClr val="004A6C"/>
                </a:solidFill>
                <a:latin typeface="Century Gothic"/>
              </a:rPr>
              <a:t>α απ</a:t>
            </a:r>
            <a:r>
              <a:rPr lang="en-US" sz="1600" err="1">
                <a:solidFill>
                  <a:srgbClr val="004A6C"/>
                </a:solidFill>
                <a:latin typeface="Century Gothic"/>
              </a:rPr>
              <a:t>ευθεί</a:t>
            </a:r>
            <a:r>
              <a:rPr lang="en-US" sz="1600">
                <a:solidFill>
                  <a:srgbClr val="004A6C"/>
                </a:solidFill>
                <a:latin typeface="Century Gothic"/>
              </a:rPr>
              <a:t>ας </a:t>
            </a:r>
            <a:r>
              <a:rPr lang="en-US" sz="1600" err="1">
                <a:solidFill>
                  <a:srgbClr val="004A6C"/>
                </a:solidFill>
                <a:latin typeface="Century Gothic"/>
              </a:rPr>
              <a:t>στους</a:t>
            </a:r>
            <a:r>
              <a:rPr lang="en-US" sz="1600">
                <a:solidFill>
                  <a:srgbClr val="004A6C"/>
                </a:solidFill>
                <a:latin typeface="Century Gothic"/>
              </a:rPr>
              <a:t> κατανα</a:t>
            </a:r>
            <a:r>
              <a:rPr lang="en-US" sz="1600" err="1">
                <a:solidFill>
                  <a:srgbClr val="004A6C"/>
                </a:solidFill>
                <a:latin typeface="Century Gothic"/>
              </a:rPr>
              <a:t>λωτές</a:t>
            </a:r>
            <a:r>
              <a:rPr lang="en-US" sz="1600">
                <a:solidFill>
                  <a:srgbClr val="004A6C"/>
                </a:solidFill>
                <a:latin typeface="Century Gothic"/>
              </a:rPr>
              <a:t> και </a:t>
            </a:r>
            <a:r>
              <a:rPr lang="en-US" sz="1600" err="1">
                <a:solidFill>
                  <a:srgbClr val="004A6C"/>
                </a:solidFill>
                <a:latin typeface="Century Gothic"/>
              </a:rPr>
              <a:t>όχι</a:t>
            </a:r>
            <a:r>
              <a:rPr lang="en-US" sz="1600">
                <a:solidFill>
                  <a:srgbClr val="004A6C"/>
                </a:solidFill>
                <a:latin typeface="Century Gothic"/>
              </a:rPr>
              <a:t> </a:t>
            </a:r>
            <a:r>
              <a:rPr lang="en-US" sz="1600" err="1">
                <a:solidFill>
                  <a:srgbClr val="004A6C"/>
                </a:solidFill>
                <a:latin typeface="Century Gothic"/>
              </a:rPr>
              <a:t>σε</a:t>
            </a:r>
            <a:r>
              <a:rPr lang="en-US" sz="1600">
                <a:solidFill>
                  <a:srgbClr val="004A6C"/>
                </a:solidFill>
                <a:latin typeface="Century Gothic"/>
              </a:rPr>
              <a:t> απ</a:t>
            </a:r>
            <a:r>
              <a:rPr lang="en-US" sz="1600" err="1">
                <a:solidFill>
                  <a:srgbClr val="004A6C"/>
                </a:solidFill>
                <a:latin typeface="Century Gothic"/>
              </a:rPr>
              <a:t>οθήκες</a:t>
            </a:r>
            <a:r>
              <a:rPr lang="en-US" sz="1600">
                <a:solidFill>
                  <a:srgbClr val="004A6C"/>
                </a:solidFill>
                <a:latin typeface="Century Gothic"/>
              </a:rPr>
              <a:t> και κατα</a:t>
            </a:r>
            <a:r>
              <a:rPr lang="en-US" sz="1600" err="1">
                <a:solidFill>
                  <a:srgbClr val="004A6C"/>
                </a:solidFill>
                <a:latin typeface="Century Gothic"/>
              </a:rPr>
              <a:t>στήμ</a:t>
            </a:r>
            <a:r>
              <a:rPr lang="en-US" sz="1600">
                <a:solidFill>
                  <a:srgbClr val="004A6C"/>
                </a:solidFill>
                <a:latin typeface="Century Gothic"/>
              </a:rPr>
              <a:t>ατα</a:t>
            </a:r>
            <a:endParaRPr lang="en-US">
              <a:cs typeface="Calibri"/>
            </a:endParaRPr>
          </a:p>
        </p:txBody>
      </p:sp>
      <p:pic>
        <p:nvPicPr>
          <p:cNvPr id="17" name="Content Placeholder 16" descr="A picture containing person&#10;&#10;Description automatically generated">
            <a:extLst>
              <a:ext uri="{FF2B5EF4-FFF2-40B4-BE49-F238E27FC236}">
                <a16:creationId xmlns:a16="http://schemas.microsoft.com/office/drawing/2014/main" id="{1AB52E7B-F594-3846-8F64-9DBF526ED495}"/>
              </a:ext>
            </a:extLst>
          </p:cNvPr>
          <p:cNvPicPr>
            <a:picLocks noGrp="1" noChangeAspect="1"/>
          </p:cNvPicPr>
          <p:nvPr>
            <p:ph idx="1"/>
          </p:nvPr>
        </p:nvPicPr>
        <p:blipFill rotWithShape="1">
          <a:blip r:embed="rId4" cstate="email">
            <a:extLst>
              <a:ext uri="{28A0092B-C50C-407E-A947-70E740481C1C}">
                <a14:useLocalDpi xmlns:a14="http://schemas.microsoft.com/office/drawing/2010/main"/>
              </a:ext>
            </a:extLst>
          </a:blip>
          <a:srcRect/>
          <a:stretch/>
        </p:blipFill>
        <p:spPr>
          <a:xfrm>
            <a:off x="4401309" y="13448"/>
            <a:ext cx="7790691" cy="6858000"/>
          </a:xfrm>
        </p:spPr>
      </p:pic>
      <p:sp>
        <p:nvSpPr>
          <p:cNvPr id="3" name="Rectangle 2">
            <a:extLst>
              <a:ext uri="{FF2B5EF4-FFF2-40B4-BE49-F238E27FC236}">
                <a16:creationId xmlns:a16="http://schemas.microsoft.com/office/drawing/2014/main" id="{9C855A70-D2C4-504A-AA72-04C67C5EA9C1}"/>
              </a:ext>
            </a:extLst>
          </p:cNvPr>
          <p:cNvSpPr/>
          <p:nvPr/>
        </p:nvSpPr>
        <p:spPr>
          <a:xfrm>
            <a:off x="5898658" y="4579632"/>
            <a:ext cx="6590805" cy="369332"/>
          </a:xfrm>
          <a:prstGeom prst="rect">
            <a:avLst/>
          </a:prstGeom>
        </p:spPr>
        <p:txBody>
          <a:bodyPr wrap="square" lIns="91440" tIns="45720" rIns="91440" bIns="45720" anchor="t">
            <a:spAutoFit/>
          </a:bodyPr>
          <a:lstStyle/>
          <a:p>
            <a:endParaRPr lang="en-US" b="1">
              <a:solidFill>
                <a:srgbClr val="F9F6ED"/>
              </a:solidFill>
              <a:latin typeface="Century Gothic"/>
            </a:endParaRPr>
          </a:p>
        </p:txBody>
      </p:sp>
    </p:spTree>
    <p:extLst>
      <p:ext uri="{BB962C8B-B14F-4D97-AF65-F5344CB8AC3E}">
        <p14:creationId xmlns:p14="http://schemas.microsoft.com/office/powerpoint/2010/main" val="16744505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1B04E-C437-2748-A82B-03FC20D23D8B}"/>
              </a:ext>
            </a:extLst>
          </p:cNvPr>
          <p:cNvSpPr>
            <a:spLocks noGrp="1"/>
          </p:cNvSpPr>
          <p:nvPr>
            <p:ph type="title"/>
          </p:nvPr>
        </p:nvSpPr>
        <p:spPr/>
        <p:txBody>
          <a:bodyPr/>
          <a:lstStyle/>
          <a:p>
            <a:endParaRPr lang="en-US"/>
          </a:p>
        </p:txBody>
      </p:sp>
      <p:pic>
        <p:nvPicPr>
          <p:cNvPr id="4" name="Picture 3" descr="A picture containing icon&#10;&#10;Description automatically generated">
            <a:extLst>
              <a:ext uri="{FF2B5EF4-FFF2-40B4-BE49-F238E27FC236}">
                <a16:creationId xmlns:a16="http://schemas.microsoft.com/office/drawing/2014/main" id="{A90EB9C0-ED27-6048-96B2-B824AA932230}"/>
              </a:ext>
            </a:extLst>
          </p:cNvPr>
          <p:cNvPicPr>
            <a:picLocks noChangeAspect="1"/>
          </p:cNvPicPr>
          <p:nvPr/>
        </p:nvPicPr>
        <p:blipFill>
          <a:blip r:embed="rId3"/>
          <a:stretch>
            <a:fillRect/>
          </a:stretch>
        </p:blipFill>
        <p:spPr>
          <a:xfrm>
            <a:off x="0" y="3502"/>
            <a:ext cx="12192000" cy="6858000"/>
          </a:xfrm>
          <a:prstGeom prst="rect">
            <a:avLst/>
          </a:prstGeom>
          <a:ln>
            <a:noFill/>
          </a:ln>
        </p:spPr>
      </p:pic>
      <p:sp>
        <p:nvSpPr>
          <p:cNvPr id="3" name="Rectangle 2">
            <a:extLst>
              <a:ext uri="{FF2B5EF4-FFF2-40B4-BE49-F238E27FC236}">
                <a16:creationId xmlns:a16="http://schemas.microsoft.com/office/drawing/2014/main" id="{57DF2458-C092-464E-8C31-3257CF93E587}"/>
              </a:ext>
            </a:extLst>
          </p:cNvPr>
          <p:cNvSpPr/>
          <p:nvPr/>
        </p:nvSpPr>
        <p:spPr>
          <a:xfrm>
            <a:off x="-6429021" y="2008555"/>
            <a:ext cx="6096000" cy="646331"/>
          </a:xfrm>
          <a:prstGeom prst="rect">
            <a:avLst/>
          </a:prstGeom>
        </p:spPr>
        <p:txBody>
          <a:bodyPr>
            <a:spAutoFit/>
          </a:bodyPr>
          <a:lstStyle/>
          <a:p>
            <a:endParaRPr lang="en-US"/>
          </a:p>
          <a:p>
            <a:endParaRPr lang="en-US"/>
          </a:p>
        </p:txBody>
      </p:sp>
      <p:sp>
        <p:nvSpPr>
          <p:cNvPr id="9" name="Rectangle 8">
            <a:extLst>
              <a:ext uri="{FF2B5EF4-FFF2-40B4-BE49-F238E27FC236}">
                <a16:creationId xmlns:a16="http://schemas.microsoft.com/office/drawing/2014/main" id="{6E7B6370-C026-2441-B08B-42DF90A7E378}"/>
              </a:ext>
            </a:extLst>
          </p:cNvPr>
          <p:cNvSpPr/>
          <p:nvPr/>
        </p:nvSpPr>
        <p:spPr>
          <a:xfrm>
            <a:off x="404346" y="2157985"/>
            <a:ext cx="6962808" cy="4451552"/>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A picture containing painted&#10;&#10;Description automatically generated">
            <a:extLst>
              <a:ext uri="{FF2B5EF4-FFF2-40B4-BE49-F238E27FC236}">
                <a16:creationId xmlns:a16="http://schemas.microsoft.com/office/drawing/2014/main" id="{3E2CC680-B236-A742-89AE-819747E496EC}"/>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389114" y="0"/>
            <a:ext cx="7802886" cy="6858000"/>
          </a:xfrm>
          <a:prstGeom prst="rect">
            <a:avLst/>
          </a:prstGeom>
        </p:spPr>
      </p:pic>
      <p:sp>
        <p:nvSpPr>
          <p:cNvPr id="10" name="Rectangle 9">
            <a:extLst>
              <a:ext uri="{FF2B5EF4-FFF2-40B4-BE49-F238E27FC236}">
                <a16:creationId xmlns:a16="http://schemas.microsoft.com/office/drawing/2014/main" id="{C5515E26-1179-A843-9860-2C833E9B20DE}"/>
              </a:ext>
            </a:extLst>
          </p:cNvPr>
          <p:cNvSpPr/>
          <p:nvPr/>
        </p:nvSpPr>
        <p:spPr>
          <a:xfrm>
            <a:off x="499533" y="2323272"/>
            <a:ext cx="4753974" cy="4031873"/>
          </a:xfrm>
          <a:prstGeom prst="rect">
            <a:avLst/>
          </a:prstGeom>
        </p:spPr>
        <p:txBody>
          <a:bodyPr wrap="square" lIns="91440" tIns="45720" rIns="91440" bIns="45720" anchor="t">
            <a:spAutoFit/>
          </a:bodyPr>
          <a:lstStyle/>
          <a:p>
            <a:r>
              <a:rPr lang="en-US" sz="1600" b="1">
                <a:solidFill>
                  <a:srgbClr val="004A6C"/>
                </a:solidFill>
                <a:latin typeface="Century Gothic"/>
              </a:rPr>
              <a:t>Κατανα</a:t>
            </a:r>
            <a:r>
              <a:rPr lang="en-US" sz="1600" b="1" err="1">
                <a:solidFill>
                  <a:srgbClr val="004A6C"/>
                </a:solidFill>
                <a:latin typeface="Century Gothic"/>
              </a:rPr>
              <a:t>λωτές</a:t>
            </a:r>
            <a:r>
              <a:rPr lang="en-US" sz="1600" b="1">
                <a:solidFill>
                  <a:srgbClr val="004A6C"/>
                </a:solidFill>
                <a:latin typeface="Century Gothic"/>
              </a:rPr>
              <a:t>
</a:t>
            </a:r>
            <a:r>
              <a:rPr lang="en-US" sz="1600" err="1">
                <a:solidFill>
                  <a:srgbClr val="004A6C"/>
                </a:solidFill>
                <a:latin typeface="Century Gothic"/>
              </a:rPr>
              <a:t>Φροντίζουν</a:t>
            </a:r>
            <a:r>
              <a:rPr lang="en-US" sz="1600">
                <a:solidFill>
                  <a:srgbClr val="004A6C"/>
                </a:solidFill>
                <a:latin typeface="Century Gothic"/>
              </a:rPr>
              <a:t> </a:t>
            </a:r>
            <a:r>
              <a:rPr lang="en-US" sz="1600" err="1">
                <a:solidFill>
                  <a:srgbClr val="004A6C"/>
                </a:solidFill>
                <a:latin typeface="Century Gothic"/>
              </a:rPr>
              <a:t>όλ</a:t>
            </a:r>
            <a:r>
              <a:rPr lang="en-US" sz="1600">
                <a:solidFill>
                  <a:srgbClr val="004A6C"/>
                </a:solidFill>
                <a:latin typeface="Century Gothic"/>
              </a:rPr>
              <a:t>α τα π</a:t>
            </a:r>
            <a:r>
              <a:rPr lang="en-US" sz="1600" err="1">
                <a:solidFill>
                  <a:srgbClr val="004A6C"/>
                </a:solidFill>
                <a:latin typeface="Century Gothic"/>
              </a:rPr>
              <a:t>ροϊόντ</a:t>
            </a:r>
            <a:r>
              <a:rPr lang="en-US" sz="1600">
                <a:solidFill>
                  <a:srgbClr val="004A6C"/>
                </a:solidFill>
                <a:latin typeface="Century Gothic"/>
              </a:rPr>
              <a:t>α π</a:t>
            </a:r>
            <a:r>
              <a:rPr lang="en-US" sz="1600" err="1">
                <a:solidFill>
                  <a:srgbClr val="004A6C"/>
                </a:solidFill>
                <a:latin typeface="Century Gothic"/>
              </a:rPr>
              <a:t>ου</a:t>
            </a:r>
            <a:r>
              <a:rPr lang="en-US" sz="1600">
                <a:solidFill>
                  <a:srgbClr val="004A6C"/>
                </a:solidFill>
                <a:latin typeface="Century Gothic"/>
              </a:rPr>
              <a:t> μπ</a:t>
            </a:r>
            <a:r>
              <a:rPr lang="en-US" sz="1600" err="1">
                <a:solidFill>
                  <a:srgbClr val="004A6C"/>
                </a:solidFill>
                <a:latin typeface="Century Gothic"/>
              </a:rPr>
              <a:t>ορούν</a:t>
            </a:r>
            <a:r>
              <a:rPr lang="en-US" sz="1600">
                <a:solidFill>
                  <a:srgbClr val="004A6C"/>
                </a:solidFill>
                <a:latin typeface="Century Gothic"/>
              </a:rPr>
              <a:t> να ανα</a:t>
            </a:r>
            <a:r>
              <a:rPr lang="en-US" sz="1600" err="1">
                <a:solidFill>
                  <a:srgbClr val="004A6C"/>
                </a:solidFill>
                <a:latin typeface="Century Gothic"/>
              </a:rPr>
              <a:t>κυκλωθούν</a:t>
            </a:r>
            <a:r>
              <a:rPr lang="en-US" sz="1600">
                <a:solidFill>
                  <a:srgbClr val="004A6C"/>
                </a:solidFill>
                <a:latin typeface="Century Gothic"/>
              </a:rPr>
              <a:t> να π</a:t>
            </a:r>
            <a:r>
              <a:rPr lang="en-US" sz="1600" err="1">
                <a:solidFill>
                  <a:srgbClr val="004A6C"/>
                </a:solidFill>
                <a:latin typeface="Century Gothic"/>
              </a:rPr>
              <a:t>ετιούντ</a:t>
            </a:r>
            <a:r>
              <a:rPr lang="en-US" sz="1600">
                <a:solidFill>
                  <a:srgbClr val="004A6C"/>
                </a:solidFill>
                <a:latin typeface="Century Gothic"/>
              </a:rPr>
              <a:t>αι </a:t>
            </a:r>
            <a:r>
              <a:rPr lang="en-US" sz="1600" err="1">
                <a:solidFill>
                  <a:srgbClr val="004A6C"/>
                </a:solidFill>
                <a:latin typeface="Century Gothic"/>
              </a:rPr>
              <a:t>με</a:t>
            </a:r>
            <a:r>
              <a:rPr lang="en-US" sz="1600">
                <a:solidFill>
                  <a:srgbClr val="004A6C"/>
                </a:solidFill>
                <a:latin typeface="Century Gothic"/>
              </a:rPr>
              <a:t> </a:t>
            </a:r>
            <a:r>
              <a:rPr lang="en-US" sz="1600" err="1">
                <a:solidFill>
                  <a:srgbClr val="004A6C"/>
                </a:solidFill>
                <a:latin typeface="Century Gothic"/>
              </a:rPr>
              <a:t>το</a:t>
            </a:r>
            <a:r>
              <a:rPr lang="en-US" sz="1600">
                <a:solidFill>
                  <a:srgbClr val="004A6C"/>
                </a:solidFill>
                <a:latin typeface="Century Gothic"/>
              </a:rPr>
              <a:t> </a:t>
            </a:r>
            <a:r>
              <a:rPr lang="en-US" sz="1600" err="1">
                <a:solidFill>
                  <a:srgbClr val="004A6C"/>
                </a:solidFill>
                <a:latin typeface="Century Gothic"/>
              </a:rPr>
              <a:t>σωστό</a:t>
            </a:r>
            <a:r>
              <a:rPr lang="en-US" sz="1600">
                <a:solidFill>
                  <a:srgbClr val="004A6C"/>
                </a:solidFill>
                <a:latin typeface="Century Gothic"/>
              </a:rPr>
              <a:t> </a:t>
            </a:r>
            <a:r>
              <a:rPr lang="en-US" sz="1600" err="1">
                <a:solidFill>
                  <a:srgbClr val="004A6C"/>
                </a:solidFill>
                <a:latin typeface="Century Gothic"/>
              </a:rPr>
              <a:t>τρό</a:t>
            </a:r>
            <a:r>
              <a:rPr lang="en-US" sz="1600">
                <a:solidFill>
                  <a:srgbClr val="004A6C"/>
                </a:solidFill>
                <a:latin typeface="Century Gothic"/>
              </a:rPr>
              <a:t>πο. Επ</a:t>
            </a:r>
            <a:r>
              <a:rPr lang="en-US" sz="1600" err="1">
                <a:solidFill>
                  <a:srgbClr val="004A6C"/>
                </a:solidFill>
                <a:latin typeface="Century Gothic"/>
              </a:rPr>
              <a:t>ιλέγουν</a:t>
            </a:r>
            <a:r>
              <a:rPr lang="en-US" sz="1600">
                <a:solidFill>
                  <a:srgbClr val="004A6C"/>
                </a:solidFill>
                <a:latin typeface="Century Gothic"/>
              </a:rPr>
              <a:t> κατα</a:t>
            </a:r>
            <a:r>
              <a:rPr lang="en-US" sz="1600" err="1">
                <a:solidFill>
                  <a:srgbClr val="004A6C"/>
                </a:solidFill>
                <a:latin typeface="Century Gothic"/>
              </a:rPr>
              <a:t>στήμ</a:t>
            </a:r>
            <a:r>
              <a:rPr lang="en-US" sz="1600">
                <a:solidFill>
                  <a:srgbClr val="004A6C"/>
                </a:solidFill>
                <a:latin typeface="Century Gothic"/>
              </a:rPr>
              <a:t>ατα π</a:t>
            </a:r>
            <a:r>
              <a:rPr lang="en-US" sz="1600" err="1">
                <a:solidFill>
                  <a:srgbClr val="004A6C"/>
                </a:solidFill>
                <a:latin typeface="Century Gothic"/>
              </a:rPr>
              <a:t>ου</a:t>
            </a:r>
            <a:r>
              <a:rPr lang="en-US" sz="1600">
                <a:solidFill>
                  <a:srgbClr val="004A6C"/>
                </a:solidFill>
                <a:latin typeface="Century Gothic"/>
              </a:rPr>
              <a:t> υπ</a:t>
            </a:r>
            <a:r>
              <a:rPr lang="en-US" sz="1600" err="1">
                <a:solidFill>
                  <a:srgbClr val="004A6C"/>
                </a:solidFill>
                <a:latin typeface="Century Gothic"/>
              </a:rPr>
              <a:t>οστηρίζουν</a:t>
            </a:r>
            <a:r>
              <a:rPr lang="en-US" sz="1600">
                <a:solidFill>
                  <a:srgbClr val="004A6C"/>
                </a:solidFill>
                <a:latin typeface="Century Gothic"/>
              </a:rPr>
              <a:t> </a:t>
            </a:r>
            <a:r>
              <a:rPr lang="en-US" sz="1600" err="1">
                <a:solidFill>
                  <a:srgbClr val="004A6C"/>
                </a:solidFill>
                <a:latin typeface="Century Gothic"/>
              </a:rPr>
              <a:t>την</a:t>
            </a:r>
            <a:r>
              <a:rPr lang="en-US" sz="1600">
                <a:solidFill>
                  <a:srgbClr val="004A6C"/>
                </a:solidFill>
                <a:latin typeface="Century Gothic"/>
              </a:rPr>
              <a:t> ανα</a:t>
            </a:r>
            <a:r>
              <a:rPr lang="en-US" sz="1600" err="1">
                <a:solidFill>
                  <a:srgbClr val="004A6C"/>
                </a:solidFill>
                <a:latin typeface="Century Gothic"/>
              </a:rPr>
              <a:t>κύκλωση</a:t>
            </a:r>
            <a:r>
              <a:rPr lang="en-US" sz="1600">
                <a:solidFill>
                  <a:srgbClr val="004A6C"/>
                </a:solidFill>
                <a:latin typeface="Century Gothic"/>
              </a:rPr>
              <a:t>.</a:t>
            </a:r>
            <a:r>
              <a:rPr lang="en-US" sz="1600" b="1">
                <a:solidFill>
                  <a:srgbClr val="004A6C"/>
                </a:solidFill>
                <a:latin typeface="Century Gothic"/>
              </a:rPr>
              <a:t>
Κατα</a:t>
            </a:r>
            <a:r>
              <a:rPr lang="en-US" sz="1600" b="1" err="1">
                <a:solidFill>
                  <a:srgbClr val="004A6C"/>
                </a:solidFill>
                <a:latin typeface="Century Gothic"/>
              </a:rPr>
              <a:t>σκευ</a:t>
            </a:r>
            <a:r>
              <a:rPr lang="en-US" sz="1600" b="1">
                <a:solidFill>
                  <a:srgbClr val="004A6C"/>
                </a:solidFill>
                <a:latin typeface="Century Gothic"/>
              </a:rPr>
              <a:t>α</a:t>
            </a:r>
            <a:r>
              <a:rPr lang="en-US" sz="1600" b="1" err="1">
                <a:solidFill>
                  <a:srgbClr val="004A6C"/>
                </a:solidFill>
                <a:latin typeface="Century Gothic"/>
              </a:rPr>
              <a:t>στές</a:t>
            </a:r>
            <a:r>
              <a:rPr lang="en-US" sz="1600" b="1">
                <a:solidFill>
                  <a:srgbClr val="004A6C"/>
                </a:solidFill>
                <a:latin typeface="Century Gothic"/>
              </a:rPr>
              <a:t>
</a:t>
            </a:r>
            <a:r>
              <a:rPr lang="en-US" sz="1600" err="1">
                <a:solidFill>
                  <a:srgbClr val="004A6C"/>
                </a:solidFill>
                <a:latin typeface="Century Gothic"/>
              </a:rPr>
              <a:t>Σχεδιάζουν</a:t>
            </a:r>
            <a:r>
              <a:rPr lang="en-US" sz="1600">
                <a:solidFill>
                  <a:srgbClr val="004A6C"/>
                </a:solidFill>
                <a:latin typeface="Century Gothic"/>
              </a:rPr>
              <a:t> π</a:t>
            </a:r>
            <a:r>
              <a:rPr lang="en-US" sz="1600" err="1">
                <a:solidFill>
                  <a:srgbClr val="004A6C"/>
                </a:solidFill>
                <a:latin typeface="Century Gothic"/>
              </a:rPr>
              <a:t>ροϊόντ</a:t>
            </a:r>
            <a:r>
              <a:rPr lang="en-US" sz="1600">
                <a:solidFill>
                  <a:srgbClr val="004A6C"/>
                </a:solidFill>
                <a:latin typeface="Century Gothic"/>
              </a:rPr>
              <a:t>α π</a:t>
            </a:r>
            <a:r>
              <a:rPr lang="en-US" sz="1600" err="1">
                <a:solidFill>
                  <a:srgbClr val="004A6C"/>
                </a:solidFill>
                <a:latin typeface="Century Gothic"/>
              </a:rPr>
              <a:t>ου</a:t>
            </a:r>
            <a:r>
              <a:rPr lang="en-US" sz="1600">
                <a:solidFill>
                  <a:srgbClr val="004A6C"/>
                </a:solidFill>
                <a:latin typeface="Century Gothic"/>
              </a:rPr>
              <a:t> </a:t>
            </a:r>
            <a:r>
              <a:rPr lang="en-US" sz="1600" err="1">
                <a:solidFill>
                  <a:srgbClr val="004A6C"/>
                </a:solidFill>
                <a:latin typeface="Century Gothic"/>
              </a:rPr>
              <a:t>φτιάχνοντ</a:t>
            </a:r>
            <a:r>
              <a:rPr lang="en-US" sz="1600">
                <a:solidFill>
                  <a:srgbClr val="004A6C"/>
                </a:solidFill>
                <a:latin typeface="Century Gothic"/>
              </a:rPr>
              <a:t>αι </a:t>
            </a:r>
            <a:r>
              <a:rPr lang="en-US" sz="1600" err="1">
                <a:solidFill>
                  <a:srgbClr val="004A6C"/>
                </a:solidFill>
                <a:latin typeface="Century Gothic"/>
              </a:rPr>
              <a:t>με</a:t>
            </a:r>
            <a:r>
              <a:rPr lang="en-US" sz="1600">
                <a:solidFill>
                  <a:srgbClr val="004A6C"/>
                </a:solidFill>
                <a:latin typeface="Century Gothic"/>
              </a:rPr>
              <a:t> ανα</a:t>
            </a:r>
            <a:r>
              <a:rPr lang="en-US" sz="1600" err="1">
                <a:solidFill>
                  <a:srgbClr val="004A6C"/>
                </a:solidFill>
                <a:latin typeface="Century Gothic"/>
              </a:rPr>
              <a:t>κυκλωμέν</a:t>
            </a:r>
            <a:r>
              <a:rPr lang="en-US" sz="1600">
                <a:solidFill>
                  <a:srgbClr val="004A6C"/>
                </a:solidFill>
                <a:latin typeface="Century Gothic"/>
              </a:rPr>
              <a:t>α </a:t>
            </a:r>
            <a:r>
              <a:rPr lang="en-US" sz="1600" err="1">
                <a:solidFill>
                  <a:srgbClr val="004A6C"/>
                </a:solidFill>
                <a:latin typeface="Century Gothic"/>
              </a:rPr>
              <a:t>υλικά</a:t>
            </a:r>
            <a:r>
              <a:rPr lang="en-US" sz="1600">
                <a:solidFill>
                  <a:srgbClr val="004A6C"/>
                </a:solidFill>
                <a:latin typeface="Century Gothic"/>
              </a:rPr>
              <a:t> ή </a:t>
            </a:r>
            <a:r>
              <a:rPr lang="en-US" sz="1600" err="1">
                <a:solidFill>
                  <a:srgbClr val="004A6C"/>
                </a:solidFill>
                <a:latin typeface="Century Gothic"/>
              </a:rPr>
              <a:t>φροντίζουν</a:t>
            </a:r>
            <a:r>
              <a:rPr lang="en-US" sz="1600">
                <a:solidFill>
                  <a:srgbClr val="004A6C"/>
                </a:solidFill>
                <a:latin typeface="Century Gothic"/>
              </a:rPr>
              <a:t> τα π</a:t>
            </a:r>
            <a:r>
              <a:rPr lang="en-US" sz="1600" err="1">
                <a:solidFill>
                  <a:srgbClr val="004A6C"/>
                </a:solidFill>
                <a:latin typeface="Century Gothic"/>
              </a:rPr>
              <a:t>ροϊόντ</a:t>
            </a:r>
            <a:r>
              <a:rPr lang="en-US" sz="1600">
                <a:solidFill>
                  <a:srgbClr val="004A6C"/>
                </a:solidFill>
                <a:latin typeface="Century Gothic"/>
              </a:rPr>
              <a:t>α </a:t>
            </a:r>
            <a:r>
              <a:rPr lang="en-US" sz="1600" err="1">
                <a:solidFill>
                  <a:srgbClr val="004A6C"/>
                </a:solidFill>
                <a:latin typeface="Century Gothic"/>
              </a:rPr>
              <a:t>τους</a:t>
            </a:r>
            <a:r>
              <a:rPr lang="en-US" sz="1600">
                <a:solidFill>
                  <a:srgbClr val="004A6C"/>
                </a:solidFill>
                <a:latin typeface="Century Gothic"/>
              </a:rPr>
              <a:t> να </a:t>
            </a:r>
            <a:r>
              <a:rPr lang="en-US" sz="1600" err="1">
                <a:solidFill>
                  <a:srgbClr val="004A6C"/>
                </a:solidFill>
                <a:latin typeface="Century Gothic"/>
              </a:rPr>
              <a:t>είν</a:t>
            </a:r>
            <a:r>
              <a:rPr lang="en-US" sz="1600">
                <a:solidFill>
                  <a:srgbClr val="004A6C"/>
                </a:solidFill>
                <a:latin typeface="Century Gothic"/>
              </a:rPr>
              <a:t>αι ανα</a:t>
            </a:r>
            <a:r>
              <a:rPr lang="en-US" sz="1600" err="1">
                <a:solidFill>
                  <a:srgbClr val="004A6C"/>
                </a:solidFill>
                <a:latin typeface="Century Gothic"/>
              </a:rPr>
              <a:t>κυκλώσιμ</a:t>
            </a:r>
            <a:r>
              <a:rPr lang="en-US" sz="1600">
                <a:solidFill>
                  <a:srgbClr val="004A6C"/>
                </a:solidFill>
                <a:latin typeface="Century Gothic"/>
              </a:rPr>
              <a:t>α.</a:t>
            </a:r>
            <a:endParaRPr lang="en-US">
              <a:solidFill>
                <a:srgbClr val="004A6C"/>
              </a:solidFill>
              <a:latin typeface="Century Gothic"/>
            </a:endParaRPr>
          </a:p>
          <a:p>
            <a:r>
              <a:rPr lang="en-US" sz="1600" b="1">
                <a:solidFill>
                  <a:srgbClr val="004A6C"/>
                </a:solidFill>
                <a:latin typeface="Century Gothic"/>
              </a:rPr>
              <a:t>
</a:t>
            </a:r>
            <a:r>
              <a:rPr lang="en-US" sz="1600" b="1" err="1">
                <a:solidFill>
                  <a:srgbClr val="004A6C"/>
                </a:solidFill>
                <a:latin typeface="Century Gothic"/>
              </a:rPr>
              <a:t>Έμ</a:t>
            </a:r>
            <a:r>
              <a:rPr lang="en-US" sz="1600" b="1">
                <a:solidFill>
                  <a:srgbClr val="004A6C"/>
                </a:solidFill>
                <a:latin typeface="Century Gothic"/>
              </a:rPr>
              <a:t>π</a:t>
            </a:r>
            <a:r>
              <a:rPr lang="en-US" sz="1600" b="1" err="1">
                <a:solidFill>
                  <a:srgbClr val="004A6C"/>
                </a:solidFill>
                <a:latin typeface="Century Gothic"/>
              </a:rPr>
              <a:t>οροι</a:t>
            </a:r>
            <a:r>
              <a:rPr lang="en-US" sz="1600" b="1">
                <a:solidFill>
                  <a:srgbClr val="004A6C"/>
                </a:solidFill>
                <a:latin typeface="Century Gothic"/>
              </a:rPr>
              <a:t>
</a:t>
            </a:r>
            <a:r>
              <a:rPr lang="en-US" sz="1600" err="1">
                <a:solidFill>
                  <a:srgbClr val="004A6C"/>
                </a:solidFill>
                <a:latin typeface="Century Gothic"/>
              </a:rPr>
              <a:t>Φροντίζουν</a:t>
            </a:r>
            <a:r>
              <a:rPr lang="en-US" sz="1600">
                <a:solidFill>
                  <a:srgbClr val="004A6C"/>
                </a:solidFill>
                <a:latin typeface="Century Gothic"/>
              </a:rPr>
              <a:t> </a:t>
            </a:r>
            <a:r>
              <a:rPr lang="en-US" sz="1600" err="1">
                <a:solidFill>
                  <a:srgbClr val="004A6C"/>
                </a:solidFill>
                <a:latin typeface="Century Gothic"/>
              </a:rPr>
              <a:t>όλ</a:t>
            </a:r>
            <a:r>
              <a:rPr lang="en-US" sz="1600">
                <a:solidFill>
                  <a:srgbClr val="004A6C"/>
                </a:solidFill>
                <a:latin typeface="Century Gothic"/>
              </a:rPr>
              <a:t>α τα π</a:t>
            </a:r>
            <a:r>
              <a:rPr lang="en-US" sz="1600" err="1">
                <a:solidFill>
                  <a:srgbClr val="004A6C"/>
                </a:solidFill>
                <a:latin typeface="Century Gothic"/>
              </a:rPr>
              <a:t>ροϊόντ</a:t>
            </a:r>
            <a:r>
              <a:rPr lang="en-US" sz="1600">
                <a:solidFill>
                  <a:srgbClr val="004A6C"/>
                </a:solidFill>
                <a:latin typeface="Century Gothic"/>
              </a:rPr>
              <a:t>α π</a:t>
            </a:r>
            <a:r>
              <a:rPr lang="en-US" sz="1600" err="1">
                <a:solidFill>
                  <a:srgbClr val="004A6C"/>
                </a:solidFill>
                <a:latin typeface="Century Gothic"/>
              </a:rPr>
              <a:t>ου</a:t>
            </a:r>
            <a:r>
              <a:rPr lang="en-US" sz="1600">
                <a:solidFill>
                  <a:srgbClr val="004A6C"/>
                </a:solidFill>
                <a:latin typeface="Century Gothic"/>
              </a:rPr>
              <a:t> μπ</a:t>
            </a:r>
            <a:r>
              <a:rPr lang="en-US" sz="1600" err="1">
                <a:solidFill>
                  <a:srgbClr val="004A6C"/>
                </a:solidFill>
                <a:latin typeface="Century Gothic"/>
              </a:rPr>
              <a:t>ορούν</a:t>
            </a:r>
            <a:r>
              <a:rPr lang="en-US" sz="1600">
                <a:solidFill>
                  <a:srgbClr val="004A6C"/>
                </a:solidFill>
                <a:latin typeface="Century Gothic"/>
              </a:rPr>
              <a:t> να ανα</a:t>
            </a:r>
            <a:r>
              <a:rPr lang="en-US" sz="1600" err="1">
                <a:solidFill>
                  <a:srgbClr val="004A6C"/>
                </a:solidFill>
                <a:latin typeface="Century Gothic"/>
              </a:rPr>
              <a:t>κυκλωθούν</a:t>
            </a:r>
            <a:r>
              <a:rPr lang="en-US" sz="1600">
                <a:solidFill>
                  <a:srgbClr val="004A6C"/>
                </a:solidFill>
                <a:latin typeface="Century Gothic"/>
              </a:rPr>
              <a:t> να π</a:t>
            </a:r>
            <a:r>
              <a:rPr lang="en-US" sz="1600" err="1">
                <a:solidFill>
                  <a:srgbClr val="004A6C"/>
                </a:solidFill>
                <a:latin typeface="Century Gothic"/>
              </a:rPr>
              <a:t>ετιούντ</a:t>
            </a:r>
            <a:r>
              <a:rPr lang="en-US" sz="1600">
                <a:solidFill>
                  <a:srgbClr val="004A6C"/>
                </a:solidFill>
                <a:latin typeface="Century Gothic"/>
              </a:rPr>
              <a:t>αι </a:t>
            </a:r>
            <a:r>
              <a:rPr lang="en-US" sz="1600" err="1">
                <a:solidFill>
                  <a:srgbClr val="004A6C"/>
                </a:solidFill>
                <a:latin typeface="Century Gothic"/>
              </a:rPr>
              <a:t>με</a:t>
            </a:r>
            <a:r>
              <a:rPr lang="en-US" sz="1600">
                <a:solidFill>
                  <a:srgbClr val="004A6C"/>
                </a:solidFill>
                <a:latin typeface="Century Gothic"/>
              </a:rPr>
              <a:t> </a:t>
            </a:r>
            <a:r>
              <a:rPr lang="en-US" sz="1600" err="1">
                <a:solidFill>
                  <a:srgbClr val="004A6C"/>
                </a:solidFill>
                <a:latin typeface="Century Gothic"/>
              </a:rPr>
              <a:t>το</a:t>
            </a:r>
            <a:r>
              <a:rPr lang="en-US" sz="1600">
                <a:solidFill>
                  <a:srgbClr val="004A6C"/>
                </a:solidFill>
                <a:latin typeface="Century Gothic"/>
              </a:rPr>
              <a:t> </a:t>
            </a:r>
            <a:r>
              <a:rPr lang="en-US" sz="1600" err="1">
                <a:solidFill>
                  <a:srgbClr val="004A6C"/>
                </a:solidFill>
                <a:latin typeface="Century Gothic"/>
              </a:rPr>
              <a:t>σωστό</a:t>
            </a:r>
            <a:r>
              <a:rPr lang="en-US" sz="1600">
                <a:solidFill>
                  <a:srgbClr val="004A6C"/>
                </a:solidFill>
                <a:latin typeface="Century Gothic"/>
              </a:rPr>
              <a:t> </a:t>
            </a:r>
            <a:r>
              <a:rPr lang="en-US" sz="1600" err="1">
                <a:solidFill>
                  <a:srgbClr val="004A6C"/>
                </a:solidFill>
                <a:latin typeface="Century Gothic"/>
              </a:rPr>
              <a:t>τρό</a:t>
            </a:r>
            <a:r>
              <a:rPr lang="en-US" sz="1600">
                <a:solidFill>
                  <a:srgbClr val="004A6C"/>
                </a:solidFill>
                <a:latin typeface="Century Gothic"/>
              </a:rPr>
              <a:t>πο. Επ</a:t>
            </a:r>
            <a:r>
              <a:rPr lang="en-US" sz="1600" err="1">
                <a:solidFill>
                  <a:srgbClr val="004A6C"/>
                </a:solidFill>
                <a:latin typeface="Century Gothic"/>
              </a:rPr>
              <a:t>ιλέγουν</a:t>
            </a:r>
            <a:r>
              <a:rPr lang="en-US" sz="1600">
                <a:solidFill>
                  <a:srgbClr val="004A6C"/>
                </a:solidFill>
                <a:latin typeface="Century Gothic"/>
              </a:rPr>
              <a:t> κατα</a:t>
            </a:r>
            <a:r>
              <a:rPr lang="en-US" sz="1600" err="1">
                <a:solidFill>
                  <a:srgbClr val="004A6C"/>
                </a:solidFill>
                <a:latin typeface="Century Gothic"/>
              </a:rPr>
              <a:t>σκευ</a:t>
            </a:r>
            <a:r>
              <a:rPr lang="en-US" sz="1600">
                <a:solidFill>
                  <a:srgbClr val="004A6C"/>
                </a:solidFill>
                <a:latin typeface="Century Gothic"/>
              </a:rPr>
              <a:t>α</a:t>
            </a:r>
            <a:r>
              <a:rPr lang="en-US" sz="1600" err="1">
                <a:solidFill>
                  <a:srgbClr val="004A6C"/>
                </a:solidFill>
                <a:latin typeface="Century Gothic"/>
              </a:rPr>
              <a:t>στές</a:t>
            </a:r>
            <a:r>
              <a:rPr lang="en-US" sz="1600">
                <a:solidFill>
                  <a:srgbClr val="004A6C"/>
                </a:solidFill>
                <a:latin typeface="Century Gothic"/>
              </a:rPr>
              <a:t> π</a:t>
            </a:r>
            <a:r>
              <a:rPr lang="en-US" sz="1600" err="1">
                <a:solidFill>
                  <a:srgbClr val="004A6C"/>
                </a:solidFill>
                <a:latin typeface="Century Gothic"/>
              </a:rPr>
              <a:t>ου</a:t>
            </a:r>
            <a:r>
              <a:rPr lang="en-US" sz="1600">
                <a:solidFill>
                  <a:srgbClr val="004A6C"/>
                </a:solidFill>
                <a:latin typeface="Century Gothic"/>
              </a:rPr>
              <a:t> υπ</a:t>
            </a:r>
            <a:r>
              <a:rPr lang="en-US" sz="1600" err="1">
                <a:solidFill>
                  <a:srgbClr val="004A6C"/>
                </a:solidFill>
                <a:latin typeface="Century Gothic"/>
              </a:rPr>
              <a:t>οστηρίζουν</a:t>
            </a:r>
            <a:r>
              <a:rPr lang="en-US" sz="1600">
                <a:solidFill>
                  <a:srgbClr val="004A6C"/>
                </a:solidFill>
                <a:latin typeface="Century Gothic"/>
              </a:rPr>
              <a:t> </a:t>
            </a:r>
            <a:r>
              <a:rPr lang="en-US" sz="1600" err="1">
                <a:solidFill>
                  <a:srgbClr val="004A6C"/>
                </a:solidFill>
                <a:latin typeface="Century Gothic"/>
              </a:rPr>
              <a:t>την</a:t>
            </a:r>
            <a:r>
              <a:rPr lang="en-US" sz="1600">
                <a:solidFill>
                  <a:srgbClr val="004A6C"/>
                </a:solidFill>
                <a:latin typeface="Century Gothic"/>
              </a:rPr>
              <a:t> ανα</a:t>
            </a:r>
            <a:r>
              <a:rPr lang="en-US" sz="1600" err="1">
                <a:solidFill>
                  <a:srgbClr val="004A6C"/>
                </a:solidFill>
                <a:latin typeface="Century Gothic"/>
              </a:rPr>
              <a:t>κύκλωση</a:t>
            </a:r>
            <a:r>
              <a:rPr lang="en-US" sz="1600">
                <a:solidFill>
                  <a:srgbClr val="004A6C"/>
                </a:solidFill>
                <a:latin typeface="Century Gothic"/>
              </a:rPr>
              <a:t>.</a:t>
            </a:r>
            <a:endParaRPr lang="en-US">
              <a:solidFill>
                <a:srgbClr val="004A6C"/>
              </a:solidFill>
              <a:latin typeface="Century Gothic"/>
            </a:endParaRPr>
          </a:p>
        </p:txBody>
      </p:sp>
      <p:sp>
        <p:nvSpPr>
          <p:cNvPr id="7" name="TextBox 6">
            <a:extLst>
              <a:ext uri="{FF2B5EF4-FFF2-40B4-BE49-F238E27FC236}">
                <a16:creationId xmlns:a16="http://schemas.microsoft.com/office/drawing/2014/main" id="{7A4A5E99-45EA-B7AA-945E-F0BF4DA40920}"/>
              </a:ext>
            </a:extLst>
          </p:cNvPr>
          <p:cNvSpPr txBox="1"/>
          <p:nvPr/>
        </p:nvSpPr>
        <p:spPr>
          <a:xfrm>
            <a:off x="-1619" y="902810"/>
            <a:ext cx="4961904" cy="584775"/>
          </a:xfrm>
          <a:prstGeom prst="rect">
            <a:avLst/>
          </a:prstGeom>
          <a:noFill/>
        </p:spPr>
        <p:txBody>
          <a:bodyPr wrap="square" lIns="91440" tIns="45720" rIns="91440" bIns="45720" rtlCol="0" anchor="t">
            <a:spAutoFit/>
          </a:bodyPr>
          <a:lstStyle/>
          <a:p>
            <a:r>
              <a:rPr lang="en-US" sz="3200" b="1">
                <a:solidFill>
                  <a:srgbClr val="004A6C"/>
                </a:solidFill>
                <a:latin typeface="Century Gothic"/>
              </a:rPr>
              <a:t>Ta 3E+3A: </a:t>
            </a:r>
            <a:r>
              <a:rPr lang="en-US" sz="3200" b="1" err="1">
                <a:solidFill>
                  <a:srgbClr val="0090D4"/>
                </a:solidFill>
                <a:latin typeface="Century Gothic"/>
              </a:rPr>
              <a:t>Αν</a:t>
            </a:r>
            <a:r>
              <a:rPr lang="en-US" sz="3200" b="1">
                <a:solidFill>
                  <a:srgbClr val="0090D4"/>
                </a:solidFill>
                <a:latin typeface="Century Gothic"/>
              </a:rPr>
              <a:t>α</a:t>
            </a:r>
            <a:r>
              <a:rPr lang="en-US" sz="3200" b="1" err="1">
                <a:solidFill>
                  <a:srgbClr val="0090D4"/>
                </a:solidFill>
                <a:latin typeface="Century Gothic"/>
              </a:rPr>
              <a:t>κυκλώνω</a:t>
            </a:r>
            <a:endParaRPr lang="en-US" sz="3200" b="1">
              <a:solidFill>
                <a:srgbClr val="0090D4"/>
              </a:solidFill>
              <a:latin typeface="Century Gothic"/>
            </a:endParaRPr>
          </a:p>
        </p:txBody>
      </p:sp>
    </p:spTree>
    <p:extLst>
      <p:ext uri="{BB962C8B-B14F-4D97-AF65-F5344CB8AC3E}">
        <p14:creationId xmlns:p14="http://schemas.microsoft.com/office/powerpoint/2010/main" val="18588320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1B04E-C437-2748-A82B-03FC20D23D8B}"/>
              </a:ext>
            </a:extLst>
          </p:cNvPr>
          <p:cNvSpPr>
            <a:spLocks noGrp="1"/>
          </p:cNvSpPr>
          <p:nvPr>
            <p:ph type="title"/>
          </p:nvPr>
        </p:nvSpPr>
        <p:spPr/>
        <p:txBody>
          <a:bodyPr/>
          <a:lstStyle/>
          <a:p>
            <a:endParaRPr lang="en-US"/>
          </a:p>
        </p:txBody>
      </p:sp>
      <p:pic>
        <p:nvPicPr>
          <p:cNvPr id="4" name="Picture 3" descr="A picture containing icon&#10;&#10;Description automatically generated">
            <a:extLst>
              <a:ext uri="{FF2B5EF4-FFF2-40B4-BE49-F238E27FC236}">
                <a16:creationId xmlns:a16="http://schemas.microsoft.com/office/drawing/2014/main" id="{A90EB9C0-ED27-6048-96B2-B824AA932230}"/>
              </a:ext>
            </a:extLst>
          </p:cNvPr>
          <p:cNvPicPr>
            <a:picLocks noChangeAspect="1"/>
          </p:cNvPicPr>
          <p:nvPr/>
        </p:nvPicPr>
        <p:blipFill>
          <a:blip r:embed="rId3"/>
          <a:stretch>
            <a:fillRect/>
          </a:stretch>
        </p:blipFill>
        <p:spPr>
          <a:xfrm>
            <a:off x="0" y="0"/>
            <a:ext cx="12192000" cy="6858000"/>
          </a:xfrm>
          <a:prstGeom prst="rect">
            <a:avLst/>
          </a:prstGeom>
          <a:ln>
            <a:noFill/>
          </a:ln>
        </p:spPr>
      </p:pic>
      <p:sp>
        <p:nvSpPr>
          <p:cNvPr id="3" name="Rectangle 2">
            <a:extLst>
              <a:ext uri="{FF2B5EF4-FFF2-40B4-BE49-F238E27FC236}">
                <a16:creationId xmlns:a16="http://schemas.microsoft.com/office/drawing/2014/main" id="{57DF2458-C092-464E-8C31-3257CF93E587}"/>
              </a:ext>
            </a:extLst>
          </p:cNvPr>
          <p:cNvSpPr/>
          <p:nvPr/>
        </p:nvSpPr>
        <p:spPr>
          <a:xfrm>
            <a:off x="-6429021" y="2008555"/>
            <a:ext cx="6096000" cy="646331"/>
          </a:xfrm>
          <a:prstGeom prst="rect">
            <a:avLst/>
          </a:prstGeom>
        </p:spPr>
        <p:txBody>
          <a:bodyPr>
            <a:spAutoFit/>
          </a:bodyPr>
          <a:lstStyle/>
          <a:p>
            <a:endParaRPr lang="en-US"/>
          </a:p>
          <a:p>
            <a:endParaRPr lang="en-US"/>
          </a:p>
        </p:txBody>
      </p:sp>
      <p:sp>
        <p:nvSpPr>
          <p:cNvPr id="9" name="Rectangle 8">
            <a:extLst>
              <a:ext uri="{FF2B5EF4-FFF2-40B4-BE49-F238E27FC236}">
                <a16:creationId xmlns:a16="http://schemas.microsoft.com/office/drawing/2014/main" id="{8D576D52-2922-8746-BFF6-9FCA1341A9AD}"/>
              </a:ext>
            </a:extLst>
          </p:cNvPr>
          <p:cNvSpPr/>
          <p:nvPr/>
        </p:nvSpPr>
        <p:spPr>
          <a:xfrm>
            <a:off x="435134" y="2157985"/>
            <a:ext cx="6932020" cy="4305309"/>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070029D-CB47-B84F-AFA2-F5CA13CF27F0}"/>
              </a:ext>
            </a:extLst>
          </p:cNvPr>
          <p:cNvSpPr/>
          <p:nvPr/>
        </p:nvSpPr>
        <p:spPr>
          <a:xfrm>
            <a:off x="591896" y="2330970"/>
            <a:ext cx="4754130" cy="4228850"/>
          </a:xfrm>
          <a:prstGeom prst="rect">
            <a:avLst/>
          </a:prstGeom>
        </p:spPr>
        <p:txBody>
          <a:bodyPr wrap="square" lIns="91440" tIns="45720" rIns="91440" bIns="45720" anchor="t">
            <a:spAutoFit/>
          </a:bodyPr>
          <a:lstStyle/>
          <a:p>
            <a:r>
              <a:rPr lang="en-US" sz="1600" b="1">
                <a:solidFill>
                  <a:srgbClr val="004A6C"/>
                </a:solidFill>
                <a:latin typeface="Century Gothic"/>
              </a:rPr>
              <a:t>Κατανα</a:t>
            </a:r>
            <a:r>
              <a:rPr lang="en-US" sz="1600" b="1" err="1">
                <a:solidFill>
                  <a:srgbClr val="004A6C"/>
                </a:solidFill>
                <a:latin typeface="Century Gothic"/>
              </a:rPr>
              <a:t>λωτές</a:t>
            </a:r>
            <a:endParaRPr lang="en-US" sz="1600" b="1">
              <a:solidFill>
                <a:srgbClr val="004A6C"/>
              </a:solidFill>
              <a:latin typeface="Century Gothic"/>
            </a:endParaRPr>
          </a:p>
          <a:p>
            <a:r>
              <a:rPr lang="en-US" sz="1600">
                <a:solidFill>
                  <a:srgbClr val="004A6C"/>
                </a:solidFill>
                <a:latin typeface="Century Gothic"/>
              </a:rPr>
              <a:t>Επ</a:t>
            </a:r>
            <a:r>
              <a:rPr lang="en-US" sz="1600" err="1">
                <a:solidFill>
                  <a:srgbClr val="004A6C"/>
                </a:solidFill>
                <a:latin typeface="Century Gothic"/>
              </a:rPr>
              <a:t>ιλέγουν</a:t>
            </a:r>
            <a:r>
              <a:rPr lang="en-US" sz="1600">
                <a:solidFill>
                  <a:srgbClr val="004A6C"/>
                </a:solidFill>
                <a:latin typeface="Century Gothic"/>
              </a:rPr>
              <a:t> π</a:t>
            </a:r>
            <a:r>
              <a:rPr lang="en-US" sz="1600" err="1">
                <a:solidFill>
                  <a:srgbClr val="004A6C"/>
                </a:solidFill>
                <a:latin typeface="Century Gothic"/>
              </a:rPr>
              <a:t>ροϊόντ</a:t>
            </a:r>
            <a:r>
              <a:rPr lang="en-US" sz="1600">
                <a:solidFill>
                  <a:srgbClr val="004A6C"/>
                </a:solidFill>
                <a:latin typeface="Century Gothic"/>
              </a:rPr>
              <a:t>α π</a:t>
            </a:r>
            <a:r>
              <a:rPr lang="en-US" sz="1600" err="1">
                <a:solidFill>
                  <a:srgbClr val="004A6C"/>
                </a:solidFill>
                <a:latin typeface="Century Gothic"/>
              </a:rPr>
              <a:t>ου</a:t>
            </a:r>
            <a:r>
              <a:rPr lang="en-US" sz="1600">
                <a:solidFill>
                  <a:srgbClr val="004A6C"/>
                </a:solidFill>
                <a:latin typeface="Century Gothic"/>
              </a:rPr>
              <a:t> μπ</a:t>
            </a:r>
            <a:r>
              <a:rPr lang="en-US" sz="1600" err="1">
                <a:solidFill>
                  <a:srgbClr val="004A6C"/>
                </a:solidFill>
                <a:latin typeface="Century Gothic"/>
              </a:rPr>
              <a:t>ορούν</a:t>
            </a:r>
            <a:r>
              <a:rPr lang="en-US" sz="1600">
                <a:solidFill>
                  <a:srgbClr val="004A6C"/>
                </a:solidFill>
                <a:latin typeface="Century Gothic"/>
              </a:rPr>
              <a:t> να επανα</a:t>
            </a:r>
            <a:r>
              <a:rPr lang="en-US" sz="1600" err="1">
                <a:solidFill>
                  <a:srgbClr val="004A6C"/>
                </a:solidFill>
                <a:latin typeface="Century Gothic"/>
              </a:rPr>
              <a:t>χρησιμο</a:t>
            </a:r>
            <a:r>
              <a:rPr lang="en-US" sz="1600">
                <a:solidFill>
                  <a:srgbClr val="004A6C"/>
                </a:solidFill>
                <a:latin typeface="Century Gothic"/>
              </a:rPr>
              <a:t>π</a:t>
            </a:r>
            <a:r>
              <a:rPr lang="en-US" sz="1600" err="1">
                <a:solidFill>
                  <a:srgbClr val="004A6C"/>
                </a:solidFill>
                <a:latin typeface="Century Gothic"/>
              </a:rPr>
              <a:t>οιηθούν</a:t>
            </a:r>
            <a:r>
              <a:rPr lang="en-US" sz="1600">
                <a:solidFill>
                  <a:srgbClr val="004A6C"/>
                </a:solidFill>
                <a:latin typeface="Century Gothic"/>
              </a:rPr>
              <a:t>, όπ</a:t>
            </a:r>
            <a:r>
              <a:rPr lang="en-US" sz="1600" err="1">
                <a:solidFill>
                  <a:srgbClr val="004A6C"/>
                </a:solidFill>
                <a:latin typeface="Century Gothic"/>
              </a:rPr>
              <a:t>ως</a:t>
            </a:r>
            <a:r>
              <a:rPr lang="en-US" sz="1600">
                <a:solidFill>
                  <a:srgbClr val="004A6C"/>
                </a:solidFill>
                <a:latin typeface="Century Gothic"/>
              </a:rPr>
              <a:t> </a:t>
            </a:r>
            <a:r>
              <a:rPr lang="en-US" sz="1600" err="1">
                <a:solidFill>
                  <a:srgbClr val="004A6C"/>
                </a:solidFill>
                <a:latin typeface="Century Gothic"/>
              </a:rPr>
              <a:t>μελάνι</a:t>
            </a:r>
            <a:r>
              <a:rPr lang="en-US" sz="1600">
                <a:solidFill>
                  <a:srgbClr val="004A6C"/>
                </a:solidFill>
                <a:latin typeface="Century Gothic"/>
              </a:rPr>
              <a:t>α </a:t>
            </a:r>
            <a:r>
              <a:rPr lang="en-US" sz="1600" err="1">
                <a:solidFill>
                  <a:srgbClr val="004A6C"/>
                </a:solidFill>
                <a:latin typeface="Century Gothic"/>
              </a:rPr>
              <a:t>εκτυ</a:t>
            </a:r>
            <a:r>
              <a:rPr lang="en-US" sz="1600">
                <a:solidFill>
                  <a:srgbClr val="004A6C"/>
                </a:solidFill>
                <a:latin typeface="Century Gothic"/>
              </a:rPr>
              <a:t>π</a:t>
            </a:r>
            <a:r>
              <a:rPr lang="en-US" sz="1600" err="1">
                <a:solidFill>
                  <a:srgbClr val="004A6C"/>
                </a:solidFill>
                <a:latin typeface="Century Gothic"/>
              </a:rPr>
              <a:t>ωτή</a:t>
            </a:r>
            <a:r>
              <a:rPr lang="en-US" sz="1600">
                <a:solidFill>
                  <a:srgbClr val="004A6C"/>
                </a:solidFill>
                <a:latin typeface="Century Gothic"/>
              </a:rPr>
              <a:t> π</a:t>
            </a:r>
            <a:r>
              <a:rPr lang="en-US" sz="1600" err="1">
                <a:solidFill>
                  <a:srgbClr val="004A6C"/>
                </a:solidFill>
                <a:latin typeface="Century Gothic"/>
              </a:rPr>
              <a:t>ου</a:t>
            </a:r>
            <a:r>
              <a:rPr lang="en-US" sz="1600">
                <a:solidFill>
                  <a:srgbClr val="004A6C"/>
                </a:solidFill>
                <a:latin typeface="Century Gothic"/>
              </a:rPr>
              <a:t> ξανα</a:t>
            </a:r>
            <a:r>
              <a:rPr lang="en-US" sz="1600" err="1">
                <a:solidFill>
                  <a:srgbClr val="004A6C"/>
                </a:solidFill>
                <a:latin typeface="Century Gothic"/>
              </a:rPr>
              <a:t>γεμίζουν</a:t>
            </a:r>
            <a:r>
              <a:rPr lang="en-US" sz="1600">
                <a:solidFill>
                  <a:srgbClr val="004A6C"/>
                </a:solidFill>
                <a:latin typeface="Century Gothic"/>
              </a:rPr>
              <a:t>. </a:t>
            </a:r>
            <a:r>
              <a:rPr lang="en-US" sz="1600" err="1">
                <a:solidFill>
                  <a:srgbClr val="004A6C"/>
                </a:solidFill>
                <a:latin typeface="Century Gothic"/>
              </a:rPr>
              <a:t>Πωλούν</a:t>
            </a:r>
            <a:r>
              <a:rPr lang="en-US" sz="1600">
                <a:solidFill>
                  <a:srgbClr val="004A6C"/>
                </a:solidFill>
                <a:latin typeface="Century Gothic"/>
              </a:rPr>
              <a:t> ή </a:t>
            </a:r>
            <a:r>
              <a:rPr lang="en-US" sz="1600" err="1">
                <a:solidFill>
                  <a:srgbClr val="004A6C"/>
                </a:solidFill>
                <a:latin typeface="Century Gothic"/>
              </a:rPr>
              <a:t>δωρίζουν</a:t>
            </a:r>
            <a:r>
              <a:rPr lang="en-US" sz="1600">
                <a:solidFill>
                  <a:srgbClr val="004A6C"/>
                </a:solidFill>
                <a:latin typeface="Century Gothic"/>
              </a:rPr>
              <a:t> π</a:t>
            </a:r>
            <a:r>
              <a:rPr lang="en-US" sz="1600" err="1">
                <a:solidFill>
                  <a:srgbClr val="004A6C"/>
                </a:solidFill>
                <a:latin typeface="Century Gothic"/>
              </a:rPr>
              <a:t>ροϊόντ</a:t>
            </a:r>
            <a:r>
              <a:rPr lang="en-US" sz="1600">
                <a:solidFill>
                  <a:srgbClr val="004A6C"/>
                </a:solidFill>
                <a:latin typeface="Century Gothic"/>
              </a:rPr>
              <a:t>α π</a:t>
            </a:r>
            <a:r>
              <a:rPr lang="en-US" sz="1600" err="1">
                <a:solidFill>
                  <a:srgbClr val="004A6C"/>
                </a:solidFill>
                <a:latin typeface="Century Gothic"/>
              </a:rPr>
              <a:t>ου</a:t>
            </a:r>
            <a:r>
              <a:rPr lang="en-US" sz="1600">
                <a:solidFill>
                  <a:srgbClr val="004A6C"/>
                </a:solidFill>
                <a:latin typeface="Century Gothic"/>
              </a:rPr>
              <a:t> </a:t>
            </a:r>
            <a:r>
              <a:rPr lang="en-US" sz="1600" err="1">
                <a:solidFill>
                  <a:srgbClr val="004A6C"/>
                </a:solidFill>
                <a:latin typeface="Century Gothic"/>
              </a:rPr>
              <a:t>δεν</a:t>
            </a:r>
            <a:r>
              <a:rPr lang="en-US" sz="1600">
                <a:solidFill>
                  <a:srgbClr val="004A6C"/>
                </a:solidFill>
                <a:latin typeface="Century Gothic"/>
              </a:rPr>
              <a:t> </a:t>
            </a:r>
            <a:r>
              <a:rPr lang="en-US" sz="1600" err="1">
                <a:solidFill>
                  <a:srgbClr val="004A6C"/>
                </a:solidFill>
                <a:latin typeface="Century Gothic"/>
              </a:rPr>
              <a:t>χρησιμο</a:t>
            </a:r>
            <a:r>
              <a:rPr lang="en-US" sz="1600">
                <a:solidFill>
                  <a:srgbClr val="004A6C"/>
                </a:solidFill>
                <a:latin typeface="Century Gothic"/>
              </a:rPr>
              <a:t>π</a:t>
            </a:r>
            <a:r>
              <a:rPr lang="en-US" sz="1600" err="1">
                <a:solidFill>
                  <a:srgbClr val="004A6C"/>
                </a:solidFill>
                <a:latin typeface="Century Gothic"/>
              </a:rPr>
              <a:t>οιούν</a:t>
            </a:r>
            <a:r>
              <a:rPr lang="en-US" sz="1600">
                <a:solidFill>
                  <a:srgbClr val="004A6C"/>
                </a:solidFill>
                <a:latin typeface="Century Gothic"/>
              </a:rPr>
              <a:t> πια </a:t>
            </a:r>
            <a:r>
              <a:rPr lang="en-US" sz="1600" err="1">
                <a:solidFill>
                  <a:srgbClr val="004A6C"/>
                </a:solidFill>
                <a:latin typeface="Century Gothic"/>
              </a:rPr>
              <a:t>οι</a:t>
            </a:r>
            <a:r>
              <a:rPr lang="en-US" sz="1600">
                <a:solidFill>
                  <a:srgbClr val="004A6C"/>
                </a:solidFill>
                <a:latin typeface="Century Gothic"/>
              </a:rPr>
              <a:t> </a:t>
            </a:r>
            <a:r>
              <a:rPr lang="en-US" sz="1600" err="1">
                <a:solidFill>
                  <a:srgbClr val="004A6C"/>
                </a:solidFill>
                <a:latin typeface="Century Gothic"/>
              </a:rPr>
              <a:t>ίδιοι</a:t>
            </a:r>
            <a:r>
              <a:rPr lang="en-US" sz="1600">
                <a:solidFill>
                  <a:srgbClr val="004A6C"/>
                </a:solidFill>
                <a:latin typeface="Century Gothic"/>
              </a:rPr>
              <a:t>.</a:t>
            </a:r>
            <a:endParaRPr lang="en-US"/>
          </a:p>
          <a:p>
            <a:pPr>
              <a:lnSpc>
                <a:spcPct val="140000"/>
              </a:lnSpc>
            </a:pPr>
            <a:r>
              <a:rPr lang="en-US" sz="1600" b="1">
                <a:solidFill>
                  <a:srgbClr val="004A6C"/>
                </a:solidFill>
                <a:latin typeface="Century Gothic"/>
              </a:rPr>
              <a:t>Κατα</a:t>
            </a:r>
            <a:r>
              <a:rPr lang="en-US" sz="1600" b="1" err="1">
                <a:solidFill>
                  <a:srgbClr val="004A6C"/>
                </a:solidFill>
                <a:latin typeface="Century Gothic"/>
              </a:rPr>
              <a:t>σκευ</a:t>
            </a:r>
            <a:r>
              <a:rPr lang="en-US" sz="1600" b="1">
                <a:solidFill>
                  <a:srgbClr val="004A6C"/>
                </a:solidFill>
                <a:latin typeface="Century Gothic"/>
              </a:rPr>
              <a:t>α</a:t>
            </a:r>
            <a:r>
              <a:rPr lang="en-US" sz="1600" b="1" err="1">
                <a:solidFill>
                  <a:srgbClr val="004A6C"/>
                </a:solidFill>
                <a:latin typeface="Century Gothic"/>
              </a:rPr>
              <a:t>στές</a:t>
            </a:r>
            <a:endParaRPr lang="en-US" sz="1600" b="1">
              <a:solidFill>
                <a:srgbClr val="004A6C"/>
              </a:solidFill>
              <a:latin typeface="Century Gothic"/>
            </a:endParaRPr>
          </a:p>
          <a:p>
            <a:r>
              <a:rPr lang="en-US" sz="1600" err="1">
                <a:solidFill>
                  <a:srgbClr val="004A6C"/>
                </a:solidFill>
                <a:latin typeface="Century Gothic"/>
              </a:rPr>
              <a:t>Σκέφτοντ</a:t>
            </a:r>
            <a:r>
              <a:rPr lang="en-US" sz="1600">
                <a:solidFill>
                  <a:srgbClr val="004A6C"/>
                </a:solidFill>
                <a:latin typeface="Century Gothic"/>
              </a:rPr>
              <a:t>αι π</a:t>
            </a:r>
            <a:r>
              <a:rPr lang="en-US" sz="1600" err="1">
                <a:solidFill>
                  <a:srgbClr val="004A6C"/>
                </a:solidFill>
                <a:latin typeface="Century Gothic"/>
              </a:rPr>
              <a:t>ώς</a:t>
            </a:r>
            <a:r>
              <a:rPr lang="en-US" sz="1600">
                <a:solidFill>
                  <a:srgbClr val="004A6C"/>
                </a:solidFill>
                <a:latin typeface="Century Gothic"/>
              </a:rPr>
              <a:t> μπ</a:t>
            </a:r>
            <a:r>
              <a:rPr lang="en-US" sz="1600" err="1">
                <a:solidFill>
                  <a:srgbClr val="004A6C"/>
                </a:solidFill>
                <a:latin typeface="Century Gothic"/>
              </a:rPr>
              <a:t>ορεί</a:t>
            </a:r>
            <a:r>
              <a:rPr lang="en-US" sz="1600">
                <a:solidFill>
                  <a:srgbClr val="004A6C"/>
                </a:solidFill>
                <a:latin typeface="Century Gothic"/>
              </a:rPr>
              <a:t> </a:t>
            </a:r>
            <a:r>
              <a:rPr lang="en-US" sz="1600" err="1">
                <a:solidFill>
                  <a:srgbClr val="004A6C"/>
                </a:solidFill>
                <a:latin typeface="Century Gothic"/>
              </a:rPr>
              <a:t>έν</a:t>
            </a:r>
            <a:r>
              <a:rPr lang="en-US" sz="1600">
                <a:solidFill>
                  <a:srgbClr val="004A6C"/>
                </a:solidFill>
                <a:latin typeface="Century Gothic"/>
              </a:rPr>
              <a:t>α π</a:t>
            </a:r>
            <a:r>
              <a:rPr lang="en-US" sz="1600" err="1">
                <a:solidFill>
                  <a:srgbClr val="004A6C"/>
                </a:solidFill>
                <a:latin typeface="Century Gothic"/>
              </a:rPr>
              <a:t>ροϊόν</a:t>
            </a:r>
            <a:r>
              <a:rPr lang="en-US" sz="1600">
                <a:solidFill>
                  <a:srgbClr val="004A6C"/>
                </a:solidFill>
                <a:latin typeface="Century Gothic"/>
              </a:rPr>
              <a:t> να απ</a:t>
            </a:r>
            <a:r>
              <a:rPr lang="en-US" sz="1600" err="1">
                <a:solidFill>
                  <a:srgbClr val="004A6C"/>
                </a:solidFill>
                <a:latin typeface="Century Gothic"/>
              </a:rPr>
              <a:t>οσυν</a:t>
            </a:r>
            <a:r>
              <a:rPr lang="en-US" sz="1600">
                <a:solidFill>
                  <a:srgbClr val="004A6C"/>
                </a:solidFill>
                <a:latin typeface="Century Gothic"/>
              </a:rPr>
              <a:t>α</a:t>
            </a:r>
            <a:r>
              <a:rPr lang="en-US" sz="1600" err="1">
                <a:solidFill>
                  <a:srgbClr val="004A6C"/>
                </a:solidFill>
                <a:latin typeface="Century Gothic"/>
              </a:rPr>
              <a:t>ρμολογηθεί</a:t>
            </a:r>
            <a:r>
              <a:rPr lang="en-US" sz="1600">
                <a:solidFill>
                  <a:srgbClr val="004A6C"/>
                </a:solidFill>
                <a:latin typeface="Century Gothic"/>
              </a:rPr>
              <a:t> </a:t>
            </a:r>
            <a:r>
              <a:rPr lang="en-US" sz="1600" err="1">
                <a:solidFill>
                  <a:srgbClr val="004A6C"/>
                </a:solidFill>
                <a:latin typeface="Century Gothic"/>
              </a:rPr>
              <a:t>στο</a:t>
            </a:r>
            <a:r>
              <a:rPr lang="en-US" sz="1600">
                <a:solidFill>
                  <a:srgbClr val="004A6C"/>
                </a:solidFill>
                <a:latin typeface="Century Gothic"/>
              </a:rPr>
              <a:t> </a:t>
            </a:r>
            <a:r>
              <a:rPr lang="en-US" sz="1600" err="1">
                <a:solidFill>
                  <a:srgbClr val="004A6C"/>
                </a:solidFill>
                <a:latin typeface="Century Gothic"/>
              </a:rPr>
              <a:t>τέλος</a:t>
            </a:r>
            <a:r>
              <a:rPr lang="en-US" sz="1600">
                <a:solidFill>
                  <a:srgbClr val="004A6C"/>
                </a:solidFill>
                <a:latin typeface="Century Gothic"/>
              </a:rPr>
              <a:t> </a:t>
            </a:r>
            <a:r>
              <a:rPr lang="en-US" sz="1600" err="1">
                <a:solidFill>
                  <a:srgbClr val="004A6C"/>
                </a:solidFill>
                <a:latin typeface="Century Gothic"/>
              </a:rPr>
              <a:t>της</a:t>
            </a:r>
            <a:r>
              <a:rPr lang="en-US" sz="1600">
                <a:solidFill>
                  <a:srgbClr val="004A6C"/>
                </a:solidFill>
                <a:latin typeface="Century Gothic"/>
              </a:rPr>
              <a:t> </a:t>
            </a:r>
            <a:r>
              <a:rPr lang="en-US" sz="1600" err="1">
                <a:solidFill>
                  <a:srgbClr val="004A6C"/>
                </a:solidFill>
                <a:latin typeface="Century Gothic"/>
              </a:rPr>
              <a:t>ζωής</a:t>
            </a:r>
            <a:r>
              <a:rPr lang="en-US" sz="1600">
                <a:solidFill>
                  <a:srgbClr val="004A6C"/>
                </a:solidFill>
                <a:latin typeface="Century Gothic"/>
              </a:rPr>
              <a:t> </a:t>
            </a:r>
            <a:r>
              <a:rPr lang="en-US" sz="1600" err="1">
                <a:solidFill>
                  <a:srgbClr val="004A6C"/>
                </a:solidFill>
                <a:latin typeface="Century Gothic"/>
              </a:rPr>
              <a:t>του</a:t>
            </a:r>
            <a:r>
              <a:rPr lang="en-US" sz="1600">
                <a:solidFill>
                  <a:srgbClr val="004A6C"/>
                </a:solidFill>
                <a:latin typeface="Century Gothic"/>
              </a:rPr>
              <a:t>, </a:t>
            </a:r>
            <a:r>
              <a:rPr lang="en-US" sz="1600" err="1">
                <a:solidFill>
                  <a:srgbClr val="004A6C"/>
                </a:solidFill>
                <a:latin typeface="Century Gothic"/>
              </a:rPr>
              <a:t>έτσι</a:t>
            </a:r>
            <a:r>
              <a:rPr lang="en-US" sz="1600">
                <a:solidFill>
                  <a:srgbClr val="004A6C"/>
                </a:solidFill>
                <a:latin typeface="Century Gothic"/>
              </a:rPr>
              <a:t> </a:t>
            </a:r>
            <a:r>
              <a:rPr lang="en-US" sz="1600" err="1">
                <a:solidFill>
                  <a:srgbClr val="004A6C"/>
                </a:solidFill>
                <a:latin typeface="Century Gothic"/>
              </a:rPr>
              <a:t>ώστε</a:t>
            </a:r>
            <a:r>
              <a:rPr lang="en-US" sz="1600">
                <a:solidFill>
                  <a:srgbClr val="004A6C"/>
                </a:solidFill>
                <a:latin typeface="Century Gothic"/>
              </a:rPr>
              <a:t> τα </a:t>
            </a:r>
            <a:r>
              <a:rPr lang="en-US" sz="1600" err="1">
                <a:solidFill>
                  <a:srgbClr val="004A6C"/>
                </a:solidFill>
                <a:latin typeface="Century Gothic"/>
              </a:rPr>
              <a:t>μέρη</a:t>
            </a:r>
            <a:r>
              <a:rPr lang="en-US" sz="1600">
                <a:solidFill>
                  <a:srgbClr val="004A6C"/>
                </a:solidFill>
                <a:latin typeface="Century Gothic"/>
              </a:rPr>
              <a:t> </a:t>
            </a:r>
            <a:r>
              <a:rPr lang="en-US" sz="1600" err="1">
                <a:solidFill>
                  <a:srgbClr val="004A6C"/>
                </a:solidFill>
                <a:latin typeface="Century Gothic"/>
              </a:rPr>
              <a:t>του</a:t>
            </a:r>
            <a:r>
              <a:rPr lang="en-US" sz="1600">
                <a:solidFill>
                  <a:srgbClr val="004A6C"/>
                </a:solidFill>
                <a:latin typeface="Century Gothic"/>
              </a:rPr>
              <a:t> να επανα</a:t>
            </a:r>
            <a:r>
              <a:rPr lang="en-US" sz="1600" err="1">
                <a:solidFill>
                  <a:srgbClr val="004A6C"/>
                </a:solidFill>
                <a:latin typeface="Century Gothic"/>
              </a:rPr>
              <a:t>χρησιμο</a:t>
            </a:r>
            <a:r>
              <a:rPr lang="en-US" sz="1600">
                <a:solidFill>
                  <a:srgbClr val="004A6C"/>
                </a:solidFill>
                <a:latin typeface="Century Gothic"/>
              </a:rPr>
              <a:t>π</a:t>
            </a:r>
            <a:r>
              <a:rPr lang="en-US" sz="1600" err="1">
                <a:solidFill>
                  <a:srgbClr val="004A6C"/>
                </a:solidFill>
                <a:latin typeface="Century Gothic"/>
              </a:rPr>
              <a:t>οιηθούν</a:t>
            </a:r>
            <a:r>
              <a:rPr lang="en-US" sz="1600">
                <a:solidFill>
                  <a:srgbClr val="004A6C"/>
                </a:solidFill>
                <a:latin typeface="Century Gothic"/>
              </a:rPr>
              <a:t>.</a:t>
            </a:r>
            <a:endParaRPr lang="en-US"/>
          </a:p>
          <a:p>
            <a:pPr>
              <a:lnSpc>
                <a:spcPct val="140000"/>
              </a:lnSpc>
            </a:pPr>
            <a:r>
              <a:rPr lang="en-US" sz="1600" b="1" err="1">
                <a:solidFill>
                  <a:srgbClr val="004A6C"/>
                </a:solidFill>
                <a:latin typeface="Century Gothic"/>
              </a:rPr>
              <a:t>Έμ</a:t>
            </a:r>
            <a:r>
              <a:rPr lang="en-US" sz="1600" b="1">
                <a:solidFill>
                  <a:srgbClr val="004A6C"/>
                </a:solidFill>
                <a:latin typeface="Century Gothic"/>
              </a:rPr>
              <a:t>π</a:t>
            </a:r>
            <a:r>
              <a:rPr lang="en-US" sz="1600" b="1" err="1">
                <a:solidFill>
                  <a:srgbClr val="004A6C"/>
                </a:solidFill>
                <a:latin typeface="Century Gothic"/>
              </a:rPr>
              <a:t>οροι</a:t>
            </a:r>
          </a:p>
          <a:p>
            <a:r>
              <a:rPr lang="en-US" sz="1600" err="1">
                <a:solidFill>
                  <a:srgbClr val="004A6C"/>
                </a:solidFill>
                <a:latin typeface="Century Gothic"/>
              </a:rPr>
              <a:t>Εφ</a:t>
            </a:r>
            <a:r>
              <a:rPr lang="en-US" sz="1600">
                <a:solidFill>
                  <a:srgbClr val="004A6C"/>
                </a:solidFill>
                <a:latin typeface="Century Gothic"/>
              </a:rPr>
              <a:t>α</a:t>
            </a:r>
            <a:r>
              <a:rPr lang="en-US" sz="1600" err="1">
                <a:solidFill>
                  <a:srgbClr val="004A6C"/>
                </a:solidFill>
                <a:latin typeface="Century Gothic"/>
              </a:rPr>
              <a:t>ρμόζουν</a:t>
            </a:r>
            <a:r>
              <a:rPr lang="en-US" sz="1600">
                <a:solidFill>
                  <a:srgbClr val="004A6C"/>
                </a:solidFill>
                <a:latin typeface="Century Gothic"/>
              </a:rPr>
              <a:t> </a:t>
            </a:r>
            <a:r>
              <a:rPr lang="en-US" sz="1600" err="1">
                <a:solidFill>
                  <a:srgbClr val="004A6C"/>
                </a:solidFill>
                <a:latin typeface="Century Gothic"/>
              </a:rPr>
              <a:t>συστήμ</a:t>
            </a:r>
            <a:r>
              <a:rPr lang="en-US" sz="1600">
                <a:solidFill>
                  <a:srgbClr val="004A6C"/>
                </a:solidFill>
                <a:latin typeface="Century Gothic"/>
              </a:rPr>
              <a:t>ατα π</a:t>
            </a:r>
            <a:r>
              <a:rPr lang="en-US" sz="1600" err="1">
                <a:solidFill>
                  <a:srgbClr val="004A6C"/>
                </a:solidFill>
                <a:latin typeface="Century Gothic"/>
              </a:rPr>
              <a:t>ου</a:t>
            </a:r>
            <a:r>
              <a:rPr lang="en-US" sz="1600">
                <a:solidFill>
                  <a:srgbClr val="004A6C"/>
                </a:solidFill>
                <a:latin typeface="Century Gothic"/>
              </a:rPr>
              <a:t> επανα</a:t>
            </a:r>
            <a:r>
              <a:rPr lang="en-US" sz="1600" err="1">
                <a:solidFill>
                  <a:srgbClr val="004A6C"/>
                </a:solidFill>
                <a:latin typeface="Century Gothic"/>
              </a:rPr>
              <a:t>χρησιμο</a:t>
            </a:r>
            <a:r>
              <a:rPr lang="en-US" sz="1600">
                <a:solidFill>
                  <a:srgbClr val="004A6C"/>
                </a:solidFill>
                <a:latin typeface="Century Gothic"/>
              </a:rPr>
              <a:t>π</a:t>
            </a:r>
            <a:r>
              <a:rPr lang="en-US" sz="1600" err="1">
                <a:solidFill>
                  <a:srgbClr val="004A6C"/>
                </a:solidFill>
                <a:latin typeface="Century Gothic"/>
              </a:rPr>
              <a:t>οιούν</a:t>
            </a:r>
            <a:r>
              <a:rPr lang="en-US" sz="1600">
                <a:solidFill>
                  <a:srgbClr val="004A6C"/>
                </a:solidFill>
                <a:latin typeface="Century Gothic"/>
              </a:rPr>
              <a:t> </a:t>
            </a:r>
            <a:r>
              <a:rPr lang="en-US" sz="1600" err="1">
                <a:solidFill>
                  <a:srgbClr val="004A6C"/>
                </a:solidFill>
                <a:latin typeface="Century Gothic"/>
              </a:rPr>
              <a:t>συσκευ</a:t>
            </a:r>
            <a:r>
              <a:rPr lang="en-US" sz="1600">
                <a:solidFill>
                  <a:srgbClr val="004A6C"/>
                </a:solidFill>
                <a:latin typeface="Century Gothic"/>
              </a:rPr>
              <a:t>α</a:t>
            </a:r>
            <a:r>
              <a:rPr lang="en-US" sz="1600" err="1">
                <a:solidFill>
                  <a:srgbClr val="004A6C"/>
                </a:solidFill>
                <a:latin typeface="Century Gothic"/>
              </a:rPr>
              <a:t>σίες</a:t>
            </a:r>
            <a:r>
              <a:rPr lang="en-US" sz="1600">
                <a:solidFill>
                  <a:srgbClr val="004A6C"/>
                </a:solidFill>
                <a:latin typeface="Century Gothic"/>
              </a:rPr>
              <a:t> από χα</a:t>
            </a:r>
            <a:r>
              <a:rPr lang="en-US" sz="1600" err="1">
                <a:solidFill>
                  <a:srgbClr val="004A6C"/>
                </a:solidFill>
                <a:latin typeface="Century Gothic"/>
              </a:rPr>
              <a:t>ρτόνι</a:t>
            </a:r>
            <a:r>
              <a:rPr lang="en-US" sz="1600">
                <a:solidFill>
                  <a:srgbClr val="004A6C"/>
                </a:solidFill>
                <a:latin typeface="Century Gothic"/>
              </a:rPr>
              <a:t> και πλα</a:t>
            </a:r>
            <a:r>
              <a:rPr lang="en-US" sz="1600" err="1">
                <a:solidFill>
                  <a:srgbClr val="004A6C"/>
                </a:solidFill>
                <a:latin typeface="Century Gothic"/>
              </a:rPr>
              <a:t>στικό</a:t>
            </a:r>
            <a:r>
              <a:rPr lang="en-US" sz="1600">
                <a:solidFill>
                  <a:srgbClr val="004A6C"/>
                </a:solidFill>
                <a:latin typeface="Century Gothic"/>
              </a:rPr>
              <a:t>. </a:t>
            </a:r>
            <a:endParaRPr lang="en-US">
              <a:solidFill>
                <a:srgbClr val="000000"/>
              </a:solidFill>
              <a:latin typeface="Calibri" panose="020F0502020204030204"/>
              <a:cs typeface="Calibri" panose="020F0502020204030204"/>
            </a:endParaRPr>
          </a:p>
          <a:p>
            <a:endParaRPr lang="en-GB" sz="1600">
              <a:solidFill>
                <a:srgbClr val="004A6C"/>
              </a:solidFill>
              <a:latin typeface="Century Gothic"/>
            </a:endParaRPr>
          </a:p>
        </p:txBody>
      </p:sp>
      <p:pic>
        <p:nvPicPr>
          <p:cNvPr id="8" name="Picture 7" descr="A picture containing mirror, reflection&#10;&#10;Description automatically generated">
            <a:extLst>
              <a:ext uri="{FF2B5EF4-FFF2-40B4-BE49-F238E27FC236}">
                <a16:creationId xmlns:a16="http://schemas.microsoft.com/office/drawing/2014/main" id="{EA0D725B-EB84-4A44-8428-5AC021D33E16}"/>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401309" y="0"/>
            <a:ext cx="7790691" cy="6858001"/>
          </a:xfrm>
          <a:prstGeom prst="rect">
            <a:avLst/>
          </a:prstGeom>
        </p:spPr>
      </p:pic>
      <p:sp>
        <p:nvSpPr>
          <p:cNvPr id="7" name="TextBox 6">
            <a:extLst>
              <a:ext uri="{FF2B5EF4-FFF2-40B4-BE49-F238E27FC236}">
                <a16:creationId xmlns:a16="http://schemas.microsoft.com/office/drawing/2014/main" id="{AF3E6978-172C-19B2-657D-5D425123F0EC}"/>
              </a:ext>
            </a:extLst>
          </p:cNvPr>
          <p:cNvSpPr txBox="1"/>
          <p:nvPr/>
        </p:nvSpPr>
        <p:spPr>
          <a:xfrm>
            <a:off x="229290" y="633416"/>
            <a:ext cx="4961904" cy="1077218"/>
          </a:xfrm>
          <a:prstGeom prst="rect">
            <a:avLst/>
          </a:prstGeom>
          <a:noFill/>
        </p:spPr>
        <p:txBody>
          <a:bodyPr wrap="square" lIns="91440" tIns="45720" rIns="91440" bIns="45720" rtlCol="0" anchor="t">
            <a:spAutoFit/>
          </a:bodyPr>
          <a:lstStyle/>
          <a:p>
            <a:r>
              <a:rPr lang="en-US" sz="3200" b="1">
                <a:solidFill>
                  <a:srgbClr val="004A6C"/>
                </a:solidFill>
                <a:latin typeface="Century Gothic"/>
              </a:rPr>
              <a:t>Ta 3E+3A: </a:t>
            </a:r>
            <a:r>
              <a:rPr lang="en-US" sz="3200" b="1">
                <a:solidFill>
                  <a:srgbClr val="0090D4"/>
                </a:solidFill>
                <a:latin typeface="Century Gothic"/>
              </a:rPr>
              <a:t>Επανα</a:t>
            </a:r>
            <a:r>
              <a:rPr lang="en-US" sz="3200" b="1" err="1">
                <a:solidFill>
                  <a:srgbClr val="0090D4"/>
                </a:solidFill>
                <a:latin typeface="Century Gothic"/>
              </a:rPr>
              <a:t>χρησιμο</a:t>
            </a:r>
            <a:r>
              <a:rPr lang="en-US" sz="3200" b="1">
                <a:solidFill>
                  <a:srgbClr val="0090D4"/>
                </a:solidFill>
                <a:latin typeface="Century Gothic"/>
              </a:rPr>
              <a:t>π</a:t>
            </a:r>
            <a:r>
              <a:rPr lang="en-US" sz="3200" b="1" err="1">
                <a:solidFill>
                  <a:srgbClr val="0090D4"/>
                </a:solidFill>
                <a:latin typeface="Century Gothic"/>
              </a:rPr>
              <a:t>οιώ</a:t>
            </a:r>
            <a:endParaRPr lang="en-US" sz="3200" b="1">
              <a:solidFill>
                <a:srgbClr val="0090D4"/>
              </a:solidFill>
              <a:latin typeface="Century Gothic"/>
            </a:endParaRPr>
          </a:p>
        </p:txBody>
      </p:sp>
    </p:spTree>
    <p:extLst>
      <p:ext uri="{BB962C8B-B14F-4D97-AF65-F5344CB8AC3E}">
        <p14:creationId xmlns:p14="http://schemas.microsoft.com/office/powerpoint/2010/main" val="20636482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1B04E-C437-2748-A82B-03FC20D23D8B}"/>
              </a:ext>
            </a:extLst>
          </p:cNvPr>
          <p:cNvSpPr>
            <a:spLocks noGrp="1"/>
          </p:cNvSpPr>
          <p:nvPr>
            <p:ph type="title"/>
          </p:nvPr>
        </p:nvSpPr>
        <p:spPr/>
        <p:txBody>
          <a:bodyPr/>
          <a:lstStyle/>
          <a:p>
            <a:endParaRPr lang="en-US"/>
          </a:p>
        </p:txBody>
      </p:sp>
      <p:pic>
        <p:nvPicPr>
          <p:cNvPr id="4" name="Picture 3" descr="A picture containing icon&#10;&#10;Description automatically generated">
            <a:extLst>
              <a:ext uri="{FF2B5EF4-FFF2-40B4-BE49-F238E27FC236}">
                <a16:creationId xmlns:a16="http://schemas.microsoft.com/office/drawing/2014/main" id="{A90EB9C0-ED27-6048-96B2-B824AA932230}"/>
              </a:ext>
            </a:extLst>
          </p:cNvPr>
          <p:cNvPicPr>
            <a:picLocks noChangeAspect="1"/>
          </p:cNvPicPr>
          <p:nvPr/>
        </p:nvPicPr>
        <p:blipFill>
          <a:blip r:embed="rId3"/>
          <a:stretch>
            <a:fillRect/>
          </a:stretch>
        </p:blipFill>
        <p:spPr>
          <a:xfrm>
            <a:off x="0" y="0"/>
            <a:ext cx="12192000" cy="6858000"/>
          </a:xfrm>
          <a:prstGeom prst="rect">
            <a:avLst/>
          </a:prstGeom>
          <a:ln>
            <a:noFill/>
          </a:ln>
        </p:spPr>
      </p:pic>
      <p:sp>
        <p:nvSpPr>
          <p:cNvPr id="3" name="Rectangle 2">
            <a:extLst>
              <a:ext uri="{FF2B5EF4-FFF2-40B4-BE49-F238E27FC236}">
                <a16:creationId xmlns:a16="http://schemas.microsoft.com/office/drawing/2014/main" id="{57DF2458-C092-464E-8C31-3257CF93E587}"/>
              </a:ext>
            </a:extLst>
          </p:cNvPr>
          <p:cNvSpPr/>
          <p:nvPr/>
        </p:nvSpPr>
        <p:spPr>
          <a:xfrm>
            <a:off x="-6429022" y="2014692"/>
            <a:ext cx="6096000" cy="646331"/>
          </a:xfrm>
          <a:prstGeom prst="rect">
            <a:avLst/>
          </a:prstGeom>
        </p:spPr>
        <p:txBody>
          <a:bodyPr>
            <a:spAutoFit/>
          </a:bodyPr>
          <a:lstStyle/>
          <a:p>
            <a:endParaRPr lang="en-US"/>
          </a:p>
          <a:p>
            <a:endParaRPr lang="en-US"/>
          </a:p>
        </p:txBody>
      </p:sp>
      <p:sp>
        <p:nvSpPr>
          <p:cNvPr id="12" name="Rectangle 11">
            <a:extLst>
              <a:ext uri="{FF2B5EF4-FFF2-40B4-BE49-F238E27FC236}">
                <a16:creationId xmlns:a16="http://schemas.microsoft.com/office/drawing/2014/main" id="{F90690AC-B1D9-024C-A470-16A65A9647DA}"/>
              </a:ext>
            </a:extLst>
          </p:cNvPr>
          <p:cNvSpPr/>
          <p:nvPr/>
        </p:nvSpPr>
        <p:spPr>
          <a:xfrm>
            <a:off x="619863" y="2157985"/>
            <a:ext cx="6370081" cy="3161033"/>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picture containing black, dark&#10;&#10;Description automatically generated">
            <a:extLst>
              <a:ext uri="{FF2B5EF4-FFF2-40B4-BE49-F238E27FC236}">
                <a16:creationId xmlns:a16="http://schemas.microsoft.com/office/drawing/2014/main" id="{942BF590-49FC-F249-9756-A95811E1F96E}"/>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404357" y="-1"/>
            <a:ext cx="7787643" cy="6858002"/>
          </a:xfrm>
          <a:prstGeom prst="rect">
            <a:avLst/>
          </a:prstGeom>
        </p:spPr>
      </p:pic>
      <p:sp>
        <p:nvSpPr>
          <p:cNvPr id="15" name="Rectangle 14">
            <a:extLst>
              <a:ext uri="{FF2B5EF4-FFF2-40B4-BE49-F238E27FC236}">
                <a16:creationId xmlns:a16="http://schemas.microsoft.com/office/drawing/2014/main" id="{6453DD10-67DA-614A-87BB-C4CA8D7CABDF}"/>
              </a:ext>
            </a:extLst>
          </p:cNvPr>
          <p:cNvSpPr/>
          <p:nvPr/>
        </p:nvSpPr>
        <p:spPr>
          <a:xfrm>
            <a:off x="838199" y="2323272"/>
            <a:ext cx="4153766" cy="3046988"/>
          </a:xfrm>
          <a:prstGeom prst="rect">
            <a:avLst/>
          </a:prstGeom>
        </p:spPr>
        <p:txBody>
          <a:bodyPr wrap="square" lIns="91440" tIns="45720" rIns="91440" bIns="45720" anchor="t">
            <a:spAutoFit/>
          </a:bodyPr>
          <a:lstStyle/>
          <a:p>
            <a:r>
              <a:rPr lang="en-US" sz="1600" b="1">
                <a:solidFill>
                  <a:srgbClr val="004A6C"/>
                </a:solidFill>
                <a:latin typeface="Century Gothic"/>
              </a:rPr>
              <a:t>Κατανα</a:t>
            </a:r>
            <a:r>
              <a:rPr lang="en-US" sz="1600" b="1" err="1">
                <a:solidFill>
                  <a:srgbClr val="004A6C"/>
                </a:solidFill>
                <a:latin typeface="Century Gothic"/>
              </a:rPr>
              <a:t>λωτές</a:t>
            </a:r>
            <a:endParaRPr lang="en-US" err="1"/>
          </a:p>
          <a:p>
            <a:r>
              <a:rPr lang="en-US" sz="1600" err="1">
                <a:solidFill>
                  <a:srgbClr val="004A6C"/>
                </a:solidFill>
                <a:latin typeface="Century Gothic"/>
              </a:rPr>
              <a:t>Αρνούντ</a:t>
            </a:r>
            <a:r>
              <a:rPr lang="en-US" sz="1600">
                <a:solidFill>
                  <a:srgbClr val="004A6C"/>
                </a:solidFill>
                <a:latin typeface="Century Gothic"/>
              </a:rPr>
              <a:t>αι να </a:t>
            </a:r>
            <a:r>
              <a:rPr lang="en-US" sz="1600" err="1">
                <a:solidFill>
                  <a:srgbClr val="004A6C"/>
                </a:solidFill>
                <a:latin typeface="Century Gothic"/>
              </a:rPr>
              <a:t>χρησιμο</a:t>
            </a:r>
            <a:r>
              <a:rPr lang="en-US" sz="1600">
                <a:solidFill>
                  <a:srgbClr val="004A6C"/>
                </a:solidFill>
                <a:latin typeface="Century Gothic"/>
              </a:rPr>
              <a:t>π</a:t>
            </a:r>
            <a:r>
              <a:rPr lang="en-US" sz="1600" err="1">
                <a:solidFill>
                  <a:srgbClr val="004A6C"/>
                </a:solidFill>
                <a:latin typeface="Century Gothic"/>
              </a:rPr>
              <a:t>οιήσουν</a:t>
            </a:r>
            <a:r>
              <a:rPr lang="en-US" sz="1600">
                <a:solidFill>
                  <a:srgbClr val="004A6C"/>
                </a:solidFill>
                <a:latin typeface="Century Gothic"/>
              </a:rPr>
              <a:t> π</a:t>
            </a:r>
            <a:r>
              <a:rPr lang="en-US" sz="1600" err="1">
                <a:solidFill>
                  <a:srgbClr val="004A6C"/>
                </a:solidFill>
                <a:latin typeface="Century Gothic"/>
              </a:rPr>
              <a:t>ροϊόντ</a:t>
            </a:r>
            <a:r>
              <a:rPr lang="en-US" sz="1600">
                <a:solidFill>
                  <a:srgbClr val="004A6C"/>
                </a:solidFill>
                <a:latin typeface="Century Gothic"/>
              </a:rPr>
              <a:t>α π</a:t>
            </a:r>
            <a:r>
              <a:rPr lang="en-US" sz="1600" err="1">
                <a:solidFill>
                  <a:srgbClr val="004A6C"/>
                </a:solidFill>
                <a:latin typeface="Century Gothic"/>
              </a:rPr>
              <a:t>ου</a:t>
            </a:r>
            <a:r>
              <a:rPr lang="en-US" sz="1600">
                <a:solidFill>
                  <a:srgbClr val="004A6C"/>
                </a:solidFill>
                <a:latin typeface="Century Gothic"/>
              </a:rPr>
              <a:t> </a:t>
            </a:r>
            <a:r>
              <a:rPr lang="en-US" sz="1600" err="1">
                <a:solidFill>
                  <a:srgbClr val="004A6C"/>
                </a:solidFill>
                <a:latin typeface="Century Gothic"/>
              </a:rPr>
              <a:t>είν</a:t>
            </a:r>
            <a:r>
              <a:rPr lang="en-US" sz="1600">
                <a:solidFill>
                  <a:srgbClr val="004A6C"/>
                </a:solidFill>
                <a:latin typeface="Century Gothic"/>
              </a:rPr>
              <a:t>αι </a:t>
            </a:r>
            <a:r>
              <a:rPr lang="en-US" sz="1600" err="1">
                <a:solidFill>
                  <a:srgbClr val="004A6C"/>
                </a:solidFill>
                <a:latin typeface="Century Gothic"/>
              </a:rPr>
              <a:t>μη</a:t>
            </a:r>
            <a:r>
              <a:rPr lang="en-US" sz="1600">
                <a:solidFill>
                  <a:srgbClr val="004A6C"/>
                </a:solidFill>
                <a:latin typeface="Century Gothic"/>
              </a:rPr>
              <a:t> απ</a:t>
            </a:r>
            <a:r>
              <a:rPr lang="en-US" sz="1600" err="1">
                <a:solidFill>
                  <a:srgbClr val="004A6C"/>
                </a:solidFill>
                <a:latin typeface="Century Gothic"/>
              </a:rPr>
              <a:t>οδοτικά</a:t>
            </a:r>
            <a:r>
              <a:rPr lang="en-US" sz="1600">
                <a:solidFill>
                  <a:srgbClr val="004A6C"/>
                </a:solidFill>
                <a:latin typeface="Century Gothic"/>
              </a:rPr>
              <a:t> </a:t>
            </a:r>
            <a:r>
              <a:rPr lang="en-US" sz="1600" err="1">
                <a:solidFill>
                  <a:srgbClr val="004A6C"/>
                </a:solidFill>
                <a:latin typeface="Century Gothic"/>
              </a:rPr>
              <a:t>στη</a:t>
            </a:r>
            <a:r>
              <a:rPr lang="en-US" sz="1600">
                <a:solidFill>
                  <a:srgbClr val="004A6C"/>
                </a:solidFill>
                <a:latin typeface="Century Gothic"/>
              </a:rPr>
              <a:t> </a:t>
            </a:r>
            <a:r>
              <a:rPr lang="en-US" sz="1600" err="1">
                <a:solidFill>
                  <a:srgbClr val="004A6C"/>
                </a:solidFill>
                <a:latin typeface="Century Gothic"/>
              </a:rPr>
              <a:t>χρήση</a:t>
            </a:r>
            <a:r>
              <a:rPr lang="en-US" sz="1600">
                <a:solidFill>
                  <a:srgbClr val="004A6C"/>
                </a:solidFill>
                <a:latin typeface="Century Gothic"/>
              </a:rPr>
              <a:t> </a:t>
            </a:r>
            <a:r>
              <a:rPr lang="en-US" sz="1600" err="1">
                <a:solidFill>
                  <a:srgbClr val="004A6C"/>
                </a:solidFill>
                <a:latin typeface="Century Gothic"/>
              </a:rPr>
              <a:t>τους</a:t>
            </a:r>
            <a:r>
              <a:rPr lang="en-US" sz="1600">
                <a:solidFill>
                  <a:srgbClr val="004A6C"/>
                </a:solidFill>
                <a:latin typeface="Century Gothic"/>
              </a:rPr>
              <a:t> ή </a:t>
            </a:r>
            <a:r>
              <a:rPr lang="en-US" sz="1600" err="1">
                <a:solidFill>
                  <a:srgbClr val="004A6C"/>
                </a:solidFill>
                <a:latin typeface="Century Gothic"/>
              </a:rPr>
              <a:t>στη</a:t>
            </a:r>
            <a:r>
              <a:rPr lang="en-US" sz="1600">
                <a:solidFill>
                  <a:srgbClr val="004A6C"/>
                </a:solidFill>
                <a:latin typeface="Century Gothic"/>
              </a:rPr>
              <a:t> </a:t>
            </a:r>
            <a:r>
              <a:rPr lang="en-US" sz="1600" err="1">
                <a:solidFill>
                  <a:srgbClr val="004A6C"/>
                </a:solidFill>
                <a:latin typeface="Century Gothic"/>
              </a:rPr>
              <a:t>χρήση</a:t>
            </a:r>
            <a:r>
              <a:rPr lang="en-US" sz="1600">
                <a:solidFill>
                  <a:srgbClr val="004A6C"/>
                </a:solidFill>
                <a:latin typeface="Century Gothic"/>
              </a:rPr>
              <a:t> </a:t>
            </a:r>
            <a:r>
              <a:rPr lang="en-US" sz="1600" err="1">
                <a:solidFill>
                  <a:srgbClr val="004A6C"/>
                </a:solidFill>
                <a:latin typeface="Century Gothic"/>
              </a:rPr>
              <a:t>υλικών</a:t>
            </a:r>
            <a:r>
              <a:rPr lang="en-US" sz="1600">
                <a:solidFill>
                  <a:srgbClr val="004A6C"/>
                </a:solidFill>
                <a:latin typeface="Century Gothic"/>
              </a:rPr>
              <a:t>. </a:t>
            </a:r>
            <a:r>
              <a:rPr lang="en-US" sz="1600" err="1">
                <a:solidFill>
                  <a:srgbClr val="004A6C"/>
                </a:solidFill>
                <a:latin typeface="Century Gothic"/>
              </a:rPr>
              <a:t>Αρνούντ</a:t>
            </a:r>
            <a:r>
              <a:rPr lang="en-US" sz="1600">
                <a:solidFill>
                  <a:srgbClr val="004A6C"/>
                </a:solidFill>
                <a:latin typeface="Century Gothic"/>
              </a:rPr>
              <a:t>αι π</a:t>
            </a:r>
            <a:r>
              <a:rPr lang="en-US" sz="1600" err="1">
                <a:solidFill>
                  <a:srgbClr val="004A6C"/>
                </a:solidFill>
                <a:latin typeface="Century Gothic"/>
              </a:rPr>
              <a:t>ροϊόντ</a:t>
            </a:r>
            <a:r>
              <a:rPr lang="en-US" sz="1600">
                <a:solidFill>
                  <a:srgbClr val="004A6C"/>
                </a:solidFill>
                <a:latin typeface="Century Gothic"/>
              </a:rPr>
              <a:t>α αν η </a:t>
            </a:r>
            <a:r>
              <a:rPr lang="en-US" sz="1600" err="1">
                <a:solidFill>
                  <a:srgbClr val="004A6C"/>
                </a:solidFill>
                <a:latin typeface="Century Gothic"/>
              </a:rPr>
              <a:t>συσκευ</a:t>
            </a:r>
            <a:r>
              <a:rPr lang="en-US" sz="1600">
                <a:solidFill>
                  <a:srgbClr val="004A6C"/>
                </a:solidFill>
                <a:latin typeface="Century Gothic"/>
              </a:rPr>
              <a:t>α</a:t>
            </a:r>
            <a:r>
              <a:rPr lang="en-US" sz="1600" err="1">
                <a:solidFill>
                  <a:srgbClr val="004A6C"/>
                </a:solidFill>
                <a:latin typeface="Century Gothic"/>
              </a:rPr>
              <a:t>σί</a:t>
            </a:r>
            <a:r>
              <a:rPr lang="en-US" sz="1600">
                <a:solidFill>
                  <a:srgbClr val="004A6C"/>
                </a:solidFill>
                <a:latin typeface="Century Gothic"/>
              </a:rPr>
              <a:t>α </a:t>
            </a:r>
            <a:r>
              <a:rPr lang="en-US" sz="1600" err="1">
                <a:solidFill>
                  <a:srgbClr val="004A6C"/>
                </a:solidFill>
                <a:latin typeface="Century Gothic"/>
              </a:rPr>
              <a:t>τους</a:t>
            </a:r>
            <a:r>
              <a:rPr lang="en-US" sz="1600">
                <a:solidFill>
                  <a:srgbClr val="004A6C"/>
                </a:solidFill>
                <a:latin typeface="Century Gothic"/>
              </a:rPr>
              <a:t> </a:t>
            </a:r>
            <a:r>
              <a:rPr lang="en-US" sz="1600" err="1">
                <a:solidFill>
                  <a:srgbClr val="004A6C"/>
                </a:solidFill>
                <a:latin typeface="Century Gothic"/>
              </a:rPr>
              <a:t>δημιουργεί</a:t>
            </a:r>
            <a:r>
              <a:rPr lang="en-US" sz="1600">
                <a:solidFill>
                  <a:srgbClr val="004A6C"/>
                </a:solidFill>
                <a:latin typeface="Century Gothic"/>
              </a:rPr>
              <a:t> π</a:t>
            </a:r>
            <a:r>
              <a:rPr lang="en-US" sz="1600" err="1">
                <a:solidFill>
                  <a:srgbClr val="004A6C"/>
                </a:solidFill>
                <a:latin typeface="Century Gothic"/>
              </a:rPr>
              <a:t>ολλά</a:t>
            </a:r>
            <a:r>
              <a:rPr lang="en-US" sz="1600">
                <a:solidFill>
                  <a:srgbClr val="004A6C"/>
                </a:solidFill>
                <a:latin typeface="Century Gothic"/>
              </a:rPr>
              <a:t> απ</a:t>
            </a:r>
            <a:r>
              <a:rPr lang="en-US" sz="1600" err="1">
                <a:solidFill>
                  <a:srgbClr val="004A6C"/>
                </a:solidFill>
                <a:latin typeface="Century Gothic"/>
              </a:rPr>
              <a:t>ορρίμμ</a:t>
            </a:r>
            <a:r>
              <a:rPr lang="en-US" sz="1600">
                <a:solidFill>
                  <a:srgbClr val="004A6C"/>
                </a:solidFill>
                <a:latin typeface="Century Gothic"/>
              </a:rPr>
              <a:t>ατα.</a:t>
            </a:r>
            <a:endParaRPr lang="en-US"/>
          </a:p>
          <a:p>
            <a:endParaRPr lang="en-US" sz="1600">
              <a:solidFill>
                <a:srgbClr val="004A6C"/>
              </a:solidFill>
              <a:latin typeface="Century Gothic"/>
            </a:endParaRPr>
          </a:p>
          <a:p>
            <a:r>
              <a:rPr lang="en-US" sz="1600" b="1">
                <a:solidFill>
                  <a:srgbClr val="004A6C"/>
                </a:solidFill>
                <a:latin typeface="Century Gothic"/>
              </a:rPr>
              <a:t>Κατα</a:t>
            </a:r>
            <a:r>
              <a:rPr lang="en-US" sz="1600" b="1" err="1">
                <a:solidFill>
                  <a:srgbClr val="004A6C"/>
                </a:solidFill>
                <a:latin typeface="Century Gothic"/>
              </a:rPr>
              <a:t>σκευ</a:t>
            </a:r>
            <a:r>
              <a:rPr lang="en-US" sz="1600" b="1">
                <a:solidFill>
                  <a:srgbClr val="004A6C"/>
                </a:solidFill>
                <a:latin typeface="Century Gothic"/>
              </a:rPr>
              <a:t>α</a:t>
            </a:r>
            <a:r>
              <a:rPr lang="en-US" sz="1600" b="1" err="1">
                <a:solidFill>
                  <a:srgbClr val="004A6C"/>
                </a:solidFill>
                <a:latin typeface="Century Gothic"/>
              </a:rPr>
              <a:t>στές</a:t>
            </a:r>
            <a:r>
              <a:rPr lang="en-US" sz="1600" b="1">
                <a:solidFill>
                  <a:srgbClr val="004A6C"/>
                </a:solidFill>
                <a:latin typeface="Century Gothic"/>
              </a:rPr>
              <a:t> και </a:t>
            </a:r>
            <a:r>
              <a:rPr lang="en-US" sz="1600" b="1" err="1">
                <a:solidFill>
                  <a:srgbClr val="004A6C"/>
                </a:solidFill>
                <a:latin typeface="Century Gothic"/>
              </a:rPr>
              <a:t>έμ</a:t>
            </a:r>
            <a:r>
              <a:rPr lang="en-US" sz="1600" b="1">
                <a:solidFill>
                  <a:srgbClr val="004A6C"/>
                </a:solidFill>
                <a:latin typeface="Century Gothic"/>
              </a:rPr>
              <a:t>π</a:t>
            </a:r>
            <a:r>
              <a:rPr lang="en-US" sz="1600" b="1" err="1">
                <a:solidFill>
                  <a:srgbClr val="004A6C"/>
                </a:solidFill>
                <a:latin typeface="Century Gothic"/>
              </a:rPr>
              <a:t>οροι</a:t>
            </a:r>
            <a:endParaRPr lang="en-US" err="1"/>
          </a:p>
          <a:p>
            <a:r>
              <a:rPr lang="en-US" sz="1600">
                <a:solidFill>
                  <a:srgbClr val="004A6C"/>
                </a:solidFill>
                <a:latin typeface="Century Gothic"/>
              </a:rPr>
              <a:t>Λαμβ</a:t>
            </a:r>
            <a:r>
              <a:rPr lang="en-US" sz="1600" err="1">
                <a:solidFill>
                  <a:srgbClr val="004A6C"/>
                </a:solidFill>
                <a:latin typeface="Century Gothic"/>
              </a:rPr>
              <a:t>άνουν</a:t>
            </a:r>
            <a:r>
              <a:rPr lang="en-US" sz="1600">
                <a:solidFill>
                  <a:srgbClr val="004A6C"/>
                </a:solidFill>
                <a:latin typeface="Century Gothic"/>
              </a:rPr>
              <a:t> υπ</a:t>
            </a:r>
            <a:r>
              <a:rPr lang="en-US" sz="1600" err="1">
                <a:solidFill>
                  <a:srgbClr val="004A6C"/>
                </a:solidFill>
                <a:latin typeface="Century Gothic"/>
              </a:rPr>
              <a:t>όψη</a:t>
            </a:r>
            <a:r>
              <a:rPr lang="en-US" sz="1600">
                <a:solidFill>
                  <a:srgbClr val="004A6C"/>
                </a:solidFill>
                <a:latin typeface="Century Gothic"/>
              </a:rPr>
              <a:t> </a:t>
            </a:r>
            <a:r>
              <a:rPr lang="en-US" sz="1600" err="1">
                <a:solidFill>
                  <a:srgbClr val="004A6C"/>
                </a:solidFill>
                <a:latin typeface="Century Gothic"/>
              </a:rPr>
              <a:t>την</a:t>
            </a:r>
            <a:r>
              <a:rPr lang="en-US" sz="1600">
                <a:solidFill>
                  <a:srgbClr val="004A6C"/>
                </a:solidFill>
                <a:latin typeface="Century Gothic"/>
              </a:rPr>
              <a:t> α</a:t>
            </a:r>
            <a:r>
              <a:rPr lang="en-US" sz="1600" err="1">
                <a:solidFill>
                  <a:srgbClr val="004A6C"/>
                </a:solidFill>
                <a:latin typeface="Century Gothic"/>
              </a:rPr>
              <a:t>ντίδρ</a:t>
            </a:r>
            <a:r>
              <a:rPr lang="en-US" sz="1600">
                <a:solidFill>
                  <a:srgbClr val="004A6C"/>
                </a:solidFill>
                <a:latin typeface="Century Gothic"/>
              </a:rPr>
              <a:t>α</a:t>
            </a:r>
            <a:r>
              <a:rPr lang="en-US" sz="1600" err="1">
                <a:solidFill>
                  <a:srgbClr val="004A6C"/>
                </a:solidFill>
                <a:latin typeface="Century Gothic"/>
              </a:rPr>
              <a:t>ση</a:t>
            </a:r>
            <a:r>
              <a:rPr lang="en-US" sz="1600">
                <a:solidFill>
                  <a:srgbClr val="004A6C"/>
                </a:solidFill>
                <a:latin typeface="Century Gothic"/>
              </a:rPr>
              <a:t> </a:t>
            </a:r>
            <a:r>
              <a:rPr lang="en-US" sz="1600" err="1">
                <a:solidFill>
                  <a:srgbClr val="004A6C"/>
                </a:solidFill>
                <a:latin typeface="Century Gothic"/>
              </a:rPr>
              <a:t>των</a:t>
            </a:r>
            <a:r>
              <a:rPr lang="en-US" sz="1600">
                <a:solidFill>
                  <a:srgbClr val="004A6C"/>
                </a:solidFill>
                <a:latin typeface="Century Gothic"/>
              </a:rPr>
              <a:t> κατανα</a:t>
            </a:r>
            <a:r>
              <a:rPr lang="en-US" sz="1600" err="1">
                <a:solidFill>
                  <a:srgbClr val="004A6C"/>
                </a:solidFill>
                <a:latin typeface="Century Gothic"/>
              </a:rPr>
              <a:t>λωτών</a:t>
            </a:r>
            <a:r>
              <a:rPr lang="en-US" sz="1600">
                <a:solidFill>
                  <a:srgbClr val="004A6C"/>
                </a:solidFill>
                <a:latin typeface="Century Gothic"/>
              </a:rPr>
              <a:t> </a:t>
            </a:r>
            <a:r>
              <a:rPr lang="en-US" sz="1600" err="1">
                <a:solidFill>
                  <a:srgbClr val="004A6C"/>
                </a:solidFill>
                <a:latin typeface="Century Gothic"/>
              </a:rPr>
              <a:t>στ</a:t>
            </a:r>
            <a:r>
              <a:rPr lang="en-US" sz="1600">
                <a:solidFill>
                  <a:srgbClr val="004A6C"/>
                </a:solidFill>
                <a:latin typeface="Century Gothic"/>
              </a:rPr>
              <a:t>α π</a:t>
            </a:r>
            <a:r>
              <a:rPr lang="en-US" sz="1600" err="1">
                <a:solidFill>
                  <a:srgbClr val="004A6C"/>
                </a:solidFill>
                <a:latin typeface="Century Gothic"/>
              </a:rPr>
              <a:t>ροϊόντ</a:t>
            </a:r>
            <a:r>
              <a:rPr lang="en-US" sz="1600">
                <a:solidFill>
                  <a:srgbClr val="004A6C"/>
                </a:solidFill>
                <a:latin typeface="Century Gothic"/>
              </a:rPr>
              <a:t>α </a:t>
            </a:r>
            <a:r>
              <a:rPr lang="en-US" sz="1600" err="1">
                <a:solidFill>
                  <a:srgbClr val="004A6C"/>
                </a:solidFill>
                <a:latin typeface="Century Gothic"/>
              </a:rPr>
              <a:t>τους</a:t>
            </a:r>
            <a:r>
              <a:rPr lang="en-US" sz="1600">
                <a:solidFill>
                  <a:srgbClr val="004A6C"/>
                </a:solidFill>
                <a:latin typeface="Century Gothic"/>
              </a:rPr>
              <a:t>˙ θα τα α</a:t>
            </a:r>
            <a:r>
              <a:rPr lang="en-US" sz="1600" err="1">
                <a:solidFill>
                  <a:srgbClr val="004A6C"/>
                </a:solidFill>
                <a:latin typeface="Century Gothic"/>
              </a:rPr>
              <a:t>ρνηθούν</a:t>
            </a:r>
            <a:r>
              <a:rPr lang="en-US" sz="1600">
                <a:solidFill>
                  <a:srgbClr val="004A6C"/>
                </a:solidFill>
                <a:latin typeface="Century Gothic"/>
              </a:rPr>
              <a:t>;</a:t>
            </a:r>
            <a:endParaRPr lang="en-GB"/>
          </a:p>
          <a:p>
            <a:endParaRPr lang="en-US" sz="1600" b="1">
              <a:solidFill>
                <a:srgbClr val="004A6C"/>
              </a:solidFill>
              <a:latin typeface="Century Gothic"/>
            </a:endParaRPr>
          </a:p>
        </p:txBody>
      </p:sp>
      <p:sp>
        <p:nvSpPr>
          <p:cNvPr id="7" name="TextBox 6">
            <a:extLst>
              <a:ext uri="{FF2B5EF4-FFF2-40B4-BE49-F238E27FC236}">
                <a16:creationId xmlns:a16="http://schemas.microsoft.com/office/drawing/2014/main" id="{01C0430D-BFEB-E0B4-1D63-944ABE9D6DF6}"/>
              </a:ext>
            </a:extLst>
          </p:cNvPr>
          <p:cNvSpPr txBox="1"/>
          <p:nvPr/>
        </p:nvSpPr>
        <p:spPr>
          <a:xfrm>
            <a:off x="213896" y="902810"/>
            <a:ext cx="4961904" cy="584775"/>
          </a:xfrm>
          <a:prstGeom prst="rect">
            <a:avLst/>
          </a:prstGeom>
          <a:noFill/>
        </p:spPr>
        <p:txBody>
          <a:bodyPr wrap="square" lIns="91440" tIns="45720" rIns="91440" bIns="45720" rtlCol="0" anchor="t">
            <a:spAutoFit/>
          </a:bodyPr>
          <a:lstStyle/>
          <a:p>
            <a:r>
              <a:rPr lang="en-US" sz="3200" b="1">
                <a:solidFill>
                  <a:srgbClr val="004A6C"/>
                </a:solidFill>
                <a:latin typeface="Century Gothic"/>
              </a:rPr>
              <a:t>Ta 3E+3A: </a:t>
            </a:r>
            <a:r>
              <a:rPr lang="en-US" sz="3200" b="1" err="1">
                <a:solidFill>
                  <a:srgbClr val="0090D4"/>
                </a:solidFill>
                <a:latin typeface="Century Gothic"/>
              </a:rPr>
              <a:t>Αρνούμ</a:t>
            </a:r>
            <a:r>
              <a:rPr lang="en-US" sz="3200" b="1">
                <a:solidFill>
                  <a:srgbClr val="0090D4"/>
                </a:solidFill>
                <a:latin typeface="Century Gothic"/>
              </a:rPr>
              <a:t>αι</a:t>
            </a:r>
          </a:p>
        </p:txBody>
      </p:sp>
    </p:spTree>
    <p:extLst>
      <p:ext uri="{BB962C8B-B14F-4D97-AF65-F5344CB8AC3E}">
        <p14:creationId xmlns:p14="http://schemas.microsoft.com/office/powerpoint/2010/main" val="289876522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DF3CADEC272EC47A0E7F131D361E962" ma:contentTypeVersion="19" ma:contentTypeDescription="Create a new document." ma:contentTypeScope="" ma:versionID="ca89567eb3d7597ff4dafff1cc2834f2">
  <xsd:schema xmlns:xsd="http://www.w3.org/2001/XMLSchema" xmlns:xs="http://www.w3.org/2001/XMLSchema" xmlns:p="http://schemas.microsoft.com/office/2006/metadata/properties" xmlns:ns2="764ce334-4dea-4cda-96fd-5a46cc3154a2" xmlns:ns3="edf7c51f-8958-4cb5-b692-975806f17f35" targetNamespace="http://schemas.microsoft.com/office/2006/metadata/properties" ma:root="true" ma:fieldsID="6036ee9a4dfbea1b2f42013792becada" ns2:_="" ns3:_="">
    <xsd:import namespace="764ce334-4dea-4cda-96fd-5a46cc3154a2"/>
    <xsd:import namespace="edf7c51f-8958-4cb5-b692-975806f17f3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4ce334-4dea-4cda-96fd-5a46cc3154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9affbd4-4267-4163-968f-31649eba30c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df7c51f-8958-4cb5-b692-975806f17f3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2c46cc1-e504-45ce-b475-70eb2bc32c3b}" ma:internalName="TaxCatchAll" ma:showField="CatchAllData" ma:web="edf7c51f-8958-4cb5-b692-975806f17f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Flow_SignoffStatus xmlns="764ce334-4dea-4cda-96fd-5a46cc3154a2" xsi:nil="true"/>
    <TaxCatchAll xmlns="edf7c51f-8958-4cb5-b692-975806f17f35" xsi:nil="true"/>
    <lcf76f155ced4ddcb4097134ff3c332f xmlns="764ce334-4dea-4cda-96fd-5a46cc3154a2">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3416985-E8FA-4E03-B020-36C47EA3E694}">
  <ds:schemaRefs>
    <ds:schemaRef ds:uri="764ce334-4dea-4cda-96fd-5a46cc3154a2"/>
    <ds:schemaRef ds:uri="edf7c51f-8958-4cb5-b692-975806f17f3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C7FB9D79-E3BA-4F63-80CE-63BAD07BAA45}">
  <ds:schemaRefs>
    <ds:schemaRef ds:uri="http://schemas.openxmlformats.org/package/2006/metadata/core-properties"/>
    <ds:schemaRef ds:uri="http://purl.org/dc/elements/1.1/"/>
    <ds:schemaRef ds:uri="edf7c51f-8958-4cb5-b692-975806f17f35"/>
    <ds:schemaRef ds:uri="http://purl.org/dc/terms/"/>
    <ds:schemaRef ds:uri="http://www.w3.org/XML/1998/namespace"/>
    <ds:schemaRef ds:uri="764ce334-4dea-4cda-96fd-5a46cc3154a2"/>
    <ds:schemaRef ds:uri="http://schemas.microsoft.com/office/2006/documentManagement/types"/>
    <ds:schemaRef ds:uri="http://purl.org/dc/dcmitype/"/>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940C6264-D9B2-4627-A979-5FE1A9F1261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2430</Words>
  <Application>Microsoft Office PowerPoint</Application>
  <PresentationFormat>Widescreen</PresentationFormat>
  <Paragraphs>250</Paragraphs>
  <Slides>22</Slides>
  <Notes>19</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22</vt:i4>
      </vt:variant>
    </vt:vector>
  </HeadingPairs>
  <TitlesOfParts>
    <vt:vector size="32" baseType="lpstr">
      <vt:lpstr>Arial</vt:lpstr>
      <vt:lpstr>Calibri</vt:lpstr>
      <vt:lpstr>Calibri Light</vt:lpstr>
      <vt:lpstr>Century Gothic</vt:lpstr>
      <vt:lpstr>gilroy</vt:lpstr>
      <vt:lpstr>Gilroy Black</vt:lpstr>
      <vt:lpstr>Gilroy Bold</vt:lpstr>
      <vt:lpstr>Gilroy Medium</vt:lpstr>
      <vt:lpstr>Gilroy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dc:creator>
  <cp:lastModifiedBy>Marina Grissin</cp:lastModifiedBy>
  <cp:revision>41</cp:revision>
  <dcterms:created xsi:type="dcterms:W3CDTF">2021-08-19T08:20:23Z</dcterms:created>
  <dcterms:modified xsi:type="dcterms:W3CDTF">2024-07-16T14:24:27Z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0x0101008DF3CADEC272EC47A0E7F131D361E962</vt:lpwstr>
  </property>
  <property fmtid="{D5CDD505-2E9C-101B-9397-08002B2CF9AE}" pid="3" name="MediaServiceImageTags">
    <vt:lpwstr/>
  </property>
</Properties>
</file>