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57" r:id="rId6"/>
    <p:sldId id="258" r:id="rId7"/>
    <p:sldId id="271" r:id="rId8"/>
    <p:sldId id="280" r:id="rId9"/>
    <p:sldId id="281" r:id="rId10"/>
    <p:sldId id="282" r:id="rId11"/>
    <p:sldId id="283" r:id="rId12"/>
    <p:sldId id="284" r:id="rId13"/>
    <p:sldId id="285" r:id="rId14"/>
    <p:sldId id="286" r:id="rId15"/>
    <p:sldId id="287" r:id="rId16"/>
    <p:sldId id="288" r:id="rId17"/>
    <p:sldId id="260" r:id="rId18"/>
    <p:sldId id="273" r:id="rId19"/>
    <p:sldId id="279" r:id="rId20"/>
    <p:sldId id="262"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FDF9F2"/>
    <a:srgbClr val="1D4968"/>
    <a:srgbClr val="F9F6ED"/>
    <a:srgbClr val="004A6C"/>
    <a:srgbClr val="FAB546"/>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49"/>
    <p:restoredTop sz="75793" autoAdjust="0"/>
  </p:normalViewPr>
  <p:slideViewPr>
    <p:cSldViewPr snapToGrid="0">
      <p:cViewPr>
        <p:scale>
          <a:sx n="67" d="100"/>
          <a:sy n="67" d="100"/>
        </p:scale>
        <p:origin x="102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7/16/2024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counteredu.com/multimedia/images/life-cycle-of-a-plastic-bottle"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plasticcleverschools.co.uk/resource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Σε αυτό το μάθημα οι μαθητές παρακολουθούν τον κύκλο ζωής ενός μπουκαλιού </a:t>
            </a:r>
            <a:r>
              <a:rPr lang="el" b="0" i="0" u="none" strike="noStrike" baseline="0" dirty="0">
                <a:solidFill>
                  <a:srgbClr val="13123A"/>
                </a:solidFill>
              </a:rPr>
              <a:t>PET.</a:t>
            </a:r>
            <a:r>
              <a:rPr lang="el" dirty="0">
                <a:solidFill>
                  <a:srgbClr val="13123A"/>
                </a:solidFill>
              </a:rPr>
              <a:t>​
Χρησιμοποιώντας τους Χάρτες </a:t>
            </a:r>
            <a:r>
              <a:rPr lang="el" b="0" i="0" u="none" strike="noStrike" baseline="0" dirty="0" err="1">
                <a:solidFill>
                  <a:srgbClr val="13123A"/>
                </a:solidFill>
              </a:rPr>
              <a:t>Google</a:t>
            </a:r>
            <a:r>
              <a:rPr lang="el" b="0" i="0" u="none" strike="noStrike" baseline="0" dirty="0">
                <a:solidFill>
                  <a:srgbClr val="13123A"/>
                </a:solidFill>
              </a:rPr>
              <a:t>, </a:t>
            </a:r>
            <a:r>
              <a:rPr lang="el" dirty="0">
                <a:solidFill>
                  <a:srgbClr val="13123A"/>
                </a:solidFill>
              </a:rPr>
              <a:t>οι μαθητές παρακολουθούν το ταξίδι που κάνει ένα πλαστικό μπουκάλι κατά τη διάρκεια της ζωής του και χαρτογραφεί τα πιθανά αποτελέσματα του - που θα μπορούσε να καταλήξει</a:t>
            </a:r>
            <a:r>
              <a:rPr lang="el" b="0" i="0" u="none" strike="noStrike" baseline="0" dirty="0">
                <a:solidFill>
                  <a:srgbClr val="13123A"/>
                </a:solidFill>
              </a:rPr>
              <a:t>. </a:t>
            </a:r>
            <a:r>
              <a:rPr lang="el" dirty="0">
                <a:solidFill>
                  <a:srgbClr val="13123A"/>
                </a:solidFill>
              </a:rPr>
              <a:t>Οι μαθητές θα συνεχίσουν να ανακαλύψουν μερικά από οι απίστευτες χρήσεις του πλαστικού </a:t>
            </a:r>
            <a:r>
              <a:rPr lang="el" b="0" i="0" u="none" strike="noStrike" baseline="0" dirty="0">
                <a:solidFill>
                  <a:srgbClr val="13123A"/>
                </a:solidFill>
              </a:rPr>
              <a:t>(</a:t>
            </a:r>
            <a:r>
              <a:rPr lang="el" dirty="0">
                <a:solidFill>
                  <a:srgbClr val="13123A"/>
                </a:solidFill>
              </a:rPr>
              <a:t>π</a:t>
            </a:r>
            <a:r>
              <a:rPr lang="el" b="0" i="0" u="none" strike="noStrike" baseline="0" dirty="0">
                <a:solidFill>
                  <a:srgbClr val="13123A"/>
                </a:solidFill>
              </a:rPr>
              <a:t>.</a:t>
            </a:r>
            <a:r>
              <a:rPr lang="el" dirty="0">
                <a:solidFill>
                  <a:srgbClr val="13123A"/>
                </a:solidFill>
              </a:rPr>
              <a:t>χ</a:t>
            </a:r>
            <a:r>
              <a:rPr lang="el" b="0" i="0" u="none" strike="noStrike" baseline="0" dirty="0">
                <a:solidFill>
                  <a:srgbClr val="13123A"/>
                </a:solidFill>
              </a:rPr>
              <a:t>. </a:t>
            </a:r>
            <a:r>
              <a:rPr lang="el" dirty="0">
                <a:solidFill>
                  <a:srgbClr val="13123A"/>
                </a:solidFill>
              </a:rPr>
              <a:t>ιατρική επιστήμη και εξερεύνηση στο διάστημα </a:t>
            </a:r>
            <a:r>
              <a:rPr lang="el" b="0" i="0" u="none" strike="noStrike" baseline="0" dirty="0">
                <a:solidFill>
                  <a:srgbClr val="13123A"/>
                </a:solidFill>
              </a:rPr>
              <a:t>) </a:t>
            </a:r>
            <a:r>
              <a:rPr lang="el" dirty="0">
                <a:solidFill>
                  <a:srgbClr val="13123A"/>
                </a:solidFill>
              </a:rPr>
              <a:t>και θα </a:t>
            </a:r>
            <a:r>
              <a:rPr lang="el" dirty="0" err="1">
                <a:solidFill>
                  <a:srgbClr val="13123A"/>
                </a:solidFill>
              </a:rPr>
              <a:t>αναστοχαστούν</a:t>
            </a:r>
            <a:r>
              <a:rPr lang="el" dirty="0">
                <a:solidFill>
                  <a:srgbClr val="13123A"/>
                </a:solidFill>
              </a:rPr>
              <a:t> γιατί τα πλαστικά μιας χρήσης συνεχίζουν να​​ χρησιμοποιούνται μέχρι και σήμερα και γιατί έχουν γίνει </a:t>
            </a:r>
            <a:r>
              <a:rPr lang="el" dirty="0" err="1">
                <a:solidFill>
                  <a:srgbClr val="13123A"/>
                </a:solidFill>
              </a:rPr>
              <a:t>αντιδημοφιλή</a:t>
            </a:r>
            <a:r>
              <a:rPr lang="el" b="0" i="0" u="none" strike="noStrike" baseline="0" dirty="0">
                <a:solidFill>
                  <a:srgbClr val="13123A"/>
                </a:solidFill>
              </a:rPr>
              <a:t>.</a:t>
            </a:r>
            <a:endParaRPr lang="el"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3235809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Πραγματικά τονίστε στους μαθητές πόσο μεγάλο είναι ένα δισεκατομμύριο.​
</a:t>
            </a:r>
            <a:r>
              <a:rPr lang="el" b="1" dirty="0"/>
              <a:t>Χίλια δευτερόλεπτα</a:t>
            </a:r>
            <a:r>
              <a:rPr lang="el" dirty="0"/>
              <a:t> = 16 λεπτά 40 δευτερόλεπτα
</a:t>
            </a:r>
            <a:r>
              <a:rPr lang="el" b="1" dirty="0"/>
              <a:t>Ένα εκατομμύριο δευτερόλεπτα</a:t>
            </a:r>
            <a:r>
              <a:rPr lang="el" dirty="0"/>
              <a:t> = 11 ημέρες 14 ώρες
</a:t>
            </a:r>
            <a:r>
              <a:rPr lang="el" b="1" dirty="0"/>
              <a:t>Ένα δισεκατομμύριο δευτερόλεπτα</a:t>
            </a:r>
            <a:r>
              <a:rPr lang="el" dirty="0"/>
              <a:t> = 31 χρόνια, 8 μήνες, 8 ημέρες
Ρωτήστε τους μαθητές τι πιστεύουν για αυτό. Τι αντίκτυπο πιστεύουν ότι μπορεί να έχει αυτό στον πλανήτη; Πιστεύουν ότι είναι κάτι που πρέπει ή μπορεί να αλλάξει;​</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2698696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Ρωτήστε τους μαθητές τι πιστεύουν για αυτό. Τι αντίκτυπο πιστεύουν ότι μπορεί να έχει αυτό στον πλανήτη; Πιστεύουν ότι είναι κάτι που πρέπει ή μπορεί να αλλάξει;</a:t>
            </a:r>
            <a:endParaRPr lang="en-US" dirty="0"/>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696300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Ακολουθήστε τον σύνδεσμο για να μάθετε τι κάνει το πλαστικό φανταστικό</a:t>
            </a:r>
            <a:r>
              <a:rPr lang="el" b="0" i="0" u="none" strike="noStrike" baseline="0" dirty="0">
                <a:solidFill>
                  <a:srgbClr val="13123A"/>
                </a:solidFill>
              </a:rPr>
              <a:t>… </a:t>
            </a:r>
            <a:r>
              <a:rPr lang="el" dirty="0">
                <a:solidFill>
                  <a:srgbClr val="13123A"/>
                </a:solidFill>
              </a:rPr>
              <a:t>υπενθυμίστε στους μαθητές ότι δεν είναι όλα τα πλαστικά κακά</a:t>
            </a:r>
            <a:r>
              <a:rPr lang="el" b="0" i="0" u="none" strike="noStrike" baseline="0" dirty="0">
                <a:solidFill>
                  <a:srgbClr val="13123A"/>
                </a:solidFill>
              </a:rPr>
              <a:t>, </a:t>
            </a:r>
            <a:r>
              <a:rPr lang="el" dirty="0">
                <a:solidFill>
                  <a:srgbClr val="13123A"/>
                </a:solidFill>
              </a:rPr>
              <a:t>μερικά από αυτά είναι απίστευτα και βασιζόμαστε σε αυτό για κάθε είδους συναρπαστικούς λόγους</a:t>
            </a:r>
            <a:r>
              <a:rPr lang="el" b="0" i="0" u="none" strike="noStrike" baseline="0" dirty="0">
                <a:solidFill>
                  <a:srgbClr val="13123A"/>
                </a:solidFill>
              </a:rPr>
              <a:t>.</a:t>
            </a:r>
            <a:r>
              <a:rPr lang="el" dirty="0">
                <a:solidFill>
                  <a:srgbClr val="13123A"/>
                </a:solidFill>
              </a:rPr>
              <a:t>​
</a:t>
            </a:r>
            <a:r>
              <a:rPr lang="el" b="0" i="0" u="none" strike="noStrike" baseline="0" dirty="0">
                <a:solidFill>
                  <a:srgbClr val="13123A"/>
                </a:solidFill>
              </a:rPr>
              <a:t>· </a:t>
            </a:r>
            <a:r>
              <a:rPr lang="el" dirty="0">
                <a:solidFill>
                  <a:srgbClr val="13123A"/>
                </a:solidFill>
              </a:rPr>
              <a:t>Ρίξτε μια ματιά στη Γκαλερί</a:t>
            </a:r>
            <a:r>
              <a:rPr lang="el" b="0" i="0" u="none" strike="noStrike" baseline="0" dirty="0">
                <a:solidFill>
                  <a:srgbClr val="13123A"/>
                </a:solidFill>
              </a:rPr>
              <a:t>: </a:t>
            </a:r>
            <a:r>
              <a:rPr lang="el" dirty="0">
                <a:solidFill>
                  <a:srgbClr val="13123A"/>
                </a:solidFill>
              </a:rPr>
              <a:t>"Φανταστικό Πλαστικό" για να ανακαλύψετε μερικές από τις απίστευτες χρήσεις του πλαστικού</a:t>
            </a:r>
            <a:r>
              <a:rPr lang="el" b="0" i="0" u="none" strike="noStrike" baseline="0" dirty="0">
                <a:solidFill>
                  <a:srgbClr val="13123A"/>
                </a:solidFill>
              </a:rPr>
              <a:t>.</a:t>
            </a:r>
            <a:r>
              <a:rPr lang="el" dirty="0">
                <a:solidFill>
                  <a:srgbClr val="13123A"/>
                </a:solidFill>
              </a:rPr>
              <a:t>​ (https://encounteredu.com/multimedia/images/why-is-plastic-so-fantastic)
</a:t>
            </a:r>
            <a:r>
              <a:rPr lang="el" b="0" i="0" u="none" strike="noStrike" baseline="0" dirty="0">
                <a:solidFill>
                  <a:srgbClr val="13123A"/>
                </a:solidFill>
              </a:rPr>
              <a:t>· </a:t>
            </a:r>
            <a:r>
              <a:rPr lang="el" dirty="0">
                <a:solidFill>
                  <a:srgbClr val="13123A"/>
                </a:solidFill>
              </a:rPr>
              <a:t>Εξηγήστε ότι χωρίς πλαστικά δεν θα είχαμε αναπτύξει τόσες πολλές ιατρικές</a:t>
            </a:r>
            <a:r>
              <a:rPr lang="el" b="0" i="0" u="none" strike="noStrike" baseline="0" dirty="0">
                <a:solidFill>
                  <a:srgbClr val="13123A"/>
                </a:solidFill>
              </a:rPr>
              <a:t>, </a:t>
            </a:r>
            <a:r>
              <a:rPr lang="el" dirty="0">
                <a:solidFill>
                  <a:srgbClr val="13123A"/>
                </a:solidFill>
              </a:rPr>
              <a:t>τεχνολογικές και καινοτόμες διαδικασίες που έχουν τεράστια επιστημονική σημασία</a:t>
            </a:r>
            <a:r>
              <a:rPr lang="el" b="0" i="0" u="none" strike="noStrike" baseline="0" dirty="0">
                <a:solidFill>
                  <a:srgbClr val="13123A"/>
                </a:solidFill>
              </a:rPr>
              <a:t>.</a:t>
            </a:r>
            <a:r>
              <a:rPr lang="el" dirty="0">
                <a:solidFill>
                  <a:srgbClr val="13123A"/>
                </a:solidFill>
              </a:rPr>
              <a:t>​
Εξηγήστε ότι η κατασκευή αντικειμένων από πλαστικό είναι φθηνότερη, επομένως κάνει πολλές από αυτές τις καινοτομίες </a:t>
            </a:r>
            <a:r>
              <a:rPr lang="el" dirty="0" err="1">
                <a:solidFill>
                  <a:srgbClr val="13123A"/>
                </a:solidFill>
              </a:rPr>
              <a:t>προσβάσιμες</a:t>
            </a:r>
            <a:r>
              <a:rPr lang="el" dirty="0">
                <a:solidFill>
                  <a:srgbClr val="13123A"/>
                </a:solidFill>
              </a:rPr>
              <a:t> σε περισσότερους ανθρώπους</a:t>
            </a:r>
            <a:r>
              <a:rPr lang="el" b="0" i="0" u="none" strike="noStrike" baseline="0" dirty="0">
                <a:solidFill>
                  <a:srgbClr val="13123A"/>
                </a:solidFill>
              </a:rPr>
              <a:t>.</a:t>
            </a:r>
            <a:r>
              <a:rPr lang="el" dirty="0">
                <a:solidFill>
                  <a:srgbClr val="13123A"/>
                </a:solidFill>
              </a:rPr>
              <a:t>​
Ενθαρρύνετε τους μαθητές να κάνουν μια συζήτηση σχετικά με τη χρήση του πλαστικού με βάση όλα όσα έχουν μάθει μέχρι τώρα σε αυτό το μάθημα. Είναι το πλαστικό καλό ή κακό; Είναι κάπου ενδιάμεσα; Πρέπει να εξακολουθεί να κατασκευάζεται/παράγεται πλαστικό ή να απαγορευθεί; Ενθαρρύνετε τους μαθητές να χρησιμοποιήσουν στοιχεία για να αιτιολογήσουν τις απόψεις τους.</a:t>
            </a:r>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1342705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Πείτε στην τάξη ότι, με βάση αυτά που έμαθαν σήμερα, θα συζητήσουν την ερώτηση: «Είναι το πλαστικό φανταστικό;». Δώστε στους μαθητές πέντε λεπτά για να κάνουν μερικές σημειώσεις πριν ξεκινήσετε τη συζήτηση. </a:t>
            </a:r>
            <a:r>
              <a:rPr lang="el" err="1"/>
              <a:t>Mπορεί να θέλετε να παράσχετε μια βασική λίστα λεξιλογίου και μερικές προτάσεις για να βάλουν τις απαντήσεις τους σε δομή. Διευκρινίστε τους ότι πρέπει να χρησιμοποιήσουν τις σημειώσεις που έκαναν κατά τη διάρκεια αυτού του μαθήματος για να τους βοηθήσουν στη συζήτησή τους και ότι θα πρέπει να χρησιμοποιήσουν στοιχεία για να τεκμηριώσουν τις απόψεις τους. Βεβαιωθείτε ότι συμφωνούν με τους κανόνες για μια καλή συζήτηση πριν ξεκινήσουν.​</a:t>
            </a:r>
            <a:r>
              <a:rPr lang="el" dirty="0"/>
              <a:t>
Βάλτε τους μαθητές να αποφασίσουν για τους κανόνες για μια καλή συζήτηση</a:t>
            </a:r>
            <a:r>
              <a:rPr lang="el" b="0" i="0" u="none" strike="noStrike" baseline="0" dirty="0"/>
              <a:t>:</a:t>
            </a:r>
            <a:r>
              <a:rPr lang="el" dirty="0"/>
              <a:t> </a:t>
            </a:r>
            <a:endParaRPr lang="en-US" dirty="0"/>
          </a:p>
          <a:p>
            <a:pPr>
              <a:defRPr/>
            </a:pPr>
            <a:r>
              <a:rPr lang="el" dirty="0"/>
              <a:t>πώς θα εξασφαλίσουν ότι όλοι θα λάβουν μια ευκαιρία να μιλήσουν και πώς θα το εξασφαλίσουν η γνώμη του καθενός είναι σεβαστή; </a:t>
            </a:r>
            <a:endParaRPr lang="el" dirty="0">
              <a:ea typeface="Calibri"/>
              <a:cs typeface="Calibri"/>
            </a:endParaRPr>
          </a:p>
          <a:p>
            <a:pPr>
              <a:defRPr/>
            </a:pPr>
            <a:r>
              <a:rPr lang="el" dirty="0"/>
              <a:t>Μόλις έχουν συμφωνήσει με αυτούς τους κανόνες</a:t>
            </a:r>
            <a:r>
              <a:rPr lang="el" b="0" i="0" u="none" strike="noStrike" baseline="0" dirty="0"/>
              <a:t>, </a:t>
            </a:r>
            <a:r>
              <a:rPr lang="el" dirty="0"/>
              <a:t>μπορούν να ξεκινήσουν</a:t>
            </a:r>
            <a:r>
              <a:rPr lang="el" b="0" i="0" u="none" strike="noStrike" baseline="0" dirty="0"/>
              <a:t>.</a:t>
            </a:r>
            <a:endParaRPr lang="el" dirty="0">
              <a:ea typeface="Calibri"/>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dirty="0"/>
            </a:b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688203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Υπενθυμίστε στους μαθητές ότι δεν πρέπει να κάνουν σπατάλη για να μπορέσουν να ολοκληρώσουν αυτή τη δραστηριότητα. Εάν δεν χρησιμοποιούν πλαστικά μπουκάλια μιας χρήσης στο σπίτι, θα μπορούσαν να δουν εάν ένας φίλος ή γείτονας έχει ένα που μπορεί να σώσει από την ανακύκλωση.</a:t>
            </a:r>
            <a:endParaRPr lang="el" dirty="0">
              <a:ea typeface="Calibri"/>
              <a:cs typeface="Calibri"/>
            </a:endParaRPr>
          </a:p>
          <a:p>
            <a:endParaRPr lang="el" dirty="0">
              <a:ea typeface="Calibri"/>
              <a:cs typeface="Calibri"/>
            </a:endParaRPr>
          </a:p>
          <a:p>
            <a:r>
              <a:rPr lang="el" dirty="0">
                <a:ea typeface="Calibri"/>
                <a:cs typeface="Calibri"/>
              </a:rPr>
              <a:t>Μπορείτε να δείξετε και το παρακάτω βίντεο για την δημιουργία </a:t>
            </a:r>
            <a:r>
              <a:rPr lang="el" dirty="0" err="1">
                <a:ea typeface="Calibri"/>
                <a:cs typeface="Calibri"/>
              </a:rPr>
              <a:t>Ταϊστα</a:t>
            </a:r>
            <a:r>
              <a:rPr lang="el" dirty="0">
                <a:ea typeface="Calibri"/>
                <a:cs typeface="Calibri"/>
              </a:rPr>
              <a:t> Πουλιών (στα ΑΓΓΛΙΚΑ)</a:t>
            </a:r>
          </a:p>
          <a:p>
            <a:endParaRPr lang="el" dirty="0"/>
          </a:p>
          <a:p>
            <a:r>
              <a:rPr lang="el" dirty="0"/>
              <a:t>(https://encounteredu.com/steam-activities/plastic-bird-feeder )</a:t>
            </a:r>
            <a:endParaRPr lang="el" dirty="0">
              <a:ea typeface="Calibri"/>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17</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18</a:t>
            </a:fld>
            <a:endParaRPr lang="en-US"/>
          </a:p>
        </p:txBody>
      </p:sp>
    </p:spTree>
    <p:extLst>
      <p:ext uri="{BB962C8B-B14F-4D97-AF65-F5344CB8AC3E}">
        <p14:creationId xmlns:p14="http://schemas.microsoft.com/office/powerpoint/2010/main" val="330387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that it is especially important for them to make notes during today’s lesson as these will help them later with their independent task.</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2</a:t>
            </a:fld>
            <a:endParaRPr lang="en-US"/>
          </a:p>
        </p:txBody>
      </p:sp>
    </p:spTree>
    <p:extLst>
      <p:ext uri="{BB962C8B-B14F-4D97-AF65-F5344CB8AC3E}">
        <p14:creationId xmlns:p14="http://schemas.microsoft.com/office/powerpoint/2010/main" val="3464468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Θα μπορούσατε είτε να δώσετε στους μαθητές τη σημασία αυτών των λέξεων ή θα μπορούσατε να κάνετε μια σύντομη δραστηριότητα μαζί τους στην/πριν από την έναρξη του μαθήματος, αν έχετε χρόνο. 
Τοξίνες - μια επιβλαβής ή δηλητηριώδης ουσία
Μονομερές - ένα μόνο μόριο
Πολυμερές - μια σειρά από μονομερή
Μόριο - ένα μόριο είναι η μικρότερη μονάδα μιας ουσίας που έχει όλες τις ιδιότητες αυτής της ουσίας. Για παράδειγμα, ένα μόριο νερού είναι η μικρότερη μονάδα που είναι ακόμα νερό. Ένα μόριο νερού μπορεί να χωριστεί σε μικροσκοπικά μέρη που ονομάζονται άτομα.​
Υποβάθμιση - να σπάσει ή να φθαρεί
Ιδιότητες - ένα χαρακτηριστικό ή χαρακτηριστικό που μπορείτε να χρησιμοποιήσετε για να περιγράψετε την ύλη με παρατήρηση, μέτρηση ή συνδυασμό.</a:t>
            </a:r>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Ρωτήστε τους μαθητές τι θυμούνται για την ανακύκλωση πλαστικού από το τελευταίο μάθημα.​</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Σχεδιάστε απαντήσεις που σχετίζονται με την υγειονομική ταφή</a:t>
            </a:r>
            <a:r>
              <a:rPr lang="el" b="0" i="0" u="none" strike="noStrike" baseline="0" dirty="0">
                <a:solidFill>
                  <a:srgbClr val="13123A"/>
                </a:solidFill>
              </a:rPr>
              <a:t>,</a:t>
            </a:r>
            <a:r>
              <a:rPr lang="el" dirty="0">
                <a:solidFill>
                  <a:srgbClr val="13123A"/>
                </a:solidFill>
              </a:rPr>
              <a:t>​ ανακύκλωση</a:t>
            </a:r>
            <a:r>
              <a:rPr lang="el" b="0" i="0" u="none" strike="noStrike" baseline="0" dirty="0">
                <a:solidFill>
                  <a:srgbClr val="13123A"/>
                </a:solidFill>
              </a:rPr>
              <a:t>, </a:t>
            </a:r>
            <a:r>
              <a:rPr lang="el" dirty="0">
                <a:solidFill>
                  <a:srgbClr val="13123A"/>
                </a:solidFill>
              </a:rPr>
              <a:t>σκουπίδια κ.λπ</a:t>
            </a:r>
            <a:r>
              <a:rPr lang="el" b="0" i="0" u="none" strike="noStrike" baseline="0" dirty="0">
                <a:solidFill>
                  <a:srgbClr val="13123A"/>
                </a:solidFill>
              </a:rPr>
              <a:t>.</a:t>
            </a:r>
            <a:endParaRPr lang="el"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1036976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sym typeface="Calibri"/>
              </a:rPr>
              <a:t>Υπενθυμίστε στους μαθητές ότι τα μπουκάλια μιας χρήσης </a:t>
            </a:r>
            <a:r>
              <a:rPr lang="el" kern="1200" dirty="0">
                <a:effectLst/>
                <a:sym typeface="Calibri"/>
              </a:rPr>
              <a:t>PET </a:t>
            </a:r>
            <a:r>
              <a:rPr lang="el" dirty="0">
                <a:sym typeface="Calibri"/>
              </a:rPr>
              <a:t>δεν ανακυκλώνονται σε νέα μπουκάλια αλλά ανακυκλώνονται σε άλλα αντικείμενα</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2652080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Ακολουθήστε τον σύνδεσμο για να μάθετε περισσότερα για τον κύκλο ζωής ενός πλαστικού μπουκαλιού (</a:t>
            </a:r>
            <a:r>
              <a:rPr lang="el" dirty="0">
                <a:solidFill>
                  <a:srgbClr val="13123A"/>
                </a:solidFill>
                <a:hlinkClick r:id="rId3"/>
              </a:rPr>
              <a:t>https://encounteredu.com/multimedia/images/life-cycle-of-a-plastic-bottle</a:t>
            </a:r>
            <a:r>
              <a:rPr lang="el" dirty="0">
                <a:solidFill>
                  <a:srgbClr val="13123A"/>
                </a:solidFill>
              </a:rPr>
              <a:t>)</a:t>
            </a:r>
            <a:endParaRPr lang="en-US" dirty="0">
              <a:solidFill>
                <a:srgbClr val="000000"/>
              </a:solidFill>
            </a:endParaRPr>
          </a:p>
          <a:p>
            <a:endParaRPr lang="el" dirty="0">
              <a:solidFill>
                <a:srgbClr val="13123A"/>
              </a:solidFill>
            </a:endParaRPr>
          </a:p>
          <a:p>
            <a:r>
              <a:rPr lang="el" dirty="0">
                <a:solidFill>
                  <a:srgbClr val="13123A"/>
                </a:solidFill>
              </a:rPr>
              <a:t>Χρησιμοποιήστε τους χάρτες </a:t>
            </a:r>
            <a:r>
              <a:rPr lang="el" b="0" i="0" u="none" strike="noStrike" baseline="0" dirty="0" err="1">
                <a:solidFill>
                  <a:srgbClr val="13123A"/>
                </a:solidFill>
              </a:rPr>
              <a:t>Google</a:t>
            </a:r>
            <a:r>
              <a:rPr lang="el" b="0" i="0" u="none" strike="noStrike" baseline="0" dirty="0">
                <a:solidFill>
                  <a:srgbClr val="13123A"/>
                </a:solidFill>
              </a:rPr>
              <a:t> </a:t>
            </a:r>
            <a:r>
              <a:rPr lang="el" dirty="0">
                <a:solidFill>
                  <a:srgbClr val="13123A"/>
                </a:solidFill>
              </a:rPr>
              <a:t>για να παρακολουθείτε το ταξίδι ενός μπουκαλιού </a:t>
            </a:r>
            <a:r>
              <a:rPr lang="el" b="0" i="0" u="none" strike="noStrike" baseline="0" dirty="0">
                <a:solidFill>
                  <a:srgbClr val="13123A"/>
                </a:solidFill>
              </a:rPr>
              <a:t>PET </a:t>
            </a:r>
            <a:r>
              <a:rPr lang="el" dirty="0">
                <a:solidFill>
                  <a:srgbClr val="13123A"/>
                </a:solidFill>
              </a:rPr>
              <a:t>κατά τη διάρκεια της ζωής του</a:t>
            </a:r>
            <a:r>
              <a:rPr lang="el" b="0" i="0" u="none" strike="noStrike" baseline="0" dirty="0">
                <a:solidFill>
                  <a:srgbClr val="13123A"/>
                </a:solidFill>
              </a:rPr>
              <a:t>. </a:t>
            </a:r>
            <a:r>
              <a:rPr lang="el" dirty="0">
                <a:solidFill>
                  <a:srgbClr val="13123A"/>
                </a:solidFill>
              </a:rPr>
              <a:t>Αυτό μπορεί να γίνει ως δραστηριότητα ολόκληρης της τάξης ή ως δραστηριότητα συνεργάτη</a:t>
            </a:r>
            <a:r>
              <a:rPr lang="el" b="0" i="0" u="none" strike="noStrike" baseline="0" dirty="0">
                <a:solidFill>
                  <a:srgbClr val="13123A"/>
                </a:solidFill>
              </a:rPr>
              <a:t>/</a:t>
            </a:r>
            <a:r>
              <a:rPr lang="el" dirty="0">
                <a:solidFill>
                  <a:srgbClr val="13123A"/>
                </a:solidFill>
              </a:rPr>
              <a:t>ομάδας, εάν το επιτρέπει ο χρόνος</a:t>
            </a:r>
            <a:r>
              <a:rPr lang="el" b="0" i="0" u="none" strike="noStrike" baseline="0" dirty="0">
                <a:solidFill>
                  <a:srgbClr val="13123A"/>
                </a:solidFill>
              </a:rPr>
              <a:t>.</a:t>
            </a:r>
            <a:r>
              <a:rPr lang="el" dirty="0">
                <a:solidFill>
                  <a:srgbClr val="13123A"/>
                </a:solidFill>
              </a:rPr>
              <a:t>​
</a:t>
            </a:r>
            <a:r>
              <a:rPr lang="el" b="0" i="0" u="none" strike="noStrike" baseline="0" dirty="0">
                <a:solidFill>
                  <a:srgbClr val="13123A"/>
                </a:solidFill>
              </a:rPr>
              <a:t>· </a:t>
            </a:r>
            <a:r>
              <a:rPr lang="el" dirty="0">
                <a:solidFill>
                  <a:srgbClr val="13123A"/>
                </a:solidFill>
              </a:rPr>
              <a:t>Υπενθυμίστε στους μαθητές ότι τα μπουκάλια </a:t>
            </a:r>
            <a:r>
              <a:rPr lang="el" b="0" i="0" u="none" strike="noStrike" baseline="0" dirty="0">
                <a:solidFill>
                  <a:srgbClr val="13123A"/>
                </a:solidFill>
              </a:rPr>
              <a:t>PET </a:t>
            </a:r>
            <a:r>
              <a:rPr lang="el" dirty="0">
                <a:solidFill>
                  <a:srgbClr val="13123A"/>
                </a:solidFill>
              </a:rPr>
              <a:t>δεν ανακυκλώνονται σε νέα μπουκάλια, αλλά ανακυκλώνονται σε χαμηλότερης ποιότητας πλαστικό, υπενθυμίζοντάς τους τι έμαθαν για την ανακύκλωση πλαστικού</a:t>
            </a:r>
            <a:r>
              <a:rPr lang="el" b="0" i="0" u="none" strike="noStrike" baseline="0" dirty="0">
                <a:solidFill>
                  <a:srgbClr val="13123A"/>
                </a:solidFill>
              </a:rPr>
              <a:t>.</a:t>
            </a:r>
            <a:r>
              <a:rPr lang="el" dirty="0">
                <a:solidFill>
                  <a:srgbClr val="13123A"/>
                </a:solidFill>
              </a:rPr>
              <a:t>​
</a:t>
            </a:r>
            <a:r>
              <a:rPr lang="el" b="0" i="0" u="none" strike="noStrike" baseline="0" dirty="0">
                <a:solidFill>
                  <a:srgbClr val="13123A"/>
                </a:solidFill>
              </a:rPr>
              <a:t>· </a:t>
            </a:r>
            <a:r>
              <a:rPr lang="el" dirty="0">
                <a:solidFill>
                  <a:srgbClr val="13123A"/>
                </a:solidFill>
              </a:rPr>
              <a:t>Στη συνέχεια, οι μαθητές σχεδιάζουν σε έναν χάρτη ένα πιθανό ταξίδι που μπορεί να πραγματοποιήσει ένα μπουκάλι </a:t>
            </a:r>
            <a:r>
              <a:rPr lang="el" b="0" i="0" u="none" strike="noStrike" baseline="0" dirty="0">
                <a:solidFill>
                  <a:srgbClr val="13123A"/>
                </a:solidFill>
              </a:rPr>
              <a:t>PET </a:t>
            </a:r>
            <a:r>
              <a:rPr lang="el" dirty="0">
                <a:solidFill>
                  <a:srgbClr val="13123A"/>
                </a:solidFill>
              </a:rPr>
              <a:t>κατά τη διάρκεια της ζωής του χρησιμοποιώντας τις πληροφορίες στο Δραστηριότητα </a:t>
            </a:r>
            <a:r>
              <a:rPr lang="el" b="0" i="0" u="none" strike="noStrike" baseline="0" dirty="0">
                <a:solidFill>
                  <a:srgbClr val="13123A"/>
                </a:solidFill>
              </a:rPr>
              <a:t>3a.</a:t>
            </a:r>
            <a:r>
              <a:rPr lang="el" dirty="0">
                <a:solidFill>
                  <a:srgbClr val="13123A"/>
                </a:solidFill>
              </a:rPr>
              <a:t>​
</a:t>
            </a:r>
            <a:r>
              <a:rPr lang="el" b="0" i="0" u="none" strike="noStrike" baseline="0" dirty="0">
                <a:solidFill>
                  <a:srgbClr val="13123A"/>
                </a:solidFill>
              </a:rPr>
              <a:t>·</a:t>
            </a:r>
            <a:r>
              <a:rPr lang="el" dirty="0">
                <a:solidFill>
                  <a:srgbClr val="13123A"/>
                </a:solidFill>
              </a:rPr>
              <a:t> Επισκόπησης Δραστηριότητας 3α</a:t>
            </a:r>
            <a:r>
              <a:rPr lang="el" b="0" i="0" u="none" strike="noStrike" baseline="0" dirty="0">
                <a:solidFill>
                  <a:srgbClr val="13123A"/>
                </a:solidFill>
              </a:rPr>
              <a:t>: </a:t>
            </a:r>
            <a:r>
              <a:rPr lang="el" dirty="0">
                <a:solidFill>
                  <a:srgbClr val="13123A"/>
                </a:solidFill>
              </a:rPr>
              <a:t>Οι μαθητές που χρησιμοποιούν </a:t>
            </a:r>
            <a:r>
              <a:rPr lang="el" b="0" i="0" u="none" strike="noStrike" baseline="0" dirty="0" err="1">
                <a:solidFill>
                  <a:srgbClr val="13123A"/>
                </a:solidFill>
              </a:rPr>
              <a:t>Google</a:t>
            </a:r>
            <a:r>
              <a:rPr lang="el" b="0" i="0" u="none" strike="noStrike" baseline="0" dirty="0">
                <a:solidFill>
                  <a:srgbClr val="13123A"/>
                </a:solidFill>
              </a:rPr>
              <a:t> </a:t>
            </a:r>
            <a:r>
              <a:rPr lang="el" dirty="0" err="1">
                <a:solidFill>
                  <a:srgbClr val="13123A"/>
                </a:solidFill>
              </a:rPr>
              <a:t>Maps</a:t>
            </a:r>
            <a:r>
              <a:rPr lang="el" dirty="0">
                <a:solidFill>
                  <a:srgbClr val="13123A"/>
                </a:solidFill>
              </a:rPr>
              <a:t> μπορούν είτε να σχεδιάσουν τα στάδια που παρέχονται είτε να ερευνήσουν τοπικές παροχές για να σχεδιάσουν</a:t>
            </a:r>
            <a:r>
              <a:rPr lang="el" b="0" i="0" u="none" strike="noStrike" baseline="0" dirty="0">
                <a:solidFill>
                  <a:srgbClr val="13123A"/>
                </a:solidFill>
              </a:rPr>
              <a:t>. </a:t>
            </a:r>
            <a:r>
              <a:rPr lang="el" dirty="0">
                <a:solidFill>
                  <a:srgbClr val="13123A"/>
                </a:solidFill>
              </a:rPr>
              <a:t>Εάν οι χάρτες </a:t>
            </a:r>
            <a:r>
              <a:rPr lang="el" b="0" i="0" u="none" strike="noStrike" baseline="0" dirty="0" err="1">
                <a:solidFill>
                  <a:srgbClr val="13123A"/>
                </a:solidFill>
              </a:rPr>
              <a:t>Google</a:t>
            </a:r>
            <a:r>
              <a:rPr lang="el" b="0" i="0" u="none" strike="noStrike" baseline="0" dirty="0">
                <a:solidFill>
                  <a:srgbClr val="13123A"/>
                </a:solidFill>
              </a:rPr>
              <a:t> </a:t>
            </a:r>
            <a:r>
              <a:rPr lang="el" dirty="0">
                <a:solidFill>
                  <a:srgbClr val="13123A"/>
                </a:solidFill>
              </a:rPr>
              <a:t>δεν είναι διαθέσιμοι, τότε ένας τυπωμένος χάρτης της </a:t>
            </a:r>
            <a:r>
              <a:rPr lang="el" dirty="0" err="1">
                <a:solidFill>
                  <a:srgbClr val="13123A"/>
                </a:solidFill>
              </a:rPr>
              <a:t>Νότιανατολικής</a:t>
            </a:r>
            <a:r>
              <a:rPr lang="el" dirty="0">
                <a:solidFill>
                  <a:srgbClr val="13123A"/>
                </a:solidFill>
              </a:rPr>
              <a:t> Ευρώπης θα λειτουργήσει για αυτήν τη δραστηριότητα</a:t>
            </a:r>
            <a:r>
              <a:rPr lang="el" b="0" i="0" u="none" strike="noStrike" baseline="0" dirty="0">
                <a:solidFill>
                  <a:srgbClr val="13123A"/>
                </a:solidFill>
              </a:rPr>
              <a:t>.</a:t>
            </a:r>
            <a:r>
              <a:rPr lang="el" dirty="0">
                <a:solidFill>
                  <a:srgbClr val="13123A"/>
                </a:solidFill>
              </a:rPr>
              <a:t>​
</a:t>
            </a:r>
            <a:r>
              <a:rPr lang="el" b="0" i="0" u="none" strike="noStrike" baseline="0" dirty="0">
                <a:solidFill>
                  <a:srgbClr val="13123A"/>
                </a:solidFill>
              </a:rPr>
              <a:t>· </a:t>
            </a:r>
            <a:r>
              <a:rPr lang="el" dirty="0">
                <a:solidFill>
                  <a:srgbClr val="13123A"/>
                </a:solidFill>
              </a:rPr>
              <a:t>Χρησιμοποιώντας τις διαφάνειες </a:t>
            </a:r>
            <a:r>
              <a:rPr lang="el" b="0" i="0" u="none" strike="noStrike" baseline="0" dirty="0">
                <a:solidFill>
                  <a:srgbClr val="13123A"/>
                </a:solidFill>
              </a:rPr>
              <a:t>8-12 </a:t>
            </a:r>
            <a:r>
              <a:rPr lang="el" dirty="0">
                <a:solidFill>
                  <a:srgbClr val="13123A"/>
                </a:solidFill>
              </a:rPr>
              <a:t>συζητήστε και προσαρμόστε ορισμένα από τα στατιστικά στοιχεία σχετικά με τη χρήση και την ανακύκλωση πλαστικών</a:t>
            </a:r>
            <a:r>
              <a:rPr lang="el" b="0" i="0" u="none" strike="noStrike" baseline="0" dirty="0">
                <a:solidFill>
                  <a:srgbClr val="13123A"/>
                </a:solidFill>
              </a:rPr>
              <a:t>, </a:t>
            </a:r>
            <a:r>
              <a:rPr lang="el" dirty="0">
                <a:solidFill>
                  <a:srgbClr val="13123A"/>
                </a:solidFill>
              </a:rPr>
              <a:t>χρησιμοποιώντας σχετικά παραδείγματα</a:t>
            </a:r>
            <a:r>
              <a:rPr lang="el" b="0" i="0" u="none" strike="noStrike" baseline="0" dirty="0">
                <a:solidFill>
                  <a:srgbClr val="13123A"/>
                </a:solidFill>
              </a:rPr>
              <a:t>.</a:t>
            </a:r>
            <a:r>
              <a:rPr lang="el" dirty="0">
                <a:solidFill>
                  <a:srgbClr val="13123A"/>
                </a:solidFill>
              </a:rPr>
              <a:t>​
Περισσότερες πληροφορίες και ένα υπέροχο </a:t>
            </a:r>
            <a:r>
              <a:rPr lang="el" dirty="0" err="1">
                <a:solidFill>
                  <a:srgbClr val="13123A"/>
                </a:solidFill>
              </a:rPr>
              <a:t>infographic</a:t>
            </a:r>
            <a:r>
              <a:rPr lang="el" dirty="0">
                <a:solidFill>
                  <a:srgbClr val="13123A"/>
                </a:solidFill>
              </a:rPr>
              <a:t> μπορείτε να βρείτε στο τετράδιο εργασίας του μαθητή </a:t>
            </a:r>
            <a:r>
              <a:rPr lang="el" dirty="0" err="1">
                <a:solidFill>
                  <a:srgbClr val="13123A"/>
                </a:solidFill>
              </a:rPr>
              <a:t>Plastic</a:t>
            </a:r>
            <a:r>
              <a:rPr lang="el" dirty="0">
                <a:solidFill>
                  <a:srgbClr val="13123A"/>
                </a:solidFill>
              </a:rPr>
              <a:t> </a:t>
            </a:r>
            <a:r>
              <a:rPr lang="el" dirty="0" err="1">
                <a:solidFill>
                  <a:srgbClr val="13123A"/>
                </a:solidFill>
              </a:rPr>
              <a:t>Clever</a:t>
            </a:r>
            <a:r>
              <a:rPr lang="el" dirty="0">
                <a:solidFill>
                  <a:srgbClr val="13123A"/>
                </a:solidFill>
              </a:rPr>
              <a:t> </a:t>
            </a:r>
            <a:r>
              <a:rPr lang="el" dirty="0" err="1">
                <a:solidFill>
                  <a:srgbClr val="13123A"/>
                </a:solidFill>
              </a:rPr>
              <a:t>Schools</a:t>
            </a:r>
            <a:r>
              <a:rPr lang="el" dirty="0">
                <a:solidFill>
                  <a:srgbClr val="13123A"/>
                </a:solidFill>
              </a:rPr>
              <a:t> ​(</a:t>
            </a:r>
            <a:r>
              <a:rPr lang="el" dirty="0">
                <a:solidFill>
                  <a:srgbClr val="13123A"/>
                </a:solidFill>
                <a:hlinkClick r:id="rId4"/>
              </a:rPr>
              <a:t>www.plasticcleverschools.co.uk/resources</a:t>
            </a:r>
            <a:r>
              <a:rPr lang="el" dirty="0">
                <a:solidFill>
                  <a:srgbClr val="13123A"/>
                </a:solidFill>
              </a:rPr>
              <a:t>) 
</a:t>
            </a:r>
            <a:endParaRPr lang="el" dirty="0">
              <a:solidFill>
                <a:srgbClr val="13123A"/>
              </a:solidFill>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583880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Χρησιμοποιώντας τις διαφάνειες 9-12</a:t>
            </a:r>
            <a:r>
              <a:rPr lang="el" b="0" i="0" u="none" strike="noStrike" baseline="0" dirty="0">
                <a:solidFill>
                  <a:srgbClr val="13123A"/>
                </a:solidFill>
              </a:rPr>
              <a:t> </a:t>
            </a:r>
            <a:r>
              <a:rPr lang="el" dirty="0">
                <a:solidFill>
                  <a:srgbClr val="13123A"/>
                </a:solidFill>
              </a:rPr>
              <a:t>συζητήστε και διαμορφώστε ορισμένα από τα στατιστικά στοιχεία σχετικά με τη χρήση και την ανακύκλωση πλαστικών</a:t>
            </a:r>
            <a:r>
              <a:rPr lang="el" b="0" i="0" u="none" strike="noStrike" baseline="0" dirty="0">
                <a:solidFill>
                  <a:srgbClr val="13123A"/>
                </a:solidFill>
              </a:rPr>
              <a:t>, </a:t>
            </a:r>
            <a:r>
              <a:rPr lang="el" dirty="0">
                <a:solidFill>
                  <a:srgbClr val="13123A"/>
                </a:solidFill>
              </a:rPr>
              <a:t>χρησιμοποιώντας σχετικά παραδείγματα</a:t>
            </a:r>
            <a:r>
              <a:rPr lang="el" b="0" i="0" u="none" strike="noStrike" baseline="0" dirty="0">
                <a:solidFill>
                  <a:srgbClr val="13123A"/>
                </a:solidFill>
              </a:rPr>
              <a:t>.</a:t>
            </a:r>
            <a:endParaRPr lang="el"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4105156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Ρωτήστε τους μαθητές τι πιστεύουν για αυτό. Τι αντίκτυπο πιστεύουν ότι μπορεί να έχει αυτό στον πλανήτη; Πιστεύουν ότι είναι κάτι που πρέπει ή μπορεί να αλλάξει;​</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10</a:t>
            </a:fld>
            <a:endParaRPr lang="en-US"/>
          </a:p>
        </p:txBody>
      </p:sp>
    </p:spTree>
    <p:extLst>
      <p:ext uri="{BB962C8B-B14F-4D97-AF65-F5344CB8AC3E}">
        <p14:creationId xmlns:p14="http://schemas.microsoft.com/office/powerpoint/2010/main" val="2577308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5.emf"/><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6.jpe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4.png"/><Relationship Id="rId10" Type="http://schemas.openxmlformats.org/officeDocument/2006/relationships/image" Target="../media/image37.png"/><Relationship Id="rId4" Type="http://schemas.openxmlformats.org/officeDocument/2006/relationships/image" Target="../media/image8.pn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hyperlink" Target="https://encounteredu.com/multimedia/images/how-is-plastic-recycled" TargetMode="External"/><Relationship Id="rId3" Type="http://schemas.openxmlformats.org/officeDocument/2006/relationships/image" Target="../media/image13.jpeg"/><Relationship Id="rId7" Type="http://schemas.openxmlformats.org/officeDocument/2006/relationships/hyperlink" Target="https://encounteredu.com/multimedia/images/why-is-plastic-so-fantastic"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15.emf"/><Relationship Id="rId4" Type="http://schemas.openxmlformats.org/officeDocument/2006/relationships/image" Target="../media/image5.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emf"/><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jpeg"/><Relationship Id="rId7"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15.emf"/><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50.jpeg"/><Relationship Id="rId7"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7.emf"/><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jpeg"/><Relationship Id="rId7" Type="http://schemas.openxmlformats.org/officeDocument/2006/relationships/hyperlink" Target="https://encounteredu.com/multimedia/images/how-is-plastic-recycled"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encounteredu.com/multimedia/images/how-is-plastic-recycled" TargetMode="Externa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3.jpeg"/><Relationship Id="rId7" Type="http://schemas.openxmlformats.org/officeDocument/2006/relationships/image" Target="../media/image19.png"/><Relationship Id="rId12"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hyperlink" Target="https://encounteredu.com/multimedia/images/how-is-plastic-recycled" TargetMode="External"/><Relationship Id="rId5" Type="http://schemas.openxmlformats.org/officeDocument/2006/relationships/image" Target="../media/image21.png"/><Relationship Id="rId10" Type="http://schemas.openxmlformats.org/officeDocument/2006/relationships/image" Target="../media/image4.png"/><Relationship Id="rId4" Type="http://schemas.openxmlformats.org/officeDocument/2006/relationships/image" Target="../media/image20.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hyperlink" Target="https://encounteredu.com/multimedia/images/how-is-plastic-recycled" TargetMode="External"/><Relationship Id="rId3" Type="http://schemas.openxmlformats.org/officeDocument/2006/relationships/image" Target="../media/image23.jpe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encounteredu.com/multimedia/images/life-cycle-of-a-plastic-bottle" TargetMode="External"/><Relationship Id="rId5" Type="http://schemas.openxmlformats.org/officeDocument/2006/relationships/image" Target="../media/image5.png"/><Relationship Id="rId10" Type="http://schemas.openxmlformats.org/officeDocument/2006/relationships/image" Target="../media/image26.png"/><Relationship Id="rId4" Type="http://schemas.openxmlformats.org/officeDocument/2006/relationships/image" Target="../media/image24.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5.emf"/><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colorful plastic caps&#10;&#10;Description automatically generated">
            <a:extLst>
              <a:ext uri="{FF2B5EF4-FFF2-40B4-BE49-F238E27FC236}">
                <a16:creationId xmlns:a16="http://schemas.microsoft.com/office/drawing/2014/main" id="{18CAAEC0-1695-0216-653C-DE5BFC70EB21}"/>
              </a:ext>
            </a:extLst>
          </p:cNvPr>
          <p:cNvPicPr>
            <a:picLocks noChangeAspect="1"/>
          </p:cNvPicPr>
          <p:nvPr/>
        </p:nvPicPr>
        <p:blipFill rotWithShape="1">
          <a:blip r:embed="rId3" cstate="email">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pic>
        <p:nvPicPr>
          <p:cNvPr id="5" name="Picture 4" descr="Text&#10;&#10;Description automatically generated with low confidence">
            <a:extLst>
              <a:ext uri="{FF2B5EF4-FFF2-40B4-BE49-F238E27FC236}">
                <a16:creationId xmlns:a16="http://schemas.microsoft.com/office/drawing/2014/main" id="{E59D2488-F101-D2E9-047C-D701F35F9DA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82"/>
          <a:stretch/>
        </p:blipFill>
        <p:spPr>
          <a:xfrm>
            <a:off x="24445" y="5644170"/>
            <a:ext cx="4078004" cy="1175290"/>
          </a:xfrm>
          <a:prstGeom prst="rect">
            <a:avLst/>
          </a:prstGeom>
        </p:spPr>
      </p:pic>
      <p:sp>
        <p:nvSpPr>
          <p:cNvPr id="6" name="TextBox 6">
            <a:extLst>
              <a:ext uri="{FF2B5EF4-FFF2-40B4-BE49-F238E27FC236}">
                <a16:creationId xmlns:a16="http://schemas.microsoft.com/office/drawing/2014/main" id="{063E39FD-2D24-1EED-1F80-1A0FE618BC9B}"/>
              </a:ext>
            </a:extLst>
          </p:cNvPr>
          <p:cNvSpPr txBox="1"/>
          <p:nvPr/>
        </p:nvSpPr>
        <p:spPr>
          <a:xfrm>
            <a:off x="644296" y="1287604"/>
            <a:ext cx="5213687" cy="2123658"/>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600" b="1" dirty="0" err="1">
                <a:solidFill>
                  <a:srgbClr val="FFFFFF"/>
                </a:solidFill>
                <a:latin typeface="Century Gothic"/>
                <a:ea typeface="Calibri" panose="020F0502020204030204"/>
                <a:cs typeface="Calibri" panose="020F0502020204030204"/>
              </a:rPr>
              <a:t>Πού</a:t>
            </a:r>
            <a:r>
              <a:rPr lang="en-US" sz="6600" b="1" dirty="0">
                <a:solidFill>
                  <a:srgbClr val="FFFFFF"/>
                </a:solidFill>
                <a:latin typeface="Century Gothic"/>
                <a:ea typeface="Calibri" panose="020F0502020204030204"/>
                <a:cs typeface="Calibri" panose="020F0502020204030204"/>
              </a:rPr>
              <a:t> π</a:t>
            </a:r>
            <a:r>
              <a:rPr lang="en-US" sz="6600" b="1" dirty="0" err="1">
                <a:solidFill>
                  <a:srgbClr val="FFFFFF"/>
                </a:solidFill>
                <a:latin typeface="Century Gothic"/>
                <a:ea typeface="Calibri" panose="020F0502020204030204"/>
                <a:cs typeface="Calibri" panose="020F0502020204030204"/>
              </a:rPr>
              <a:t>άνε</a:t>
            </a:r>
            <a:r>
              <a:rPr lang="en-US" sz="6600" b="1" dirty="0">
                <a:solidFill>
                  <a:srgbClr val="FFFFFF"/>
                </a:solidFill>
                <a:latin typeface="Century Gothic"/>
                <a:ea typeface="Calibri" panose="020F0502020204030204"/>
                <a:cs typeface="Calibri" panose="020F0502020204030204"/>
              </a:rPr>
              <a:t> τα πλα</a:t>
            </a:r>
            <a:r>
              <a:rPr lang="en-US" sz="6600" b="1" dirty="0" err="1">
                <a:solidFill>
                  <a:srgbClr val="FFFFFF"/>
                </a:solidFill>
                <a:latin typeface="Century Gothic"/>
                <a:ea typeface="Calibri" panose="020F0502020204030204"/>
                <a:cs typeface="Calibri" panose="020F0502020204030204"/>
              </a:rPr>
              <a:t>στικά</a:t>
            </a:r>
            <a:r>
              <a:rPr lang="en-US" sz="6600" b="1" dirty="0">
                <a:solidFill>
                  <a:srgbClr val="FFFFFF"/>
                </a:solidFill>
                <a:latin typeface="Century Gothic"/>
                <a:ea typeface="Calibri" panose="020F0502020204030204"/>
                <a:cs typeface="Calibri" panose="020F0502020204030204"/>
              </a:rPr>
              <a:t>;</a:t>
            </a:r>
          </a:p>
        </p:txBody>
      </p:sp>
      <p:sp>
        <p:nvSpPr>
          <p:cNvPr id="7" name="TextBox 13">
            <a:extLst>
              <a:ext uri="{FF2B5EF4-FFF2-40B4-BE49-F238E27FC236}">
                <a16:creationId xmlns:a16="http://schemas.microsoft.com/office/drawing/2014/main" id="{844DAE55-FDD1-5C12-3674-42CF4EE06D53}"/>
              </a:ext>
            </a:extLst>
          </p:cNvPr>
          <p:cNvSpPr txBox="1"/>
          <p:nvPr/>
        </p:nvSpPr>
        <p:spPr>
          <a:xfrm>
            <a:off x="644296" y="644138"/>
            <a:ext cx="2732093" cy="64633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err="1">
                <a:solidFill>
                  <a:srgbClr val="FAB546"/>
                </a:solidFill>
                <a:latin typeface="Century Gothic"/>
                <a:ea typeface="Calibri"/>
                <a:cs typeface="Calibri"/>
              </a:rPr>
              <a:t>Μάθημ</a:t>
            </a:r>
            <a:r>
              <a:rPr lang="en-US" sz="3600" b="1" dirty="0">
                <a:solidFill>
                  <a:srgbClr val="FAB546"/>
                </a:solidFill>
                <a:latin typeface="Century Gothic"/>
                <a:ea typeface="Calibri"/>
                <a:cs typeface="Calibri"/>
              </a:rPr>
              <a:t>α 3</a:t>
            </a:r>
          </a:p>
        </p:txBody>
      </p:sp>
      <p:sp>
        <p:nvSpPr>
          <p:cNvPr id="10" name="Rectangle 9">
            <a:extLst>
              <a:ext uri="{FF2B5EF4-FFF2-40B4-BE49-F238E27FC236}">
                <a16:creationId xmlns:a16="http://schemas.microsoft.com/office/drawing/2014/main" id="{BB80C5F5-2AE9-5A4F-20D0-C804DD54638F}"/>
              </a:ext>
            </a:extLst>
          </p:cNvPr>
          <p:cNvSpPr/>
          <p:nvPr/>
        </p:nvSpPr>
        <p:spPr>
          <a:xfrm>
            <a:off x="641274" y="3415401"/>
            <a:ext cx="1777999" cy="516466"/>
          </a:xfrm>
          <a:prstGeom prst="rect">
            <a:avLst/>
          </a:prstGeom>
          <a:solidFill>
            <a:srgbClr val="FAB546"/>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err="1">
                <a:latin typeface="Century Gothic"/>
                <a:ea typeface="Calibri"/>
                <a:cs typeface="Calibri"/>
              </a:rPr>
              <a:t>Μέρος</a:t>
            </a:r>
            <a:r>
              <a:rPr lang="en-US" sz="2400" b="1" dirty="0">
                <a:latin typeface="Century Gothic"/>
                <a:ea typeface="Calibri"/>
                <a:cs typeface="Calibri"/>
              </a:rPr>
              <a:t> 1</a:t>
            </a:r>
            <a:endParaRPr lang="en-US" sz="2400" b="1" dirty="0">
              <a:latin typeface="Century Gothic"/>
            </a:endParaRPr>
          </a:p>
        </p:txBody>
      </p:sp>
      <p:pic>
        <p:nvPicPr>
          <p:cNvPr id="12" name="Picture 11" descr="Icon&#10;&#10;Description automatically generated">
            <a:extLst>
              <a:ext uri="{FF2B5EF4-FFF2-40B4-BE49-F238E27FC236}">
                <a16:creationId xmlns:a16="http://schemas.microsoft.com/office/drawing/2014/main" id="{428B0878-B6AE-14B6-6BB0-CB5BD9E870B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6480000">
            <a:off x="5206146" y="3120780"/>
            <a:ext cx="1785598" cy="1105174"/>
          </a:xfrm>
          <a:prstGeom prst="rect">
            <a:avLst/>
          </a:prstGeom>
        </p:spPr>
      </p:pic>
      <p:pic>
        <p:nvPicPr>
          <p:cNvPr id="14" name="Picture 13" descr="Icon&#10;&#10;Description automatically generated">
            <a:extLst>
              <a:ext uri="{FF2B5EF4-FFF2-40B4-BE49-F238E27FC236}">
                <a16:creationId xmlns:a16="http://schemas.microsoft.com/office/drawing/2014/main" id="{9C712EA1-99FF-8537-24DD-2101761789C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1940000">
            <a:off x="5125045" y="3116875"/>
            <a:ext cx="753392" cy="646331"/>
          </a:xfrm>
          <a:prstGeom prst="rect">
            <a:avLst/>
          </a:prstGeom>
        </p:spPr>
      </p:pic>
      <p:pic>
        <p:nvPicPr>
          <p:cNvPr id="16" name="Picture 15" descr="A white drops on a black background&#10;&#10;Description automatically generated">
            <a:extLst>
              <a:ext uri="{FF2B5EF4-FFF2-40B4-BE49-F238E27FC236}">
                <a16:creationId xmlns:a16="http://schemas.microsoft.com/office/drawing/2014/main" id="{3E2185B7-A20A-C232-B020-84492375770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630890">
            <a:off x="5086276" y="719608"/>
            <a:ext cx="1534497" cy="1512808"/>
          </a:xfrm>
          <a:prstGeom prst="rect">
            <a:avLst/>
          </a:prstGeom>
        </p:spPr>
      </p:pic>
      <p:pic>
        <p:nvPicPr>
          <p:cNvPr id="17" name="Picture 16" descr="A white drops on a black background&#10;&#10;Description automatically generated">
            <a:extLst>
              <a:ext uri="{FF2B5EF4-FFF2-40B4-BE49-F238E27FC236}">
                <a16:creationId xmlns:a16="http://schemas.microsoft.com/office/drawing/2014/main" id="{E6FD1679-B123-CB72-8CC6-3304F153946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940000">
            <a:off x="1812258" y="3431810"/>
            <a:ext cx="1534497" cy="1512808"/>
          </a:xfrm>
          <a:prstGeom prst="rect">
            <a:avLst/>
          </a:prstGeom>
        </p:spPr>
      </p:pic>
    </p:spTree>
    <p:extLst>
      <p:ext uri="{BB962C8B-B14F-4D97-AF65-F5344CB8AC3E}">
        <p14:creationId xmlns:p14="http://schemas.microsoft.com/office/powerpoint/2010/main" val="31213414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grpSp>
        <p:nvGrpSpPr>
          <p:cNvPr id="3" name="Group 2">
            <a:extLst>
              <a:ext uri="{FF2B5EF4-FFF2-40B4-BE49-F238E27FC236}">
                <a16:creationId xmlns:a16="http://schemas.microsoft.com/office/drawing/2014/main" id="{02262AA6-4E17-D540-87C9-1F93B2CC4809}"/>
              </a:ext>
            </a:extLst>
          </p:cNvPr>
          <p:cNvGrpSpPr/>
          <p:nvPr/>
        </p:nvGrpSpPr>
        <p:grpSpPr>
          <a:xfrm>
            <a:off x="488491" y="2297697"/>
            <a:ext cx="4274009" cy="2130586"/>
            <a:chOff x="488491" y="2481649"/>
            <a:chExt cx="4274009" cy="2130586"/>
          </a:xfrm>
        </p:grpSpPr>
        <p:pic>
          <p:nvPicPr>
            <p:cNvPr id="66" name="Content Placeholder 10" descr="Logo&#10;&#10;Description automatically generated">
              <a:extLst>
                <a:ext uri="{FF2B5EF4-FFF2-40B4-BE49-F238E27FC236}">
                  <a16:creationId xmlns:a16="http://schemas.microsoft.com/office/drawing/2014/main" id="{B8955E16-88CE-EB4E-A8CD-1F86618EC2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1" name="Content Placeholder 10" descr="Logo&#10;&#10;Description automatically generated">
              <a:extLst>
                <a:ext uri="{FF2B5EF4-FFF2-40B4-BE49-F238E27FC236}">
                  <a16:creationId xmlns:a16="http://schemas.microsoft.com/office/drawing/2014/main" id="{E49213D0-6819-A940-A4AA-36396F8DC4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2" name="Content Placeholder 10" descr="Logo&#10;&#10;Description automatically generated">
              <a:extLst>
                <a:ext uri="{FF2B5EF4-FFF2-40B4-BE49-F238E27FC236}">
                  <a16:creationId xmlns:a16="http://schemas.microsoft.com/office/drawing/2014/main" id="{6A5D6BD1-55AA-F24B-A6C2-05E9BC3FDC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3" name="Content Placeholder 10" descr="Logo&#10;&#10;Description automatically generated">
              <a:extLst>
                <a:ext uri="{FF2B5EF4-FFF2-40B4-BE49-F238E27FC236}">
                  <a16:creationId xmlns:a16="http://schemas.microsoft.com/office/drawing/2014/main" id="{C022EF9A-0075-B64C-A325-64A8BCD8AA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4" name="Content Placeholder 10" descr="Logo&#10;&#10;Description automatically generated">
              <a:extLst>
                <a:ext uri="{FF2B5EF4-FFF2-40B4-BE49-F238E27FC236}">
                  <a16:creationId xmlns:a16="http://schemas.microsoft.com/office/drawing/2014/main" id="{C0317F62-7F0E-9F44-B2DA-E830F445EE7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5" name="Content Placeholder 10" descr="Logo&#10;&#10;Description automatically generated">
              <a:extLst>
                <a:ext uri="{FF2B5EF4-FFF2-40B4-BE49-F238E27FC236}">
                  <a16:creationId xmlns:a16="http://schemas.microsoft.com/office/drawing/2014/main" id="{E486F1CC-48C7-9D4E-BB74-F7F328C197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6" name="Content Placeholder 10" descr="Logo&#10;&#10;Description automatically generated">
              <a:extLst>
                <a:ext uri="{FF2B5EF4-FFF2-40B4-BE49-F238E27FC236}">
                  <a16:creationId xmlns:a16="http://schemas.microsoft.com/office/drawing/2014/main" id="{294B7E7C-0A25-8746-901E-5B8B94903C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7" name="Content Placeholder 10" descr="Logo&#10;&#10;Description automatically generated">
              <a:extLst>
                <a:ext uri="{FF2B5EF4-FFF2-40B4-BE49-F238E27FC236}">
                  <a16:creationId xmlns:a16="http://schemas.microsoft.com/office/drawing/2014/main" id="{414D405D-1554-4E41-94B5-38C6C3AF12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8" name="Content Placeholder 10" descr="Logo&#10;&#10;Description automatically generated">
              <a:extLst>
                <a:ext uri="{FF2B5EF4-FFF2-40B4-BE49-F238E27FC236}">
                  <a16:creationId xmlns:a16="http://schemas.microsoft.com/office/drawing/2014/main" id="{D86D013B-DC31-8646-B614-29AEA355DD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9" name="Content Placeholder 10" descr="Logo&#10;&#10;Description automatically generated">
              <a:extLst>
                <a:ext uri="{FF2B5EF4-FFF2-40B4-BE49-F238E27FC236}">
                  <a16:creationId xmlns:a16="http://schemas.microsoft.com/office/drawing/2014/main" id="{8A7C4262-D939-3844-93A3-25FD74F3F5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90" name="Content Placeholder 10" descr="Logo&#10;&#10;Description automatically generated">
              <a:extLst>
                <a:ext uri="{FF2B5EF4-FFF2-40B4-BE49-F238E27FC236}">
                  <a16:creationId xmlns:a16="http://schemas.microsoft.com/office/drawing/2014/main" id="{F025801C-5A07-9A45-97AF-7D76DDD7FA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91" name="Content Placeholder 10" descr="Logo&#10;&#10;Description automatically generated">
              <a:extLst>
                <a:ext uri="{FF2B5EF4-FFF2-40B4-BE49-F238E27FC236}">
                  <a16:creationId xmlns:a16="http://schemas.microsoft.com/office/drawing/2014/main" id="{29559E72-05F4-F743-B2A9-383957AD66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92" name="Content Placeholder 10" descr="Logo&#10;&#10;Description automatically generated">
              <a:extLst>
                <a:ext uri="{FF2B5EF4-FFF2-40B4-BE49-F238E27FC236}">
                  <a16:creationId xmlns:a16="http://schemas.microsoft.com/office/drawing/2014/main" id="{D0C9AD92-4E7D-D54C-A8F3-CEDD96F517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93" name="Content Placeholder 10" descr="Logo&#10;&#10;Description automatically generated">
              <a:extLst>
                <a:ext uri="{FF2B5EF4-FFF2-40B4-BE49-F238E27FC236}">
                  <a16:creationId xmlns:a16="http://schemas.microsoft.com/office/drawing/2014/main" id="{86D11D38-D657-4640-A1A0-8866133EE0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94" name="Content Placeholder 10" descr="Logo&#10;&#10;Description automatically generated">
              <a:extLst>
                <a:ext uri="{FF2B5EF4-FFF2-40B4-BE49-F238E27FC236}">
                  <a16:creationId xmlns:a16="http://schemas.microsoft.com/office/drawing/2014/main" id="{C85C4CEA-2E95-6441-AFD7-3875E83034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95" name="Content Placeholder 10" descr="Logo&#10;&#10;Description automatically generated">
              <a:extLst>
                <a:ext uri="{FF2B5EF4-FFF2-40B4-BE49-F238E27FC236}">
                  <a16:creationId xmlns:a16="http://schemas.microsoft.com/office/drawing/2014/main" id="{27AEEE0A-90F3-1A40-BB48-80D54B3F18C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96" name="Content Placeholder 10" descr="Logo&#10;&#10;Description automatically generated">
              <a:extLst>
                <a:ext uri="{FF2B5EF4-FFF2-40B4-BE49-F238E27FC236}">
                  <a16:creationId xmlns:a16="http://schemas.microsoft.com/office/drawing/2014/main" id="{52A64112-D54C-7A40-A925-1B2B2F6BF5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97" name="Content Placeholder 10" descr="Logo&#10;&#10;Description automatically generated">
              <a:extLst>
                <a:ext uri="{FF2B5EF4-FFF2-40B4-BE49-F238E27FC236}">
                  <a16:creationId xmlns:a16="http://schemas.microsoft.com/office/drawing/2014/main" id="{04EF3CCC-31B7-F942-AC25-ECBEB52E18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98" name="Content Placeholder 10" descr="Logo&#10;&#10;Description automatically generated">
              <a:extLst>
                <a:ext uri="{FF2B5EF4-FFF2-40B4-BE49-F238E27FC236}">
                  <a16:creationId xmlns:a16="http://schemas.microsoft.com/office/drawing/2014/main" id="{C6ACC9A0-9EF6-0642-BE57-4052457861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99" name="Content Placeholder 10" descr="Logo&#10;&#10;Description automatically generated">
              <a:extLst>
                <a:ext uri="{FF2B5EF4-FFF2-40B4-BE49-F238E27FC236}">
                  <a16:creationId xmlns:a16="http://schemas.microsoft.com/office/drawing/2014/main" id="{8187C12F-3D3E-4648-86B1-6C764B75F0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100" name="Content Placeholder 10" descr="Logo&#10;&#10;Description automatically generated">
              <a:extLst>
                <a:ext uri="{FF2B5EF4-FFF2-40B4-BE49-F238E27FC236}">
                  <a16:creationId xmlns:a16="http://schemas.microsoft.com/office/drawing/2014/main" id="{3FBCE92A-9C01-2A4A-8C35-C76542718B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101" name="Content Placeholder 10" descr="Logo&#10;&#10;Description automatically generated">
              <a:extLst>
                <a:ext uri="{FF2B5EF4-FFF2-40B4-BE49-F238E27FC236}">
                  <a16:creationId xmlns:a16="http://schemas.microsoft.com/office/drawing/2014/main" id="{82851140-E36D-AB48-851C-36728CD46F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102" name="Content Placeholder 10" descr="Logo&#10;&#10;Description automatically generated">
              <a:extLst>
                <a:ext uri="{FF2B5EF4-FFF2-40B4-BE49-F238E27FC236}">
                  <a16:creationId xmlns:a16="http://schemas.microsoft.com/office/drawing/2014/main" id="{BDAAD43F-DAC5-0D49-9C03-38F0DF1756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103" name="Content Placeholder 10" descr="Logo&#10;&#10;Description automatically generated">
              <a:extLst>
                <a:ext uri="{FF2B5EF4-FFF2-40B4-BE49-F238E27FC236}">
                  <a16:creationId xmlns:a16="http://schemas.microsoft.com/office/drawing/2014/main" id="{89083572-B60C-C141-B192-FBE10B1DAFC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104" name="Content Placeholder 10" descr="Logo&#10;&#10;Description automatically generated">
              <a:extLst>
                <a:ext uri="{FF2B5EF4-FFF2-40B4-BE49-F238E27FC236}">
                  <a16:creationId xmlns:a16="http://schemas.microsoft.com/office/drawing/2014/main" id="{A17E22B6-58D3-CA45-94FB-B418A36254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105" name="Content Placeholder 10" descr="Logo&#10;&#10;Description automatically generated">
              <a:extLst>
                <a:ext uri="{FF2B5EF4-FFF2-40B4-BE49-F238E27FC236}">
                  <a16:creationId xmlns:a16="http://schemas.microsoft.com/office/drawing/2014/main" id="{0FF7BA3A-42EE-BA4F-883E-8D1F1AE473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106" name="Content Placeholder 10" descr="Logo&#10;&#10;Description automatically generated">
              <a:extLst>
                <a:ext uri="{FF2B5EF4-FFF2-40B4-BE49-F238E27FC236}">
                  <a16:creationId xmlns:a16="http://schemas.microsoft.com/office/drawing/2014/main" id="{90FFF74A-93A3-3340-9700-953FCF965C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107" name="Content Placeholder 10" descr="Logo&#10;&#10;Description automatically generated">
              <a:extLst>
                <a:ext uri="{FF2B5EF4-FFF2-40B4-BE49-F238E27FC236}">
                  <a16:creationId xmlns:a16="http://schemas.microsoft.com/office/drawing/2014/main" id="{A0376604-DD70-EB4D-B703-1E2D9556BD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108" name="Content Placeholder 10" descr="Logo&#10;&#10;Description automatically generated">
              <a:extLst>
                <a:ext uri="{FF2B5EF4-FFF2-40B4-BE49-F238E27FC236}">
                  <a16:creationId xmlns:a16="http://schemas.microsoft.com/office/drawing/2014/main" id="{976A7C53-C7CA-324B-A6BF-A8A7193C6B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109" name="Content Placeholder 10" descr="Logo&#10;&#10;Description automatically generated">
              <a:extLst>
                <a:ext uri="{FF2B5EF4-FFF2-40B4-BE49-F238E27FC236}">
                  <a16:creationId xmlns:a16="http://schemas.microsoft.com/office/drawing/2014/main" id="{8EB2CE8C-7C5A-7A46-BEA8-8D3AF834B7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110" name="Content Placeholder 10" descr="Logo&#10;&#10;Description automatically generated">
              <a:extLst>
                <a:ext uri="{FF2B5EF4-FFF2-40B4-BE49-F238E27FC236}">
                  <a16:creationId xmlns:a16="http://schemas.microsoft.com/office/drawing/2014/main" id="{1FDEB238-CD3D-254B-A8A8-12B0B7C271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111" name="Content Placeholder 10" descr="Logo&#10;&#10;Description automatically generated">
              <a:extLst>
                <a:ext uri="{FF2B5EF4-FFF2-40B4-BE49-F238E27FC236}">
                  <a16:creationId xmlns:a16="http://schemas.microsoft.com/office/drawing/2014/main" id="{7E880A8F-FE23-0C45-A599-6AFE6EFA39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112" name="Content Placeholder 10" descr="Logo&#10;&#10;Description automatically generated">
              <a:extLst>
                <a:ext uri="{FF2B5EF4-FFF2-40B4-BE49-F238E27FC236}">
                  <a16:creationId xmlns:a16="http://schemas.microsoft.com/office/drawing/2014/main" id="{67C406A3-697F-A440-A426-C576A24044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113" name="Content Placeholder 10" descr="Logo&#10;&#10;Description automatically generated">
              <a:extLst>
                <a:ext uri="{FF2B5EF4-FFF2-40B4-BE49-F238E27FC236}">
                  <a16:creationId xmlns:a16="http://schemas.microsoft.com/office/drawing/2014/main" id="{64611B55-CE05-6F42-9FA4-CA08E1501D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114" name="Content Placeholder 10" descr="Logo&#10;&#10;Description automatically generated">
              <a:extLst>
                <a:ext uri="{FF2B5EF4-FFF2-40B4-BE49-F238E27FC236}">
                  <a16:creationId xmlns:a16="http://schemas.microsoft.com/office/drawing/2014/main" id="{01B82DF9-9DB8-EF49-9E36-0F4B38E1B6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115" name="Content Placeholder 10" descr="Logo&#10;&#10;Description automatically generated">
              <a:extLst>
                <a:ext uri="{FF2B5EF4-FFF2-40B4-BE49-F238E27FC236}">
                  <a16:creationId xmlns:a16="http://schemas.microsoft.com/office/drawing/2014/main" id="{EC93F711-FA10-1A45-89E6-5C192636C8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116" name="Content Placeholder 10" descr="Logo&#10;&#10;Description automatically generated">
              <a:extLst>
                <a:ext uri="{FF2B5EF4-FFF2-40B4-BE49-F238E27FC236}">
                  <a16:creationId xmlns:a16="http://schemas.microsoft.com/office/drawing/2014/main" id="{D175B317-AD4E-5D42-9EA9-028FE06E46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117" name="Content Placeholder 10" descr="Logo&#10;&#10;Description automatically generated">
              <a:extLst>
                <a:ext uri="{FF2B5EF4-FFF2-40B4-BE49-F238E27FC236}">
                  <a16:creationId xmlns:a16="http://schemas.microsoft.com/office/drawing/2014/main" id="{35BBC039-4E29-8A4D-985C-7C887F0B58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118" name="Content Placeholder 10" descr="Logo&#10;&#10;Description automatically generated">
              <a:extLst>
                <a:ext uri="{FF2B5EF4-FFF2-40B4-BE49-F238E27FC236}">
                  <a16:creationId xmlns:a16="http://schemas.microsoft.com/office/drawing/2014/main" id="{9192E81E-1E50-7C4B-9C94-6EEC33FD41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119" name="Content Placeholder 10" descr="Logo&#10;&#10;Description automatically generated">
              <a:extLst>
                <a:ext uri="{FF2B5EF4-FFF2-40B4-BE49-F238E27FC236}">
                  <a16:creationId xmlns:a16="http://schemas.microsoft.com/office/drawing/2014/main" id="{B373F8A4-0115-4145-89CA-5BB46991632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160" name="Group 159">
            <a:extLst>
              <a:ext uri="{FF2B5EF4-FFF2-40B4-BE49-F238E27FC236}">
                <a16:creationId xmlns:a16="http://schemas.microsoft.com/office/drawing/2014/main" id="{207D73C5-66B3-CA4D-BE60-0CDD9461213E}"/>
              </a:ext>
            </a:extLst>
          </p:cNvPr>
          <p:cNvGrpSpPr/>
          <p:nvPr/>
        </p:nvGrpSpPr>
        <p:grpSpPr>
          <a:xfrm>
            <a:off x="488491" y="4270855"/>
            <a:ext cx="4274009" cy="2130586"/>
            <a:chOff x="488491" y="2481649"/>
            <a:chExt cx="4274009" cy="2130586"/>
          </a:xfrm>
        </p:grpSpPr>
        <p:pic>
          <p:nvPicPr>
            <p:cNvPr id="161" name="Content Placeholder 10" descr="Logo&#10;&#10;Description automatically generated">
              <a:extLst>
                <a:ext uri="{FF2B5EF4-FFF2-40B4-BE49-F238E27FC236}">
                  <a16:creationId xmlns:a16="http://schemas.microsoft.com/office/drawing/2014/main" id="{A7DF3E22-E194-E142-804B-ACA73A40031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162" name="Content Placeholder 10" descr="Logo&#10;&#10;Description automatically generated">
              <a:extLst>
                <a:ext uri="{FF2B5EF4-FFF2-40B4-BE49-F238E27FC236}">
                  <a16:creationId xmlns:a16="http://schemas.microsoft.com/office/drawing/2014/main" id="{31B2B273-A5D9-FB40-B68B-096FB8FC6A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163" name="Content Placeholder 10" descr="Logo&#10;&#10;Description automatically generated">
              <a:extLst>
                <a:ext uri="{FF2B5EF4-FFF2-40B4-BE49-F238E27FC236}">
                  <a16:creationId xmlns:a16="http://schemas.microsoft.com/office/drawing/2014/main" id="{038BF2A6-98E8-3547-B959-35B1863FA7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164" name="Content Placeholder 10" descr="Logo&#10;&#10;Description automatically generated">
              <a:extLst>
                <a:ext uri="{FF2B5EF4-FFF2-40B4-BE49-F238E27FC236}">
                  <a16:creationId xmlns:a16="http://schemas.microsoft.com/office/drawing/2014/main" id="{EB2F1DB8-BADE-8743-9755-1BCDE22CA6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165" name="Content Placeholder 10" descr="Logo&#10;&#10;Description automatically generated">
              <a:extLst>
                <a:ext uri="{FF2B5EF4-FFF2-40B4-BE49-F238E27FC236}">
                  <a16:creationId xmlns:a16="http://schemas.microsoft.com/office/drawing/2014/main" id="{E981FF68-1DCC-7942-A12F-1F910D6AD4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166" name="Content Placeholder 10" descr="Logo&#10;&#10;Description automatically generated">
              <a:extLst>
                <a:ext uri="{FF2B5EF4-FFF2-40B4-BE49-F238E27FC236}">
                  <a16:creationId xmlns:a16="http://schemas.microsoft.com/office/drawing/2014/main" id="{63A67E32-4264-FD42-B9D5-25923097D9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167" name="Content Placeholder 10" descr="Logo&#10;&#10;Description automatically generated">
              <a:extLst>
                <a:ext uri="{FF2B5EF4-FFF2-40B4-BE49-F238E27FC236}">
                  <a16:creationId xmlns:a16="http://schemas.microsoft.com/office/drawing/2014/main" id="{2B8342EC-BBC1-3B40-A044-D828048A6A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168" name="Content Placeholder 10" descr="Logo&#10;&#10;Description automatically generated">
              <a:extLst>
                <a:ext uri="{FF2B5EF4-FFF2-40B4-BE49-F238E27FC236}">
                  <a16:creationId xmlns:a16="http://schemas.microsoft.com/office/drawing/2014/main" id="{2D16AC9F-DB93-3A4A-9C1A-5C5DBCA8FC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169" name="Content Placeholder 10" descr="Logo&#10;&#10;Description automatically generated">
              <a:extLst>
                <a:ext uri="{FF2B5EF4-FFF2-40B4-BE49-F238E27FC236}">
                  <a16:creationId xmlns:a16="http://schemas.microsoft.com/office/drawing/2014/main" id="{CCA30A9B-194C-204E-9C89-86A492AAB7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170" name="Content Placeholder 10" descr="Logo&#10;&#10;Description automatically generated">
              <a:extLst>
                <a:ext uri="{FF2B5EF4-FFF2-40B4-BE49-F238E27FC236}">
                  <a16:creationId xmlns:a16="http://schemas.microsoft.com/office/drawing/2014/main" id="{92D17C30-60AD-4B48-95F4-333149B3BF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171" name="Content Placeholder 10" descr="Logo&#10;&#10;Description automatically generated">
              <a:extLst>
                <a:ext uri="{FF2B5EF4-FFF2-40B4-BE49-F238E27FC236}">
                  <a16:creationId xmlns:a16="http://schemas.microsoft.com/office/drawing/2014/main" id="{DD7EAE11-A752-A84C-94EA-E536CF71EA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172" name="Content Placeholder 10" descr="Logo&#10;&#10;Description automatically generated">
              <a:extLst>
                <a:ext uri="{FF2B5EF4-FFF2-40B4-BE49-F238E27FC236}">
                  <a16:creationId xmlns:a16="http://schemas.microsoft.com/office/drawing/2014/main" id="{33ACCC54-83D4-4940-935F-2BDC41ECD6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173" name="Content Placeholder 10" descr="Logo&#10;&#10;Description automatically generated">
              <a:extLst>
                <a:ext uri="{FF2B5EF4-FFF2-40B4-BE49-F238E27FC236}">
                  <a16:creationId xmlns:a16="http://schemas.microsoft.com/office/drawing/2014/main" id="{8BADE83D-3974-414D-A146-77C68D6DC8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174" name="Content Placeholder 10" descr="Logo&#10;&#10;Description automatically generated">
              <a:extLst>
                <a:ext uri="{FF2B5EF4-FFF2-40B4-BE49-F238E27FC236}">
                  <a16:creationId xmlns:a16="http://schemas.microsoft.com/office/drawing/2014/main" id="{A58A4C54-51F0-A541-92DE-4169AD7ECE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175" name="Content Placeholder 10" descr="Logo&#10;&#10;Description automatically generated">
              <a:extLst>
                <a:ext uri="{FF2B5EF4-FFF2-40B4-BE49-F238E27FC236}">
                  <a16:creationId xmlns:a16="http://schemas.microsoft.com/office/drawing/2014/main" id="{5E5A164A-94F7-9041-A940-CC0B765AED1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176" name="Content Placeholder 10" descr="Logo&#10;&#10;Description automatically generated">
              <a:extLst>
                <a:ext uri="{FF2B5EF4-FFF2-40B4-BE49-F238E27FC236}">
                  <a16:creationId xmlns:a16="http://schemas.microsoft.com/office/drawing/2014/main" id="{CD0AA42F-228F-6B46-B31A-FEEFAC41DD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177" name="Content Placeholder 10" descr="Logo&#10;&#10;Description automatically generated">
              <a:extLst>
                <a:ext uri="{FF2B5EF4-FFF2-40B4-BE49-F238E27FC236}">
                  <a16:creationId xmlns:a16="http://schemas.microsoft.com/office/drawing/2014/main" id="{2BBB16FC-E966-A84A-A2AE-A2648F2019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178" name="Content Placeholder 10" descr="Logo&#10;&#10;Description automatically generated">
              <a:extLst>
                <a:ext uri="{FF2B5EF4-FFF2-40B4-BE49-F238E27FC236}">
                  <a16:creationId xmlns:a16="http://schemas.microsoft.com/office/drawing/2014/main" id="{3E937A8A-3D42-4A4B-8D10-40A89FE928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179" name="Content Placeholder 10" descr="Logo&#10;&#10;Description automatically generated">
              <a:extLst>
                <a:ext uri="{FF2B5EF4-FFF2-40B4-BE49-F238E27FC236}">
                  <a16:creationId xmlns:a16="http://schemas.microsoft.com/office/drawing/2014/main" id="{1F8C1FC7-898F-E240-B163-2C481F58F63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180" name="Content Placeholder 10" descr="Logo&#10;&#10;Description automatically generated">
              <a:extLst>
                <a:ext uri="{FF2B5EF4-FFF2-40B4-BE49-F238E27FC236}">
                  <a16:creationId xmlns:a16="http://schemas.microsoft.com/office/drawing/2014/main" id="{57EC1551-68BB-4D4B-B3FB-BA8FB5AE24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181" name="Content Placeholder 10" descr="Logo&#10;&#10;Description automatically generated">
              <a:extLst>
                <a:ext uri="{FF2B5EF4-FFF2-40B4-BE49-F238E27FC236}">
                  <a16:creationId xmlns:a16="http://schemas.microsoft.com/office/drawing/2014/main" id="{5C7E5CF7-8B22-9847-A037-1BA9EAAE06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182" name="Content Placeholder 10" descr="Logo&#10;&#10;Description automatically generated">
              <a:extLst>
                <a:ext uri="{FF2B5EF4-FFF2-40B4-BE49-F238E27FC236}">
                  <a16:creationId xmlns:a16="http://schemas.microsoft.com/office/drawing/2014/main" id="{271EAF97-F5A8-B148-B281-40A78E2DEE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183" name="Content Placeholder 10" descr="Logo&#10;&#10;Description automatically generated">
              <a:extLst>
                <a:ext uri="{FF2B5EF4-FFF2-40B4-BE49-F238E27FC236}">
                  <a16:creationId xmlns:a16="http://schemas.microsoft.com/office/drawing/2014/main" id="{43EF4287-F89C-C845-8F29-928F40EF08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184" name="Content Placeholder 10" descr="Logo&#10;&#10;Description automatically generated">
              <a:extLst>
                <a:ext uri="{FF2B5EF4-FFF2-40B4-BE49-F238E27FC236}">
                  <a16:creationId xmlns:a16="http://schemas.microsoft.com/office/drawing/2014/main" id="{04E7C884-BA9B-144C-ADC7-EF8607E38E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185" name="Content Placeholder 10" descr="Logo&#10;&#10;Description automatically generated">
              <a:extLst>
                <a:ext uri="{FF2B5EF4-FFF2-40B4-BE49-F238E27FC236}">
                  <a16:creationId xmlns:a16="http://schemas.microsoft.com/office/drawing/2014/main" id="{815BE872-BFAA-6846-8B95-DD59487F9C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186" name="Content Placeholder 10" descr="Logo&#10;&#10;Description automatically generated">
              <a:extLst>
                <a:ext uri="{FF2B5EF4-FFF2-40B4-BE49-F238E27FC236}">
                  <a16:creationId xmlns:a16="http://schemas.microsoft.com/office/drawing/2014/main" id="{F586DFB0-1F08-C141-9A24-A2B749F885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187" name="Content Placeholder 10" descr="Logo&#10;&#10;Description automatically generated">
              <a:extLst>
                <a:ext uri="{FF2B5EF4-FFF2-40B4-BE49-F238E27FC236}">
                  <a16:creationId xmlns:a16="http://schemas.microsoft.com/office/drawing/2014/main" id="{F43D7869-2FEE-BF4E-B3D7-E531428FD80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188" name="Content Placeholder 10" descr="Logo&#10;&#10;Description automatically generated">
              <a:extLst>
                <a:ext uri="{FF2B5EF4-FFF2-40B4-BE49-F238E27FC236}">
                  <a16:creationId xmlns:a16="http://schemas.microsoft.com/office/drawing/2014/main" id="{2C898A46-7ADB-8E49-B05E-D43C002082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189" name="Content Placeholder 10" descr="Logo&#10;&#10;Description automatically generated">
              <a:extLst>
                <a:ext uri="{FF2B5EF4-FFF2-40B4-BE49-F238E27FC236}">
                  <a16:creationId xmlns:a16="http://schemas.microsoft.com/office/drawing/2014/main" id="{A17048DA-6084-CC47-BADE-232D259835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190" name="Content Placeholder 10" descr="Logo&#10;&#10;Description automatically generated">
              <a:extLst>
                <a:ext uri="{FF2B5EF4-FFF2-40B4-BE49-F238E27FC236}">
                  <a16:creationId xmlns:a16="http://schemas.microsoft.com/office/drawing/2014/main" id="{3CED917B-99A5-294D-AA3D-DF91B2070A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191" name="Content Placeholder 10" descr="Logo&#10;&#10;Description automatically generated">
              <a:extLst>
                <a:ext uri="{FF2B5EF4-FFF2-40B4-BE49-F238E27FC236}">
                  <a16:creationId xmlns:a16="http://schemas.microsoft.com/office/drawing/2014/main" id="{9F334238-838F-984A-90BE-FD2F524C7AC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192" name="Content Placeholder 10" descr="Logo&#10;&#10;Description automatically generated">
              <a:extLst>
                <a:ext uri="{FF2B5EF4-FFF2-40B4-BE49-F238E27FC236}">
                  <a16:creationId xmlns:a16="http://schemas.microsoft.com/office/drawing/2014/main" id="{0F144CE2-3BF0-BE4D-8585-7F9CD0E7C5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193" name="Content Placeholder 10" descr="Logo&#10;&#10;Description automatically generated">
              <a:extLst>
                <a:ext uri="{FF2B5EF4-FFF2-40B4-BE49-F238E27FC236}">
                  <a16:creationId xmlns:a16="http://schemas.microsoft.com/office/drawing/2014/main" id="{C100AF65-5369-4343-A413-0ACD946EB8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194" name="Content Placeholder 10" descr="Logo&#10;&#10;Description automatically generated">
              <a:extLst>
                <a:ext uri="{FF2B5EF4-FFF2-40B4-BE49-F238E27FC236}">
                  <a16:creationId xmlns:a16="http://schemas.microsoft.com/office/drawing/2014/main" id="{0F845676-1768-5C4A-BD5A-0D977386D9B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195" name="Content Placeholder 10" descr="Logo&#10;&#10;Description automatically generated">
              <a:extLst>
                <a:ext uri="{FF2B5EF4-FFF2-40B4-BE49-F238E27FC236}">
                  <a16:creationId xmlns:a16="http://schemas.microsoft.com/office/drawing/2014/main" id="{F21771F5-63F1-E344-A779-B0563DC36C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196" name="Content Placeholder 10" descr="Logo&#10;&#10;Description automatically generated">
              <a:extLst>
                <a:ext uri="{FF2B5EF4-FFF2-40B4-BE49-F238E27FC236}">
                  <a16:creationId xmlns:a16="http://schemas.microsoft.com/office/drawing/2014/main" id="{64786C19-35AC-7942-A4BB-302FBDA031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197" name="Content Placeholder 10" descr="Logo&#10;&#10;Description automatically generated">
              <a:extLst>
                <a:ext uri="{FF2B5EF4-FFF2-40B4-BE49-F238E27FC236}">
                  <a16:creationId xmlns:a16="http://schemas.microsoft.com/office/drawing/2014/main" id="{E4796630-182F-FF49-981F-BBED80360C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198" name="Content Placeholder 10" descr="Logo&#10;&#10;Description automatically generated">
              <a:extLst>
                <a:ext uri="{FF2B5EF4-FFF2-40B4-BE49-F238E27FC236}">
                  <a16:creationId xmlns:a16="http://schemas.microsoft.com/office/drawing/2014/main" id="{36E04F57-2963-B745-A3C7-A5616B42996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199" name="Content Placeholder 10" descr="Logo&#10;&#10;Description automatically generated">
              <a:extLst>
                <a:ext uri="{FF2B5EF4-FFF2-40B4-BE49-F238E27FC236}">
                  <a16:creationId xmlns:a16="http://schemas.microsoft.com/office/drawing/2014/main" id="{379E7330-E5FD-B242-B8FF-C340DD9479E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00" name="Content Placeholder 10" descr="Logo&#10;&#10;Description automatically generated">
              <a:extLst>
                <a:ext uri="{FF2B5EF4-FFF2-40B4-BE49-F238E27FC236}">
                  <a16:creationId xmlns:a16="http://schemas.microsoft.com/office/drawing/2014/main" id="{149FDE68-4A48-6D46-8839-9D5F8C3F85B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01" name="Group 200">
            <a:extLst>
              <a:ext uri="{FF2B5EF4-FFF2-40B4-BE49-F238E27FC236}">
                <a16:creationId xmlns:a16="http://schemas.microsoft.com/office/drawing/2014/main" id="{2B4DB8B5-057B-F14A-B2EF-DE445DC74C0B}"/>
              </a:ext>
            </a:extLst>
          </p:cNvPr>
          <p:cNvGrpSpPr/>
          <p:nvPr/>
        </p:nvGrpSpPr>
        <p:grpSpPr>
          <a:xfrm>
            <a:off x="4692191" y="2297697"/>
            <a:ext cx="4274009" cy="2130586"/>
            <a:chOff x="488491" y="2481649"/>
            <a:chExt cx="4274009" cy="2130586"/>
          </a:xfrm>
        </p:grpSpPr>
        <p:pic>
          <p:nvPicPr>
            <p:cNvPr id="202" name="Content Placeholder 10" descr="Logo&#10;&#10;Description automatically generated">
              <a:extLst>
                <a:ext uri="{FF2B5EF4-FFF2-40B4-BE49-F238E27FC236}">
                  <a16:creationId xmlns:a16="http://schemas.microsoft.com/office/drawing/2014/main" id="{940ED2AE-78C0-374F-B298-C578D0D982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03" name="Content Placeholder 10" descr="Logo&#10;&#10;Description automatically generated">
              <a:extLst>
                <a:ext uri="{FF2B5EF4-FFF2-40B4-BE49-F238E27FC236}">
                  <a16:creationId xmlns:a16="http://schemas.microsoft.com/office/drawing/2014/main" id="{478C9CF9-08F9-0445-97A3-662F11F491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04" name="Content Placeholder 10" descr="Logo&#10;&#10;Description automatically generated">
              <a:extLst>
                <a:ext uri="{FF2B5EF4-FFF2-40B4-BE49-F238E27FC236}">
                  <a16:creationId xmlns:a16="http://schemas.microsoft.com/office/drawing/2014/main" id="{454232A0-124C-9348-9A82-2EEC3ED863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05" name="Content Placeholder 10" descr="Logo&#10;&#10;Description automatically generated">
              <a:extLst>
                <a:ext uri="{FF2B5EF4-FFF2-40B4-BE49-F238E27FC236}">
                  <a16:creationId xmlns:a16="http://schemas.microsoft.com/office/drawing/2014/main" id="{CBE7A001-CE00-2343-862C-4F6E9B0B58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06" name="Content Placeholder 10" descr="Logo&#10;&#10;Description automatically generated">
              <a:extLst>
                <a:ext uri="{FF2B5EF4-FFF2-40B4-BE49-F238E27FC236}">
                  <a16:creationId xmlns:a16="http://schemas.microsoft.com/office/drawing/2014/main" id="{72F0951B-EEC3-0143-B8E7-E122B461A36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07" name="Content Placeholder 10" descr="Logo&#10;&#10;Description automatically generated">
              <a:extLst>
                <a:ext uri="{FF2B5EF4-FFF2-40B4-BE49-F238E27FC236}">
                  <a16:creationId xmlns:a16="http://schemas.microsoft.com/office/drawing/2014/main" id="{DED3AFA2-004D-5049-8382-57BCF78386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08" name="Content Placeholder 10" descr="Logo&#10;&#10;Description automatically generated">
              <a:extLst>
                <a:ext uri="{FF2B5EF4-FFF2-40B4-BE49-F238E27FC236}">
                  <a16:creationId xmlns:a16="http://schemas.microsoft.com/office/drawing/2014/main" id="{18A09B38-A9E5-7A4B-BE1A-EDED161AC2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09" name="Content Placeholder 10" descr="Logo&#10;&#10;Description automatically generated">
              <a:extLst>
                <a:ext uri="{FF2B5EF4-FFF2-40B4-BE49-F238E27FC236}">
                  <a16:creationId xmlns:a16="http://schemas.microsoft.com/office/drawing/2014/main" id="{FEFBCF97-D953-F141-B890-D439ED8BE9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10" name="Content Placeholder 10" descr="Logo&#10;&#10;Description automatically generated">
              <a:extLst>
                <a:ext uri="{FF2B5EF4-FFF2-40B4-BE49-F238E27FC236}">
                  <a16:creationId xmlns:a16="http://schemas.microsoft.com/office/drawing/2014/main" id="{8D449175-4631-5D4A-BCE9-FFC16EFDB8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11" name="Content Placeholder 10" descr="Logo&#10;&#10;Description automatically generated">
              <a:extLst>
                <a:ext uri="{FF2B5EF4-FFF2-40B4-BE49-F238E27FC236}">
                  <a16:creationId xmlns:a16="http://schemas.microsoft.com/office/drawing/2014/main" id="{7C90A7DD-8E50-B043-8630-15616F16FD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12" name="Content Placeholder 10" descr="Logo&#10;&#10;Description automatically generated">
              <a:extLst>
                <a:ext uri="{FF2B5EF4-FFF2-40B4-BE49-F238E27FC236}">
                  <a16:creationId xmlns:a16="http://schemas.microsoft.com/office/drawing/2014/main" id="{B0BF44C8-2120-444A-B17E-1F87AFBE72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13" name="Content Placeholder 10" descr="Logo&#10;&#10;Description automatically generated">
              <a:extLst>
                <a:ext uri="{FF2B5EF4-FFF2-40B4-BE49-F238E27FC236}">
                  <a16:creationId xmlns:a16="http://schemas.microsoft.com/office/drawing/2014/main" id="{0539A151-F9B0-9042-BD21-335FBD2EF5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14" name="Content Placeholder 10" descr="Logo&#10;&#10;Description automatically generated">
              <a:extLst>
                <a:ext uri="{FF2B5EF4-FFF2-40B4-BE49-F238E27FC236}">
                  <a16:creationId xmlns:a16="http://schemas.microsoft.com/office/drawing/2014/main" id="{B609B42D-13FA-1641-8E1D-56B0AF23C7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15" name="Content Placeholder 10" descr="Logo&#10;&#10;Description automatically generated">
              <a:extLst>
                <a:ext uri="{FF2B5EF4-FFF2-40B4-BE49-F238E27FC236}">
                  <a16:creationId xmlns:a16="http://schemas.microsoft.com/office/drawing/2014/main" id="{A04E5925-357A-4E47-A10D-7FD85A67BB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16" name="Content Placeholder 10" descr="Logo&#10;&#10;Description automatically generated">
              <a:extLst>
                <a:ext uri="{FF2B5EF4-FFF2-40B4-BE49-F238E27FC236}">
                  <a16:creationId xmlns:a16="http://schemas.microsoft.com/office/drawing/2014/main" id="{DE6E1BB2-2874-8344-BFA8-92532E5082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17" name="Content Placeholder 10" descr="Logo&#10;&#10;Description automatically generated">
              <a:extLst>
                <a:ext uri="{FF2B5EF4-FFF2-40B4-BE49-F238E27FC236}">
                  <a16:creationId xmlns:a16="http://schemas.microsoft.com/office/drawing/2014/main" id="{60EFF5D9-E04C-6241-973D-B8D517B812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218" name="Content Placeholder 10" descr="Logo&#10;&#10;Description automatically generated">
              <a:extLst>
                <a:ext uri="{FF2B5EF4-FFF2-40B4-BE49-F238E27FC236}">
                  <a16:creationId xmlns:a16="http://schemas.microsoft.com/office/drawing/2014/main" id="{0AAE4950-AD4B-2F40-8EEB-3A6BAD96729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219" name="Content Placeholder 10" descr="Logo&#10;&#10;Description automatically generated">
              <a:extLst>
                <a:ext uri="{FF2B5EF4-FFF2-40B4-BE49-F238E27FC236}">
                  <a16:creationId xmlns:a16="http://schemas.microsoft.com/office/drawing/2014/main" id="{C46345CB-E1C1-1045-80B7-BBC4A0A060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220" name="Content Placeholder 10" descr="Logo&#10;&#10;Description automatically generated">
              <a:extLst>
                <a:ext uri="{FF2B5EF4-FFF2-40B4-BE49-F238E27FC236}">
                  <a16:creationId xmlns:a16="http://schemas.microsoft.com/office/drawing/2014/main" id="{4CD0FFB2-48E8-C94F-96BF-3D03E5E188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221" name="Content Placeholder 10" descr="Logo&#10;&#10;Description automatically generated">
              <a:extLst>
                <a:ext uri="{FF2B5EF4-FFF2-40B4-BE49-F238E27FC236}">
                  <a16:creationId xmlns:a16="http://schemas.microsoft.com/office/drawing/2014/main" id="{A6F52741-96B9-134F-A11B-8721F79805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222" name="Content Placeholder 10" descr="Logo&#10;&#10;Description automatically generated">
              <a:extLst>
                <a:ext uri="{FF2B5EF4-FFF2-40B4-BE49-F238E27FC236}">
                  <a16:creationId xmlns:a16="http://schemas.microsoft.com/office/drawing/2014/main" id="{A65A1433-80C6-EB4F-82E1-4EA8C0ACB2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223" name="Content Placeholder 10" descr="Logo&#10;&#10;Description automatically generated">
              <a:extLst>
                <a:ext uri="{FF2B5EF4-FFF2-40B4-BE49-F238E27FC236}">
                  <a16:creationId xmlns:a16="http://schemas.microsoft.com/office/drawing/2014/main" id="{2EBE1F19-63FF-F344-B65C-A8C18C646C9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224" name="Content Placeholder 10" descr="Logo&#10;&#10;Description automatically generated">
              <a:extLst>
                <a:ext uri="{FF2B5EF4-FFF2-40B4-BE49-F238E27FC236}">
                  <a16:creationId xmlns:a16="http://schemas.microsoft.com/office/drawing/2014/main" id="{08356C87-8A85-FB43-9E3E-84DBA0E307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225" name="Content Placeholder 10" descr="Logo&#10;&#10;Description automatically generated">
              <a:extLst>
                <a:ext uri="{FF2B5EF4-FFF2-40B4-BE49-F238E27FC236}">
                  <a16:creationId xmlns:a16="http://schemas.microsoft.com/office/drawing/2014/main" id="{E4B46CA8-3622-A842-91C8-1D25BDFE2E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226" name="Content Placeholder 10" descr="Logo&#10;&#10;Description automatically generated">
              <a:extLst>
                <a:ext uri="{FF2B5EF4-FFF2-40B4-BE49-F238E27FC236}">
                  <a16:creationId xmlns:a16="http://schemas.microsoft.com/office/drawing/2014/main" id="{D4EDEE18-DBF9-2243-A3F3-9F8B9E402D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227" name="Content Placeholder 10" descr="Logo&#10;&#10;Description automatically generated">
              <a:extLst>
                <a:ext uri="{FF2B5EF4-FFF2-40B4-BE49-F238E27FC236}">
                  <a16:creationId xmlns:a16="http://schemas.microsoft.com/office/drawing/2014/main" id="{270851CC-BAB1-2748-973E-5862329BEDB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228" name="Content Placeholder 10" descr="Logo&#10;&#10;Description automatically generated">
              <a:extLst>
                <a:ext uri="{FF2B5EF4-FFF2-40B4-BE49-F238E27FC236}">
                  <a16:creationId xmlns:a16="http://schemas.microsoft.com/office/drawing/2014/main" id="{2DFA7AF5-0DCA-DC4E-8E3E-6FDA98F6C1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229" name="Content Placeholder 10" descr="Logo&#10;&#10;Description automatically generated">
              <a:extLst>
                <a:ext uri="{FF2B5EF4-FFF2-40B4-BE49-F238E27FC236}">
                  <a16:creationId xmlns:a16="http://schemas.microsoft.com/office/drawing/2014/main" id="{99370CF6-09EA-AB4B-A5E0-2DFF61C0A6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230" name="Content Placeholder 10" descr="Logo&#10;&#10;Description automatically generated">
              <a:extLst>
                <a:ext uri="{FF2B5EF4-FFF2-40B4-BE49-F238E27FC236}">
                  <a16:creationId xmlns:a16="http://schemas.microsoft.com/office/drawing/2014/main" id="{27F088F5-75CB-A54B-8CCD-67C93A7C59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231" name="Content Placeholder 10" descr="Logo&#10;&#10;Description automatically generated">
              <a:extLst>
                <a:ext uri="{FF2B5EF4-FFF2-40B4-BE49-F238E27FC236}">
                  <a16:creationId xmlns:a16="http://schemas.microsoft.com/office/drawing/2014/main" id="{1DB922FD-A3A7-3D49-84E3-95E72C1445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232" name="Content Placeholder 10" descr="Logo&#10;&#10;Description automatically generated">
              <a:extLst>
                <a:ext uri="{FF2B5EF4-FFF2-40B4-BE49-F238E27FC236}">
                  <a16:creationId xmlns:a16="http://schemas.microsoft.com/office/drawing/2014/main" id="{62BBF3DE-E008-6B46-9F4C-2E150FFADB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233" name="Content Placeholder 10" descr="Logo&#10;&#10;Description automatically generated">
              <a:extLst>
                <a:ext uri="{FF2B5EF4-FFF2-40B4-BE49-F238E27FC236}">
                  <a16:creationId xmlns:a16="http://schemas.microsoft.com/office/drawing/2014/main" id="{185F927C-CB7E-3E4A-BD76-868F3CBFB0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234" name="Content Placeholder 10" descr="Logo&#10;&#10;Description automatically generated">
              <a:extLst>
                <a:ext uri="{FF2B5EF4-FFF2-40B4-BE49-F238E27FC236}">
                  <a16:creationId xmlns:a16="http://schemas.microsoft.com/office/drawing/2014/main" id="{6A890C43-194B-AC46-9B4F-7DCB255D94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235" name="Content Placeholder 10" descr="Logo&#10;&#10;Description automatically generated">
              <a:extLst>
                <a:ext uri="{FF2B5EF4-FFF2-40B4-BE49-F238E27FC236}">
                  <a16:creationId xmlns:a16="http://schemas.microsoft.com/office/drawing/2014/main" id="{B2F7FD9A-C527-0B46-A8AE-F44D5190B4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236" name="Content Placeholder 10" descr="Logo&#10;&#10;Description automatically generated">
              <a:extLst>
                <a:ext uri="{FF2B5EF4-FFF2-40B4-BE49-F238E27FC236}">
                  <a16:creationId xmlns:a16="http://schemas.microsoft.com/office/drawing/2014/main" id="{86F300E5-7D0E-6140-8189-D6B47E1232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237" name="Content Placeholder 10" descr="Logo&#10;&#10;Description automatically generated">
              <a:extLst>
                <a:ext uri="{FF2B5EF4-FFF2-40B4-BE49-F238E27FC236}">
                  <a16:creationId xmlns:a16="http://schemas.microsoft.com/office/drawing/2014/main" id="{29065B86-E6EE-6442-9731-D10AF41DF4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238" name="Content Placeholder 10" descr="Logo&#10;&#10;Description automatically generated">
              <a:extLst>
                <a:ext uri="{FF2B5EF4-FFF2-40B4-BE49-F238E27FC236}">
                  <a16:creationId xmlns:a16="http://schemas.microsoft.com/office/drawing/2014/main" id="{829F5131-F2B9-3849-BD79-B7EFC1A8D5C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239" name="Content Placeholder 10" descr="Logo&#10;&#10;Description automatically generated">
              <a:extLst>
                <a:ext uri="{FF2B5EF4-FFF2-40B4-BE49-F238E27FC236}">
                  <a16:creationId xmlns:a16="http://schemas.microsoft.com/office/drawing/2014/main" id="{4A1BF0CF-94B0-F046-8EEE-3E8F96432E7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240" name="Content Placeholder 10" descr="Logo&#10;&#10;Description automatically generated">
              <a:extLst>
                <a:ext uri="{FF2B5EF4-FFF2-40B4-BE49-F238E27FC236}">
                  <a16:creationId xmlns:a16="http://schemas.microsoft.com/office/drawing/2014/main" id="{07D6650F-8110-8548-8F98-F1CCB27C04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41" name="Content Placeholder 10" descr="Logo&#10;&#10;Description automatically generated">
              <a:extLst>
                <a:ext uri="{FF2B5EF4-FFF2-40B4-BE49-F238E27FC236}">
                  <a16:creationId xmlns:a16="http://schemas.microsoft.com/office/drawing/2014/main" id="{4D052F65-F0D4-3C43-A2EC-C95D46D857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42" name="Group 241">
            <a:extLst>
              <a:ext uri="{FF2B5EF4-FFF2-40B4-BE49-F238E27FC236}">
                <a16:creationId xmlns:a16="http://schemas.microsoft.com/office/drawing/2014/main" id="{D92710BD-C9E2-0641-97A3-57A8A9A74873}"/>
              </a:ext>
            </a:extLst>
          </p:cNvPr>
          <p:cNvGrpSpPr/>
          <p:nvPr/>
        </p:nvGrpSpPr>
        <p:grpSpPr>
          <a:xfrm>
            <a:off x="4692191" y="4270855"/>
            <a:ext cx="4274009" cy="2130586"/>
            <a:chOff x="488491" y="2481649"/>
            <a:chExt cx="4274009" cy="2130586"/>
          </a:xfrm>
        </p:grpSpPr>
        <p:pic>
          <p:nvPicPr>
            <p:cNvPr id="243" name="Content Placeholder 10" descr="Logo&#10;&#10;Description automatically generated">
              <a:extLst>
                <a:ext uri="{FF2B5EF4-FFF2-40B4-BE49-F238E27FC236}">
                  <a16:creationId xmlns:a16="http://schemas.microsoft.com/office/drawing/2014/main" id="{622B76DB-419F-3341-9646-9F18B6B42DB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44" name="Content Placeholder 10" descr="Logo&#10;&#10;Description automatically generated">
              <a:extLst>
                <a:ext uri="{FF2B5EF4-FFF2-40B4-BE49-F238E27FC236}">
                  <a16:creationId xmlns:a16="http://schemas.microsoft.com/office/drawing/2014/main" id="{57E66DD6-C814-EF4E-8294-BC28192C39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45" name="Content Placeholder 10" descr="Logo&#10;&#10;Description automatically generated">
              <a:extLst>
                <a:ext uri="{FF2B5EF4-FFF2-40B4-BE49-F238E27FC236}">
                  <a16:creationId xmlns:a16="http://schemas.microsoft.com/office/drawing/2014/main" id="{BDF58603-359F-034B-8E07-E0E9BE9F30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46" name="Content Placeholder 10" descr="Logo&#10;&#10;Description automatically generated">
              <a:extLst>
                <a:ext uri="{FF2B5EF4-FFF2-40B4-BE49-F238E27FC236}">
                  <a16:creationId xmlns:a16="http://schemas.microsoft.com/office/drawing/2014/main" id="{03A50EAE-E9FE-3C49-A6DB-44F214DAD8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47" name="Content Placeholder 10" descr="Logo&#10;&#10;Description automatically generated">
              <a:extLst>
                <a:ext uri="{FF2B5EF4-FFF2-40B4-BE49-F238E27FC236}">
                  <a16:creationId xmlns:a16="http://schemas.microsoft.com/office/drawing/2014/main" id="{7D9128E2-F232-C147-A9E9-40FC508163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48" name="Content Placeholder 10" descr="Logo&#10;&#10;Description automatically generated">
              <a:extLst>
                <a:ext uri="{FF2B5EF4-FFF2-40B4-BE49-F238E27FC236}">
                  <a16:creationId xmlns:a16="http://schemas.microsoft.com/office/drawing/2014/main" id="{CF0BA536-DECD-B640-914F-27DD3737D4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49" name="Content Placeholder 10" descr="Logo&#10;&#10;Description automatically generated">
              <a:extLst>
                <a:ext uri="{FF2B5EF4-FFF2-40B4-BE49-F238E27FC236}">
                  <a16:creationId xmlns:a16="http://schemas.microsoft.com/office/drawing/2014/main" id="{E665914C-63C0-9E41-81B9-8BFC5382FC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50" name="Content Placeholder 10" descr="Logo&#10;&#10;Description automatically generated">
              <a:extLst>
                <a:ext uri="{FF2B5EF4-FFF2-40B4-BE49-F238E27FC236}">
                  <a16:creationId xmlns:a16="http://schemas.microsoft.com/office/drawing/2014/main" id="{84CF977A-AB6C-8C47-B983-80167E3786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51" name="Content Placeholder 10" descr="Logo&#10;&#10;Description automatically generated">
              <a:extLst>
                <a:ext uri="{FF2B5EF4-FFF2-40B4-BE49-F238E27FC236}">
                  <a16:creationId xmlns:a16="http://schemas.microsoft.com/office/drawing/2014/main" id="{E13DE318-D11C-AA48-9A75-05D947090D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52" name="Content Placeholder 10" descr="Logo&#10;&#10;Description automatically generated">
              <a:extLst>
                <a:ext uri="{FF2B5EF4-FFF2-40B4-BE49-F238E27FC236}">
                  <a16:creationId xmlns:a16="http://schemas.microsoft.com/office/drawing/2014/main" id="{54BC7C54-13BA-6647-BBA1-9E4E2FAD88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53" name="Content Placeholder 10" descr="Logo&#10;&#10;Description automatically generated">
              <a:extLst>
                <a:ext uri="{FF2B5EF4-FFF2-40B4-BE49-F238E27FC236}">
                  <a16:creationId xmlns:a16="http://schemas.microsoft.com/office/drawing/2014/main" id="{936A4663-9661-CD44-BA4E-A4046189AD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54" name="Content Placeholder 10" descr="Logo&#10;&#10;Description automatically generated">
              <a:extLst>
                <a:ext uri="{FF2B5EF4-FFF2-40B4-BE49-F238E27FC236}">
                  <a16:creationId xmlns:a16="http://schemas.microsoft.com/office/drawing/2014/main" id="{2B4DD512-E96D-6646-8AA1-3ED8B6D07A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55" name="Content Placeholder 10" descr="Logo&#10;&#10;Description automatically generated">
              <a:extLst>
                <a:ext uri="{FF2B5EF4-FFF2-40B4-BE49-F238E27FC236}">
                  <a16:creationId xmlns:a16="http://schemas.microsoft.com/office/drawing/2014/main" id="{84EC6AD0-D3C7-584A-920C-E1F74008C0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56" name="Content Placeholder 10" descr="Logo&#10;&#10;Description automatically generated">
              <a:extLst>
                <a:ext uri="{FF2B5EF4-FFF2-40B4-BE49-F238E27FC236}">
                  <a16:creationId xmlns:a16="http://schemas.microsoft.com/office/drawing/2014/main" id="{454D404A-8C30-1948-B163-A6E412BEDA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57" name="Content Placeholder 10" descr="Logo&#10;&#10;Description automatically generated">
              <a:extLst>
                <a:ext uri="{FF2B5EF4-FFF2-40B4-BE49-F238E27FC236}">
                  <a16:creationId xmlns:a16="http://schemas.microsoft.com/office/drawing/2014/main" id="{AFC8C9A1-11A6-9B4C-B00B-369637A2BA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58" name="Content Placeholder 10" descr="Logo&#10;&#10;Description automatically generated">
              <a:extLst>
                <a:ext uri="{FF2B5EF4-FFF2-40B4-BE49-F238E27FC236}">
                  <a16:creationId xmlns:a16="http://schemas.microsoft.com/office/drawing/2014/main" id="{FC642D76-11DA-5344-887E-6021F88906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259" name="Content Placeholder 10" descr="Logo&#10;&#10;Description automatically generated">
              <a:extLst>
                <a:ext uri="{FF2B5EF4-FFF2-40B4-BE49-F238E27FC236}">
                  <a16:creationId xmlns:a16="http://schemas.microsoft.com/office/drawing/2014/main" id="{C0E470A1-7FDF-B141-8F5B-852F77D1FE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260" name="Content Placeholder 10" descr="Logo&#10;&#10;Description automatically generated">
              <a:extLst>
                <a:ext uri="{FF2B5EF4-FFF2-40B4-BE49-F238E27FC236}">
                  <a16:creationId xmlns:a16="http://schemas.microsoft.com/office/drawing/2014/main" id="{60C65CF5-93A9-3745-9DE6-72AC4A66F2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261" name="Content Placeholder 10" descr="Logo&#10;&#10;Description automatically generated">
              <a:extLst>
                <a:ext uri="{FF2B5EF4-FFF2-40B4-BE49-F238E27FC236}">
                  <a16:creationId xmlns:a16="http://schemas.microsoft.com/office/drawing/2014/main" id="{C2F5DC6A-C6DC-0D47-A553-2D529369DF2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262" name="Content Placeholder 10" descr="Logo&#10;&#10;Description automatically generated">
              <a:extLst>
                <a:ext uri="{FF2B5EF4-FFF2-40B4-BE49-F238E27FC236}">
                  <a16:creationId xmlns:a16="http://schemas.microsoft.com/office/drawing/2014/main" id="{AE3157B1-6817-8549-9869-597CC21B4B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263" name="Content Placeholder 10" descr="Logo&#10;&#10;Description automatically generated">
              <a:extLst>
                <a:ext uri="{FF2B5EF4-FFF2-40B4-BE49-F238E27FC236}">
                  <a16:creationId xmlns:a16="http://schemas.microsoft.com/office/drawing/2014/main" id="{CA692EE3-4B92-0A4B-988E-91FF58D9DB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264" name="Content Placeholder 10" descr="Logo&#10;&#10;Description automatically generated">
              <a:extLst>
                <a:ext uri="{FF2B5EF4-FFF2-40B4-BE49-F238E27FC236}">
                  <a16:creationId xmlns:a16="http://schemas.microsoft.com/office/drawing/2014/main" id="{AA2B2BE9-C2C0-3741-9174-FD230A7C7C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265" name="Content Placeholder 10" descr="Logo&#10;&#10;Description automatically generated">
              <a:extLst>
                <a:ext uri="{FF2B5EF4-FFF2-40B4-BE49-F238E27FC236}">
                  <a16:creationId xmlns:a16="http://schemas.microsoft.com/office/drawing/2014/main" id="{CBEBDAC8-0625-EB41-BA4B-E92101D939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266" name="Content Placeholder 10" descr="Logo&#10;&#10;Description automatically generated">
              <a:extLst>
                <a:ext uri="{FF2B5EF4-FFF2-40B4-BE49-F238E27FC236}">
                  <a16:creationId xmlns:a16="http://schemas.microsoft.com/office/drawing/2014/main" id="{55E020B1-24EE-9B46-B42E-769CCCBEF4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267" name="Content Placeholder 10" descr="Logo&#10;&#10;Description automatically generated">
              <a:extLst>
                <a:ext uri="{FF2B5EF4-FFF2-40B4-BE49-F238E27FC236}">
                  <a16:creationId xmlns:a16="http://schemas.microsoft.com/office/drawing/2014/main" id="{A5A6CD6B-B800-BA4E-9B2D-C88816D2EF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268" name="Content Placeholder 10" descr="Logo&#10;&#10;Description automatically generated">
              <a:extLst>
                <a:ext uri="{FF2B5EF4-FFF2-40B4-BE49-F238E27FC236}">
                  <a16:creationId xmlns:a16="http://schemas.microsoft.com/office/drawing/2014/main" id="{A762771D-5E6B-EA4C-9257-E81D1AA9E8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269" name="Content Placeholder 10" descr="Logo&#10;&#10;Description automatically generated">
              <a:extLst>
                <a:ext uri="{FF2B5EF4-FFF2-40B4-BE49-F238E27FC236}">
                  <a16:creationId xmlns:a16="http://schemas.microsoft.com/office/drawing/2014/main" id="{E90080B0-35E3-1949-8A3E-3327B417CD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270" name="Content Placeholder 10" descr="Logo&#10;&#10;Description automatically generated">
              <a:extLst>
                <a:ext uri="{FF2B5EF4-FFF2-40B4-BE49-F238E27FC236}">
                  <a16:creationId xmlns:a16="http://schemas.microsoft.com/office/drawing/2014/main" id="{B26259A6-DB04-0E44-A9B1-96F55BA533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271" name="Content Placeholder 10" descr="Logo&#10;&#10;Description automatically generated">
              <a:extLst>
                <a:ext uri="{FF2B5EF4-FFF2-40B4-BE49-F238E27FC236}">
                  <a16:creationId xmlns:a16="http://schemas.microsoft.com/office/drawing/2014/main" id="{646E99FA-BBED-4647-83F9-50C43768F22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272" name="Content Placeholder 10" descr="Logo&#10;&#10;Description automatically generated">
              <a:extLst>
                <a:ext uri="{FF2B5EF4-FFF2-40B4-BE49-F238E27FC236}">
                  <a16:creationId xmlns:a16="http://schemas.microsoft.com/office/drawing/2014/main" id="{676CE07D-C7C0-7249-8271-EF2B10021D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273" name="Content Placeholder 10" descr="Logo&#10;&#10;Description automatically generated">
              <a:extLst>
                <a:ext uri="{FF2B5EF4-FFF2-40B4-BE49-F238E27FC236}">
                  <a16:creationId xmlns:a16="http://schemas.microsoft.com/office/drawing/2014/main" id="{D7DDF617-9276-CF40-B9A9-8CC377F9D3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274" name="Content Placeholder 10" descr="Logo&#10;&#10;Description automatically generated">
              <a:extLst>
                <a:ext uri="{FF2B5EF4-FFF2-40B4-BE49-F238E27FC236}">
                  <a16:creationId xmlns:a16="http://schemas.microsoft.com/office/drawing/2014/main" id="{0FB6C352-2426-0448-A046-E461C2DCFE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275" name="Content Placeholder 10" descr="Logo&#10;&#10;Description automatically generated">
              <a:extLst>
                <a:ext uri="{FF2B5EF4-FFF2-40B4-BE49-F238E27FC236}">
                  <a16:creationId xmlns:a16="http://schemas.microsoft.com/office/drawing/2014/main" id="{DE2A0A59-ECF0-634D-A84C-BE11090D5B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276" name="Content Placeholder 10" descr="Logo&#10;&#10;Description automatically generated">
              <a:extLst>
                <a:ext uri="{FF2B5EF4-FFF2-40B4-BE49-F238E27FC236}">
                  <a16:creationId xmlns:a16="http://schemas.microsoft.com/office/drawing/2014/main" id="{AB84C414-7B04-894E-A727-B6F3451FBE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277" name="Content Placeholder 10" descr="Logo&#10;&#10;Description automatically generated">
              <a:extLst>
                <a:ext uri="{FF2B5EF4-FFF2-40B4-BE49-F238E27FC236}">
                  <a16:creationId xmlns:a16="http://schemas.microsoft.com/office/drawing/2014/main" id="{5083BC91-A444-EC45-BDAF-0F76285CA8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278" name="Content Placeholder 10" descr="Logo&#10;&#10;Description automatically generated">
              <a:extLst>
                <a:ext uri="{FF2B5EF4-FFF2-40B4-BE49-F238E27FC236}">
                  <a16:creationId xmlns:a16="http://schemas.microsoft.com/office/drawing/2014/main" id="{4A4DCFDB-B8A0-F545-9AA9-74352AC273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279" name="Content Placeholder 10" descr="Logo&#10;&#10;Description automatically generated">
              <a:extLst>
                <a:ext uri="{FF2B5EF4-FFF2-40B4-BE49-F238E27FC236}">
                  <a16:creationId xmlns:a16="http://schemas.microsoft.com/office/drawing/2014/main" id="{00A30E6F-09CC-6B40-BDC1-523267DDF8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280" name="Content Placeholder 10" descr="Logo&#10;&#10;Description automatically generated">
              <a:extLst>
                <a:ext uri="{FF2B5EF4-FFF2-40B4-BE49-F238E27FC236}">
                  <a16:creationId xmlns:a16="http://schemas.microsoft.com/office/drawing/2014/main" id="{3503B7D8-4CF4-6B49-9443-978ABCBB09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281" name="Content Placeholder 10" descr="Logo&#10;&#10;Description automatically generated">
              <a:extLst>
                <a:ext uri="{FF2B5EF4-FFF2-40B4-BE49-F238E27FC236}">
                  <a16:creationId xmlns:a16="http://schemas.microsoft.com/office/drawing/2014/main" id="{8FBC807D-FABE-3949-A045-165B70E33E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282" name="Content Placeholder 10" descr="Logo&#10;&#10;Description automatically generated">
              <a:extLst>
                <a:ext uri="{FF2B5EF4-FFF2-40B4-BE49-F238E27FC236}">
                  <a16:creationId xmlns:a16="http://schemas.microsoft.com/office/drawing/2014/main" id="{AF29C056-5C90-6F44-9D57-1C34F2A394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283" name="Group 282">
            <a:extLst>
              <a:ext uri="{FF2B5EF4-FFF2-40B4-BE49-F238E27FC236}">
                <a16:creationId xmlns:a16="http://schemas.microsoft.com/office/drawing/2014/main" id="{638253DD-BFCC-A04A-9473-3F956EEC958B}"/>
              </a:ext>
            </a:extLst>
          </p:cNvPr>
          <p:cNvGrpSpPr/>
          <p:nvPr/>
        </p:nvGrpSpPr>
        <p:grpSpPr>
          <a:xfrm>
            <a:off x="8883191" y="2297697"/>
            <a:ext cx="4274009" cy="2130586"/>
            <a:chOff x="488491" y="2481649"/>
            <a:chExt cx="4274009" cy="2130586"/>
          </a:xfrm>
        </p:grpSpPr>
        <p:pic>
          <p:nvPicPr>
            <p:cNvPr id="284" name="Content Placeholder 10" descr="Logo&#10;&#10;Description automatically generated">
              <a:extLst>
                <a:ext uri="{FF2B5EF4-FFF2-40B4-BE49-F238E27FC236}">
                  <a16:creationId xmlns:a16="http://schemas.microsoft.com/office/drawing/2014/main" id="{3A1D855A-2618-1248-9AB3-F607D9DE40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285" name="Content Placeholder 10" descr="Logo&#10;&#10;Description automatically generated">
              <a:extLst>
                <a:ext uri="{FF2B5EF4-FFF2-40B4-BE49-F238E27FC236}">
                  <a16:creationId xmlns:a16="http://schemas.microsoft.com/office/drawing/2014/main" id="{03A48401-0B71-5A49-B5F9-0A9B512495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286" name="Content Placeholder 10" descr="Logo&#10;&#10;Description automatically generated">
              <a:extLst>
                <a:ext uri="{FF2B5EF4-FFF2-40B4-BE49-F238E27FC236}">
                  <a16:creationId xmlns:a16="http://schemas.microsoft.com/office/drawing/2014/main" id="{1C99B202-B303-3D49-9CFE-A0A1ADA1CA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287" name="Content Placeholder 10" descr="Logo&#10;&#10;Description automatically generated">
              <a:extLst>
                <a:ext uri="{FF2B5EF4-FFF2-40B4-BE49-F238E27FC236}">
                  <a16:creationId xmlns:a16="http://schemas.microsoft.com/office/drawing/2014/main" id="{B8940C7E-DDBF-CA43-9F94-DC80A93CF8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288" name="Content Placeholder 10" descr="Logo&#10;&#10;Description automatically generated">
              <a:extLst>
                <a:ext uri="{FF2B5EF4-FFF2-40B4-BE49-F238E27FC236}">
                  <a16:creationId xmlns:a16="http://schemas.microsoft.com/office/drawing/2014/main" id="{17B251F3-A7E4-5A4E-928C-D56B24FE81B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289" name="Content Placeholder 10" descr="Logo&#10;&#10;Description automatically generated">
              <a:extLst>
                <a:ext uri="{FF2B5EF4-FFF2-40B4-BE49-F238E27FC236}">
                  <a16:creationId xmlns:a16="http://schemas.microsoft.com/office/drawing/2014/main" id="{3B8C01AE-9AB6-CF4A-8D75-805D4BCBA6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290" name="Content Placeholder 10" descr="Logo&#10;&#10;Description automatically generated">
              <a:extLst>
                <a:ext uri="{FF2B5EF4-FFF2-40B4-BE49-F238E27FC236}">
                  <a16:creationId xmlns:a16="http://schemas.microsoft.com/office/drawing/2014/main" id="{46B62BFF-0940-EB4B-B737-2BF45B18B0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291" name="Content Placeholder 10" descr="Logo&#10;&#10;Description automatically generated">
              <a:extLst>
                <a:ext uri="{FF2B5EF4-FFF2-40B4-BE49-F238E27FC236}">
                  <a16:creationId xmlns:a16="http://schemas.microsoft.com/office/drawing/2014/main" id="{2F197D35-7D9F-754F-886B-0586C3722D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292" name="Content Placeholder 10" descr="Logo&#10;&#10;Description automatically generated">
              <a:extLst>
                <a:ext uri="{FF2B5EF4-FFF2-40B4-BE49-F238E27FC236}">
                  <a16:creationId xmlns:a16="http://schemas.microsoft.com/office/drawing/2014/main" id="{2FEE4BAA-3E69-A84A-8406-31A262C2D86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293" name="Content Placeholder 10" descr="Logo&#10;&#10;Description automatically generated">
              <a:extLst>
                <a:ext uri="{FF2B5EF4-FFF2-40B4-BE49-F238E27FC236}">
                  <a16:creationId xmlns:a16="http://schemas.microsoft.com/office/drawing/2014/main" id="{8D820CB4-7E49-BC4D-9F0E-FD27C2EDE1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294" name="Content Placeholder 10" descr="Logo&#10;&#10;Description automatically generated">
              <a:extLst>
                <a:ext uri="{FF2B5EF4-FFF2-40B4-BE49-F238E27FC236}">
                  <a16:creationId xmlns:a16="http://schemas.microsoft.com/office/drawing/2014/main" id="{E01DFB8D-2659-8846-ACBC-852286B06D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295" name="Content Placeholder 10" descr="Logo&#10;&#10;Description automatically generated">
              <a:extLst>
                <a:ext uri="{FF2B5EF4-FFF2-40B4-BE49-F238E27FC236}">
                  <a16:creationId xmlns:a16="http://schemas.microsoft.com/office/drawing/2014/main" id="{0A2FF072-3FB3-1543-8C4F-80A4AA6151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296" name="Content Placeholder 10" descr="Logo&#10;&#10;Description automatically generated">
              <a:extLst>
                <a:ext uri="{FF2B5EF4-FFF2-40B4-BE49-F238E27FC236}">
                  <a16:creationId xmlns:a16="http://schemas.microsoft.com/office/drawing/2014/main" id="{7CB0582B-0D88-EB46-8AAB-C00ECB73E5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297" name="Content Placeholder 10" descr="Logo&#10;&#10;Description automatically generated">
              <a:extLst>
                <a:ext uri="{FF2B5EF4-FFF2-40B4-BE49-F238E27FC236}">
                  <a16:creationId xmlns:a16="http://schemas.microsoft.com/office/drawing/2014/main" id="{67A2E54D-46BD-3942-B080-520EAF957B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298" name="Content Placeholder 10" descr="Logo&#10;&#10;Description automatically generated">
              <a:extLst>
                <a:ext uri="{FF2B5EF4-FFF2-40B4-BE49-F238E27FC236}">
                  <a16:creationId xmlns:a16="http://schemas.microsoft.com/office/drawing/2014/main" id="{93EC03E4-47B5-854A-8B01-2403F32316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299" name="Content Placeholder 10" descr="Logo&#10;&#10;Description automatically generated">
              <a:extLst>
                <a:ext uri="{FF2B5EF4-FFF2-40B4-BE49-F238E27FC236}">
                  <a16:creationId xmlns:a16="http://schemas.microsoft.com/office/drawing/2014/main" id="{A8098217-239E-F948-A73F-EF936C7CC5D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00" name="Content Placeholder 10" descr="Logo&#10;&#10;Description automatically generated">
              <a:extLst>
                <a:ext uri="{FF2B5EF4-FFF2-40B4-BE49-F238E27FC236}">
                  <a16:creationId xmlns:a16="http://schemas.microsoft.com/office/drawing/2014/main" id="{3E973BC8-80C9-F642-A892-51F76CEAFC8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01" name="Content Placeholder 10" descr="Logo&#10;&#10;Description automatically generated">
              <a:extLst>
                <a:ext uri="{FF2B5EF4-FFF2-40B4-BE49-F238E27FC236}">
                  <a16:creationId xmlns:a16="http://schemas.microsoft.com/office/drawing/2014/main" id="{24976EB5-9CFF-D940-BDCF-5928149D93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02" name="Content Placeholder 10" descr="Logo&#10;&#10;Description automatically generated">
              <a:extLst>
                <a:ext uri="{FF2B5EF4-FFF2-40B4-BE49-F238E27FC236}">
                  <a16:creationId xmlns:a16="http://schemas.microsoft.com/office/drawing/2014/main" id="{F9E2363B-9D3A-FA41-9C77-B0886ABA3F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03" name="Content Placeholder 10" descr="Logo&#10;&#10;Description automatically generated">
              <a:extLst>
                <a:ext uri="{FF2B5EF4-FFF2-40B4-BE49-F238E27FC236}">
                  <a16:creationId xmlns:a16="http://schemas.microsoft.com/office/drawing/2014/main" id="{99E1D15A-4056-CA48-8CE7-F94C83989D8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04" name="Content Placeholder 10" descr="Logo&#10;&#10;Description automatically generated">
              <a:extLst>
                <a:ext uri="{FF2B5EF4-FFF2-40B4-BE49-F238E27FC236}">
                  <a16:creationId xmlns:a16="http://schemas.microsoft.com/office/drawing/2014/main" id="{265FA106-309C-5F42-8E08-0A9A12F614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05" name="Content Placeholder 10" descr="Logo&#10;&#10;Description automatically generated">
              <a:extLst>
                <a:ext uri="{FF2B5EF4-FFF2-40B4-BE49-F238E27FC236}">
                  <a16:creationId xmlns:a16="http://schemas.microsoft.com/office/drawing/2014/main" id="{E242F2BB-431A-584A-9EDA-A565B7CAFB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06" name="Content Placeholder 10" descr="Logo&#10;&#10;Description automatically generated">
              <a:extLst>
                <a:ext uri="{FF2B5EF4-FFF2-40B4-BE49-F238E27FC236}">
                  <a16:creationId xmlns:a16="http://schemas.microsoft.com/office/drawing/2014/main" id="{5CEFEAAF-5749-FD47-93A3-DE7CC3377C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07" name="Content Placeholder 10" descr="Logo&#10;&#10;Description automatically generated">
              <a:extLst>
                <a:ext uri="{FF2B5EF4-FFF2-40B4-BE49-F238E27FC236}">
                  <a16:creationId xmlns:a16="http://schemas.microsoft.com/office/drawing/2014/main" id="{F3721EF8-722B-F944-9464-01C3F24AD9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08" name="Content Placeholder 10" descr="Logo&#10;&#10;Description automatically generated">
              <a:extLst>
                <a:ext uri="{FF2B5EF4-FFF2-40B4-BE49-F238E27FC236}">
                  <a16:creationId xmlns:a16="http://schemas.microsoft.com/office/drawing/2014/main" id="{1C98F10A-CC53-C642-959B-2FC0BEA486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09" name="Content Placeholder 10" descr="Logo&#10;&#10;Description automatically generated">
              <a:extLst>
                <a:ext uri="{FF2B5EF4-FFF2-40B4-BE49-F238E27FC236}">
                  <a16:creationId xmlns:a16="http://schemas.microsoft.com/office/drawing/2014/main" id="{CDA11C29-5ABF-3D48-B4E3-0092AB0CF4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10" name="Content Placeholder 10" descr="Logo&#10;&#10;Description automatically generated">
              <a:extLst>
                <a:ext uri="{FF2B5EF4-FFF2-40B4-BE49-F238E27FC236}">
                  <a16:creationId xmlns:a16="http://schemas.microsoft.com/office/drawing/2014/main" id="{9E481328-41F1-AA42-8885-016658D6FC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11" name="Content Placeholder 10" descr="Logo&#10;&#10;Description automatically generated">
              <a:extLst>
                <a:ext uri="{FF2B5EF4-FFF2-40B4-BE49-F238E27FC236}">
                  <a16:creationId xmlns:a16="http://schemas.microsoft.com/office/drawing/2014/main" id="{F763D919-DC9C-9343-BC70-0801731EE5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12" name="Content Placeholder 10" descr="Logo&#10;&#10;Description automatically generated">
              <a:extLst>
                <a:ext uri="{FF2B5EF4-FFF2-40B4-BE49-F238E27FC236}">
                  <a16:creationId xmlns:a16="http://schemas.microsoft.com/office/drawing/2014/main" id="{3CA2503E-018D-DA4C-8E55-4A1B5710FF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13" name="Content Placeholder 10" descr="Logo&#10;&#10;Description automatically generated">
              <a:extLst>
                <a:ext uri="{FF2B5EF4-FFF2-40B4-BE49-F238E27FC236}">
                  <a16:creationId xmlns:a16="http://schemas.microsoft.com/office/drawing/2014/main" id="{7A6EC5B4-E077-FF48-83EB-A0328BD324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14" name="Content Placeholder 10" descr="Logo&#10;&#10;Description automatically generated">
              <a:extLst>
                <a:ext uri="{FF2B5EF4-FFF2-40B4-BE49-F238E27FC236}">
                  <a16:creationId xmlns:a16="http://schemas.microsoft.com/office/drawing/2014/main" id="{5427C9B4-C8F7-1149-AA08-AAA70ABCD8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15" name="Content Placeholder 10" descr="Logo&#10;&#10;Description automatically generated">
              <a:extLst>
                <a:ext uri="{FF2B5EF4-FFF2-40B4-BE49-F238E27FC236}">
                  <a16:creationId xmlns:a16="http://schemas.microsoft.com/office/drawing/2014/main" id="{5BCCEE8D-67F0-8449-A651-36B5080F74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16" name="Content Placeholder 10" descr="Logo&#10;&#10;Description automatically generated">
              <a:extLst>
                <a:ext uri="{FF2B5EF4-FFF2-40B4-BE49-F238E27FC236}">
                  <a16:creationId xmlns:a16="http://schemas.microsoft.com/office/drawing/2014/main" id="{86170A09-F1AC-9C40-A168-D984DCD9CD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17" name="Content Placeholder 10" descr="Logo&#10;&#10;Description automatically generated">
              <a:extLst>
                <a:ext uri="{FF2B5EF4-FFF2-40B4-BE49-F238E27FC236}">
                  <a16:creationId xmlns:a16="http://schemas.microsoft.com/office/drawing/2014/main" id="{DE8212BE-CB67-414A-AAE4-11B17C3D2E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318" name="Content Placeholder 10" descr="Logo&#10;&#10;Description automatically generated">
              <a:extLst>
                <a:ext uri="{FF2B5EF4-FFF2-40B4-BE49-F238E27FC236}">
                  <a16:creationId xmlns:a16="http://schemas.microsoft.com/office/drawing/2014/main" id="{6E2F1395-CEFA-BF4C-8061-55B884A4BE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319" name="Content Placeholder 10" descr="Logo&#10;&#10;Description automatically generated">
              <a:extLst>
                <a:ext uri="{FF2B5EF4-FFF2-40B4-BE49-F238E27FC236}">
                  <a16:creationId xmlns:a16="http://schemas.microsoft.com/office/drawing/2014/main" id="{239DC528-CB74-7F41-B761-20917E30F55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320" name="Content Placeholder 10" descr="Logo&#10;&#10;Description automatically generated">
              <a:extLst>
                <a:ext uri="{FF2B5EF4-FFF2-40B4-BE49-F238E27FC236}">
                  <a16:creationId xmlns:a16="http://schemas.microsoft.com/office/drawing/2014/main" id="{2CAA561C-2E4D-5542-B1C8-778FAD639A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321" name="Content Placeholder 10" descr="Logo&#10;&#10;Description automatically generated">
              <a:extLst>
                <a:ext uri="{FF2B5EF4-FFF2-40B4-BE49-F238E27FC236}">
                  <a16:creationId xmlns:a16="http://schemas.microsoft.com/office/drawing/2014/main" id="{6ACF9629-89B8-2F4B-911B-73A302F8B9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322" name="Content Placeholder 10" descr="Logo&#10;&#10;Description automatically generated">
              <a:extLst>
                <a:ext uri="{FF2B5EF4-FFF2-40B4-BE49-F238E27FC236}">
                  <a16:creationId xmlns:a16="http://schemas.microsoft.com/office/drawing/2014/main" id="{C3E48137-B3E3-AA4B-A9A8-7E6BEE5FAE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323" name="Content Placeholder 10" descr="Logo&#10;&#10;Description automatically generated">
              <a:extLst>
                <a:ext uri="{FF2B5EF4-FFF2-40B4-BE49-F238E27FC236}">
                  <a16:creationId xmlns:a16="http://schemas.microsoft.com/office/drawing/2014/main" id="{14736FC8-A6BB-5C42-9BA3-B325E777896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324" name="Group 323">
            <a:extLst>
              <a:ext uri="{FF2B5EF4-FFF2-40B4-BE49-F238E27FC236}">
                <a16:creationId xmlns:a16="http://schemas.microsoft.com/office/drawing/2014/main" id="{E06F1B86-4DDC-7248-82BF-621DC34C1185}"/>
              </a:ext>
            </a:extLst>
          </p:cNvPr>
          <p:cNvGrpSpPr/>
          <p:nvPr/>
        </p:nvGrpSpPr>
        <p:grpSpPr>
          <a:xfrm>
            <a:off x="8883191" y="4270855"/>
            <a:ext cx="4274009" cy="2130586"/>
            <a:chOff x="488491" y="2481649"/>
            <a:chExt cx="4274009" cy="2130586"/>
          </a:xfrm>
        </p:grpSpPr>
        <p:pic>
          <p:nvPicPr>
            <p:cNvPr id="325" name="Content Placeholder 10" descr="Logo&#10;&#10;Description automatically generated">
              <a:extLst>
                <a:ext uri="{FF2B5EF4-FFF2-40B4-BE49-F238E27FC236}">
                  <a16:creationId xmlns:a16="http://schemas.microsoft.com/office/drawing/2014/main" id="{B83DD400-C67F-174A-952E-1260468935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326" name="Content Placeholder 10" descr="Logo&#10;&#10;Description automatically generated">
              <a:extLst>
                <a:ext uri="{FF2B5EF4-FFF2-40B4-BE49-F238E27FC236}">
                  <a16:creationId xmlns:a16="http://schemas.microsoft.com/office/drawing/2014/main" id="{77D4AB90-A334-1E41-9BE7-03F5E74DB7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327" name="Content Placeholder 10" descr="Logo&#10;&#10;Description automatically generated">
              <a:extLst>
                <a:ext uri="{FF2B5EF4-FFF2-40B4-BE49-F238E27FC236}">
                  <a16:creationId xmlns:a16="http://schemas.microsoft.com/office/drawing/2014/main" id="{5233B8F6-9F2E-C044-9C4E-C325C954BD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328" name="Content Placeholder 10" descr="Logo&#10;&#10;Description automatically generated">
              <a:extLst>
                <a:ext uri="{FF2B5EF4-FFF2-40B4-BE49-F238E27FC236}">
                  <a16:creationId xmlns:a16="http://schemas.microsoft.com/office/drawing/2014/main" id="{0A8B9ED7-927D-2448-B0AB-9250B326F5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329" name="Content Placeholder 10" descr="Logo&#10;&#10;Description automatically generated">
              <a:extLst>
                <a:ext uri="{FF2B5EF4-FFF2-40B4-BE49-F238E27FC236}">
                  <a16:creationId xmlns:a16="http://schemas.microsoft.com/office/drawing/2014/main" id="{7D9142E7-FAB7-7545-BB99-5B9E1E0EC9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330" name="Content Placeholder 10" descr="Logo&#10;&#10;Description automatically generated">
              <a:extLst>
                <a:ext uri="{FF2B5EF4-FFF2-40B4-BE49-F238E27FC236}">
                  <a16:creationId xmlns:a16="http://schemas.microsoft.com/office/drawing/2014/main" id="{6C572A53-4E8B-4445-AE9D-8BA6517B10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331" name="Content Placeholder 10" descr="Logo&#10;&#10;Description automatically generated">
              <a:extLst>
                <a:ext uri="{FF2B5EF4-FFF2-40B4-BE49-F238E27FC236}">
                  <a16:creationId xmlns:a16="http://schemas.microsoft.com/office/drawing/2014/main" id="{87537252-7F62-0D40-BE64-C8E14FAADC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332" name="Content Placeholder 10" descr="Logo&#10;&#10;Description automatically generated">
              <a:extLst>
                <a:ext uri="{FF2B5EF4-FFF2-40B4-BE49-F238E27FC236}">
                  <a16:creationId xmlns:a16="http://schemas.microsoft.com/office/drawing/2014/main" id="{3985C5B9-13F3-254F-8547-9590A1B872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333" name="Content Placeholder 10" descr="Logo&#10;&#10;Description automatically generated">
              <a:extLst>
                <a:ext uri="{FF2B5EF4-FFF2-40B4-BE49-F238E27FC236}">
                  <a16:creationId xmlns:a16="http://schemas.microsoft.com/office/drawing/2014/main" id="{35287446-1082-934C-8988-C876A322975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334" name="Content Placeholder 10" descr="Logo&#10;&#10;Description automatically generated">
              <a:extLst>
                <a:ext uri="{FF2B5EF4-FFF2-40B4-BE49-F238E27FC236}">
                  <a16:creationId xmlns:a16="http://schemas.microsoft.com/office/drawing/2014/main" id="{8D2BDA21-306B-804A-A7A6-F68E73B9A5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335" name="Content Placeholder 10" descr="Logo&#10;&#10;Description automatically generated">
              <a:extLst>
                <a:ext uri="{FF2B5EF4-FFF2-40B4-BE49-F238E27FC236}">
                  <a16:creationId xmlns:a16="http://schemas.microsoft.com/office/drawing/2014/main" id="{987987E6-7CC8-914F-AB29-3F9BF68077D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336" name="Content Placeholder 10" descr="Logo&#10;&#10;Description automatically generated">
              <a:extLst>
                <a:ext uri="{FF2B5EF4-FFF2-40B4-BE49-F238E27FC236}">
                  <a16:creationId xmlns:a16="http://schemas.microsoft.com/office/drawing/2014/main" id="{E117D74B-E7C9-DB46-BEE2-C6EEF95E0B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337" name="Content Placeholder 10" descr="Logo&#10;&#10;Description automatically generated">
              <a:extLst>
                <a:ext uri="{FF2B5EF4-FFF2-40B4-BE49-F238E27FC236}">
                  <a16:creationId xmlns:a16="http://schemas.microsoft.com/office/drawing/2014/main" id="{89BAD328-C2E1-A24A-A30E-55D92F264C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338" name="Content Placeholder 10" descr="Logo&#10;&#10;Description automatically generated">
              <a:extLst>
                <a:ext uri="{FF2B5EF4-FFF2-40B4-BE49-F238E27FC236}">
                  <a16:creationId xmlns:a16="http://schemas.microsoft.com/office/drawing/2014/main" id="{84A4F6D9-4AE5-4244-9C6B-D00417C8F8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339" name="Content Placeholder 10" descr="Logo&#10;&#10;Description automatically generated">
              <a:extLst>
                <a:ext uri="{FF2B5EF4-FFF2-40B4-BE49-F238E27FC236}">
                  <a16:creationId xmlns:a16="http://schemas.microsoft.com/office/drawing/2014/main" id="{434F4745-4B31-B14F-A401-367623CE0C2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340" name="Content Placeholder 10" descr="Logo&#10;&#10;Description automatically generated">
              <a:extLst>
                <a:ext uri="{FF2B5EF4-FFF2-40B4-BE49-F238E27FC236}">
                  <a16:creationId xmlns:a16="http://schemas.microsoft.com/office/drawing/2014/main" id="{5B9275B3-02F2-6B4E-82BD-E868979D67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41" name="Content Placeholder 10" descr="Logo&#10;&#10;Description automatically generated">
              <a:extLst>
                <a:ext uri="{FF2B5EF4-FFF2-40B4-BE49-F238E27FC236}">
                  <a16:creationId xmlns:a16="http://schemas.microsoft.com/office/drawing/2014/main" id="{0414047C-A206-1E4E-AEBC-D846EDC73D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42" name="Content Placeholder 10" descr="Logo&#10;&#10;Description automatically generated">
              <a:extLst>
                <a:ext uri="{FF2B5EF4-FFF2-40B4-BE49-F238E27FC236}">
                  <a16:creationId xmlns:a16="http://schemas.microsoft.com/office/drawing/2014/main" id="{FE30C345-18BA-184D-842D-FE261D78A60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43" name="Content Placeholder 10" descr="Logo&#10;&#10;Description automatically generated">
              <a:extLst>
                <a:ext uri="{FF2B5EF4-FFF2-40B4-BE49-F238E27FC236}">
                  <a16:creationId xmlns:a16="http://schemas.microsoft.com/office/drawing/2014/main" id="{DDDA1B5A-D060-B247-AD45-F1B8E1FE0E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44" name="Content Placeholder 10" descr="Logo&#10;&#10;Description automatically generated">
              <a:extLst>
                <a:ext uri="{FF2B5EF4-FFF2-40B4-BE49-F238E27FC236}">
                  <a16:creationId xmlns:a16="http://schemas.microsoft.com/office/drawing/2014/main" id="{05D90333-74B0-034D-B201-26AE7B29B9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45" name="Content Placeholder 10" descr="Logo&#10;&#10;Description automatically generated">
              <a:extLst>
                <a:ext uri="{FF2B5EF4-FFF2-40B4-BE49-F238E27FC236}">
                  <a16:creationId xmlns:a16="http://schemas.microsoft.com/office/drawing/2014/main" id="{8ABB1175-417F-584F-89E4-FC97443ABE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46" name="Content Placeholder 10" descr="Logo&#10;&#10;Description automatically generated">
              <a:extLst>
                <a:ext uri="{FF2B5EF4-FFF2-40B4-BE49-F238E27FC236}">
                  <a16:creationId xmlns:a16="http://schemas.microsoft.com/office/drawing/2014/main" id="{11E0687C-C611-324C-BA36-A9AD6BEADA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47" name="Content Placeholder 10" descr="Logo&#10;&#10;Description automatically generated">
              <a:extLst>
                <a:ext uri="{FF2B5EF4-FFF2-40B4-BE49-F238E27FC236}">
                  <a16:creationId xmlns:a16="http://schemas.microsoft.com/office/drawing/2014/main" id="{3BA5D621-7CDB-AA43-8A4F-DBB6C53B3B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48" name="Content Placeholder 10" descr="Logo&#10;&#10;Description automatically generated">
              <a:extLst>
                <a:ext uri="{FF2B5EF4-FFF2-40B4-BE49-F238E27FC236}">
                  <a16:creationId xmlns:a16="http://schemas.microsoft.com/office/drawing/2014/main" id="{402B5B00-9B7E-5E48-B844-FD16B3338C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49" name="Content Placeholder 10" descr="Logo&#10;&#10;Description automatically generated">
              <a:extLst>
                <a:ext uri="{FF2B5EF4-FFF2-40B4-BE49-F238E27FC236}">
                  <a16:creationId xmlns:a16="http://schemas.microsoft.com/office/drawing/2014/main" id="{7F278FDE-F472-8744-B3F8-0C1782844F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50" name="Content Placeholder 10" descr="Logo&#10;&#10;Description automatically generated">
              <a:extLst>
                <a:ext uri="{FF2B5EF4-FFF2-40B4-BE49-F238E27FC236}">
                  <a16:creationId xmlns:a16="http://schemas.microsoft.com/office/drawing/2014/main" id="{C1D7BDF9-1905-8043-B4D5-CF95EAC44E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51" name="Content Placeholder 10" descr="Logo&#10;&#10;Description automatically generated">
              <a:extLst>
                <a:ext uri="{FF2B5EF4-FFF2-40B4-BE49-F238E27FC236}">
                  <a16:creationId xmlns:a16="http://schemas.microsoft.com/office/drawing/2014/main" id="{102C1AAA-C926-4B4B-BC7C-37049C175AA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52" name="Content Placeholder 10" descr="Logo&#10;&#10;Description automatically generated">
              <a:extLst>
                <a:ext uri="{FF2B5EF4-FFF2-40B4-BE49-F238E27FC236}">
                  <a16:creationId xmlns:a16="http://schemas.microsoft.com/office/drawing/2014/main" id="{7D293D36-B968-2747-A2ED-892E3E97950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53" name="Content Placeholder 10" descr="Logo&#10;&#10;Description automatically generated">
              <a:extLst>
                <a:ext uri="{FF2B5EF4-FFF2-40B4-BE49-F238E27FC236}">
                  <a16:creationId xmlns:a16="http://schemas.microsoft.com/office/drawing/2014/main" id="{0B1E161D-B9BF-5C46-9001-995D53064F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54" name="Content Placeholder 10" descr="Logo&#10;&#10;Description automatically generated">
              <a:extLst>
                <a:ext uri="{FF2B5EF4-FFF2-40B4-BE49-F238E27FC236}">
                  <a16:creationId xmlns:a16="http://schemas.microsoft.com/office/drawing/2014/main" id="{09FC2D65-CD53-9D4A-9360-1703853C37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55" name="Content Placeholder 10" descr="Logo&#10;&#10;Description automatically generated">
              <a:extLst>
                <a:ext uri="{FF2B5EF4-FFF2-40B4-BE49-F238E27FC236}">
                  <a16:creationId xmlns:a16="http://schemas.microsoft.com/office/drawing/2014/main" id="{DABA6294-859D-C843-B925-29CF9DE526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56" name="Content Placeholder 10" descr="Logo&#10;&#10;Description automatically generated">
              <a:extLst>
                <a:ext uri="{FF2B5EF4-FFF2-40B4-BE49-F238E27FC236}">
                  <a16:creationId xmlns:a16="http://schemas.microsoft.com/office/drawing/2014/main" id="{D6EFC106-F125-434B-AA64-826012BB2F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57" name="Content Placeholder 10" descr="Logo&#10;&#10;Description automatically generated">
              <a:extLst>
                <a:ext uri="{FF2B5EF4-FFF2-40B4-BE49-F238E27FC236}">
                  <a16:creationId xmlns:a16="http://schemas.microsoft.com/office/drawing/2014/main" id="{3BBC6F50-4B55-0B47-B60B-6FB2B7CA4D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58" name="Content Placeholder 10" descr="Logo&#10;&#10;Description automatically generated">
              <a:extLst>
                <a:ext uri="{FF2B5EF4-FFF2-40B4-BE49-F238E27FC236}">
                  <a16:creationId xmlns:a16="http://schemas.microsoft.com/office/drawing/2014/main" id="{B250E74A-31F8-7A4B-8CBB-BCABBDE6FC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359" name="Content Placeholder 10" descr="Logo&#10;&#10;Description automatically generated">
              <a:extLst>
                <a:ext uri="{FF2B5EF4-FFF2-40B4-BE49-F238E27FC236}">
                  <a16:creationId xmlns:a16="http://schemas.microsoft.com/office/drawing/2014/main" id="{B8395EDA-9A3F-C441-ADCF-FC743C3B84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360" name="Content Placeholder 10" descr="Logo&#10;&#10;Description automatically generated">
              <a:extLst>
                <a:ext uri="{FF2B5EF4-FFF2-40B4-BE49-F238E27FC236}">
                  <a16:creationId xmlns:a16="http://schemas.microsoft.com/office/drawing/2014/main" id="{5B7F55BE-A6CF-5A4A-842B-9B01958567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361" name="Content Placeholder 10" descr="Logo&#10;&#10;Description automatically generated">
              <a:extLst>
                <a:ext uri="{FF2B5EF4-FFF2-40B4-BE49-F238E27FC236}">
                  <a16:creationId xmlns:a16="http://schemas.microsoft.com/office/drawing/2014/main" id="{FA1E26E4-8888-D946-9CF6-9A5E6D8F19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362" name="Content Placeholder 10" descr="Logo&#10;&#10;Description automatically generated">
              <a:extLst>
                <a:ext uri="{FF2B5EF4-FFF2-40B4-BE49-F238E27FC236}">
                  <a16:creationId xmlns:a16="http://schemas.microsoft.com/office/drawing/2014/main" id="{3289BBAE-E970-3048-831C-6536FE367F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363" name="Content Placeholder 10" descr="Logo&#10;&#10;Description automatically generated">
              <a:extLst>
                <a:ext uri="{FF2B5EF4-FFF2-40B4-BE49-F238E27FC236}">
                  <a16:creationId xmlns:a16="http://schemas.microsoft.com/office/drawing/2014/main" id="{D14F0932-A207-4241-A3B4-85E323DD71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364" name="Content Placeholder 10" descr="Logo&#10;&#10;Description automatically generated">
              <a:extLst>
                <a:ext uri="{FF2B5EF4-FFF2-40B4-BE49-F238E27FC236}">
                  <a16:creationId xmlns:a16="http://schemas.microsoft.com/office/drawing/2014/main" id="{478DE11F-65C7-A84B-AF9E-3854DCECA8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365" name="Group 364">
            <a:extLst>
              <a:ext uri="{FF2B5EF4-FFF2-40B4-BE49-F238E27FC236}">
                <a16:creationId xmlns:a16="http://schemas.microsoft.com/office/drawing/2014/main" id="{A95D929A-13C3-6E43-922C-39E6F05DDC11}"/>
              </a:ext>
            </a:extLst>
          </p:cNvPr>
          <p:cNvGrpSpPr/>
          <p:nvPr/>
        </p:nvGrpSpPr>
        <p:grpSpPr>
          <a:xfrm>
            <a:off x="-3702509" y="2297697"/>
            <a:ext cx="4274009" cy="2130586"/>
            <a:chOff x="488491" y="2481649"/>
            <a:chExt cx="4274009" cy="2130586"/>
          </a:xfrm>
        </p:grpSpPr>
        <p:pic>
          <p:nvPicPr>
            <p:cNvPr id="366" name="Content Placeholder 10" descr="Logo&#10;&#10;Description automatically generated">
              <a:extLst>
                <a:ext uri="{FF2B5EF4-FFF2-40B4-BE49-F238E27FC236}">
                  <a16:creationId xmlns:a16="http://schemas.microsoft.com/office/drawing/2014/main" id="{CFD3B1C0-F703-844B-96A3-8FB012E96A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367" name="Content Placeholder 10" descr="Logo&#10;&#10;Description automatically generated">
              <a:extLst>
                <a:ext uri="{FF2B5EF4-FFF2-40B4-BE49-F238E27FC236}">
                  <a16:creationId xmlns:a16="http://schemas.microsoft.com/office/drawing/2014/main" id="{CB32FF1A-AB9B-874C-B19E-7FB7E7B818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368" name="Content Placeholder 10" descr="Logo&#10;&#10;Description automatically generated">
              <a:extLst>
                <a:ext uri="{FF2B5EF4-FFF2-40B4-BE49-F238E27FC236}">
                  <a16:creationId xmlns:a16="http://schemas.microsoft.com/office/drawing/2014/main" id="{EAF9E6AF-8A83-4B48-A179-7E24EB1DA1C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369" name="Content Placeholder 10" descr="Logo&#10;&#10;Description automatically generated">
              <a:extLst>
                <a:ext uri="{FF2B5EF4-FFF2-40B4-BE49-F238E27FC236}">
                  <a16:creationId xmlns:a16="http://schemas.microsoft.com/office/drawing/2014/main" id="{2426265B-5433-4E4C-BFD4-4983EE3A12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370" name="Content Placeholder 10" descr="Logo&#10;&#10;Description automatically generated">
              <a:extLst>
                <a:ext uri="{FF2B5EF4-FFF2-40B4-BE49-F238E27FC236}">
                  <a16:creationId xmlns:a16="http://schemas.microsoft.com/office/drawing/2014/main" id="{F648B541-D830-084C-BE06-97EA752EBE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371" name="Content Placeholder 10" descr="Logo&#10;&#10;Description automatically generated">
              <a:extLst>
                <a:ext uri="{FF2B5EF4-FFF2-40B4-BE49-F238E27FC236}">
                  <a16:creationId xmlns:a16="http://schemas.microsoft.com/office/drawing/2014/main" id="{B4919B6B-A413-B840-AA26-5B715CDFA0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372" name="Content Placeholder 10" descr="Logo&#10;&#10;Description automatically generated">
              <a:extLst>
                <a:ext uri="{FF2B5EF4-FFF2-40B4-BE49-F238E27FC236}">
                  <a16:creationId xmlns:a16="http://schemas.microsoft.com/office/drawing/2014/main" id="{085723D4-2D8E-3F4E-AE04-3DEE2B544E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373" name="Content Placeholder 10" descr="Logo&#10;&#10;Description automatically generated">
              <a:extLst>
                <a:ext uri="{FF2B5EF4-FFF2-40B4-BE49-F238E27FC236}">
                  <a16:creationId xmlns:a16="http://schemas.microsoft.com/office/drawing/2014/main" id="{5D625D63-DA87-C548-88E8-B63AD29260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374" name="Content Placeholder 10" descr="Logo&#10;&#10;Description automatically generated">
              <a:extLst>
                <a:ext uri="{FF2B5EF4-FFF2-40B4-BE49-F238E27FC236}">
                  <a16:creationId xmlns:a16="http://schemas.microsoft.com/office/drawing/2014/main" id="{D913F9AF-81EC-8044-BE7D-98F14FE5AF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375" name="Content Placeholder 10" descr="Logo&#10;&#10;Description automatically generated">
              <a:extLst>
                <a:ext uri="{FF2B5EF4-FFF2-40B4-BE49-F238E27FC236}">
                  <a16:creationId xmlns:a16="http://schemas.microsoft.com/office/drawing/2014/main" id="{502423E4-AAE6-8740-A3B9-06D6DC0080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376" name="Content Placeholder 10" descr="Logo&#10;&#10;Description automatically generated">
              <a:extLst>
                <a:ext uri="{FF2B5EF4-FFF2-40B4-BE49-F238E27FC236}">
                  <a16:creationId xmlns:a16="http://schemas.microsoft.com/office/drawing/2014/main" id="{400A6304-B2F1-094F-BCC1-9714E2D3F96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377" name="Content Placeholder 10" descr="Logo&#10;&#10;Description automatically generated">
              <a:extLst>
                <a:ext uri="{FF2B5EF4-FFF2-40B4-BE49-F238E27FC236}">
                  <a16:creationId xmlns:a16="http://schemas.microsoft.com/office/drawing/2014/main" id="{82A69513-618C-F642-A917-B02AD0403F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378" name="Content Placeholder 10" descr="Logo&#10;&#10;Description automatically generated">
              <a:extLst>
                <a:ext uri="{FF2B5EF4-FFF2-40B4-BE49-F238E27FC236}">
                  <a16:creationId xmlns:a16="http://schemas.microsoft.com/office/drawing/2014/main" id="{562BC062-DF7C-4442-A9A5-E5387956F1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379" name="Content Placeholder 10" descr="Logo&#10;&#10;Description automatically generated">
              <a:extLst>
                <a:ext uri="{FF2B5EF4-FFF2-40B4-BE49-F238E27FC236}">
                  <a16:creationId xmlns:a16="http://schemas.microsoft.com/office/drawing/2014/main" id="{BFE595D7-D782-D14D-B15A-1F297A235E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380" name="Content Placeholder 10" descr="Logo&#10;&#10;Description automatically generated">
              <a:extLst>
                <a:ext uri="{FF2B5EF4-FFF2-40B4-BE49-F238E27FC236}">
                  <a16:creationId xmlns:a16="http://schemas.microsoft.com/office/drawing/2014/main" id="{CEC3AF57-AA06-874A-AC27-1CFA83C7AA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381" name="Content Placeholder 10" descr="Logo&#10;&#10;Description automatically generated">
              <a:extLst>
                <a:ext uri="{FF2B5EF4-FFF2-40B4-BE49-F238E27FC236}">
                  <a16:creationId xmlns:a16="http://schemas.microsoft.com/office/drawing/2014/main" id="{93B1E73A-CC4A-3E44-8D1F-936A1A6190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382" name="Content Placeholder 10" descr="Logo&#10;&#10;Description automatically generated">
              <a:extLst>
                <a:ext uri="{FF2B5EF4-FFF2-40B4-BE49-F238E27FC236}">
                  <a16:creationId xmlns:a16="http://schemas.microsoft.com/office/drawing/2014/main" id="{58C9FD05-2B94-D340-83F6-6FAAA97421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383" name="Content Placeholder 10" descr="Logo&#10;&#10;Description automatically generated">
              <a:extLst>
                <a:ext uri="{FF2B5EF4-FFF2-40B4-BE49-F238E27FC236}">
                  <a16:creationId xmlns:a16="http://schemas.microsoft.com/office/drawing/2014/main" id="{407F9F69-9F05-4144-A036-36042F9B95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384" name="Content Placeholder 10" descr="Logo&#10;&#10;Description automatically generated">
              <a:extLst>
                <a:ext uri="{FF2B5EF4-FFF2-40B4-BE49-F238E27FC236}">
                  <a16:creationId xmlns:a16="http://schemas.microsoft.com/office/drawing/2014/main" id="{3C5F8F3B-F8DE-6747-BDE5-43E1CE6383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385" name="Content Placeholder 10" descr="Logo&#10;&#10;Description automatically generated">
              <a:extLst>
                <a:ext uri="{FF2B5EF4-FFF2-40B4-BE49-F238E27FC236}">
                  <a16:creationId xmlns:a16="http://schemas.microsoft.com/office/drawing/2014/main" id="{FA2E1B65-8951-614A-A082-767C816DF3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386" name="Content Placeholder 10" descr="Logo&#10;&#10;Description automatically generated">
              <a:extLst>
                <a:ext uri="{FF2B5EF4-FFF2-40B4-BE49-F238E27FC236}">
                  <a16:creationId xmlns:a16="http://schemas.microsoft.com/office/drawing/2014/main" id="{00E632F8-B7DF-D34C-9090-A66BE23270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387" name="Content Placeholder 10" descr="Logo&#10;&#10;Description automatically generated">
              <a:extLst>
                <a:ext uri="{FF2B5EF4-FFF2-40B4-BE49-F238E27FC236}">
                  <a16:creationId xmlns:a16="http://schemas.microsoft.com/office/drawing/2014/main" id="{91351163-136E-A840-ADB9-B9FE9F680D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388" name="Content Placeholder 10" descr="Logo&#10;&#10;Description automatically generated">
              <a:extLst>
                <a:ext uri="{FF2B5EF4-FFF2-40B4-BE49-F238E27FC236}">
                  <a16:creationId xmlns:a16="http://schemas.microsoft.com/office/drawing/2014/main" id="{2A0964F8-389A-D74C-AF10-339C068FD7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389" name="Content Placeholder 10" descr="Logo&#10;&#10;Description automatically generated">
              <a:extLst>
                <a:ext uri="{FF2B5EF4-FFF2-40B4-BE49-F238E27FC236}">
                  <a16:creationId xmlns:a16="http://schemas.microsoft.com/office/drawing/2014/main" id="{6A73FA81-9FD1-E643-860D-E9BEC0F2918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390" name="Content Placeholder 10" descr="Logo&#10;&#10;Description automatically generated">
              <a:extLst>
                <a:ext uri="{FF2B5EF4-FFF2-40B4-BE49-F238E27FC236}">
                  <a16:creationId xmlns:a16="http://schemas.microsoft.com/office/drawing/2014/main" id="{EA679552-8059-764A-A963-D8C0D38003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391" name="Content Placeholder 10" descr="Logo&#10;&#10;Description automatically generated">
              <a:extLst>
                <a:ext uri="{FF2B5EF4-FFF2-40B4-BE49-F238E27FC236}">
                  <a16:creationId xmlns:a16="http://schemas.microsoft.com/office/drawing/2014/main" id="{C9D3AA7D-E42E-C940-B4D2-42C7236B96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392" name="Content Placeholder 10" descr="Logo&#10;&#10;Description automatically generated">
              <a:extLst>
                <a:ext uri="{FF2B5EF4-FFF2-40B4-BE49-F238E27FC236}">
                  <a16:creationId xmlns:a16="http://schemas.microsoft.com/office/drawing/2014/main" id="{A8E37517-9755-C54E-823E-36311C6045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393" name="Content Placeholder 10" descr="Logo&#10;&#10;Description automatically generated">
              <a:extLst>
                <a:ext uri="{FF2B5EF4-FFF2-40B4-BE49-F238E27FC236}">
                  <a16:creationId xmlns:a16="http://schemas.microsoft.com/office/drawing/2014/main" id="{6505BFC6-C930-AD4A-B8EB-B102BDBD42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394" name="Content Placeholder 10" descr="Logo&#10;&#10;Description automatically generated">
              <a:extLst>
                <a:ext uri="{FF2B5EF4-FFF2-40B4-BE49-F238E27FC236}">
                  <a16:creationId xmlns:a16="http://schemas.microsoft.com/office/drawing/2014/main" id="{381C1741-A78E-6848-8E3A-3D756C54AB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395" name="Content Placeholder 10" descr="Logo&#10;&#10;Description automatically generated">
              <a:extLst>
                <a:ext uri="{FF2B5EF4-FFF2-40B4-BE49-F238E27FC236}">
                  <a16:creationId xmlns:a16="http://schemas.microsoft.com/office/drawing/2014/main" id="{54037F5F-2F7B-7D45-B31E-505CB8BECB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396" name="Content Placeholder 10" descr="Logo&#10;&#10;Description automatically generated">
              <a:extLst>
                <a:ext uri="{FF2B5EF4-FFF2-40B4-BE49-F238E27FC236}">
                  <a16:creationId xmlns:a16="http://schemas.microsoft.com/office/drawing/2014/main" id="{F1DF749E-3098-FC46-9325-927B3616BA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397" name="Content Placeholder 10" descr="Logo&#10;&#10;Description automatically generated">
              <a:extLst>
                <a:ext uri="{FF2B5EF4-FFF2-40B4-BE49-F238E27FC236}">
                  <a16:creationId xmlns:a16="http://schemas.microsoft.com/office/drawing/2014/main" id="{605805E5-AD60-5843-AA79-83FE9D4083C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398" name="Content Placeholder 10" descr="Logo&#10;&#10;Description automatically generated">
              <a:extLst>
                <a:ext uri="{FF2B5EF4-FFF2-40B4-BE49-F238E27FC236}">
                  <a16:creationId xmlns:a16="http://schemas.microsoft.com/office/drawing/2014/main" id="{A6479936-99B8-004E-BFB6-E207C0196C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399" name="Content Placeholder 10" descr="Logo&#10;&#10;Description automatically generated">
              <a:extLst>
                <a:ext uri="{FF2B5EF4-FFF2-40B4-BE49-F238E27FC236}">
                  <a16:creationId xmlns:a16="http://schemas.microsoft.com/office/drawing/2014/main" id="{43348AC1-0EFC-DE42-9EC4-824FD60C6A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00" name="Content Placeholder 10" descr="Logo&#10;&#10;Description automatically generated">
              <a:extLst>
                <a:ext uri="{FF2B5EF4-FFF2-40B4-BE49-F238E27FC236}">
                  <a16:creationId xmlns:a16="http://schemas.microsoft.com/office/drawing/2014/main" id="{9058B8FC-263D-CB43-BA4B-2010F9BB71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01" name="Content Placeholder 10" descr="Logo&#10;&#10;Description automatically generated">
              <a:extLst>
                <a:ext uri="{FF2B5EF4-FFF2-40B4-BE49-F238E27FC236}">
                  <a16:creationId xmlns:a16="http://schemas.microsoft.com/office/drawing/2014/main" id="{100E0F2D-719C-AE48-A55D-BD204815AB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02" name="Content Placeholder 10" descr="Logo&#10;&#10;Description automatically generated">
              <a:extLst>
                <a:ext uri="{FF2B5EF4-FFF2-40B4-BE49-F238E27FC236}">
                  <a16:creationId xmlns:a16="http://schemas.microsoft.com/office/drawing/2014/main" id="{200B416C-668C-7F40-A376-6C5B9093CA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03" name="Content Placeholder 10" descr="Logo&#10;&#10;Description automatically generated">
              <a:extLst>
                <a:ext uri="{FF2B5EF4-FFF2-40B4-BE49-F238E27FC236}">
                  <a16:creationId xmlns:a16="http://schemas.microsoft.com/office/drawing/2014/main" id="{876C6203-71B0-5044-8E2E-488ED51405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04" name="Content Placeholder 10" descr="Logo&#10;&#10;Description automatically generated">
              <a:extLst>
                <a:ext uri="{FF2B5EF4-FFF2-40B4-BE49-F238E27FC236}">
                  <a16:creationId xmlns:a16="http://schemas.microsoft.com/office/drawing/2014/main" id="{8D1E1EE8-A020-2541-9E58-A2E4767223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05" name="Content Placeholder 10" descr="Logo&#10;&#10;Description automatically generated">
              <a:extLst>
                <a:ext uri="{FF2B5EF4-FFF2-40B4-BE49-F238E27FC236}">
                  <a16:creationId xmlns:a16="http://schemas.microsoft.com/office/drawing/2014/main" id="{7ECEC6CD-3DAC-BE42-89CD-CF597EBB65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06" name="Group 405">
            <a:extLst>
              <a:ext uri="{FF2B5EF4-FFF2-40B4-BE49-F238E27FC236}">
                <a16:creationId xmlns:a16="http://schemas.microsoft.com/office/drawing/2014/main" id="{B10E8BB6-1A7E-7747-A25B-EB1083A4E616}"/>
              </a:ext>
            </a:extLst>
          </p:cNvPr>
          <p:cNvGrpSpPr/>
          <p:nvPr/>
        </p:nvGrpSpPr>
        <p:grpSpPr>
          <a:xfrm>
            <a:off x="-3702509" y="4270855"/>
            <a:ext cx="4274009" cy="2130586"/>
            <a:chOff x="488491" y="2481649"/>
            <a:chExt cx="4274009" cy="2130586"/>
          </a:xfrm>
        </p:grpSpPr>
        <p:pic>
          <p:nvPicPr>
            <p:cNvPr id="407" name="Content Placeholder 10" descr="Logo&#10;&#10;Description automatically generated">
              <a:extLst>
                <a:ext uri="{FF2B5EF4-FFF2-40B4-BE49-F238E27FC236}">
                  <a16:creationId xmlns:a16="http://schemas.microsoft.com/office/drawing/2014/main" id="{055C70E5-ADD3-074C-AD31-0DC8DABF7C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08" name="Content Placeholder 10" descr="Logo&#10;&#10;Description automatically generated">
              <a:extLst>
                <a:ext uri="{FF2B5EF4-FFF2-40B4-BE49-F238E27FC236}">
                  <a16:creationId xmlns:a16="http://schemas.microsoft.com/office/drawing/2014/main" id="{7E08DC55-307C-A848-A866-16756EAC2D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09" name="Content Placeholder 10" descr="Logo&#10;&#10;Description automatically generated">
              <a:extLst>
                <a:ext uri="{FF2B5EF4-FFF2-40B4-BE49-F238E27FC236}">
                  <a16:creationId xmlns:a16="http://schemas.microsoft.com/office/drawing/2014/main" id="{E8A6ABB2-3F91-7C4E-BF27-D2E207F24D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10" name="Content Placeholder 10" descr="Logo&#10;&#10;Description automatically generated">
              <a:extLst>
                <a:ext uri="{FF2B5EF4-FFF2-40B4-BE49-F238E27FC236}">
                  <a16:creationId xmlns:a16="http://schemas.microsoft.com/office/drawing/2014/main" id="{96D59779-C15D-C044-A9C9-BE363CC5AB6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11" name="Content Placeholder 10" descr="Logo&#10;&#10;Description automatically generated">
              <a:extLst>
                <a:ext uri="{FF2B5EF4-FFF2-40B4-BE49-F238E27FC236}">
                  <a16:creationId xmlns:a16="http://schemas.microsoft.com/office/drawing/2014/main" id="{71144B93-1957-A849-8E9F-A598942DC1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12" name="Content Placeholder 10" descr="Logo&#10;&#10;Description automatically generated">
              <a:extLst>
                <a:ext uri="{FF2B5EF4-FFF2-40B4-BE49-F238E27FC236}">
                  <a16:creationId xmlns:a16="http://schemas.microsoft.com/office/drawing/2014/main" id="{0D10722B-6ECA-2F41-8A48-4BA9FC25EC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13" name="Content Placeholder 10" descr="Logo&#10;&#10;Description automatically generated">
              <a:extLst>
                <a:ext uri="{FF2B5EF4-FFF2-40B4-BE49-F238E27FC236}">
                  <a16:creationId xmlns:a16="http://schemas.microsoft.com/office/drawing/2014/main" id="{C9C2E585-FB82-7A4A-BCB8-8984180D9DB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14" name="Content Placeholder 10" descr="Logo&#10;&#10;Description automatically generated">
              <a:extLst>
                <a:ext uri="{FF2B5EF4-FFF2-40B4-BE49-F238E27FC236}">
                  <a16:creationId xmlns:a16="http://schemas.microsoft.com/office/drawing/2014/main" id="{D3E15CAD-ABFB-854C-8F07-CE00F128480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15" name="Content Placeholder 10" descr="Logo&#10;&#10;Description automatically generated">
              <a:extLst>
                <a:ext uri="{FF2B5EF4-FFF2-40B4-BE49-F238E27FC236}">
                  <a16:creationId xmlns:a16="http://schemas.microsoft.com/office/drawing/2014/main" id="{35882880-FE3B-324E-A95D-2601718DC1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16" name="Content Placeholder 10" descr="Logo&#10;&#10;Description automatically generated">
              <a:extLst>
                <a:ext uri="{FF2B5EF4-FFF2-40B4-BE49-F238E27FC236}">
                  <a16:creationId xmlns:a16="http://schemas.microsoft.com/office/drawing/2014/main" id="{82F9F39F-C55F-0248-B801-480D091E54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17" name="Content Placeholder 10" descr="Logo&#10;&#10;Description automatically generated">
              <a:extLst>
                <a:ext uri="{FF2B5EF4-FFF2-40B4-BE49-F238E27FC236}">
                  <a16:creationId xmlns:a16="http://schemas.microsoft.com/office/drawing/2014/main" id="{61515591-5419-EC43-B01F-0F64ACEB3A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418" name="Content Placeholder 10" descr="Logo&#10;&#10;Description automatically generated">
              <a:extLst>
                <a:ext uri="{FF2B5EF4-FFF2-40B4-BE49-F238E27FC236}">
                  <a16:creationId xmlns:a16="http://schemas.microsoft.com/office/drawing/2014/main" id="{E2F14940-1806-3D4F-B055-D21931F904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419" name="Content Placeholder 10" descr="Logo&#10;&#10;Description automatically generated">
              <a:extLst>
                <a:ext uri="{FF2B5EF4-FFF2-40B4-BE49-F238E27FC236}">
                  <a16:creationId xmlns:a16="http://schemas.microsoft.com/office/drawing/2014/main" id="{8110447B-FC4E-A442-88FA-8A662CBDF0F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420" name="Content Placeholder 10" descr="Logo&#10;&#10;Description automatically generated">
              <a:extLst>
                <a:ext uri="{FF2B5EF4-FFF2-40B4-BE49-F238E27FC236}">
                  <a16:creationId xmlns:a16="http://schemas.microsoft.com/office/drawing/2014/main" id="{EC1C80BA-BA2A-D442-B0BF-CBB1CFCB8CF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421" name="Content Placeholder 10" descr="Logo&#10;&#10;Description automatically generated">
              <a:extLst>
                <a:ext uri="{FF2B5EF4-FFF2-40B4-BE49-F238E27FC236}">
                  <a16:creationId xmlns:a16="http://schemas.microsoft.com/office/drawing/2014/main" id="{80BF0351-9880-144C-876F-19DC4B7FA0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422" name="Content Placeholder 10" descr="Logo&#10;&#10;Description automatically generated">
              <a:extLst>
                <a:ext uri="{FF2B5EF4-FFF2-40B4-BE49-F238E27FC236}">
                  <a16:creationId xmlns:a16="http://schemas.microsoft.com/office/drawing/2014/main" id="{2E47E99A-B9F5-854A-9959-3BBFDFBDF3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423" name="Content Placeholder 10" descr="Logo&#10;&#10;Description automatically generated">
              <a:extLst>
                <a:ext uri="{FF2B5EF4-FFF2-40B4-BE49-F238E27FC236}">
                  <a16:creationId xmlns:a16="http://schemas.microsoft.com/office/drawing/2014/main" id="{47562EE3-8949-D64E-B163-740ADC957C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424" name="Content Placeholder 10" descr="Logo&#10;&#10;Description automatically generated">
              <a:extLst>
                <a:ext uri="{FF2B5EF4-FFF2-40B4-BE49-F238E27FC236}">
                  <a16:creationId xmlns:a16="http://schemas.microsoft.com/office/drawing/2014/main" id="{AC8E8D30-3C9C-4D46-B798-BF933B11B8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425" name="Content Placeholder 10" descr="Logo&#10;&#10;Description automatically generated">
              <a:extLst>
                <a:ext uri="{FF2B5EF4-FFF2-40B4-BE49-F238E27FC236}">
                  <a16:creationId xmlns:a16="http://schemas.microsoft.com/office/drawing/2014/main" id="{238E2202-D85F-7E4F-8029-B6D55326DF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426" name="Content Placeholder 10" descr="Logo&#10;&#10;Description automatically generated">
              <a:extLst>
                <a:ext uri="{FF2B5EF4-FFF2-40B4-BE49-F238E27FC236}">
                  <a16:creationId xmlns:a16="http://schemas.microsoft.com/office/drawing/2014/main" id="{0A1260B3-46FB-9748-B260-35E416DCE16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427" name="Content Placeholder 10" descr="Logo&#10;&#10;Description automatically generated">
              <a:extLst>
                <a:ext uri="{FF2B5EF4-FFF2-40B4-BE49-F238E27FC236}">
                  <a16:creationId xmlns:a16="http://schemas.microsoft.com/office/drawing/2014/main" id="{4413C256-9721-3B46-8781-436BE29BE7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428" name="Content Placeholder 10" descr="Logo&#10;&#10;Description automatically generated">
              <a:extLst>
                <a:ext uri="{FF2B5EF4-FFF2-40B4-BE49-F238E27FC236}">
                  <a16:creationId xmlns:a16="http://schemas.microsoft.com/office/drawing/2014/main" id="{6F0E38AE-C251-0149-8AEA-A4C0F68D73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429" name="Content Placeholder 10" descr="Logo&#10;&#10;Description automatically generated">
              <a:extLst>
                <a:ext uri="{FF2B5EF4-FFF2-40B4-BE49-F238E27FC236}">
                  <a16:creationId xmlns:a16="http://schemas.microsoft.com/office/drawing/2014/main" id="{980159B5-21E5-0E48-A2CB-872C01D1B71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430" name="Content Placeholder 10" descr="Logo&#10;&#10;Description automatically generated">
              <a:extLst>
                <a:ext uri="{FF2B5EF4-FFF2-40B4-BE49-F238E27FC236}">
                  <a16:creationId xmlns:a16="http://schemas.microsoft.com/office/drawing/2014/main" id="{0DBE68A3-25AC-B54C-A62B-CCACA51ECB7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431" name="Content Placeholder 10" descr="Logo&#10;&#10;Description automatically generated">
              <a:extLst>
                <a:ext uri="{FF2B5EF4-FFF2-40B4-BE49-F238E27FC236}">
                  <a16:creationId xmlns:a16="http://schemas.microsoft.com/office/drawing/2014/main" id="{8FCEA5BA-A11E-894C-B244-BF874A4C36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432" name="Content Placeholder 10" descr="Logo&#10;&#10;Description automatically generated">
              <a:extLst>
                <a:ext uri="{FF2B5EF4-FFF2-40B4-BE49-F238E27FC236}">
                  <a16:creationId xmlns:a16="http://schemas.microsoft.com/office/drawing/2014/main" id="{73C8D2C6-CB97-7C4A-B33E-ECD697C08F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433" name="Content Placeholder 10" descr="Logo&#10;&#10;Description automatically generated">
              <a:extLst>
                <a:ext uri="{FF2B5EF4-FFF2-40B4-BE49-F238E27FC236}">
                  <a16:creationId xmlns:a16="http://schemas.microsoft.com/office/drawing/2014/main" id="{AC349948-5D3D-FF42-A71B-5A2E53D8AA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434" name="Content Placeholder 10" descr="Logo&#10;&#10;Description automatically generated">
              <a:extLst>
                <a:ext uri="{FF2B5EF4-FFF2-40B4-BE49-F238E27FC236}">
                  <a16:creationId xmlns:a16="http://schemas.microsoft.com/office/drawing/2014/main" id="{47142377-8780-C343-B7E7-E6738B8395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435" name="Content Placeholder 10" descr="Logo&#10;&#10;Description automatically generated">
              <a:extLst>
                <a:ext uri="{FF2B5EF4-FFF2-40B4-BE49-F238E27FC236}">
                  <a16:creationId xmlns:a16="http://schemas.microsoft.com/office/drawing/2014/main" id="{06CF8024-2FA0-1048-B19C-73185A3A88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436" name="Content Placeholder 10" descr="Logo&#10;&#10;Description automatically generated">
              <a:extLst>
                <a:ext uri="{FF2B5EF4-FFF2-40B4-BE49-F238E27FC236}">
                  <a16:creationId xmlns:a16="http://schemas.microsoft.com/office/drawing/2014/main" id="{33F8FCFB-E7AC-4C4B-A1B2-02B95BFFD2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437" name="Content Placeholder 10" descr="Logo&#10;&#10;Description automatically generated">
              <a:extLst>
                <a:ext uri="{FF2B5EF4-FFF2-40B4-BE49-F238E27FC236}">
                  <a16:creationId xmlns:a16="http://schemas.microsoft.com/office/drawing/2014/main" id="{C2404E63-88B4-8446-A069-CB298506EF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438" name="Content Placeholder 10" descr="Logo&#10;&#10;Description automatically generated">
              <a:extLst>
                <a:ext uri="{FF2B5EF4-FFF2-40B4-BE49-F238E27FC236}">
                  <a16:creationId xmlns:a16="http://schemas.microsoft.com/office/drawing/2014/main" id="{AB09C6BD-D4BE-234F-BEBE-F5324FFAFDE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439" name="Content Placeholder 10" descr="Logo&#10;&#10;Description automatically generated">
              <a:extLst>
                <a:ext uri="{FF2B5EF4-FFF2-40B4-BE49-F238E27FC236}">
                  <a16:creationId xmlns:a16="http://schemas.microsoft.com/office/drawing/2014/main" id="{CF447712-E6D5-AC4E-9FDC-2244F23439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440" name="Content Placeholder 10" descr="Logo&#10;&#10;Description automatically generated">
              <a:extLst>
                <a:ext uri="{FF2B5EF4-FFF2-40B4-BE49-F238E27FC236}">
                  <a16:creationId xmlns:a16="http://schemas.microsoft.com/office/drawing/2014/main" id="{A1345B87-8E51-9244-A7DF-FC4EC6A8979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41" name="Content Placeholder 10" descr="Logo&#10;&#10;Description automatically generated">
              <a:extLst>
                <a:ext uri="{FF2B5EF4-FFF2-40B4-BE49-F238E27FC236}">
                  <a16:creationId xmlns:a16="http://schemas.microsoft.com/office/drawing/2014/main" id="{4958BBEB-E361-FE47-8AE4-52EAECB691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42" name="Content Placeholder 10" descr="Logo&#10;&#10;Description automatically generated">
              <a:extLst>
                <a:ext uri="{FF2B5EF4-FFF2-40B4-BE49-F238E27FC236}">
                  <a16:creationId xmlns:a16="http://schemas.microsoft.com/office/drawing/2014/main" id="{DB52EC13-3870-BD46-9444-5877380E1C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43" name="Content Placeholder 10" descr="Logo&#10;&#10;Description automatically generated">
              <a:extLst>
                <a:ext uri="{FF2B5EF4-FFF2-40B4-BE49-F238E27FC236}">
                  <a16:creationId xmlns:a16="http://schemas.microsoft.com/office/drawing/2014/main" id="{395DC33D-C053-384E-A0B9-E47920ED02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44" name="Content Placeholder 10" descr="Logo&#10;&#10;Description automatically generated">
              <a:extLst>
                <a:ext uri="{FF2B5EF4-FFF2-40B4-BE49-F238E27FC236}">
                  <a16:creationId xmlns:a16="http://schemas.microsoft.com/office/drawing/2014/main" id="{9C6A59B0-1036-F245-BDEB-EDF3DFF841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45" name="Content Placeholder 10" descr="Logo&#10;&#10;Description automatically generated">
              <a:extLst>
                <a:ext uri="{FF2B5EF4-FFF2-40B4-BE49-F238E27FC236}">
                  <a16:creationId xmlns:a16="http://schemas.microsoft.com/office/drawing/2014/main" id="{10DCBD7F-8A63-A84F-8D59-9CD88DA8D2C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46" name="Content Placeholder 10" descr="Logo&#10;&#10;Description automatically generated">
              <a:extLst>
                <a:ext uri="{FF2B5EF4-FFF2-40B4-BE49-F238E27FC236}">
                  <a16:creationId xmlns:a16="http://schemas.microsoft.com/office/drawing/2014/main" id="{4D9B7EFA-43AB-2F46-A34F-7A28EBF134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47" name="Group 446">
            <a:extLst>
              <a:ext uri="{FF2B5EF4-FFF2-40B4-BE49-F238E27FC236}">
                <a16:creationId xmlns:a16="http://schemas.microsoft.com/office/drawing/2014/main" id="{048A88B2-9BD6-5749-884A-303C14E47037}"/>
              </a:ext>
            </a:extLst>
          </p:cNvPr>
          <p:cNvGrpSpPr/>
          <p:nvPr/>
        </p:nvGrpSpPr>
        <p:grpSpPr>
          <a:xfrm>
            <a:off x="488491" y="6226655"/>
            <a:ext cx="4274009" cy="2130586"/>
            <a:chOff x="488491" y="2481649"/>
            <a:chExt cx="4274009" cy="2130586"/>
          </a:xfrm>
        </p:grpSpPr>
        <p:pic>
          <p:nvPicPr>
            <p:cNvPr id="448" name="Content Placeholder 10" descr="Logo&#10;&#10;Description automatically generated">
              <a:extLst>
                <a:ext uri="{FF2B5EF4-FFF2-40B4-BE49-F238E27FC236}">
                  <a16:creationId xmlns:a16="http://schemas.microsoft.com/office/drawing/2014/main" id="{71107508-0C30-F34E-8DB4-0B5AC1EF741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49" name="Content Placeholder 10" descr="Logo&#10;&#10;Description automatically generated">
              <a:extLst>
                <a:ext uri="{FF2B5EF4-FFF2-40B4-BE49-F238E27FC236}">
                  <a16:creationId xmlns:a16="http://schemas.microsoft.com/office/drawing/2014/main" id="{FC20B89B-8347-464E-9DB6-E31148E42E2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50" name="Content Placeholder 10" descr="Logo&#10;&#10;Description automatically generated">
              <a:extLst>
                <a:ext uri="{FF2B5EF4-FFF2-40B4-BE49-F238E27FC236}">
                  <a16:creationId xmlns:a16="http://schemas.microsoft.com/office/drawing/2014/main" id="{F3C33097-071E-D247-8459-E35A802F43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51" name="Content Placeholder 10" descr="Logo&#10;&#10;Description automatically generated">
              <a:extLst>
                <a:ext uri="{FF2B5EF4-FFF2-40B4-BE49-F238E27FC236}">
                  <a16:creationId xmlns:a16="http://schemas.microsoft.com/office/drawing/2014/main" id="{6AAEA323-796E-6642-841F-375ED0E823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52" name="Content Placeholder 10" descr="Logo&#10;&#10;Description automatically generated">
              <a:extLst>
                <a:ext uri="{FF2B5EF4-FFF2-40B4-BE49-F238E27FC236}">
                  <a16:creationId xmlns:a16="http://schemas.microsoft.com/office/drawing/2014/main" id="{C4599CD4-5D10-D246-BA19-18C4B511F4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53" name="Content Placeholder 10" descr="Logo&#10;&#10;Description automatically generated">
              <a:extLst>
                <a:ext uri="{FF2B5EF4-FFF2-40B4-BE49-F238E27FC236}">
                  <a16:creationId xmlns:a16="http://schemas.microsoft.com/office/drawing/2014/main" id="{DB45DA27-5AFB-AB4F-ADCB-93E62DEBE6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54" name="Content Placeholder 10" descr="Logo&#10;&#10;Description automatically generated">
              <a:extLst>
                <a:ext uri="{FF2B5EF4-FFF2-40B4-BE49-F238E27FC236}">
                  <a16:creationId xmlns:a16="http://schemas.microsoft.com/office/drawing/2014/main" id="{F8024D05-34D7-9C4A-AB41-697FA62BF8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55" name="Content Placeholder 10" descr="Logo&#10;&#10;Description automatically generated">
              <a:extLst>
                <a:ext uri="{FF2B5EF4-FFF2-40B4-BE49-F238E27FC236}">
                  <a16:creationId xmlns:a16="http://schemas.microsoft.com/office/drawing/2014/main" id="{8D8529F2-00B9-C94F-99EB-8BB11D7488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56" name="Content Placeholder 10" descr="Logo&#10;&#10;Description automatically generated">
              <a:extLst>
                <a:ext uri="{FF2B5EF4-FFF2-40B4-BE49-F238E27FC236}">
                  <a16:creationId xmlns:a16="http://schemas.microsoft.com/office/drawing/2014/main" id="{7AD121BC-F6B0-C94C-BFC7-07CA5389D0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57" name="Content Placeholder 10" descr="Logo&#10;&#10;Description automatically generated">
              <a:extLst>
                <a:ext uri="{FF2B5EF4-FFF2-40B4-BE49-F238E27FC236}">
                  <a16:creationId xmlns:a16="http://schemas.microsoft.com/office/drawing/2014/main" id="{E8F702A7-CDED-5049-AACD-B0C8F480B37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58" name="Content Placeholder 10" descr="Logo&#10;&#10;Description automatically generated">
              <a:extLst>
                <a:ext uri="{FF2B5EF4-FFF2-40B4-BE49-F238E27FC236}">
                  <a16:creationId xmlns:a16="http://schemas.microsoft.com/office/drawing/2014/main" id="{133097FD-7B93-2B4E-A9DA-6C7911478B7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459" name="Content Placeholder 10" descr="Logo&#10;&#10;Description automatically generated">
              <a:extLst>
                <a:ext uri="{FF2B5EF4-FFF2-40B4-BE49-F238E27FC236}">
                  <a16:creationId xmlns:a16="http://schemas.microsoft.com/office/drawing/2014/main" id="{4BC30A4D-B449-E74F-8187-09DB28C0E9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460" name="Content Placeholder 10" descr="Logo&#10;&#10;Description automatically generated">
              <a:extLst>
                <a:ext uri="{FF2B5EF4-FFF2-40B4-BE49-F238E27FC236}">
                  <a16:creationId xmlns:a16="http://schemas.microsoft.com/office/drawing/2014/main" id="{76DEF411-4CBD-B549-B7FD-7203D6E5AC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461" name="Content Placeholder 10" descr="Logo&#10;&#10;Description automatically generated">
              <a:extLst>
                <a:ext uri="{FF2B5EF4-FFF2-40B4-BE49-F238E27FC236}">
                  <a16:creationId xmlns:a16="http://schemas.microsoft.com/office/drawing/2014/main" id="{0EA0A735-78A1-8240-9DBE-0D0633CCEF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462" name="Content Placeholder 10" descr="Logo&#10;&#10;Description automatically generated">
              <a:extLst>
                <a:ext uri="{FF2B5EF4-FFF2-40B4-BE49-F238E27FC236}">
                  <a16:creationId xmlns:a16="http://schemas.microsoft.com/office/drawing/2014/main" id="{33DA9A9B-F122-3C44-AEE6-1F9EF26444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463" name="Content Placeholder 10" descr="Logo&#10;&#10;Description automatically generated">
              <a:extLst>
                <a:ext uri="{FF2B5EF4-FFF2-40B4-BE49-F238E27FC236}">
                  <a16:creationId xmlns:a16="http://schemas.microsoft.com/office/drawing/2014/main" id="{0A119595-566F-C044-AB0E-F883BE30FD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464" name="Content Placeholder 10" descr="Logo&#10;&#10;Description automatically generated">
              <a:extLst>
                <a:ext uri="{FF2B5EF4-FFF2-40B4-BE49-F238E27FC236}">
                  <a16:creationId xmlns:a16="http://schemas.microsoft.com/office/drawing/2014/main" id="{D2B420C7-5D2C-924A-BEAB-B25CA2C3FB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465" name="Content Placeholder 10" descr="Logo&#10;&#10;Description automatically generated">
              <a:extLst>
                <a:ext uri="{FF2B5EF4-FFF2-40B4-BE49-F238E27FC236}">
                  <a16:creationId xmlns:a16="http://schemas.microsoft.com/office/drawing/2014/main" id="{C2998010-2751-E744-BEC1-778A59F8D9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466" name="Content Placeholder 10" descr="Logo&#10;&#10;Description automatically generated">
              <a:extLst>
                <a:ext uri="{FF2B5EF4-FFF2-40B4-BE49-F238E27FC236}">
                  <a16:creationId xmlns:a16="http://schemas.microsoft.com/office/drawing/2014/main" id="{55220BD8-F8E0-504B-9BA7-B4005950CAD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467" name="Content Placeholder 10" descr="Logo&#10;&#10;Description automatically generated">
              <a:extLst>
                <a:ext uri="{FF2B5EF4-FFF2-40B4-BE49-F238E27FC236}">
                  <a16:creationId xmlns:a16="http://schemas.microsoft.com/office/drawing/2014/main" id="{45DA88D0-EDD8-0848-BBC9-74BA9477C7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468" name="Content Placeholder 10" descr="Logo&#10;&#10;Description automatically generated">
              <a:extLst>
                <a:ext uri="{FF2B5EF4-FFF2-40B4-BE49-F238E27FC236}">
                  <a16:creationId xmlns:a16="http://schemas.microsoft.com/office/drawing/2014/main" id="{22CA2287-212E-E240-8B09-B8551C97BA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469" name="Content Placeholder 10" descr="Logo&#10;&#10;Description automatically generated">
              <a:extLst>
                <a:ext uri="{FF2B5EF4-FFF2-40B4-BE49-F238E27FC236}">
                  <a16:creationId xmlns:a16="http://schemas.microsoft.com/office/drawing/2014/main" id="{A66480EE-9FBC-3F45-AC75-E5A58EF8E1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470" name="Content Placeholder 10" descr="Logo&#10;&#10;Description automatically generated">
              <a:extLst>
                <a:ext uri="{FF2B5EF4-FFF2-40B4-BE49-F238E27FC236}">
                  <a16:creationId xmlns:a16="http://schemas.microsoft.com/office/drawing/2014/main" id="{440E6563-38BF-2144-9EA7-C2AD849B9A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471" name="Content Placeholder 10" descr="Logo&#10;&#10;Description automatically generated">
              <a:extLst>
                <a:ext uri="{FF2B5EF4-FFF2-40B4-BE49-F238E27FC236}">
                  <a16:creationId xmlns:a16="http://schemas.microsoft.com/office/drawing/2014/main" id="{FCDB7CA0-22A5-5E49-8D14-C62815CBC6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472" name="Content Placeholder 10" descr="Logo&#10;&#10;Description automatically generated">
              <a:extLst>
                <a:ext uri="{FF2B5EF4-FFF2-40B4-BE49-F238E27FC236}">
                  <a16:creationId xmlns:a16="http://schemas.microsoft.com/office/drawing/2014/main" id="{FFF395FA-667A-C841-91B9-84F7759E10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473" name="Content Placeholder 10" descr="Logo&#10;&#10;Description automatically generated">
              <a:extLst>
                <a:ext uri="{FF2B5EF4-FFF2-40B4-BE49-F238E27FC236}">
                  <a16:creationId xmlns:a16="http://schemas.microsoft.com/office/drawing/2014/main" id="{8F9540B2-3001-D549-8BF2-A018BA7FEC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474" name="Content Placeholder 10" descr="Logo&#10;&#10;Description automatically generated">
              <a:extLst>
                <a:ext uri="{FF2B5EF4-FFF2-40B4-BE49-F238E27FC236}">
                  <a16:creationId xmlns:a16="http://schemas.microsoft.com/office/drawing/2014/main" id="{B6015A37-0305-F147-9968-3D46AC85DB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475" name="Content Placeholder 10" descr="Logo&#10;&#10;Description automatically generated">
              <a:extLst>
                <a:ext uri="{FF2B5EF4-FFF2-40B4-BE49-F238E27FC236}">
                  <a16:creationId xmlns:a16="http://schemas.microsoft.com/office/drawing/2014/main" id="{1F95EEB6-AE8E-5A4C-84C3-FC25EF1A69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476" name="Content Placeholder 10" descr="Logo&#10;&#10;Description automatically generated">
              <a:extLst>
                <a:ext uri="{FF2B5EF4-FFF2-40B4-BE49-F238E27FC236}">
                  <a16:creationId xmlns:a16="http://schemas.microsoft.com/office/drawing/2014/main" id="{2F86AEA6-B359-B344-AB4E-11F7CA2B8C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477" name="Content Placeholder 10" descr="Logo&#10;&#10;Description automatically generated">
              <a:extLst>
                <a:ext uri="{FF2B5EF4-FFF2-40B4-BE49-F238E27FC236}">
                  <a16:creationId xmlns:a16="http://schemas.microsoft.com/office/drawing/2014/main" id="{C9A092AF-DD00-FC4B-B12F-EF5AB1AC38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478" name="Content Placeholder 10" descr="Logo&#10;&#10;Description automatically generated">
              <a:extLst>
                <a:ext uri="{FF2B5EF4-FFF2-40B4-BE49-F238E27FC236}">
                  <a16:creationId xmlns:a16="http://schemas.microsoft.com/office/drawing/2014/main" id="{92B8FDD0-8AFA-6F4A-A390-23CC4803815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479" name="Content Placeholder 10" descr="Logo&#10;&#10;Description automatically generated">
              <a:extLst>
                <a:ext uri="{FF2B5EF4-FFF2-40B4-BE49-F238E27FC236}">
                  <a16:creationId xmlns:a16="http://schemas.microsoft.com/office/drawing/2014/main" id="{2367E04F-DC7C-0042-B5D8-6A0EA26A37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480" name="Content Placeholder 10" descr="Logo&#10;&#10;Description automatically generated">
              <a:extLst>
                <a:ext uri="{FF2B5EF4-FFF2-40B4-BE49-F238E27FC236}">
                  <a16:creationId xmlns:a16="http://schemas.microsoft.com/office/drawing/2014/main" id="{098C31BE-FB92-F04D-8960-DF5CAE6A14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481" name="Content Placeholder 10" descr="Logo&#10;&#10;Description automatically generated">
              <a:extLst>
                <a:ext uri="{FF2B5EF4-FFF2-40B4-BE49-F238E27FC236}">
                  <a16:creationId xmlns:a16="http://schemas.microsoft.com/office/drawing/2014/main" id="{D29F69A1-99EE-1D43-92D9-1C9428B598D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482" name="Content Placeholder 10" descr="Logo&#10;&#10;Description automatically generated">
              <a:extLst>
                <a:ext uri="{FF2B5EF4-FFF2-40B4-BE49-F238E27FC236}">
                  <a16:creationId xmlns:a16="http://schemas.microsoft.com/office/drawing/2014/main" id="{6CBF35F1-3768-7A44-8DD2-CBFAB1F9FB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483" name="Content Placeholder 10" descr="Logo&#10;&#10;Description automatically generated">
              <a:extLst>
                <a:ext uri="{FF2B5EF4-FFF2-40B4-BE49-F238E27FC236}">
                  <a16:creationId xmlns:a16="http://schemas.microsoft.com/office/drawing/2014/main" id="{294B5983-2B38-134A-9AA6-D34D08BF4E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484" name="Content Placeholder 10" descr="Logo&#10;&#10;Description automatically generated">
              <a:extLst>
                <a:ext uri="{FF2B5EF4-FFF2-40B4-BE49-F238E27FC236}">
                  <a16:creationId xmlns:a16="http://schemas.microsoft.com/office/drawing/2014/main" id="{BDCBF449-633C-3045-A2FD-83BE6BEE03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485" name="Content Placeholder 10" descr="Logo&#10;&#10;Description automatically generated">
              <a:extLst>
                <a:ext uri="{FF2B5EF4-FFF2-40B4-BE49-F238E27FC236}">
                  <a16:creationId xmlns:a16="http://schemas.microsoft.com/office/drawing/2014/main" id="{7E71F36E-3979-964F-B10D-3A200C663A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486" name="Content Placeholder 10" descr="Logo&#10;&#10;Description automatically generated">
              <a:extLst>
                <a:ext uri="{FF2B5EF4-FFF2-40B4-BE49-F238E27FC236}">
                  <a16:creationId xmlns:a16="http://schemas.microsoft.com/office/drawing/2014/main" id="{DE46A0A6-10F0-A14E-92C0-5EF7B602C8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487" name="Content Placeholder 10" descr="Logo&#10;&#10;Description automatically generated">
              <a:extLst>
                <a:ext uri="{FF2B5EF4-FFF2-40B4-BE49-F238E27FC236}">
                  <a16:creationId xmlns:a16="http://schemas.microsoft.com/office/drawing/2014/main" id="{E482122F-9E60-E94C-A34B-29934B4F65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488" name="Group 487">
            <a:extLst>
              <a:ext uri="{FF2B5EF4-FFF2-40B4-BE49-F238E27FC236}">
                <a16:creationId xmlns:a16="http://schemas.microsoft.com/office/drawing/2014/main" id="{59B642FF-A852-884B-AA24-6AEA47D9CDE9}"/>
              </a:ext>
            </a:extLst>
          </p:cNvPr>
          <p:cNvGrpSpPr/>
          <p:nvPr/>
        </p:nvGrpSpPr>
        <p:grpSpPr>
          <a:xfrm>
            <a:off x="4692191" y="6226655"/>
            <a:ext cx="4274009" cy="2130586"/>
            <a:chOff x="488491" y="2481649"/>
            <a:chExt cx="4274009" cy="2130586"/>
          </a:xfrm>
        </p:grpSpPr>
        <p:pic>
          <p:nvPicPr>
            <p:cNvPr id="489" name="Content Placeholder 10" descr="Logo&#10;&#10;Description automatically generated">
              <a:extLst>
                <a:ext uri="{FF2B5EF4-FFF2-40B4-BE49-F238E27FC236}">
                  <a16:creationId xmlns:a16="http://schemas.microsoft.com/office/drawing/2014/main" id="{708839EC-ED3B-5440-9A35-657CF07768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490" name="Content Placeholder 10" descr="Logo&#10;&#10;Description automatically generated">
              <a:extLst>
                <a:ext uri="{FF2B5EF4-FFF2-40B4-BE49-F238E27FC236}">
                  <a16:creationId xmlns:a16="http://schemas.microsoft.com/office/drawing/2014/main" id="{28D90227-BC74-6342-BBDD-31E6A7BA122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491" name="Content Placeholder 10" descr="Logo&#10;&#10;Description automatically generated">
              <a:extLst>
                <a:ext uri="{FF2B5EF4-FFF2-40B4-BE49-F238E27FC236}">
                  <a16:creationId xmlns:a16="http://schemas.microsoft.com/office/drawing/2014/main" id="{9F24E8F6-76A4-B349-A356-4312936788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492" name="Content Placeholder 10" descr="Logo&#10;&#10;Description automatically generated">
              <a:extLst>
                <a:ext uri="{FF2B5EF4-FFF2-40B4-BE49-F238E27FC236}">
                  <a16:creationId xmlns:a16="http://schemas.microsoft.com/office/drawing/2014/main" id="{5F532F34-9B22-A148-ADA9-4CA81A5F74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493" name="Content Placeholder 10" descr="Logo&#10;&#10;Description automatically generated">
              <a:extLst>
                <a:ext uri="{FF2B5EF4-FFF2-40B4-BE49-F238E27FC236}">
                  <a16:creationId xmlns:a16="http://schemas.microsoft.com/office/drawing/2014/main" id="{871EA391-FAFD-FC43-B68C-59629BF7EA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494" name="Content Placeholder 10" descr="Logo&#10;&#10;Description automatically generated">
              <a:extLst>
                <a:ext uri="{FF2B5EF4-FFF2-40B4-BE49-F238E27FC236}">
                  <a16:creationId xmlns:a16="http://schemas.microsoft.com/office/drawing/2014/main" id="{C0617213-F070-274E-A4C7-9999BE3516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495" name="Content Placeholder 10" descr="Logo&#10;&#10;Description automatically generated">
              <a:extLst>
                <a:ext uri="{FF2B5EF4-FFF2-40B4-BE49-F238E27FC236}">
                  <a16:creationId xmlns:a16="http://schemas.microsoft.com/office/drawing/2014/main" id="{95C4C5E0-A8AD-AB46-8A09-AE521F742B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496" name="Content Placeholder 10" descr="Logo&#10;&#10;Description automatically generated">
              <a:extLst>
                <a:ext uri="{FF2B5EF4-FFF2-40B4-BE49-F238E27FC236}">
                  <a16:creationId xmlns:a16="http://schemas.microsoft.com/office/drawing/2014/main" id="{9E00D0F3-62F4-5445-9840-9147F00DA44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497" name="Content Placeholder 10" descr="Logo&#10;&#10;Description automatically generated">
              <a:extLst>
                <a:ext uri="{FF2B5EF4-FFF2-40B4-BE49-F238E27FC236}">
                  <a16:creationId xmlns:a16="http://schemas.microsoft.com/office/drawing/2014/main" id="{A4DCA68B-5EF3-CC41-8A16-D519A75D25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498" name="Content Placeholder 10" descr="Logo&#10;&#10;Description automatically generated">
              <a:extLst>
                <a:ext uri="{FF2B5EF4-FFF2-40B4-BE49-F238E27FC236}">
                  <a16:creationId xmlns:a16="http://schemas.microsoft.com/office/drawing/2014/main" id="{DCD7C05D-5A15-934A-91CB-E57803698C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499" name="Content Placeholder 10" descr="Logo&#10;&#10;Description automatically generated">
              <a:extLst>
                <a:ext uri="{FF2B5EF4-FFF2-40B4-BE49-F238E27FC236}">
                  <a16:creationId xmlns:a16="http://schemas.microsoft.com/office/drawing/2014/main" id="{386F8F3C-A140-7A4C-97A3-93895ACAA8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00" name="Content Placeholder 10" descr="Logo&#10;&#10;Description automatically generated">
              <a:extLst>
                <a:ext uri="{FF2B5EF4-FFF2-40B4-BE49-F238E27FC236}">
                  <a16:creationId xmlns:a16="http://schemas.microsoft.com/office/drawing/2014/main" id="{E1AFCB7C-DA09-004B-9A37-7BE18010A2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01" name="Content Placeholder 10" descr="Logo&#10;&#10;Description automatically generated">
              <a:extLst>
                <a:ext uri="{FF2B5EF4-FFF2-40B4-BE49-F238E27FC236}">
                  <a16:creationId xmlns:a16="http://schemas.microsoft.com/office/drawing/2014/main" id="{49FCB988-5D53-184E-A7FD-7F8D51E7DE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02" name="Content Placeholder 10" descr="Logo&#10;&#10;Description automatically generated">
              <a:extLst>
                <a:ext uri="{FF2B5EF4-FFF2-40B4-BE49-F238E27FC236}">
                  <a16:creationId xmlns:a16="http://schemas.microsoft.com/office/drawing/2014/main" id="{41B7E2A6-78B5-4F42-A93F-1D573A3FE1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03" name="Content Placeholder 10" descr="Logo&#10;&#10;Description automatically generated">
              <a:extLst>
                <a:ext uri="{FF2B5EF4-FFF2-40B4-BE49-F238E27FC236}">
                  <a16:creationId xmlns:a16="http://schemas.microsoft.com/office/drawing/2014/main" id="{80B49DC1-EA1F-3143-A8C7-335BDEC366F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04" name="Content Placeholder 10" descr="Logo&#10;&#10;Description automatically generated">
              <a:extLst>
                <a:ext uri="{FF2B5EF4-FFF2-40B4-BE49-F238E27FC236}">
                  <a16:creationId xmlns:a16="http://schemas.microsoft.com/office/drawing/2014/main" id="{51D29FE4-3826-C146-ADDD-8EC67FAE5E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05" name="Content Placeholder 10" descr="Logo&#10;&#10;Description automatically generated">
              <a:extLst>
                <a:ext uri="{FF2B5EF4-FFF2-40B4-BE49-F238E27FC236}">
                  <a16:creationId xmlns:a16="http://schemas.microsoft.com/office/drawing/2014/main" id="{45C54BA5-06D9-D945-AC29-56B6C11379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06" name="Content Placeholder 10" descr="Logo&#10;&#10;Description automatically generated">
              <a:extLst>
                <a:ext uri="{FF2B5EF4-FFF2-40B4-BE49-F238E27FC236}">
                  <a16:creationId xmlns:a16="http://schemas.microsoft.com/office/drawing/2014/main" id="{807F77EE-C2C1-BA40-AA2C-F3D583BB22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07" name="Content Placeholder 10" descr="Logo&#10;&#10;Description automatically generated">
              <a:extLst>
                <a:ext uri="{FF2B5EF4-FFF2-40B4-BE49-F238E27FC236}">
                  <a16:creationId xmlns:a16="http://schemas.microsoft.com/office/drawing/2014/main" id="{B88A4CF9-5EB4-0646-84EA-D50B91BE3C2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08" name="Content Placeholder 10" descr="Logo&#10;&#10;Description automatically generated">
              <a:extLst>
                <a:ext uri="{FF2B5EF4-FFF2-40B4-BE49-F238E27FC236}">
                  <a16:creationId xmlns:a16="http://schemas.microsoft.com/office/drawing/2014/main" id="{85743BF8-9ED4-1E40-A837-6113F95DDD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09" name="Content Placeholder 10" descr="Logo&#10;&#10;Description automatically generated">
              <a:extLst>
                <a:ext uri="{FF2B5EF4-FFF2-40B4-BE49-F238E27FC236}">
                  <a16:creationId xmlns:a16="http://schemas.microsoft.com/office/drawing/2014/main" id="{B647500E-D14A-1642-93E1-76DA5C226A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10" name="Content Placeholder 10" descr="Logo&#10;&#10;Description automatically generated">
              <a:extLst>
                <a:ext uri="{FF2B5EF4-FFF2-40B4-BE49-F238E27FC236}">
                  <a16:creationId xmlns:a16="http://schemas.microsoft.com/office/drawing/2014/main" id="{30586D41-E44B-A943-8A82-9B385CD3FA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11" name="Content Placeholder 10" descr="Logo&#10;&#10;Description automatically generated">
              <a:extLst>
                <a:ext uri="{FF2B5EF4-FFF2-40B4-BE49-F238E27FC236}">
                  <a16:creationId xmlns:a16="http://schemas.microsoft.com/office/drawing/2014/main" id="{9FD6B83C-B892-9E43-B207-4A695E585F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12" name="Content Placeholder 10" descr="Logo&#10;&#10;Description automatically generated">
              <a:extLst>
                <a:ext uri="{FF2B5EF4-FFF2-40B4-BE49-F238E27FC236}">
                  <a16:creationId xmlns:a16="http://schemas.microsoft.com/office/drawing/2014/main" id="{51C19FC5-925F-E949-9C7C-76E52A70C2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13" name="Content Placeholder 10" descr="Logo&#10;&#10;Description automatically generated">
              <a:extLst>
                <a:ext uri="{FF2B5EF4-FFF2-40B4-BE49-F238E27FC236}">
                  <a16:creationId xmlns:a16="http://schemas.microsoft.com/office/drawing/2014/main" id="{C1E10C59-5332-0D4F-A8EB-B792023DF7D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14" name="Content Placeholder 10" descr="Logo&#10;&#10;Description automatically generated">
              <a:extLst>
                <a:ext uri="{FF2B5EF4-FFF2-40B4-BE49-F238E27FC236}">
                  <a16:creationId xmlns:a16="http://schemas.microsoft.com/office/drawing/2014/main" id="{F24AFE4E-4A7C-214D-8780-1148BAFFC8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15" name="Content Placeholder 10" descr="Logo&#10;&#10;Description automatically generated">
              <a:extLst>
                <a:ext uri="{FF2B5EF4-FFF2-40B4-BE49-F238E27FC236}">
                  <a16:creationId xmlns:a16="http://schemas.microsoft.com/office/drawing/2014/main" id="{52827B1E-A9B0-4342-9945-E505DDF2BE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16" name="Content Placeholder 10" descr="Logo&#10;&#10;Description automatically generated">
              <a:extLst>
                <a:ext uri="{FF2B5EF4-FFF2-40B4-BE49-F238E27FC236}">
                  <a16:creationId xmlns:a16="http://schemas.microsoft.com/office/drawing/2014/main" id="{86175847-727D-FC4C-9B73-DC484FD6FC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17" name="Content Placeholder 10" descr="Logo&#10;&#10;Description automatically generated">
              <a:extLst>
                <a:ext uri="{FF2B5EF4-FFF2-40B4-BE49-F238E27FC236}">
                  <a16:creationId xmlns:a16="http://schemas.microsoft.com/office/drawing/2014/main" id="{4B33902D-8713-B645-AEF2-59947A92CD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518" name="Content Placeholder 10" descr="Logo&#10;&#10;Description automatically generated">
              <a:extLst>
                <a:ext uri="{FF2B5EF4-FFF2-40B4-BE49-F238E27FC236}">
                  <a16:creationId xmlns:a16="http://schemas.microsoft.com/office/drawing/2014/main" id="{4A414AEF-C946-FA4A-8881-87A23D9612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519" name="Content Placeholder 10" descr="Logo&#10;&#10;Description automatically generated">
              <a:extLst>
                <a:ext uri="{FF2B5EF4-FFF2-40B4-BE49-F238E27FC236}">
                  <a16:creationId xmlns:a16="http://schemas.microsoft.com/office/drawing/2014/main" id="{80AF48FE-2E98-D642-8021-C72598AE93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520" name="Content Placeholder 10" descr="Logo&#10;&#10;Description automatically generated">
              <a:extLst>
                <a:ext uri="{FF2B5EF4-FFF2-40B4-BE49-F238E27FC236}">
                  <a16:creationId xmlns:a16="http://schemas.microsoft.com/office/drawing/2014/main" id="{E00D2DE8-D5F2-EE44-99AD-F99E72F8C07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521" name="Content Placeholder 10" descr="Logo&#10;&#10;Description automatically generated">
              <a:extLst>
                <a:ext uri="{FF2B5EF4-FFF2-40B4-BE49-F238E27FC236}">
                  <a16:creationId xmlns:a16="http://schemas.microsoft.com/office/drawing/2014/main" id="{1EED7EC9-7BF7-194B-B274-4DA23F277E7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522" name="Content Placeholder 10" descr="Logo&#10;&#10;Description automatically generated">
              <a:extLst>
                <a:ext uri="{FF2B5EF4-FFF2-40B4-BE49-F238E27FC236}">
                  <a16:creationId xmlns:a16="http://schemas.microsoft.com/office/drawing/2014/main" id="{B9AE775C-E8B8-F245-8CE7-2D46FE43FC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523" name="Content Placeholder 10" descr="Logo&#10;&#10;Description automatically generated">
              <a:extLst>
                <a:ext uri="{FF2B5EF4-FFF2-40B4-BE49-F238E27FC236}">
                  <a16:creationId xmlns:a16="http://schemas.microsoft.com/office/drawing/2014/main" id="{6CE2B265-1480-DF46-9D32-4382EA6505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524" name="Content Placeholder 10" descr="Logo&#10;&#10;Description automatically generated">
              <a:extLst>
                <a:ext uri="{FF2B5EF4-FFF2-40B4-BE49-F238E27FC236}">
                  <a16:creationId xmlns:a16="http://schemas.microsoft.com/office/drawing/2014/main" id="{30A81C63-8757-2344-A3F8-8AB0A8F777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525" name="Content Placeholder 10" descr="Logo&#10;&#10;Description automatically generated">
              <a:extLst>
                <a:ext uri="{FF2B5EF4-FFF2-40B4-BE49-F238E27FC236}">
                  <a16:creationId xmlns:a16="http://schemas.microsoft.com/office/drawing/2014/main" id="{EA513155-0F5F-0A41-9684-1AFC2E1FF1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526" name="Content Placeholder 10" descr="Logo&#10;&#10;Description automatically generated">
              <a:extLst>
                <a:ext uri="{FF2B5EF4-FFF2-40B4-BE49-F238E27FC236}">
                  <a16:creationId xmlns:a16="http://schemas.microsoft.com/office/drawing/2014/main" id="{ABC72BAE-72C1-6440-B1E5-EA93709D3B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527" name="Content Placeholder 10" descr="Logo&#10;&#10;Description automatically generated">
              <a:extLst>
                <a:ext uri="{FF2B5EF4-FFF2-40B4-BE49-F238E27FC236}">
                  <a16:creationId xmlns:a16="http://schemas.microsoft.com/office/drawing/2014/main" id="{49ACFE07-AFD2-7440-AE11-78B80BB309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528" name="Content Placeholder 10" descr="Logo&#10;&#10;Description automatically generated">
              <a:extLst>
                <a:ext uri="{FF2B5EF4-FFF2-40B4-BE49-F238E27FC236}">
                  <a16:creationId xmlns:a16="http://schemas.microsoft.com/office/drawing/2014/main" id="{1F2FE78F-09F8-3549-8744-95F038704A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529" name="Group 528">
            <a:extLst>
              <a:ext uri="{FF2B5EF4-FFF2-40B4-BE49-F238E27FC236}">
                <a16:creationId xmlns:a16="http://schemas.microsoft.com/office/drawing/2014/main" id="{DEC9C4ED-D08C-2040-BC60-6036D0E205AB}"/>
              </a:ext>
            </a:extLst>
          </p:cNvPr>
          <p:cNvGrpSpPr/>
          <p:nvPr/>
        </p:nvGrpSpPr>
        <p:grpSpPr>
          <a:xfrm>
            <a:off x="8883191" y="6226655"/>
            <a:ext cx="4274009" cy="2130586"/>
            <a:chOff x="488491" y="2481649"/>
            <a:chExt cx="4274009" cy="2130586"/>
          </a:xfrm>
        </p:grpSpPr>
        <p:pic>
          <p:nvPicPr>
            <p:cNvPr id="530" name="Content Placeholder 10" descr="Logo&#10;&#10;Description automatically generated">
              <a:extLst>
                <a:ext uri="{FF2B5EF4-FFF2-40B4-BE49-F238E27FC236}">
                  <a16:creationId xmlns:a16="http://schemas.microsoft.com/office/drawing/2014/main" id="{E8CEBA6F-7F14-CD44-AECE-EAE950DCAB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531" name="Content Placeholder 10" descr="Logo&#10;&#10;Description automatically generated">
              <a:extLst>
                <a:ext uri="{FF2B5EF4-FFF2-40B4-BE49-F238E27FC236}">
                  <a16:creationId xmlns:a16="http://schemas.microsoft.com/office/drawing/2014/main" id="{E5332889-6C8E-1B44-9338-AEF53FE6F3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532" name="Content Placeholder 10" descr="Logo&#10;&#10;Description automatically generated">
              <a:extLst>
                <a:ext uri="{FF2B5EF4-FFF2-40B4-BE49-F238E27FC236}">
                  <a16:creationId xmlns:a16="http://schemas.microsoft.com/office/drawing/2014/main" id="{B82075DA-EB6B-E949-A692-A483D2AB651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533" name="Content Placeholder 10" descr="Logo&#10;&#10;Description automatically generated">
              <a:extLst>
                <a:ext uri="{FF2B5EF4-FFF2-40B4-BE49-F238E27FC236}">
                  <a16:creationId xmlns:a16="http://schemas.microsoft.com/office/drawing/2014/main" id="{2D80FC9A-00C5-CB43-83CC-D7FB5EA9B9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534" name="Content Placeholder 10" descr="Logo&#10;&#10;Description automatically generated">
              <a:extLst>
                <a:ext uri="{FF2B5EF4-FFF2-40B4-BE49-F238E27FC236}">
                  <a16:creationId xmlns:a16="http://schemas.microsoft.com/office/drawing/2014/main" id="{C63A1197-2C48-3748-BE85-E325129038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535" name="Content Placeholder 10" descr="Logo&#10;&#10;Description automatically generated">
              <a:extLst>
                <a:ext uri="{FF2B5EF4-FFF2-40B4-BE49-F238E27FC236}">
                  <a16:creationId xmlns:a16="http://schemas.microsoft.com/office/drawing/2014/main" id="{9828032A-841D-F04A-8B6D-E29120EE86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536" name="Content Placeholder 10" descr="Logo&#10;&#10;Description automatically generated">
              <a:extLst>
                <a:ext uri="{FF2B5EF4-FFF2-40B4-BE49-F238E27FC236}">
                  <a16:creationId xmlns:a16="http://schemas.microsoft.com/office/drawing/2014/main" id="{29239569-2C91-3A45-9EC7-001E7ED52D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537" name="Content Placeholder 10" descr="Logo&#10;&#10;Description automatically generated">
              <a:extLst>
                <a:ext uri="{FF2B5EF4-FFF2-40B4-BE49-F238E27FC236}">
                  <a16:creationId xmlns:a16="http://schemas.microsoft.com/office/drawing/2014/main" id="{45AED0CB-D14A-4948-B221-852E248991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538" name="Content Placeholder 10" descr="Logo&#10;&#10;Description automatically generated">
              <a:extLst>
                <a:ext uri="{FF2B5EF4-FFF2-40B4-BE49-F238E27FC236}">
                  <a16:creationId xmlns:a16="http://schemas.microsoft.com/office/drawing/2014/main" id="{A916D668-7FFF-D142-A8E3-3C7F9D26FA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539" name="Content Placeholder 10" descr="Logo&#10;&#10;Description automatically generated">
              <a:extLst>
                <a:ext uri="{FF2B5EF4-FFF2-40B4-BE49-F238E27FC236}">
                  <a16:creationId xmlns:a16="http://schemas.microsoft.com/office/drawing/2014/main" id="{0A4DC64E-D4FE-9545-A329-2882016E20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540" name="Content Placeholder 10" descr="Logo&#10;&#10;Description automatically generated">
              <a:extLst>
                <a:ext uri="{FF2B5EF4-FFF2-40B4-BE49-F238E27FC236}">
                  <a16:creationId xmlns:a16="http://schemas.microsoft.com/office/drawing/2014/main" id="{5038108F-30B3-DD4E-8D57-BF8EEF984B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41" name="Content Placeholder 10" descr="Logo&#10;&#10;Description automatically generated">
              <a:extLst>
                <a:ext uri="{FF2B5EF4-FFF2-40B4-BE49-F238E27FC236}">
                  <a16:creationId xmlns:a16="http://schemas.microsoft.com/office/drawing/2014/main" id="{59FBA75A-2708-EA44-B92F-415E1816693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42" name="Content Placeholder 10" descr="Logo&#10;&#10;Description automatically generated">
              <a:extLst>
                <a:ext uri="{FF2B5EF4-FFF2-40B4-BE49-F238E27FC236}">
                  <a16:creationId xmlns:a16="http://schemas.microsoft.com/office/drawing/2014/main" id="{9AC8C68D-DBF8-DE40-8DBD-75B463BA1F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43" name="Content Placeholder 10" descr="Logo&#10;&#10;Description automatically generated">
              <a:extLst>
                <a:ext uri="{FF2B5EF4-FFF2-40B4-BE49-F238E27FC236}">
                  <a16:creationId xmlns:a16="http://schemas.microsoft.com/office/drawing/2014/main" id="{CA021915-D397-6E48-A5E5-DBD5239A9A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44" name="Content Placeholder 10" descr="Logo&#10;&#10;Description automatically generated">
              <a:extLst>
                <a:ext uri="{FF2B5EF4-FFF2-40B4-BE49-F238E27FC236}">
                  <a16:creationId xmlns:a16="http://schemas.microsoft.com/office/drawing/2014/main" id="{9D3BB1A5-F980-9942-9D07-85B5ECECBD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45" name="Content Placeholder 10" descr="Logo&#10;&#10;Description automatically generated">
              <a:extLst>
                <a:ext uri="{FF2B5EF4-FFF2-40B4-BE49-F238E27FC236}">
                  <a16:creationId xmlns:a16="http://schemas.microsoft.com/office/drawing/2014/main" id="{6B78A19F-33A5-A74E-9544-E2287EE8F5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46" name="Content Placeholder 10" descr="Logo&#10;&#10;Description automatically generated">
              <a:extLst>
                <a:ext uri="{FF2B5EF4-FFF2-40B4-BE49-F238E27FC236}">
                  <a16:creationId xmlns:a16="http://schemas.microsoft.com/office/drawing/2014/main" id="{915C742E-E0B7-9E4E-9145-DC9A9C31E95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47" name="Content Placeholder 10" descr="Logo&#10;&#10;Description automatically generated">
              <a:extLst>
                <a:ext uri="{FF2B5EF4-FFF2-40B4-BE49-F238E27FC236}">
                  <a16:creationId xmlns:a16="http://schemas.microsoft.com/office/drawing/2014/main" id="{F0A7E2CC-E812-1744-918F-C2D25E2942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48" name="Content Placeholder 10" descr="Logo&#10;&#10;Description automatically generated">
              <a:extLst>
                <a:ext uri="{FF2B5EF4-FFF2-40B4-BE49-F238E27FC236}">
                  <a16:creationId xmlns:a16="http://schemas.microsoft.com/office/drawing/2014/main" id="{82471E0B-818F-5E49-9768-2A3B13B3D3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49" name="Content Placeholder 10" descr="Logo&#10;&#10;Description automatically generated">
              <a:extLst>
                <a:ext uri="{FF2B5EF4-FFF2-40B4-BE49-F238E27FC236}">
                  <a16:creationId xmlns:a16="http://schemas.microsoft.com/office/drawing/2014/main" id="{62B63485-627A-A147-A28A-13EA2E7F81F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50" name="Content Placeholder 10" descr="Logo&#10;&#10;Description automatically generated">
              <a:extLst>
                <a:ext uri="{FF2B5EF4-FFF2-40B4-BE49-F238E27FC236}">
                  <a16:creationId xmlns:a16="http://schemas.microsoft.com/office/drawing/2014/main" id="{05E7DE8A-5AA7-6440-BE64-FC8540F5C7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51" name="Content Placeholder 10" descr="Logo&#10;&#10;Description automatically generated">
              <a:extLst>
                <a:ext uri="{FF2B5EF4-FFF2-40B4-BE49-F238E27FC236}">
                  <a16:creationId xmlns:a16="http://schemas.microsoft.com/office/drawing/2014/main" id="{288C85E2-2DAD-1940-8593-0A19FD74B7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52" name="Content Placeholder 10" descr="Logo&#10;&#10;Description automatically generated">
              <a:extLst>
                <a:ext uri="{FF2B5EF4-FFF2-40B4-BE49-F238E27FC236}">
                  <a16:creationId xmlns:a16="http://schemas.microsoft.com/office/drawing/2014/main" id="{0C51818A-C516-7A49-8E7E-364578BE91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53" name="Content Placeholder 10" descr="Logo&#10;&#10;Description automatically generated">
              <a:extLst>
                <a:ext uri="{FF2B5EF4-FFF2-40B4-BE49-F238E27FC236}">
                  <a16:creationId xmlns:a16="http://schemas.microsoft.com/office/drawing/2014/main" id="{0A2428A3-302A-F64D-913C-137B964465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54" name="Content Placeholder 10" descr="Logo&#10;&#10;Description automatically generated">
              <a:extLst>
                <a:ext uri="{FF2B5EF4-FFF2-40B4-BE49-F238E27FC236}">
                  <a16:creationId xmlns:a16="http://schemas.microsoft.com/office/drawing/2014/main" id="{149BD3DE-EC11-714F-9AA6-6304402513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55" name="Content Placeholder 10" descr="Logo&#10;&#10;Description automatically generated">
              <a:extLst>
                <a:ext uri="{FF2B5EF4-FFF2-40B4-BE49-F238E27FC236}">
                  <a16:creationId xmlns:a16="http://schemas.microsoft.com/office/drawing/2014/main" id="{45AF2142-1A47-AA47-B896-C01E19A809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56" name="Content Placeholder 10" descr="Logo&#10;&#10;Description automatically generated">
              <a:extLst>
                <a:ext uri="{FF2B5EF4-FFF2-40B4-BE49-F238E27FC236}">
                  <a16:creationId xmlns:a16="http://schemas.microsoft.com/office/drawing/2014/main" id="{8896353C-D3BB-A749-ABE6-4C7BCBFD303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57" name="Content Placeholder 10" descr="Logo&#10;&#10;Description automatically generated">
              <a:extLst>
                <a:ext uri="{FF2B5EF4-FFF2-40B4-BE49-F238E27FC236}">
                  <a16:creationId xmlns:a16="http://schemas.microsoft.com/office/drawing/2014/main" id="{927AB8FF-9396-D943-99F4-98FED74A2E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58" name="Content Placeholder 10" descr="Logo&#10;&#10;Description automatically generated">
              <a:extLst>
                <a:ext uri="{FF2B5EF4-FFF2-40B4-BE49-F238E27FC236}">
                  <a16:creationId xmlns:a16="http://schemas.microsoft.com/office/drawing/2014/main" id="{99717013-117B-DB45-825E-E01801BEF28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559" name="Content Placeholder 10" descr="Logo&#10;&#10;Description automatically generated">
              <a:extLst>
                <a:ext uri="{FF2B5EF4-FFF2-40B4-BE49-F238E27FC236}">
                  <a16:creationId xmlns:a16="http://schemas.microsoft.com/office/drawing/2014/main" id="{D19D1DDB-2E2D-8046-82AB-CBD69E5204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560" name="Content Placeholder 10" descr="Logo&#10;&#10;Description automatically generated">
              <a:extLst>
                <a:ext uri="{FF2B5EF4-FFF2-40B4-BE49-F238E27FC236}">
                  <a16:creationId xmlns:a16="http://schemas.microsoft.com/office/drawing/2014/main" id="{F5FD2C8E-E327-894B-AF7E-AC07D9AA5F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561" name="Content Placeholder 10" descr="Logo&#10;&#10;Description automatically generated">
              <a:extLst>
                <a:ext uri="{FF2B5EF4-FFF2-40B4-BE49-F238E27FC236}">
                  <a16:creationId xmlns:a16="http://schemas.microsoft.com/office/drawing/2014/main" id="{D57EF886-5ABD-C443-B4A4-C0FB75F475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562" name="Content Placeholder 10" descr="Logo&#10;&#10;Description automatically generated">
              <a:extLst>
                <a:ext uri="{FF2B5EF4-FFF2-40B4-BE49-F238E27FC236}">
                  <a16:creationId xmlns:a16="http://schemas.microsoft.com/office/drawing/2014/main" id="{B25CAA34-02B3-A246-88E3-E3D67D2581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563" name="Content Placeholder 10" descr="Logo&#10;&#10;Description automatically generated">
              <a:extLst>
                <a:ext uri="{FF2B5EF4-FFF2-40B4-BE49-F238E27FC236}">
                  <a16:creationId xmlns:a16="http://schemas.microsoft.com/office/drawing/2014/main" id="{835DB89C-3AF0-D642-9C7C-EA121B254C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564" name="Content Placeholder 10" descr="Logo&#10;&#10;Description automatically generated">
              <a:extLst>
                <a:ext uri="{FF2B5EF4-FFF2-40B4-BE49-F238E27FC236}">
                  <a16:creationId xmlns:a16="http://schemas.microsoft.com/office/drawing/2014/main" id="{B13D060E-9549-3E4C-913D-52C7435AE98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565" name="Content Placeholder 10" descr="Logo&#10;&#10;Description automatically generated">
              <a:extLst>
                <a:ext uri="{FF2B5EF4-FFF2-40B4-BE49-F238E27FC236}">
                  <a16:creationId xmlns:a16="http://schemas.microsoft.com/office/drawing/2014/main" id="{F8D812CB-399C-B44B-802E-1333731D50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566" name="Content Placeholder 10" descr="Logo&#10;&#10;Description automatically generated">
              <a:extLst>
                <a:ext uri="{FF2B5EF4-FFF2-40B4-BE49-F238E27FC236}">
                  <a16:creationId xmlns:a16="http://schemas.microsoft.com/office/drawing/2014/main" id="{37DBC46A-E518-8442-8CBA-16CCAEE1AB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567" name="Content Placeholder 10" descr="Logo&#10;&#10;Description automatically generated">
              <a:extLst>
                <a:ext uri="{FF2B5EF4-FFF2-40B4-BE49-F238E27FC236}">
                  <a16:creationId xmlns:a16="http://schemas.microsoft.com/office/drawing/2014/main" id="{051B5C5E-F40A-2C45-BFC2-83128EE2942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568" name="Content Placeholder 10" descr="Logo&#10;&#10;Description automatically generated">
              <a:extLst>
                <a:ext uri="{FF2B5EF4-FFF2-40B4-BE49-F238E27FC236}">
                  <a16:creationId xmlns:a16="http://schemas.microsoft.com/office/drawing/2014/main" id="{1DB5E7E4-77CC-964B-B6D3-C1ADAA490B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569" name="Content Placeholder 10" descr="Logo&#10;&#10;Description automatically generated">
              <a:extLst>
                <a:ext uri="{FF2B5EF4-FFF2-40B4-BE49-F238E27FC236}">
                  <a16:creationId xmlns:a16="http://schemas.microsoft.com/office/drawing/2014/main" id="{64426720-4D68-B547-83F2-19B94C5213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570" name="Group 569">
            <a:extLst>
              <a:ext uri="{FF2B5EF4-FFF2-40B4-BE49-F238E27FC236}">
                <a16:creationId xmlns:a16="http://schemas.microsoft.com/office/drawing/2014/main" id="{5422BB6F-6FFD-7A4B-9D02-8436112A3CED}"/>
              </a:ext>
            </a:extLst>
          </p:cNvPr>
          <p:cNvGrpSpPr/>
          <p:nvPr/>
        </p:nvGrpSpPr>
        <p:grpSpPr>
          <a:xfrm>
            <a:off x="-3702509" y="6226655"/>
            <a:ext cx="4274009" cy="2130586"/>
            <a:chOff x="488491" y="2481649"/>
            <a:chExt cx="4274009" cy="2130586"/>
          </a:xfrm>
        </p:grpSpPr>
        <p:pic>
          <p:nvPicPr>
            <p:cNvPr id="571" name="Content Placeholder 10" descr="Logo&#10;&#10;Description automatically generated">
              <a:extLst>
                <a:ext uri="{FF2B5EF4-FFF2-40B4-BE49-F238E27FC236}">
                  <a16:creationId xmlns:a16="http://schemas.microsoft.com/office/drawing/2014/main" id="{29F5AAD5-5160-3F4E-B02E-A33912BB4F5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572" name="Content Placeholder 10" descr="Logo&#10;&#10;Description automatically generated">
              <a:extLst>
                <a:ext uri="{FF2B5EF4-FFF2-40B4-BE49-F238E27FC236}">
                  <a16:creationId xmlns:a16="http://schemas.microsoft.com/office/drawing/2014/main" id="{432BDFA0-400A-4C4A-A973-B6F89F0BFC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573" name="Content Placeholder 10" descr="Logo&#10;&#10;Description automatically generated">
              <a:extLst>
                <a:ext uri="{FF2B5EF4-FFF2-40B4-BE49-F238E27FC236}">
                  <a16:creationId xmlns:a16="http://schemas.microsoft.com/office/drawing/2014/main" id="{453127DD-D009-5A44-99FC-EDBBCD9D8C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574" name="Content Placeholder 10" descr="Logo&#10;&#10;Description automatically generated">
              <a:extLst>
                <a:ext uri="{FF2B5EF4-FFF2-40B4-BE49-F238E27FC236}">
                  <a16:creationId xmlns:a16="http://schemas.microsoft.com/office/drawing/2014/main" id="{6CADE7D7-DAC7-3E48-8E67-F7A07098A3A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575" name="Content Placeholder 10" descr="Logo&#10;&#10;Description automatically generated">
              <a:extLst>
                <a:ext uri="{FF2B5EF4-FFF2-40B4-BE49-F238E27FC236}">
                  <a16:creationId xmlns:a16="http://schemas.microsoft.com/office/drawing/2014/main" id="{2BC08120-F36C-7248-801B-93A3483865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576" name="Content Placeholder 10" descr="Logo&#10;&#10;Description automatically generated">
              <a:extLst>
                <a:ext uri="{FF2B5EF4-FFF2-40B4-BE49-F238E27FC236}">
                  <a16:creationId xmlns:a16="http://schemas.microsoft.com/office/drawing/2014/main" id="{5ED51D5E-5D12-F244-88EC-F53DC05B88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577" name="Content Placeholder 10" descr="Logo&#10;&#10;Description automatically generated">
              <a:extLst>
                <a:ext uri="{FF2B5EF4-FFF2-40B4-BE49-F238E27FC236}">
                  <a16:creationId xmlns:a16="http://schemas.microsoft.com/office/drawing/2014/main" id="{5E4C8EED-5FA9-3C4A-8FEA-EEA6C8F134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578" name="Content Placeholder 10" descr="Logo&#10;&#10;Description automatically generated">
              <a:extLst>
                <a:ext uri="{FF2B5EF4-FFF2-40B4-BE49-F238E27FC236}">
                  <a16:creationId xmlns:a16="http://schemas.microsoft.com/office/drawing/2014/main" id="{42BBDD4D-3417-C34B-8E75-007B717803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579" name="Content Placeholder 10" descr="Logo&#10;&#10;Description automatically generated">
              <a:extLst>
                <a:ext uri="{FF2B5EF4-FFF2-40B4-BE49-F238E27FC236}">
                  <a16:creationId xmlns:a16="http://schemas.microsoft.com/office/drawing/2014/main" id="{C0FB7C44-8343-1249-8364-B2A1AE63E4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580" name="Content Placeholder 10" descr="Logo&#10;&#10;Description automatically generated">
              <a:extLst>
                <a:ext uri="{FF2B5EF4-FFF2-40B4-BE49-F238E27FC236}">
                  <a16:creationId xmlns:a16="http://schemas.microsoft.com/office/drawing/2014/main" id="{58D69280-F727-424D-A6CC-2840048053A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581" name="Content Placeholder 10" descr="Logo&#10;&#10;Description automatically generated">
              <a:extLst>
                <a:ext uri="{FF2B5EF4-FFF2-40B4-BE49-F238E27FC236}">
                  <a16:creationId xmlns:a16="http://schemas.microsoft.com/office/drawing/2014/main" id="{81B611F6-6032-7644-901E-F07C8F4894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582" name="Content Placeholder 10" descr="Logo&#10;&#10;Description automatically generated">
              <a:extLst>
                <a:ext uri="{FF2B5EF4-FFF2-40B4-BE49-F238E27FC236}">
                  <a16:creationId xmlns:a16="http://schemas.microsoft.com/office/drawing/2014/main" id="{275B96BA-85F0-6A44-B266-EA56775A01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583" name="Content Placeholder 10" descr="Logo&#10;&#10;Description automatically generated">
              <a:extLst>
                <a:ext uri="{FF2B5EF4-FFF2-40B4-BE49-F238E27FC236}">
                  <a16:creationId xmlns:a16="http://schemas.microsoft.com/office/drawing/2014/main" id="{E721EA63-B429-0949-B30D-EE2EC28FB7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584" name="Content Placeholder 10" descr="Logo&#10;&#10;Description automatically generated">
              <a:extLst>
                <a:ext uri="{FF2B5EF4-FFF2-40B4-BE49-F238E27FC236}">
                  <a16:creationId xmlns:a16="http://schemas.microsoft.com/office/drawing/2014/main" id="{756937D1-B578-7C43-8D6B-11028AAF81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585" name="Content Placeholder 10" descr="Logo&#10;&#10;Description automatically generated">
              <a:extLst>
                <a:ext uri="{FF2B5EF4-FFF2-40B4-BE49-F238E27FC236}">
                  <a16:creationId xmlns:a16="http://schemas.microsoft.com/office/drawing/2014/main" id="{2E79136F-E109-AC4E-9415-2C3FCE859CB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586" name="Content Placeholder 10" descr="Logo&#10;&#10;Description automatically generated">
              <a:extLst>
                <a:ext uri="{FF2B5EF4-FFF2-40B4-BE49-F238E27FC236}">
                  <a16:creationId xmlns:a16="http://schemas.microsoft.com/office/drawing/2014/main" id="{7C1D71F2-09F1-2949-880A-B2827D17EC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587" name="Content Placeholder 10" descr="Logo&#10;&#10;Description automatically generated">
              <a:extLst>
                <a:ext uri="{FF2B5EF4-FFF2-40B4-BE49-F238E27FC236}">
                  <a16:creationId xmlns:a16="http://schemas.microsoft.com/office/drawing/2014/main" id="{29930972-7824-344A-A902-286B5D629F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588" name="Content Placeholder 10" descr="Logo&#10;&#10;Description automatically generated">
              <a:extLst>
                <a:ext uri="{FF2B5EF4-FFF2-40B4-BE49-F238E27FC236}">
                  <a16:creationId xmlns:a16="http://schemas.microsoft.com/office/drawing/2014/main" id="{9A0330CF-4797-864F-91C0-E70EFC8686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589" name="Content Placeholder 10" descr="Logo&#10;&#10;Description automatically generated">
              <a:extLst>
                <a:ext uri="{FF2B5EF4-FFF2-40B4-BE49-F238E27FC236}">
                  <a16:creationId xmlns:a16="http://schemas.microsoft.com/office/drawing/2014/main" id="{42F785E5-954C-454B-AEAB-49F1A87FBB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590" name="Content Placeholder 10" descr="Logo&#10;&#10;Description automatically generated">
              <a:extLst>
                <a:ext uri="{FF2B5EF4-FFF2-40B4-BE49-F238E27FC236}">
                  <a16:creationId xmlns:a16="http://schemas.microsoft.com/office/drawing/2014/main" id="{CD774401-F101-EB49-89AD-9703F578CD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591" name="Content Placeholder 10" descr="Logo&#10;&#10;Description automatically generated">
              <a:extLst>
                <a:ext uri="{FF2B5EF4-FFF2-40B4-BE49-F238E27FC236}">
                  <a16:creationId xmlns:a16="http://schemas.microsoft.com/office/drawing/2014/main" id="{8C616E0B-6DCE-CC4E-8EAE-A510B50784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592" name="Content Placeholder 10" descr="Logo&#10;&#10;Description automatically generated">
              <a:extLst>
                <a:ext uri="{FF2B5EF4-FFF2-40B4-BE49-F238E27FC236}">
                  <a16:creationId xmlns:a16="http://schemas.microsoft.com/office/drawing/2014/main" id="{2C6776A6-B46B-F941-8FCD-D6FC63A6AC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593" name="Content Placeholder 10" descr="Logo&#10;&#10;Description automatically generated">
              <a:extLst>
                <a:ext uri="{FF2B5EF4-FFF2-40B4-BE49-F238E27FC236}">
                  <a16:creationId xmlns:a16="http://schemas.microsoft.com/office/drawing/2014/main" id="{9A633A03-82F2-5442-9C13-EFC2A4E5F8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594" name="Content Placeholder 10" descr="Logo&#10;&#10;Description automatically generated">
              <a:extLst>
                <a:ext uri="{FF2B5EF4-FFF2-40B4-BE49-F238E27FC236}">
                  <a16:creationId xmlns:a16="http://schemas.microsoft.com/office/drawing/2014/main" id="{A4E45EA9-445E-B54F-B002-86DE5EEF10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595" name="Content Placeholder 10" descr="Logo&#10;&#10;Description automatically generated">
              <a:extLst>
                <a:ext uri="{FF2B5EF4-FFF2-40B4-BE49-F238E27FC236}">
                  <a16:creationId xmlns:a16="http://schemas.microsoft.com/office/drawing/2014/main" id="{01DCABBA-70BC-C44B-B623-45E88D5B10A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596" name="Content Placeholder 10" descr="Logo&#10;&#10;Description automatically generated">
              <a:extLst>
                <a:ext uri="{FF2B5EF4-FFF2-40B4-BE49-F238E27FC236}">
                  <a16:creationId xmlns:a16="http://schemas.microsoft.com/office/drawing/2014/main" id="{340318A2-27BE-D440-85F3-9E3550AA855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597" name="Content Placeholder 10" descr="Logo&#10;&#10;Description automatically generated">
              <a:extLst>
                <a:ext uri="{FF2B5EF4-FFF2-40B4-BE49-F238E27FC236}">
                  <a16:creationId xmlns:a16="http://schemas.microsoft.com/office/drawing/2014/main" id="{E25EA5F5-02D1-1B48-B210-D0D91D1A65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598" name="Content Placeholder 10" descr="Logo&#10;&#10;Description automatically generated">
              <a:extLst>
                <a:ext uri="{FF2B5EF4-FFF2-40B4-BE49-F238E27FC236}">
                  <a16:creationId xmlns:a16="http://schemas.microsoft.com/office/drawing/2014/main" id="{514D7337-88B0-AA47-8B36-3FC6661E88F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599" name="Content Placeholder 10" descr="Logo&#10;&#10;Description automatically generated">
              <a:extLst>
                <a:ext uri="{FF2B5EF4-FFF2-40B4-BE49-F238E27FC236}">
                  <a16:creationId xmlns:a16="http://schemas.microsoft.com/office/drawing/2014/main" id="{E6910795-8DBD-3D4D-A963-3616219B7C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00" name="Content Placeholder 10" descr="Logo&#10;&#10;Description automatically generated">
              <a:extLst>
                <a:ext uri="{FF2B5EF4-FFF2-40B4-BE49-F238E27FC236}">
                  <a16:creationId xmlns:a16="http://schemas.microsoft.com/office/drawing/2014/main" id="{6117A5CF-9F09-CB46-ACA8-2C4BCA464D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01" name="Content Placeholder 10" descr="Logo&#10;&#10;Description automatically generated">
              <a:extLst>
                <a:ext uri="{FF2B5EF4-FFF2-40B4-BE49-F238E27FC236}">
                  <a16:creationId xmlns:a16="http://schemas.microsoft.com/office/drawing/2014/main" id="{09C5B5B3-D701-184F-B2E5-F11882C44D7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02" name="Content Placeholder 10" descr="Logo&#10;&#10;Description automatically generated">
              <a:extLst>
                <a:ext uri="{FF2B5EF4-FFF2-40B4-BE49-F238E27FC236}">
                  <a16:creationId xmlns:a16="http://schemas.microsoft.com/office/drawing/2014/main" id="{97CC6BAB-1461-F745-AC3E-F612B38FF07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03" name="Content Placeholder 10" descr="Logo&#10;&#10;Description automatically generated">
              <a:extLst>
                <a:ext uri="{FF2B5EF4-FFF2-40B4-BE49-F238E27FC236}">
                  <a16:creationId xmlns:a16="http://schemas.microsoft.com/office/drawing/2014/main" id="{03A1600C-95B2-7B4D-AF9B-9799465DE0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04" name="Content Placeholder 10" descr="Logo&#10;&#10;Description automatically generated">
              <a:extLst>
                <a:ext uri="{FF2B5EF4-FFF2-40B4-BE49-F238E27FC236}">
                  <a16:creationId xmlns:a16="http://schemas.microsoft.com/office/drawing/2014/main" id="{637441EE-D04E-EC4D-9E5D-A63E189A63D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05" name="Content Placeholder 10" descr="Logo&#10;&#10;Description automatically generated">
              <a:extLst>
                <a:ext uri="{FF2B5EF4-FFF2-40B4-BE49-F238E27FC236}">
                  <a16:creationId xmlns:a16="http://schemas.microsoft.com/office/drawing/2014/main" id="{FB832C79-65AB-7C43-B2A5-04ACEF4AB8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06" name="Content Placeholder 10" descr="Logo&#10;&#10;Description automatically generated">
              <a:extLst>
                <a:ext uri="{FF2B5EF4-FFF2-40B4-BE49-F238E27FC236}">
                  <a16:creationId xmlns:a16="http://schemas.microsoft.com/office/drawing/2014/main" id="{437DB3E5-E044-8A4A-92F5-AF738DB45B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07" name="Content Placeholder 10" descr="Logo&#10;&#10;Description automatically generated">
              <a:extLst>
                <a:ext uri="{FF2B5EF4-FFF2-40B4-BE49-F238E27FC236}">
                  <a16:creationId xmlns:a16="http://schemas.microsoft.com/office/drawing/2014/main" id="{E83A0C78-72A8-D449-93D3-8066E6A838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08" name="Content Placeholder 10" descr="Logo&#10;&#10;Description automatically generated">
              <a:extLst>
                <a:ext uri="{FF2B5EF4-FFF2-40B4-BE49-F238E27FC236}">
                  <a16:creationId xmlns:a16="http://schemas.microsoft.com/office/drawing/2014/main" id="{20A0D15B-F42F-9545-92E5-E18579CF55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09" name="Content Placeholder 10" descr="Logo&#10;&#10;Description automatically generated">
              <a:extLst>
                <a:ext uri="{FF2B5EF4-FFF2-40B4-BE49-F238E27FC236}">
                  <a16:creationId xmlns:a16="http://schemas.microsoft.com/office/drawing/2014/main" id="{9BE69C43-7D23-7A4D-9C19-9F9C20B3DA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10" name="Content Placeholder 10" descr="Logo&#10;&#10;Description automatically generated">
              <a:extLst>
                <a:ext uri="{FF2B5EF4-FFF2-40B4-BE49-F238E27FC236}">
                  <a16:creationId xmlns:a16="http://schemas.microsoft.com/office/drawing/2014/main" id="{14E2182B-AFE6-ED4F-88DB-F7DAFDF09F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11" name="Group 610">
            <a:extLst>
              <a:ext uri="{FF2B5EF4-FFF2-40B4-BE49-F238E27FC236}">
                <a16:creationId xmlns:a16="http://schemas.microsoft.com/office/drawing/2014/main" id="{44079D35-D138-9A4A-A9DD-4EFB96266B3D}"/>
              </a:ext>
            </a:extLst>
          </p:cNvPr>
          <p:cNvGrpSpPr/>
          <p:nvPr/>
        </p:nvGrpSpPr>
        <p:grpSpPr>
          <a:xfrm>
            <a:off x="512099" y="392697"/>
            <a:ext cx="4274009" cy="2130586"/>
            <a:chOff x="488491" y="2481649"/>
            <a:chExt cx="4274009" cy="2130586"/>
          </a:xfrm>
        </p:grpSpPr>
        <p:pic>
          <p:nvPicPr>
            <p:cNvPr id="612" name="Content Placeholder 10" descr="Logo&#10;&#10;Description automatically generated">
              <a:extLst>
                <a:ext uri="{FF2B5EF4-FFF2-40B4-BE49-F238E27FC236}">
                  <a16:creationId xmlns:a16="http://schemas.microsoft.com/office/drawing/2014/main" id="{177A3B85-CC5C-3D4A-8C34-15472D6B22B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13" name="Content Placeholder 10" descr="Logo&#10;&#10;Description automatically generated">
              <a:extLst>
                <a:ext uri="{FF2B5EF4-FFF2-40B4-BE49-F238E27FC236}">
                  <a16:creationId xmlns:a16="http://schemas.microsoft.com/office/drawing/2014/main" id="{70EFB6CD-C89D-3F42-A23F-37EDBFF15B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14" name="Content Placeholder 10" descr="Logo&#10;&#10;Description automatically generated">
              <a:extLst>
                <a:ext uri="{FF2B5EF4-FFF2-40B4-BE49-F238E27FC236}">
                  <a16:creationId xmlns:a16="http://schemas.microsoft.com/office/drawing/2014/main" id="{DE034BEC-9D3E-8549-916A-77C5EC9395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15" name="Content Placeholder 10" descr="Logo&#10;&#10;Description automatically generated">
              <a:extLst>
                <a:ext uri="{FF2B5EF4-FFF2-40B4-BE49-F238E27FC236}">
                  <a16:creationId xmlns:a16="http://schemas.microsoft.com/office/drawing/2014/main" id="{87F19EA7-9E8E-0B47-AFEB-D303378EED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16" name="Content Placeholder 10" descr="Logo&#10;&#10;Description automatically generated">
              <a:extLst>
                <a:ext uri="{FF2B5EF4-FFF2-40B4-BE49-F238E27FC236}">
                  <a16:creationId xmlns:a16="http://schemas.microsoft.com/office/drawing/2014/main" id="{99961FD2-145D-7349-AF0A-72DE64E986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17" name="Content Placeholder 10" descr="Logo&#10;&#10;Description automatically generated">
              <a:extLst>
                <a:ext uri="{FF2B5EF4-FFF2-40B4-BE49-F238E27FC236}">
                  <a16:creationId xmlns:a16="http://schemas.microsoft.com/office/drawing/2014/main" id="{D4EE99FF-C332-804D-ACEC-8438F9E0B8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618" name="Content Placeholder 10" descr="Logo&#10;&#10;Description automatically generated">
              <a:extLst>
                <a:ext uri="{FF2B5EF4-FFF2-40B4-BE49-F238E27FC236}">
                  <a16:creationId xmlns:a16="http://schemas.microsoft.com/office/drawing/2014/main" id="{CD0B895C-AD2D-A84F-882D-7A2F84D207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619" name="Content Placeholder 10" descr="Logo&#10;&#10;Description automatically generated">
              <a:extLst>
                <a:ext uri="{FF2B5EF4-FFF2-40B4-BE49-F238E27FC236}">
                  <a16:creationId xmlns:a16="http://schemas.microsoft.com/office/drawing/2014/main" id="{1ED7D17D-49EC-9C4A-8678-64E7A80AE3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620" name="Content Placeholder 10" descr="Logo&#10;&#10;Description automatically generated">
              <a:extLst>
                <a:ext uri="{FF2B5EF4-FFF2-40B4-BE49-F238E27FC236}">
                  <a16:creationId xmlns:a16="http://schemas.microsoft.com/office/drawing/2014/main" id="{E2734F4A-399B-3546-9569-1CE89B3DE0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621" name="Content Placeholder 10" descr="Logo&#10;&#10;Description automatically generated">
              <a:extLst>
                <a:ext uri="{FF2B5EF4-FFF2-40B4-BE49-F238E27FC236}">
                  <a16:creationId xmlns:a16="http://schemas.microsoft.com/office/drawing/2014/main" id="{B9B594A7-81FE-7B4C-A95C-4707BD74249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622" name="Content Placeholder 10" descr="Logo&#10;&#10;Description automatically generated">
              <a:extLst>
                <a:ext uri="{FF2B5EF4-FFF2-40B4-BE49-F238E27FC236}">
                  <a16:creationId xmlns:a16="http://schemas.microsoft.com/office/drawing/2014/main" id="{5EB0C908-3B88-1B4B-A98B-2AECA8623DA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623" name="Content Placeholder 10" descr="Logo&#10;&#10;Description automatically generated">
              <a:extLst>
                <a:ext uri="{FF2B5EF4-FFF2-40B4-BE49-F238E27FC236}">
                  <a16:creationId xmlns:a16="http://schemas.microsoft.com/office/drawing/2014/main" id="{B30C857A-3AA3-4542-8B26-9099D3BB57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624" name="Content Placeholder 10" descr="Logo&#10;&#10;Description automatically generated">
              <a:extLst>
                <a:ext uri="{FF2B5EF4-FFF2-40B4-BE49-F238E27FC236}">
                  <a16:creationId xmlns:a16="http://schemas.microsoft.com/office/drawing/2014/main" id="{F222CCD3-1950-CE4B-A69E-E18E78C4DA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625" name="Content Placeholder 10" descr="Logo&#10;&#10;Description automatically generated">
              <a:extLst>
                <a:ext uri="{FF2B5EF4-FFF2-40B4-BE49-F238E27FC236}">
                  <a16:creationId xmlns:a16="http://schemas.microsoft.com/office/drawing/2014/main" id="{A61508FF-7374-6E4B-995E-A1537A58877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626" name="Content Placeholder 10" descr="Logo&#10;&#10;Description automatically generated">
              <a:extLst>
                <a:ext uri="{FF2B5EF4-FFF2-40B4-BE49-F238E27FC236}">
                  <a16:creationId xmlns:a16="http://schemas.microsoft.com/office/drawing/2014/main" id="{BA17FA26-0A1E-F046-AB09-54DCEEAAD5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627" name="Content Placeholder 10" descr="Logo&#10;&#10;Description automatically generated">
              <a:extLst>
                <a:ext uri="{FF2B5EF4-FFF2-40B4-BE49-F238E27FC236}">
                  <a16:creationId xmlns:a16="http://schemas.microsoft.com/office/drawing/2014/main" id="{3782928D-85FF-3143-8549-811DCA1B9B9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628" name="Content Placeholder 10" descr="Logo&#10;&#10;Description automatically generated">
              <a:extLst>
                <a:ext uri="{FF2B5EF4-FFF2-40B4-BE49-F238E27FC236}">
                  <a16:creationId xmlns:a16="http://schemas.microsoft.com/office/drawing/2014/main" id="{831B12AF-3939-8B40-B97C-1DDBECBA51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629" name="Content Placeholder 10" descr="Logo&#10;&#10;Description automatically generated">
              <a:extLst>
                <a:ext uri="{FF2B5EF4-FFF2-40B4-BE49-F238E27FC236}">
                  <a16:creationId xmlns:a16="http://schemas.microsoft.com/office/drawing/2014/main" id="{BB856986-A920-2040-B803-5614BA1321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630" name="Content Placeholder 10" descr="Logo&#10;&#10;Description automatically generated">
              <a:extLst>
                <a:ext uri="{FF2B5EF4-FFF2-40B4-BE49-F238E27FC236}">
                  <a16:creationId xmlns:a16="http://schemas.microsoft.com/office/drawing/2014/main" id="{8E6E9A08-8902-9644-AB3E-B943DB9419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631" name="Content Placeholder 10" descr="Logo&#10;&#10;Description automatically generated">
              <a:extLst>
                <a:ext uri="{FF2B5EF4-FFF2-40B4-BE49-F238E27FC236}">
                  <a16:creationId xmlns:a16="http://schemas.microsoft.com/office/drawing/2014/main" id="{018DBA39-2642-3642-A7A8-F57B677287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632" name="Content Placeholder 10" descr="Logo&#10;&#10;Description automatically generated">
              <a:extLst>
                <a:ext uri="{FF2B5EF4-FFF2-40B4-BE49-F238E27FC236}">
                  <a16:creationId xmlns:a16="http://schemas.microsoft.com/office/drawing/2014/main" id="{3D6DE438-E5C3-6F44-8A84-B8D6A2B081A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633" name="Content Placeholder 10" descr="Logo&#10;&#10;Description automatically generated">
              <a:extLst>
                <a:ext uri="{FF2B5EF4-FFF2-40B4-BE49-F238E27FC236}">
                  <a16:creationId xmlns:a16="http://schemas.microsoft.com/office/drawing/2014/main" id="{C0691682-21FD-3F4A-8551-2486AF8A5B6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634" name="Content Placeholder 10" descr="Logo&#10;&#10;Description automatically generated">
              <a:extLst>
                <a:ext uri="{FF2B5EF4-FFF2-40B4-BE49-F238E27FC236}">
                  <a16:creationId xmlns:a16="http://schemas.microsoft.com/office/drawing/2014/main" id="{A454DEDC-E05A-5C40-A384-CB36847A5D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635" name="Content Placeholder 10" descr="Logo&#10;&#10;Description automatically generated">
              <a:extLst>
                <a:ext uri="{FF2B5EF4-FFF2-40B4-BE49-F238E27FC236}">
                  <a16:creationId xmlns:a16="http://schemas.microsoft.com/office/drawing/2014/main" id="{D090303B-636F-0443-921D-564D7A5E77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636" name="Content Placeholder 10" descr="Logo&#10;&#10;Description automatically generated">
              <a:extLst>
                <a:ext uri="{FF2B5EF4-FFF2-40B4-BE49-F238E27FC236}">
                  <a16:creationId xmlns:a16="http://schemas.microsoft.com/office/drawing/2014/main" id="{66D87ABF-7C3F-024B-A33E-28FE0C5F7D1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637" name="Content Placeholder 10" descr="Logo&#10;&#10;Description automatically generated">
              <a:extLst>
                <a:ext uri="{FF2B5EF4-FFF2-40B4-BE49-F238E27FC236}">
                  <a16:creationId xmlns:a16="http://schemas.microsoft.com/office/drawing/2014/main" id="{9A755238-D314-AB47-9FA6-FB786775D0F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638" name="Content Placeholder 10" descr="Logo&#10;&#10;Description automatically generated">
              <a:extLst>
                <a:ext uri="{FF2B5EF4-FFF2-40B4-BE49-F238E27FC236}">
                  <a16:creationId xmlns:a16="http://schemas.microsoft.com/office/drawing/2014/main" id="{4322A38F-D8B2-0E4E-A72E-AC50D283D6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639" name="Content Placeholder 10" descr="Logo&#10;&#10;Description automatically generated">
              <a:extLst>
                <a:ext uri="{FF2B5EF4-FFF2-40B4-BE49-F238E27FC236}">
                  <a16:creationId xmlns:a16="http://schemas.microsoft.com/office/drawing/2014/main" id="{44759031-2691-174B-9477-3E3C6995CA6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640" name="Content Placeholder 10" descr="Logo&#10;&#10;Description automatically generated">
              <a:extLst>
                <a:ext uri="{FF2B5EF4-FFF2-40B4-BE49-F238E27FC236}">
                  <a16:creationId xmlns:a16="http://schemas.microsoft.com/office/drawing/2014/main" id="{56747871-01F6-0949-BC44-7A435B4587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41" name="Content Placeholder 10" descr="Logo&#10;&#10;Description automatically generated">
              <a:extLst>
                <a:ext uri="{FF2B5EF4-FFF2-40B4-BE49-F238E27FC236}">
                  <a16:creationId xmlns:a16="http://schemas.microsoft.com/office/drawing/2014/main" id="{4F839AC2-D6CE-F642-9BD9-DCF8E49528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42" name="Content Placeholder 10" descr="Logo&#10;&#10;Description automatically generated">
              <a:extLst>
                <a:ext uri="{FF2B5EF4-FFF2-40B4-BE49-F238E27FC236}">
                  <a16:creationId xmlns:a16="http://schemas.microsoft.com/office/drawing/2014/main" id="{F2D1400D-6741-E645-A263-8082461AE1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43" name="Content Placeholder 10" descr="Logo&#10;&#10;Description automatically generated">
              <a:extLst>
                <a:ext uri="{FF2B5EF4-FFF2-40B4-BE49-F238E27FC236}">
                  <a16:creationId xmlns:a16="http://schemas.microsoft.com/office/drawing/2014/main" id="{4DBC9379-8D5A-F840-8BD9-18728B4F36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44" name="Content Placeholder 10" descr="Logo&#10;&#10;Description automatically generated">
              <a:extLst>
                <a:ext uri="{FF2B5EF4-FFF2-40B4-BE49-F238E27FC236}">
                  <a16:creationId xmlns:a16="http://schemas.microsoft.com/office/drawing/2014/main" id="{191AC5E1-3054-034F-992B-AD07F3533D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45" name="Content Placeholder 10" descr="Logo&#10;&#10;Description automatically generated">
              <a:extLst>
                <a:ext uri="{FF2B5EF4-FFF2-40B4-BE49-F238E27FC236}">
                  <a16:creationId xmlns:a16="http://schemas.microsoft.com/office/drawing/2014/main" id="{896C7CFA-AFF8-3547-9505-C367A4EC323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46" name="Content Placeholder 10" descr="Logo&#10;&#10;Description automatically generated">
              <a:extLst>
                <a:ext uri="{FF2B5EF4-FFF2-40B4-BE49-F238E27FC236}">
                  <a16:creationId xmlns:a16="http://schemas.microsoft.com/office/drawing/2014/main" id="{D8660250-DD5D-2B42-9A04-963458D719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47" name="Content Placeholder 10" descr="Logo&#10;&#10;Description automatically generated">
              <a:extLst>
                <a:ext uri="{FF2B5EF4-FFF2-40B4-BE49-F238E27FC236}">
                  <a16:creationId xmlns:a16="http://schemas.microsoft.com/office/drawing/2014/main" id="{ACF5B00B-65A4-9E40-BD1E-094CB9F3CB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48" name="Content Placeholder 10" descr="Logo&#10;&#10;Description automatically generated">
              <a:extLst>
                <a:ext uri="{FF2B5EF4-FFF2-40B4-BE49-F238E27FC236}">
                  <a16:creationId xmlns:a16="http://schemas.microsoft.com/office/drawing/2014/main" id="{D87C48D5-D530-DC4B-B16D-2FD85C98C5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49" name="Content Placeholder 10" descr="Logo&#10;&#10;Description automatically generated">
              <a:extLst>
                <a:ext uri="{FF2B5EF4-FFF2-40B4-BE49-F238E27FC236}">
                  <a16:creationId xmlns:a16="http://schemas.microsoft.com/office/drawing/2014/main" id="{215FF5F2-C0EC-064C-B368-29CC54EDA1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50" name="Content Placeholder 10" descr="Logo&#10;&#10;Description automatically generated">
              <a:extLst>
                <a:ext uri="{FF2B5EF4-FFF2-40B4-BE49-F238E27FC236}">
                  <a16:creationId xmlns:a16="http://schemas.microsoft.com/office/drawing/2014/main" id="{6A140C66-0E5E-4B4A-AF51-D9ADC54B2D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51" name="Content Placeholder 10" descr="Logo&#10;&#10;Description automatically generated">
              <a:extLst>
                <a:ext uri="{FF2B5EF4-FFF2-40B4-BE49-F238E27FC236}">
                  <a16:creationId xmlns:a16="http://schemas.microsoft.com/office/drawing/2014/main" id="{B3B1DE06-89CB-1C41-8CD4-FCDF019A18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52" name="Group 651">
            <a:extLst>
              <a:ext uri="{FF2B5EF4-FFF2-40B4-BE49-F238E27FC236}">
                <a16:creationId xmlns:a16="http://schemas.microsoft.com/office/drawing/2014/main" id="{7C443AC5-D7E7-4E4E-BB3C-AF80CFC9D605}"/>
              </a:ext>
            </a:extLst>
          </p:cNvPr>
          <p:cNvGrpSpPr/>
          <p:nvPr/>
        </p:nvGrpSpPr>
        <p:grpSpPr>
          <a:xfrm>
            <a:off x="4710643" y="392697"/>
            <a:ext cx="4274009" cy="2130586"/>
            <a:chOff x="488491" y="2481649"/>
            <a:chExt cx="4274009" cy="2130586"/>
          </a:xfrm>
        </p:grpSpPr>
        <p:pic>
          <p:nvPicPr>
            <p:cNvPr id="653" name="Content Placeholder 10" descr="Logo&#10;&#10;Description automatically generated">
              <a:extLst>
                <a:ext uri="{FF2B5EF4-FFF2-40B4-BE49-F238E27FC236}">
                  <a16:creationId xmlns:a16="http://schemas.microsoft.com/office/drawing/2014/main" id="{B8BB24BB-D5D6-D34D-A280-7AEA65BAD2E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54" name="Content Placeholder 10" descr="Logo&#10;&#10;Description automatically generated">
              <a:extLst>
                <a:ext uri="{FF2B5EF4-FFF2-40B4-BE49-F238E27FC236}">
                  <a16:creationId xmlns:a16="http://schemas.microsoft.com/office/drawing/2014/main" id="{3006A645-5778-A740-B6AB-AE8A75DE64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55" name="Content Placeholder 10" descr="Logo&#10;&#10;Description automatically generated">
              <a:extLst>
                <a:ext uri="{FF2B5EF4-FFF2-40B4-BE49-F238E27FC236}">
                  <a16:creationId xmlns:a16="http://schemas.microsoft.com/office/drawing/2014/main" id="{A30831E3-7C02-BC48-A02F-7DE49FC8DE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56" name="Content Placeholder 10" descr="Logo&#10;&#10;Description automatically generated">
              <a:extLst>
                <a:ext uri="{FF2B5EF4-FFF2-40B4-BE49-F238E27FC236}">
                  <a16:creationId xmlns:a16="http://schemas.microsoft.com/office/drawing/2014/main" id="{1A9083C0-FC5D-6F4E-818F-8BDF760D16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57" name="Content Placeholder 10" descr="Logo&#10;&#10;Description automatically generated">
              <a:extLst>
                <a:ext uri="{FF2B5EF4-FFF2-40B4-BE49-F238E27FC236}">
                  <a16:creationId xmlns:a16="http://schemas.microsoft.com/office/drawing/2014/main" id="{26CD146B-D06F-574D-84F0-70532FD992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58" name="Content Placeholder 10" descr="Logo&#10;&#10;Description automatically generated">
              <a:extLst>
                <a:ext uri="{FF2B5EF4-FFF2-40B4-BE49-F238E27FC236}">
                  <a16:creationId xmlns:a16="http://schemas.microsoft.com/office/drawing/2014/main" id="{96139BF6-B70B-F942-905F-6E488AB350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659" name="Content Placeholder 10" descr="Logo&#10;&#10;Description automatically generated">
              <a:extLst>
                <a:ext uri="{FF2B5EF4-FFF2-40B4-BE49-F238E27FC236}">
                  <a16:creationId xmlns:a16="http://schemas.microsoft.com/office/drawing/2014/main" id="{3E59C55B-BAD7-534D-B1AC-0262D0E599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660" name="Content Placeholder 10" descr="Logo&#10;&#10;Description automatically generated">
              <a:extLst>
                <a:ext uri="{FF2B5EF4-FFF2-40B4-BE49-F238E27FC236}">
                  <a16:creationId xmlns:a16="http://schemas.microsoft.com/office/drawing/2014/main" id="{84156DAC-8ACB-1146-94E8-9930CF44F0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661" name="Content Placeholder 10" descr="Logo&#10;&#10;Description automatically generated">
              <a:extLst>
                <a:ext uri="{FF2B5EF4-FFF2-40B4-BE49-F238E27FC236}">
                  <a16:creationId xmlns:a16="http://schemas.microsoft.com/office/drawing/2014/main" id="{626D90BE-2A03-204C-896A-E0221B4EA5E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662" name="Content Placeholder 10" descr="Logo&#10;&#10;Description automatically generated">
              <a:extLst>
                <a:ext uri="{FF2B5EF4-FFF2-40B4-BE49-F238E27FC236}">
                  <a16:creationId xmlns:a16="http://schemas.microsoft.com/office/drawing/2014/main" id="{5DB4E6B9-6FC5-C644-8835-0B0AB246EA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663" name="Content Placeholder 10" descr="Logo&#10;&#10;Description automatically generated">
              <a:extLst>
                <a:ext uri="{FF2B5EF4-FFF2-40B4-BE49-F238E27FC236}">
                  <a16:creationId xmlns:a16="http://schemas.microsoft.com/office/drawing/2014/main" id="{F8741323-6574-C148-8A6C-587355969C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664" name="Content Placeholder 10" descr="Logo&#10;&#10;Description automatically generated">
              <a:extLst>
                <a:ext uri="{FF2B5EF4-FFF2-40B4-BE49-F238E27FC236}">
                  <a16:creationId xmlns:a16="http://schemas.microsoft.com/office/drawing/2014/main" id="{0B54807A-D30E-1144-9C2D-0A89D937D92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665" name="Content Placeholder 10" descr="Logo&#10;&#10;Description automatically generated">
              <a:extLst>
                <a:ext uri="{FF2B5EF4-FFF2-40B4-BE49-F238E27FC236}">
                  <a16:creationId xmlns:a16="http://schemas.microsoft.com/office/drawing/2014/main" id="{CD906189-D954-B641-BD97-269E9BA508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666" name="Content Placeholder 10" descr="Logo&#10;&#10;Description automatically generated">
              <a:extLst>
                <a:ext uri="{FF2B5EF4-FFF2-40B4-BE49-F238E27FC236}">
                  <a16:creationId xmlns:a16="http://schemas.microsoft.com/office/drawing/2014/main" id="{05601C84-E8C8-4841-96AB-F3DC5EABF1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667" name="Content Placeholder 10" descr="Logo&#10;&#10;Description automatically generated">
              <a:extLst>
                <a:ext uri="{FF2B5EF4-FFF2-40B4-BE49-F238E27FC236}">
                  <a16:creationId xmlns:a16="http://schemas.microsoft.com/office/drawing/2014/main" id="{4C60FE03-ED65-F04E-B506-882B7E4B4E4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668" name="Content Placeholder 10" descr="Logo&#10;&#10;Description automatically generated">
              <a:extLst>
                <a:ext uri="{FF2B5EF4-FFF2-40B4-BE49-F238E27FC236}">
                  <a16:creationId xmlns:a16="http://schemas.microsoft.com/office/drawing/2014/main" id="{338C36C1-A423-014E-82BE-559A76726E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669" name="Content Placeholder 10" descr="Logo&#10;&#10;Description automatically generated">
              <a:extLst>
                <a:ext uri="{FF2B5EF4-FFF2-40B4-BE49-F238E27FC236}">
                  <a16:creationId xmlns:a16="http://schemas.microsoft.com/office/drawing/2014/main" id="{1488384C-3F28-C04F-95C6-3068EC9DA6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670" name="Content Placeholder 10" descr="Logo&#10;&#10;Description automatically generated">
              <a:extLst>
                <a:ext uri="{FF2B5EF4-FFF2-40B4-BE49-F238E27FC236}">
                  <a16:creationId xmlns:a16="http://schemas.microsoft.com/office/drawing/2014/main" id="{C6E81574-D18D-8745-BFE8-0F3DBAE229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671" name="Content Placeholder 10" descr="Logo&#10;&#10;Description automatically generated">
              <a:extLst>
                <a:ext uri="{FF2B5EF4-FFF2-40B4-BE49-F238E27FC236}">
                  <a16:creationId xmlns:a16="http://schemas.microsoft.com/office/drawing/2014/main" id="{E62EC813-1891-0942-B56F-BEFAD57DA9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672" name="Content Placeholder 10" descr="Logo&#10;&#10;Description automatically generated">
              <a:extLst>
                <a:ext uri="{FF2B5EF4-FFF2-40B4-BE49-F238E27FC236}">
                  <a16:creationId xmlns:a16="http://schemas.microsoft.com/office/drawing/2014/main" id="{C615CDDB-C62B-6C4E-BC6D-266C9A5583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673" name="Content Placeholder 10" descr="Logo&#10;&#10;Description automatically generated">
              <a:extLst>
                <a:ext uri="{FF2B5EF4-FFF2-40B4-BE49-F238E27FC236}">
                  <a16:creationId xmlns:a16="http://schemas.microsoft.com/office/drawing/2014/main" id="{3002477A-D17A-D644-AE20-4AC48E9D89C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674" name="Content Placeholder 10" descr="Logo&#10;&#10;Description automatically generated">
              <a:extLst>
                <a:ext uri="{FF2B5EF4-FFF2-40B4-BE49-F238E27FC236}">
                  <a16:creationId xmlns:a16="http://schemas.microsoft.com/office/drawing/2014/main" id="{0307221D-60C0-6F4E-8394-B8A1E53F0B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675" name="Content Placeholder 10" descr="Logo&#10;&#10;Description automatically generated">
              <a:extLst>
                <a:ext uri="{FF2B5EF4-FFF2-40B4-BE49-F238E27FC236}">
                  <a16:creationId xmlns:a16="http://schemas.microsoft.com/office/drawing/2014/main" id="{C8C72291-ECF1-1F46-8CA1-ABFF7D701C6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676" name="Content Placeholder 10" descr="Logo&#10;&#10;Description automatically generated">
              <a:extLst>
                <a:ext uri="{FF2B5EF4-FFF2-40B4-BE49-F238E27FC236}">
                  <a16:creationId xmlns:a16="http://schemas.microsoft.com/office/drawing/2014/main" id="{511A3759-12F5-9B4B-B215-6A83D97657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677" name="Content Placeholder 10" descr="Logo&#10;&#10;Description automatically generated">
              <a:extLst>
                <a:ext uri="{FF2B5EF4-FFF2-40B4-BE49-F238E27FC236}">
                  <a16:creationId xmlns:a16="http://schemas.microsoft.com/office/drawing/2014/main" id="{5F20A994-9A94-E347-8376-69F4D17A5F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678" name="Content Placeholder 10" descr="Logo&#10;&#10;Description automatically generated">
              <a:extLst>
                <a:ext uri="{FF2B5EF4-FFF2-40B4-BE49-F238E27FC236}">
                  <a16:creationId xmlns:a16="http://schemas.microsoft.com/office/drawing/2014/main" id="{553C9704-6408-7D41-90E2-7D4674BF68D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679" name="Content Placeholder 10" descr="Logo&#10;&#10;Description automatically generated">
              <a:extLst>
                <a:ext uri="{FF2B5EF4-FFF2-40B4-BE49-F238E27FC236}">
                  <a16:creationId xmlns:a16="http://schemas.microsoft.com/office/drawing/2014/main" id="{639CF529-0E4C-0946-AC64-CCC855A7920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680" name="Content Placeholder 10" descr="Logo&#10;&#10;Description automatically generated">
              <a:extLst>
                <a:ext uri="{FF2B5EF4-FFF2-40B4-BE49-F238E27FC236}">
                  <a16:creationId xmlns:a16="http://schemas.microsoft.com/office/drawing/2014/main" id="{604AD22D-49E0-AD42-B271-F9E56FF884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681" name="Content Placeholder 10" descr="Logo&#10;&#10;Description automatically generated">
              <a:extLst>
                <a:ext uri="{FF2B5EF4-FFF2-40B4-BE49-F238E27FC236}">
                  <a16:creationId xmlns:a16="http://schemas.microsoft.com/office/drawing/2014/main" id="{03347DB7-2578-CB4C-A53B-990614475F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682" name="Content Placeholder 10" descr="Logo&#10;&#10;Description automatically generated">
              <a:extLst>
                <a:ext uri="{FF2B5EF4-FFF2-40B4-BE49-F238E27FC236}">
                  <a16:creationId xmlns:a16="http://schemas.microsoft.com/office/drawing/2014/main" id="{BDE84375-7ED9-2849-A499-F3BE3AFAED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683" name="Content Placeholder 10" descr="Logo&#10;&#10;Description automatically generated">
              <a:extLst>
                <a:ext uri="{FF2B5EF4-FFF2-40B4-BE49-F238E27FC236}">
                  <a16:creationId xmlns:a16="http://schemas.microsoft.com/office/drawing/2014/main" id="{4F149257-9F02-6849-A562-5382F0D7CD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684" name="Content Placeholder 10" descr="Logo&#10;&#10;Description automatically generated">
              <a:extLst>
                <a:ext uri="{FF2B5EF4-FFF2-40B4-BE49-F238E27FC236}">
                  <a16:creationId xmlns:a16="http://schemas.microsoft.com/office/drawing/2014/main" id="{49DEAD7A-50A7-6A48-BDBB-BC79628CD4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685" name="Content Placeholder 10" descr="Logo&#10;&#10;Description automatically generated">
              <a:extLst>
                <a:ext uri="{FF2B5EF4-FFF2-40B4-BE49-F238E27FC236}">
                  <a16:creationId xmlns:a16="http://schemas.microsoft.com/office/drawing/2014/main" id="{348B817A-8229-C144-9807-F9F2CCE689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686" name="Content Placeholder 10" descr="Logo&#10;&#10;Description automatically generated">
              <a:extLst>
                <a:ext uri="{FF2B5EF4-FFF2-40B4-BE49-F238E27FC236}">
                  <a16:creationId xmlns:a16="http://schemas.microsoft.com/office/drawing/2014/main" id="{117C2B67-5954-774D-9B68-996370C9448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687" name="Content Placeholder 10" descr="Logo&#10;&#10;Description automatically generated">
              <a:extLst>
                <a:ext uri="{FF2B5EF4-FFF2-40B4-BE49-F238E27FC236}">
                  <a16:creationId xmlns:a16="http://schemas.microsoft.com/office/drawing/2014/main" id="{7400C226-8B74-304E-99E0-AD553ECF1F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688" name="Content Placeholder 10" descr="Logo&#10;&#10;Description automatically generated">
              <a:extLst>
                <a:ext uri="{FF2B5EF4-FFF2-40B4-BE49-F238E27FC236}">
                  <a16:creationId xmlns:a16="http://schemas.microsoft.com/office/drawing/2014/main" id="{6F554AFD-32F4-D943-B9B8-68C38461D1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689" name="Content Placeholder 10" descr="Logo&#10;&#10;Description automatically generated">
              <a:extLst>
                <a:ext uri="{FF2B5EF4-FFF2-40B4-BE49-F238E27FC236}">
                  <a16:creationId xmlns:a16="http://schemas.microsoft.com/office/drawing/2014/main" id="{B857BA2F-5623-9441-9A66-8B0D3F2543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690" name="Content Placeholder 10" descr="Logo&#10;&#10;Description automatically generated">
              <a:extLst>
                <a:ext uri="{FF2B5EF4-FFF2-40B4-BE49-F238E27FC236}">
                  <a16:creationId xmlns:a16="http://schemas.microsoft.com/office/drawing/2014/main" id="{C92DEC58-A594-364B-BE43-E9FA618C9B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691" name="Content Placeholder 10" descr="Logo&#10;&#10;Description automatically generated">
              <a:extLst>
                <a:ext uri="{FF2B5EF4-FFF2-40B4-BE49-F238E27FC236}">
                  <a16:creationId xmlns:a16="http://schemas.microsoft.com/office/drawing/2014/main" id="{0BEF0F39-E2BC-3044-9B89-E1EAC6E254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692" name="Content Placeholder 10" descr="Logo&#10;&#10;Description automatically generated">
              <a:extLst>
                <a:ext uri="{FF2B5EF4-FFF2-40B4-BE49-F238E27FC236}">
                  <a16:creationId xmlns:a16="http://schemas.microsoft.com/office/drawing/2014/main" id="{AAFC5E9E-3B42-854E-ADBC-F7301AF8F4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693" name="Group 692">
            <a:extLst>
              <a:ext uri="{FF2B5EF4-FFF2-40B4-BE49-F238E27FC236}">
                <a16:creationId xmlns:a16="http://schemas.microsoft.com/office/drawing/2014/main" id="{F5AE6C70-9E32-094C-911A-0A08759DFB93}"/>
              </a:ext>
            </a:extLst>
          </p:cNvPr>
          <p:cNvGrpSpPr/>
          <p:nvPr/>
        </p:nvGrpSpPr>
        <p:grpSpPr>
          <a:xfrm>
            <a:off x="8883191" y="392697"/>
            <a:ext cx="4274009" cy="2130586"/>
            <a:chOff x="488491" y="2481649"/>
            <a:chExt cx="4274009" cy="2130586"/>
          </a:xfrm>
        </p:grpSpPr>
        <p:pic>
          <p:nvPicPr>
            <p:cNvPr id="694" name="Content Placeholder 10" descr="Logo&#10;&#10;Description automatically generated">
              <a:extLst>
                <a:ext uri="{FF2B5EF4-FFF2-40B4-BE49-F238E27FC236}">
                  <a16:creationId xmlns:a16="http://schemas.microsoft.com/office/drawing/2014/main" id="{03839C38-F86F-464E-8182-38A3B6BF7A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695" name="Content Placeholder 10" descr="Logo&#10;&#10;Description automatically generated">
              <a:extLst>
                <a:ext uri="{FF2B5EF4-FFF2-40B4-BE49-F238E27FC236}">
                  <a16:creationId xmlns:a16="http://schemas.microsoft.com/office/drawing/2014/main" id="{D86FF45D-180F-044A-B83B-5F1F6AF600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696" name="Content Placeholder 10" descr="Logo&#10;&#10;Description automatically generated">
              <a:extLst>
                <a:ext uri="{FF2B5EF4-FFF2-40B4-BE49-F238E27FC236}">
                  <a16:creationId xmlns:a16="http://schemas.microsoft.com/office/drawing/2014/main" id="{CC70B144-DF00-6A47-9DFD-BD02A7543F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697" name="Content Placeholder 10" descr="Logo&#10;&#10;Description automatically generated">
              <a:extLst>
                <a:ext uri="{FF2B5EF4-FFF2-40B4-BE49-F238E27FC236}">
                  <a16:creationId xmlns:a16="http://schemas.microsoft.com/office/drawing/2014/main" id="{149707CE-DEBE-DB43-83BB-6D0A0BC516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698" name="Content Placeholder 10" descr="Logo&#10;&#10;Description automatically generated">
              <a:extLst>
                <a:ext uri="{FF2B5EF4-FFF2-40B4-BE49-F238E27FC236}">
                  <a16:creationId xmlns:a16="http://schemas.microsoft.com/office/drawing/2014/main" id="{6EC5B9A8-FC27-8A4F-8EE6-1A0963EF4D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699" name="Content Placeholder 10" descr="Logo&#10;&#10;Description automatically generated">
              <a:extLst>
                <a:ext uri="{FF2B5EF4-FFF2-40B4-BE49-F238E27FC236}">
                  <a16:creationId xmlns:a16="http://schemas.microsoft.com/office/drawing/2014/main" id="{673661C8-053C-D44F-B70F-8E5EFA11FC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00" name="Content Placeholder 10" descr="Logo&#10;&#10;Description automatically generated">
              <a:extLst>
                <a:ext uri="{FF2B5EF4-FFF2-40B4-BE49-F238E27FC236}">
                  <a16:creationId xmlns:a16="http://schemas.microsoft.com/office/drawing/2014/main" id="{78BB21D3-50FF-FD47-99A5-8CF103602C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01" name="Content Placeholder 10" descr="Logo&#10;&#10;Description automatically generated">
              <a:extLst>
                <a:ext uri="{FF2B5EF4-FFF2-40B4-BE49-F238E27FC236}">
                  <a16:creationId xmlns:a16="http://schemas.microsoft.com/office/drawing/2014/main" id="{7011A65E-FB04-4F44-90F5-73A530A369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02" name="Content Placeholder 10" descr="Logo&#10;&#10;Description automatically generated">
              <a:extLst>
                <a:ext uri="{FF2B5EF4-FFF2-40B4-BE49-F238E27FC236}">
                  <a16:creationId xmlns:a16="http://schemas.microsoft.com/office/drawing/2014/main" id="{9DDFA83C-35BA-9D4A-9F33-265D2FA6210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03" name="Content Placeholder 10" descr="Logo&#10;&#10;Description automatically generated">
              <a:extLst>
                <a:ext uri="{FF2B5EF4-FFF2-40B4-BE49-F238E27FC236}">
                  <a16:creationId xmlns:a16="http://schemas.microsoft.com/office/drawing/2014/main" id="{4403AB93-735D-8947-AB56-C66C2B9AA6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04" name="Content Placeholder 10" descr="Logo&#10;&#10;Description automatically generated">
              <a:extLst>
                <a:ext uri="{FF2B5EF4-FFF2-40B4-BE49-F238E27FC236}">
                  <a16:creationId xmlns:a16="http://schemas.microsoft.com/office/drawing/2014/main" id="{E5CBE84C-7D13-3C4D-B483-3116BD2F6B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05" name="Content Placeholder 10" descr="Logo&#10;&#10;Description automatically generated">
              <a:extLst>
                <a:ext uri="{FF2B5EF4-FFF2-40B4-BE49-F238E27FC236}">
                  <a16:creationId xmlns:a16="http://schemas.microsoft.com/office/drawing/2014/main" id="{459EA9E1-C26E-8A49-9E01-D91C1DCE66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06" name="Content Placeholder 10" descr="Logo&#10;&#10;Description automatically generated">
              <a:extLst>
                <a:ext uri="{FF2B5EF4-FFF2-40B4-BE49-F238E27FC236}">
                  <a16:creationId xmlns:a16="http://schemas.microsoft.com/office/drawing/2014/main" id="{A818B1B9-638B-D64B-B828-3961B572CC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07" name="Content Placeholder 10" descr="Logo&#10;&#10;Description automatically generated">
              <a:extLst>
                <a:ext uri="{FF2B5EF4-FFF2-40B4-BE49-F238E27FC236}">
                  <a16:creationId xmlns:a16="http://schemas.microsoft.com/office/drawing/2014/main" id="{406CF1A6-8199-7B48-A9E5-F9A65B739B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08" name="Content Placeholder 10" descr="Logo&#10;&#10;Description automatically generated">
              <a:extLst>
                <a:ext uri="{FF2B5EF4-FFF2-40B4-BE49-F238E27FC236}">
                  <a16:creationId xmlns:a16="http://schemas.microsoft.com/office/drawing/2014/main" id="{CFD39695-8834-F64B-B00F-114ED8A22C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09" name="Content Placeholder 10" descr="Logo&#10;&#10;Description automatically generated">
              <a:extLst>
                <a:ext uri="{FF2B5EF4-FFF2-40B4-BE49-F238E27FC236}">
                  <a16:creationId xmlns:a16="http://schemas.microsoft.com/office/drawing/2014/main" id="{80A850CA-CF8B-C548-A792-188E57E618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10" name="Content Placeholder 10" descr="Logo&#10;&#10;Description automatically generated">
              <a:extLst>
                <a:ext uri="{FF2B5EF4-FFF2-40B4-BE49-F238E27FC236}">
                  <a16:creationId xmlns:a16="http://schemas.microsoft.com/office/drawing/2014/main" id="{D7E8A72C-D02B-AF45-94B9-391D8D6C83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11" name="Content Placeholder 10" descr="Logo&#10;&#10;Description automatically generated">
              <a:extLst>
                <a:ext uri="{FF2B5EF4-FFF2-40B4-BE49-F238E27FC236}">
                  <a16:creationId xmlns:a16="http://schemas.microsoft.com/office/drawing/2014/main" id="{1477F468-4F6A-4647-BB2A-B350FCEE161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12" name="Content Placeholder 10" descr="Logo&#10;&#10;Description automatically generated">
              <a:extLst>
                <a:ext uri="{FF2B5EF4-FFF2-40B4-BE49-F238E27FC236}">
                  <a16:creationId xmlns:a16="http://schemas.microsoft.com/office/drawing/2014/main" id="{451E9995-4C20-1B45-86B8-9BC509E81B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13" name="Content Placeholder 10" descr="Logo&#10;&#10;Description automatically generated">
              <a:extLst>
                <a:ext uri="{FF2B5EF4-FFF2-40B4-BE49-F238E27FC236}">
                  <a16:creationId xmlns:a16="http://schemas.microsoft.com/office/drawing/2014/main" id="{7E6D037D-4517-9E4D-BC15-41596A472C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14" name="Content Placeholder 10" descr="Logo&#10;&#10;Description automatically generated">
              <a:extLst>
                <a:ext uri="{FF2B5EF4-FFF2-40B4-BE49-F238E27FC236}">
                  <a16:creationId xmlns:a16="http://schemas.microsoft.com/office/drawing/2014/main" id="{75D5D078-CA72-B744-B59D-787A089BD1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15" name="Content Placeholder 10" descr="Logo&#10;&#10;Description automatically generated">
              <a:extLst>
                <a:ext uri="{FF2B5EF4-FFF2-40B4-BE49-F238E27FC236}">
                  <a16:creationId xmlns:a16="http://schemas.microsoft.com/office/drawing/2014/main" id="{B6593153-4B6E-7B41-AA7E-4788652EFF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16" name="Content Placeholder 10" descr="Logo&#10;&#10;Description automatically generated">
              <a:extLst>
                <a:ext uri="{FF2B5EF4-FFF2-40B4-BE49-F238E27FC236}">
                  <a16:creationId xmlns:a16="http://schemas.microsoft.com/office/drawing/2014/main" id="{9F6B8E41-22EC-B24C-A8C0-8762261FE8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17" name="Content Placeholder 10" descr="Logo&#10;&#10;Description automatically generated">
              <a:extLst>
                <a:ext uri="{FF2B5EF4-FFF2-40B4-BE49-F238E27FC236}">
                  <a16:creationId xmlns:a16="http://schemas.microsoft.com/office/drawing/2014/main" id="{7292EFC5-9553-224C-9B77-646ACD854F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718" name="Content Placeholder 10" descr="Logo&#10;&#10;Description automatically generated">
              <a:extLst>
                <a:ext uri="{FF2B5EF4-FFF2-40B4-BE49-F238E27FC236}">
                  <a16:creationId xmlns:a16="http://schemas.microsoft.com/office/drawing/2014/main" id="{3639758B-3BE5-704D-A0D9-48D2E3F29B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719" name="Content Placeholder 10" descr="Logo&#10;&#10;Description automatically generated">
              <a:extLst>
                <a:ext uri="{FF2B5EF4-FFF2-40B4-BE49-F238E27FC236}">
                  <a16:creationId xmlns:a16="http://schemas.microsoft.com/office/drawing/2014/main" id="{86F5261E-EED5-7D44-95AD-1DDB33B85B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720" name="Content Placeholder 10" descr="Logo&#10;&#10;Description automatically generated">
              <a:extLst>
                <a:ext uri="{FF2B5EF4-FFF2-40B4-BE49-F238E27FC236}">
                  <a16:creationId xmlns:a16="http://schemas.microsoft.com/office/drawing/2014/main" id="{5DCAF6E2-BF3C-2D4A-ADD5-D36A0A7303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721" name="Content Placeholder 10" descr="Logo&#10;&#10;Description automatically generated">
              <a:extLst>
                <a:ext uri="{FF2B5EF4-FFF2-40B4-BE49-F238E27FC236}">
                  <a16:creationId xmlns:a16="http://schemas.microsoft.com/office/drawing/2014/main" id="{56EDAEAD-AF91-DF4C-8FF6-08310FE7B92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722" name="Content Placeholder 10" descr="Logo&#10;&#10;Description automatically generated">
              <a:extLst>
                <a:ext uri="{FF2B5EF4-FFF2-40B4-BE49-F238E27FC236}">
                  <a16:creationId xmlns:a16="http://schemas.microsoft.com/office/drawing/2014/main" id="{30E069EA-6387-B34A-8304-23AE49EC48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723" name="Content Placeholder 10" descr="Logo&#10;&#10;Description automatically generated">
              <a:extLst>
                <a:ext uri="{FF2B5EF4-FFF2-40B4-BE49-F238E27FC236}">
                  <a16:creationId xmlns:a16="http://schemas.microsoft.com/office/drawing/2014/main" id="{AE279BA6-26B1-0F44-815B-AB89B131DB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724" name="Content Placeholder 10" descr="Logo&#10;&#10;Description automatically generated">
              <a:extLst>
                <a:ext uri="{FF2B5EF4-FFF2-40B4-BE49-F238E27FC236}">
                  <a16:creationId xmlns:a16="http://schemas.microsoft.com/office/drawing/2014/main" id="{1E86857F-F9B8-F54D-AC13-72ADABF84A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725" name="Content Placeholder 10" descr="Logo&#10;&#10;Description automatically generated">
              <a:extLst>
                <a:ext uri="{FF2B5EF4-FFF2-40B4-BE49-F238E27FC236}">
                  <a16:creationId xmlns:a16="http://schemas.microsoft.com/office/drawing/2014/main" id="{CA900B0B-C357-5142-ACD1-3BE8245C97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726" name="Content Placeholder 10" descr="Logo&#10;&#10;Description automatically generated">
              <a:extLst>
                <a:ext uri="{FF2B5EF4-FFF2-40B4-BE49-F238E27FC236}">
                  <a16:creationId xmlns:a16="http://schemas.microsoft.com/office/drawing/2014/main" id="{48CBFAB3-723F-A14D-BDB9-4DF76DB34D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727" name="Content Placeholder 10" descr="Logo&#10;&#10;Description automatically generated">
              <a:extLst>
                <a:ext uri="{FF2B5EF4-FFF2-40B4-BE49-F238E27FC236}">
                  <a16:creationId xmlns:a16="http://schemas.microsoft.com/office/drawing/2014/main" id="{325ED428-8779-A548-80D6-E3D388A358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728" name="Content Placeholder 10" descr="Logo&#10;&#10;Description automatically generated">
              <a:extLst>
                <a:ext uri="{FF2B5EF4-FFF2-40B4-BE49-F238E27FC236}">
                  <a16:creationId xmlns:a16="http://schemas.microsoft.com/office/drawing/2014/main" id="{3AC72DDC-7673-014E-9F47-4C80697230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729" name="Content Placeholder 10" descr="Logo&#10;&#10;Description automatically generated">
              <a:extLst>
                <a:ext uri="{FF2B5EF4-FFF2-40B4-BE49-F238E27FC236}">
                  <a16:creationId xmlns:a16="http://schemas.microsoft.com/office/drawing/2014/main" id="{4B18E7BC-B305-5545-A905-26E61CC074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730" name="Content Placeholder 10" descr="Logo&#10;&#10;Description automatically generated">
              <a:extLst>
                <a:ext uri="{FF2B5EF4-FFF2-40B4-BE49-F238E27FC236}">
                  <a16:creationId xmlns:a16="http://schemas.microsoft.com/office/drawing/2014/main" id="{80A85C9C-8402-3D4C-AA60-04FE6F2C42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731" name="Content Placeholder 10" descr="Logo&#10;&#10;Description automatically generated">
              <a:extLst>
                <a:ext uri="{FF2B5EF4-FFF2-40B4-BE49-F238E27FC236}">
                  <a16:creationId xmlns:a16="http://schemas.microsoft.com/office/drawing/2014/main" id="{48F008BD-693E-7641-BED7-EEAB60D990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732" name="Content Placeholder 10" descr="Logo&#10;&#10;Description automatically generated">
              <a:extLst>
                <a:ext uri="{FF2B5EF4-FFF2-40B4-BE49-F238E27FC236}">
                  <a16:creationId xmlns:a16="http://schemas.microsoft.com/office/drawing/2014/main" id="{790360A5-6A22-B947-9853-EE8735682B3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733" name="Content Placeholder 10" descr="Logo&#10;&#10;Description automatically generated">
              <a:extLst>
                <a:ext uri="{FF2B5EF4-FFF2-40B4-BE49-F238E27FC236}">
                  <a16:creationId xmlns:a16="http://schemas.microsoft.com/office/drawing/2014/main" id="{715ACA27-1EEF-2E4A-A6A9-3ED6AD275D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734" name="Group 733">
            <a:extLst>
              <a:ext uri="{FF2B5EF4-FFF2-40B4-BE49-F238E27FC236}">
                <a16:creationId xmlns:a16="http://schemas.microsoft.com/office/drawing/2014/main" id="{DA6FA6BA-6694-C842-9100-6FF36584544D}"/>
              </a:ext>
            </a:extLst>
          </p:cNvPr>
          <p:cNvGrpSpPr/>
          <p:nvPr/>
        </p:nvGrpSpPr>
        <p:grpSpPr>
          <a:xfrm>
            <a:off x="-3702509" y="392697"/>
            <a:ext cx="4274009" cy="2130586"/>
            <a:chOff x="488491" y="2481649"/>
            <a:chExt cx="4274009" cy="2130586"/>
          </a:xfrm>
        </p:grpSpPr>
        <p:pic>
          <p:nvPicPr>
            <p:cNvPr id="735" name="Content Placeholder 10" descr="Logo&#10;&#10;Description automatically generated">
              <a:extLst>
                <a:ext uri="{FF2B5EF4-FFF2-40B4-BE49-F238E27FC236}">
                  <a16:creationId xmlns:a16="http://schemas.microsoft.com/office/drawing/2014/main" id="{6916F77D-6582-A44F-BD18-5C8346B5835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736" name="Content Placeholder 10" descr="Logo&#10;&#10;Description automatically generated">
              <a:extLst>
                <a:ext uri="{FF2B5EF4-FFF2-40B4-BE49-F238E27FC236}">
                  <a16:creationId xmlns:a16="http://schemas.microsoft.com/office/drawing/2014/main" id="{A331F222-0226-AF46-92B5-124137195FF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737" name="Content Placeholder 10" descr="Logo&#10;&#10;Description automatically generated">
              <a:extLst>
                <a:ext uri="{FF2B5EF4-FFF2-40B4-BE49-F238E27FC236}">
                  <a16:creationId xmlns:a16="http://schemas.microsoft.com/office/drawing/2014/main" id="{A39B255A-A020-4C4D-8F58-11707CCA83D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738" name="Content Placeholder 10" descr="Logo&#10;&#10;Description automatically generated">
              <a:extLst>
                <a:ext uri="{FF2B5EF4-FFF2-40B4-BE49-F238E27FC236}">
                  <a16:creationId xmlns:a16="http://schemas.microsoft.com/office/drawing/2014/main" id="{8A07CA74-32DC-3C4D-970A-00B064F3AC7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739" name="Content Placeholder 10" descr="Logo&#10;&#10;Description automatically generated">
              <a:extLst>
                <a:ext uri="{FF2B5EF4-FFF2-40B4-BE49-F238E27FC236}">
                  <a16:creationId xmlns:a16="http://schemas.microsoft.com/office/drawing/2014/main" id="{4B928A87-28FB-474D-84AB-54BAEBC9A8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740" name="Content Placeholder 10" descr="Logo&#10;&#10;Description automatically generated">
              <a:extLst>
                <a:ext uri="{FF2B5EF4-FFF2-40B4-BE49-F238E27FC236}">
                  <a16:creationId xmlns:a16="http://schemas.microsoft.com/office/drawing/2014/main" id="{A63129B0-158E-774C-BCA7-5821E5FC3A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41" name="Content Placeholder 10" descr="Logo&#10;&#10;Description automatically generated">
              <a:extLst>
                <a:ext uri="{FF2B5EF4-FFF2-40B4-BE49-F238E27FC236}">
                  <a16:creationId xmlns:a16="http://schemas.microsoft.com/office/drawing/2014/main" id="{DB80FD26-348C-7945-B286-9B4F8B6B03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42" name="Content Placeholder 10" descr="Logo&#10;&#10;Description automatically generated">
              <a:extLst>
                <a:ext uri="{FF2B5EF4-FFF2-40B4-BE49-F238E27FC236}">
                  <a16:creationId xmlns:a16="http://schemas.microsoft.com/office/drawing/2014/main" id="{E5B5563D-ACD8-7442-8C69-0DA6BC2EFE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43" name="Content Placeholder 10" descr="Logo&#10;&#10;Description automatically generated">
              <a:extLst>
                <a:ext uri="{FF2B5EF4-FFF2-40B4-BE49-F238E27FC236}">
                  <a16:creationId xmlns:a16="http://schemas.microsoft.com/office/drawing/2014/main" id="{E4BA3662-5E4F-5E4D-8562-D45E8BD854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44" name="Content Placeholder 10" descr="Logo&#10;&#10;Description automatically generated">
              <a:extLst>
                <a:ext uri="{FF2B5EF4-FFF2-40B4-BE49-F238E27FC236}">
                  <a16:creationId xmlns:a16="http://schemas.microsoft.com/office/drawing/2014/main" id="{0BEC89C9-A07D-C747-AB33-8EFF7E1848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45" name="Content Placeholder 10" descr="Logo&#10;&#10;Description automatically generated">
              <a:extLst>
                <a:ext uri="{FF2B5EF4-FFF2-40B4-BE49-F238E27FC236}">
                  <a16:creationId xmlns:a16="http://schemas.microsoft.com/office/drawing/2014/main" id="{103F49F5-F700-034B-8447-1E57293923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46" name="Content Placeholder 10" descr="Logo&#10;&#10;Description automatically generated">
              <a:extLst>
                <a:ext uri="{FF2B5EF4-FFF2-40B4-BE49-F238E27FC236}">
                  <a16:creationId xmlns:a16="http://schemas.microsoft.com/office/drawing/2014/main" id="{A8FBF7FA-BD02-4348-AD8C-501574D6F6D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47" name="Content Placeholder 10" descr="Logo&#10;&#10;Description automatically generated">
              <a:extLst>
                <a:ext uri="{FF2B5EF4-FFF2-40B4-BE49-F238E27FC236}">
                  <a16:creationId xmlns:a16="http://schemas.microsoft.com/office/drawing/2014/main" id="{47AEEBBB-E58E-7D4E-8E8E-2AEF073E49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48" name="Content Placeholder 10" descr="Logo&#10;&#10;Description automatically generated">
              <a:extLst>
                <a:ext uri="{FF2B5EF4-FFF2-40B4-BE49-F238E27FC236}">
                  <a16:creationId xmlns:a16="http://schemas.microsoft.com/office/drawing/2014/main" id="{AAE6AA17-3CEE-0D4C-8F09-F9F4F8321A8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49" name="Content Placeholder 10" descr="Logo&#10;&#10;Description automatically generated">
              <a:extLst>
                <a:ext uri="{FF2B5EF4-FFF2-40B4-BE49-F238E27FC236}">
                  <a16:creationId xmlns:a16="http://schemas.microsoft.com/office/drawing/2014/main" id="{FAB51850-5CB6-4F43-B47F-55A4F164C5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50" name="Content Placeholder 10" descr="Logo&#10;&#10;Description automatically generated">
              <a:extLst>
                <a:ext uri="{FF2B5EF4-FFF2-40B4-BE49-F238E27FC236}">
                  <a16:creationId xmlns:a16="http://schemas.microsoft.com/office/drawing/2014/main" id="{62FEF699-07F3-CC4C-B721-798333877E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51" name="Content Placeholder 10" descr="Logo&#10;&#10;Description automatically generated">
              <a:extLst>
                <a:ext uri="{FF2B5EF4-FFF2-40B4-BE49-F238E27FC236}">
                  <a16:creationId xmlns:a16="http://schemas.microsoft.com/office/drawing/2014/main" id="{B08FE034-A645-2D45-8E51-02F29CD843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52" name="Content Placeholder 10" descr="Logo&#10;&#10;Description automatically generated">
              <a:extLst>
                <a:ext uri="{FF2B5EF4-FFF2-40B4-BE49-F238E27FC236}">
                  <a16:creationId xmlns:a16="http://schemas.microsoft.com/office/drawing/2014/main" id="{91BB0F7C-AB72-3644-A009-3404B93314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53" name="Content Placeholder 10" descr="Logo&#10;&#10;Description automatically generated">
              <a:extLst>
                <a:ext uri="{FF2B5EF4-FFF2-40B4-BE49-F238E27FC236}">
                  <a16:creationId xmlns:a16="http://schemas.microsoft.com/office/drawing/2014/main" id="{A1347C6F-EF23-FC47-A460-9484391255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54" name="Content Placeholder 10" descr="Logo&#10;&#10;Description automatically generated">
              <a:extLst>
                <a:ext uri="{FF2B5EF4-FFF2-40B4-BE49-F238E27FC236}">
                  <a16:creationId xmlns:a16="http://schemas.microsoft.com/office/drawing/2014/main" id="{3E86B2B6-D45F-644E-953C-AEDEF6F99D7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55" name="Content Placeholder 10" descr="Logo&#10;&#10;Description automatically generated">
              <a:extLst>
                <a:ext uri="{FF2B5EF4-FFF2-40B4-BE49-F238E27FC236}">
                  <a16:creationId xmlns:a16="http://schemas.microsoft.com/office/drawing/2014/main" id="{44FEADE5-5B95-FD49-8F0E-0DEC6F8A45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56" name="Content Placeholder 10" descr="Logo&#10;&#10;Description automatically generated">
              <a:extLst>
                <a:ext uri="{FF2B5EF4-FFF2-40B4-BE49-F238E27FC236}">
                  <a16:creationId xmlns:a16="http://schemas.microsoft.com/office/drawing/2014/main" id="{D0698B87-B7AE-C146-9C03-8A04C50F8B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57" name="Content Placeholder 10" descr="Logo&#10;&#10;Description automatically generated">
              <a:extLst>
                <a:ext uri="{FF2B5EF4-FFF2-40B4-BE49-F238E27FC236}">
                  <a16:creationId xmlns:a16="http://schemas.microsoft.com/office/drawing/2014/main" id="{867A1842-EAFA-DE43-840C-B70A4CCAA4B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58" name="Content Placeholder 10" descr="Logo&#10;&#10;Description automatically generated">
              <a:extLst>
                <a:ext uri="{FF2B5EF4-FFF2-40B4-BE49-F238E27FC236}">
                  <a16:creationId xmlns:a16="http://schemas.microsoft.com/office/drawing/2014/main" id="{4024655C-B5E9-0A4B-9294-1DFCFA5BEC9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759" name="Content Placeholder 10" descr="Logo&#10;&#10;Description automatically generated">
              <a:extLst>
                <a:ext uri="{FF2B5EF4-FFF2-40B4-BE49-F238E27FC236}">
                  <a16:creationId xmlns:a16="http://schemas.microsoft.com/office/drawing/2014/main" id="{4CBBA880-4DB8-0F4A-BF4D-41D38AE282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760" name="Content Placeholder 10" descr="Logo&#10;&#10;Description automatically generated">
              <a:extLst>
                <a:ext uri="{FF2B5EF4-FFF2-40B4-BE49-F238E27FC236}">
                  <a16:creationId xmlns:a16="http://schemas.microsoft.com/office/drawing/2014/main" id="{91A600B8-2EE8-F64D-93AE-8B1181579D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761" name="Content Placeholder 10" descr="Logo&#10;&#10;Description automatically generated">
              <a:extLst>
                <a:ext uri="{FF2B5EF4-FFF2-40B4-BE49-F238E27FC236}">
                  <a16:creationId xmlns:a16="http://schemas.microsoft.com/office/drawing/2014/main" id="{48397EEE-C0A5-9E4B-8C1D-C9B997BB9D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762" name="Content Placeholder 10" descr="Logo&#10;&#10;Description automatically generated">
              <a:extLst>
                <a:ext uri="{FF2B5EF4-FFF2-40B4-BE49-F238E27FC236}">
                  <a16:creationId xmlns:a16="http://schemas.microsoft.com/office/drawing/2014/main" id="{CB6B0BD5-21D7-1F47-B630-E6096354DA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763" name="Content Placeholder 10" descr="Logo&#10;&#10;Description automatically generated">
              <a:extLst>
                <a:ext uri="{FF2B5EF4-FFF2-40B4-BE49-F238E27FC236}">
                  <a16:creationId xmlns:a16="http://schemas.microsoft.com/office/drawing/2014/main" id="{7D23AAE2-AF13-E644-98CA-BF7B080B16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764" name="Content Placeholder 10" descr="Logo&#10;&#10;Description automatically generated">
              <a:extLst>
                <a:ext uri="{FF2B5EF4-FFF2-40B4-BE49-F238E27FC236}">
                  <a16:creationId xmlns:a16="http://schemas.microsoft.com/office/drawing/2014/main" id="{DD60D08D-6FB8-F944-98C6-67DEC7F22C6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765" name="Content Placeholder 10" descr="Logo&#10;&#10;Description automatically generated">
              <a:extLst>
                <a:ext uri="{FF2B5EF4-FFF2-40B4-BE49-F238E27FC236}">
                  <a16:creationId xmlns:a16="http://schemas.microsoft.com/office/drawing/2014/main" id="{9A8113B6-575E-4549-83E7-8B70E2AFBF3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766" name="Content Placeholder 10" descr="Logo&#10;&#10;Description automatically generated">
              <a:extLst>
                <a:ext uri="{FF2B5EF4-FFF2-40B4-BE49-F238E27FC236}">
                  <a16:creationId xmlns:a16="http://schemas.microsoft.com/office/drawing/2014/main" id="{69EF19E2-BF83-8B4D-A8C7-0B63B1C6CA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767" name="Content Placeholder 10" descr="Logo&#10;&#10;Description automatically generated">
              <a:extLst>
                <a:ext uri="{FF2B5EF4-FFF2-40B4-BE49-F238E27FC236}">
                  <a16:creationId xmlns:a16="http://schemas.microsoft.com/office/drawing/2014/main" id="{7C947B9C-222F-BA4E-A199-EA7353B624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768" name="Content Placeholder 10" descr="Logo&#10;&#10;Description automatically generated">
              <a:extLst>
                <a:ext uri="{FF2B5EF4-FFF2-40B4-BE49-F238E27FC236}">
                  <a16:creationId xmlns:a16="http://schemas.microsoft.com/office/drawing/2014/main" id="{22FFDFC8-2803-D448-A670-C43F21AA45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769" name="Content Placeholder 10" descr="Logo&#10;&#10;Description automatically generated">
              <a:extLst>
                <a:ext uri="{FF2B5EF4-FFF2-40B4-BE49-F238E27FC236}">
                  <a16:creationId xmlns:a16="http://schemas.microsoft.com/office/drawing/2014/main" id="{7C1F5EAB-8468-4E48-8F79-C36773EA34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770" name="Content Placeholder 10" descr="Logo&#10;&#10;Description automatically generated">
              <a:extLst>
                <a:ext uri="{FF2B5EF4-FFF2-40B4-BE49-F238E27FC236}">
                  <a16:creationId xmlns:a16="http://schemas.microsoft.com/office/drawing/2014/main" id="{3B2F2FAA-ABFE-D24E-A080-268BFCFF7EC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771" name="Content Placeholder 10" descr="Logo&#10;&#10;Description automatically generated">
              <a:extLst>
                <a:ext uri="{FF2B5EF4-FFF2-40B4-BE49-F238E27FC236}">
                  <a16:creationId xmlns:a16="http://schemas.microsoft.com/office/drawing/2014/main" id="{4D6B0865-7860-4048-B511-A704B90D858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772" name="Content Placeholder 10" descr="Logo&#10;&#10;Description automatically generated">
              <a:extLst>
                <a:ext uri="{FF2B5EF4-FFF2-40B4-BE49-F238E27FC236}">
                  <a16:creationId xmlns:a16="http://schemas.microsoft.com/office/drawing/2014/main" id="{DCA3EF9F-47D5-6648-83D6-8B6BE71540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773" name="Content Placeholder 10" descr="Logo&#10;&#10;Description automatically generated">
              <a:extLst>
                <a:ext uri="{FF2B5EF4-FFF2-40B4-BE49-F238E27FC236}">
                  <a16:creationId xmlns:a16="http://schemas.microsoft.com/office/drawing/2014/main" id="{A35A74D0-5B0F-CB43-B5B3-87352EC9E5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774" name="Content Placeholder 10" descr="Logo&#10;&#10;Description automatically generated">
              <a:extLst>
                <a:ext uri="{FF2B5EF4-FFF2-40B4-BE49-F238E27FC236}">
                  <a16:creationId xmlns:a16="http://schemas.microsoft.com/office/drawing/2014/main" id="{F1A8A970-65F4-8746-A589-22DF2FF3F6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775" name="Group 774">
            <a:extLst>
              <a:ext uri="{FF2B5EF4-FFF2-40B4-BE49-F238E27FC236}">
                <a16:creationId xmlns:a16="http://schemas.microsoft.com/office/drawing/2014/main" id="{F7CC4662-DE91-0745-ACA1-8C51DDE549E1}"/>
              </a:ext>
            </a:extLst>
          </p:cNvPr>
          <p:cNvGrpSpPr/>
          <p:nvPr/>
        </p:nvGrpSpPr>
        <p:grpSpPr>
          <a:xfrm>
            <a:off x="488491" y="-1550403"/>
            <a:ext cx="4274009" cy="2130586"/>
            <a:chOff x="488491" y="2481649"/>
            <a:chExt cx="4274009" cy="2130586"/>
          </a:xfrm>
        </p:grpSpPr>
        <p:pic>
          <p:nvPicPr>
            <p:cNvPr id="776" name="Content Placeholder 10" descr="Logo&#10;&#10;Description automatically generated">
              <a:extLst>
                <a:ext uri="{FF2B5EF4-FFF2-40B4-BE49-F238E27FC236}">
                  <a16:creationId xmlns:a16="http://schemas.microsoft.com/office/drawing/2014/main" id="{D9FEBFA1-88AB-3848-8699-358C463BC7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777" name="Content Placeholder 10" descr="Logo&#10;&#10;Description automatically generated">
              <a:extLst>
                <a:ext uri="{FF2B5EF4-FFF2-40B4-BE49-F238E27FC236}">
                  <a16:creationId xmlns:a16="http://schemas.microsoft.com/office/drawing/2014/main" id="{C078DC7F-33D9-9E47-854A-B2074F9AA3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778" name="Content Placeholder 10" descr="Logo&#10;&#10;Description automatically generated">
              <a:extLst>
                <a:ext uri="{FF2B5EF4-FFF2-40B4-BE49-F238E27FC236}">
                  <a16:creationId xmlns:a16="http://schemas.microsoft.com/office/drawing/2014/main" id="{982A5283-D7D9-1D4E-994D-BAB40211A6A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779" name="Content Placeholder 10" descr="Logo&#10;&#10;Description automatically generated">
              <a:extLst>
                <a:ext uri="{FF2B5EF4-FFF2-40B4-BE49-F238E27FC236}">
                  <a16:creationId xmlns:a16="http://schemas.microsoft.com/office/drawing/2014/main" id="{65D29626-7DA5-8545-8A88-9EF8E1F913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780" name="Content Placeholder 10" descr="Logo&#10;&#10;Description automatically generated">
              <a:extLst>
                <a:ext uri="{FF2B5EF4-FFF2-40B4-BE49-F238E27FC236}">
                  <a16:creationId xmlns:a16="http://schemas.microsoft.com/office/drawing/2014/main" id="{308258AF-E0F9-2840-B30D-C593469270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781" name="Content Placeholder 10" descr="Logo&#10;&#10;Description automatically generated">
              <a:extLst>
                <a:ext uri="{FF2B5EF4-FFF2-40B4-BE49-F238E27FC236}">
                  <a16:creationId xmlns:a16="http://schemas.microsoft.com/office/drawing/2014/main" id="{EDE59653-941E-4A43-8656-A75A3BAF1E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782" name="Content Placeholder 10" descr="Logo&#10;&#10;Description automatically generated">
              <a:extLst>
                <a:ext uri="{FF2B5EF4-FFF2-40B4-BE49-F238E27FC236}">
                  <a16:creationId xmlns:a16="http://schemas.microsoft.com/office/drawing/2014/main" id="{093A6A55-338A-A043-832A-35B336BD31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783" name="Content Placeholder 10" descr="Logo&#10;&#10;Description automatically generated">
              <a:extLst>
                <a:ext uri="{FF2B5EF4-FFF2-40B4-BE49-F238E27FC236}">
                  <a16:creationId xmlns:a16="http://schemas.microsoft.com/office/drawing/2014/main" id="{DF5D86D8-C245-B145-A498-0B5016CF08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784" name="Content Placeholder 10" descr="Logo&#10;&#10;Description automatically generated">
              <a:extLst>
                <a:ext uri="{FF2B5EF4-FFF2-40B4-BE49-F238E27FC236}">
                  <a16:creationId xmlns:a16="http://schemas.microsoft.com/office/drawing/2014/main" id="{BD5E8713-651E-EC4D-A779-3C2705F6B7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785" name="Content Placeholder 10" descr="Logo&#10;&#10;Description automatically generated">
              <a:extLst>
                <a:ext uri="{FF2B5EF4-FFF2-40B4-BE49-F238E27FC236}">
                  <a16:creationId xmlns:a16="http://schemas.microsoft.com/office/drawing/2014/main" id="{12570D3C-D781-1E49-9E2F-ABB3C8F7AE2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786" name="Content Placeholder 10" descr="Logo&#10;&#10;Description automatically generated">
              <a:extLst>
                <a:ext uri="{FF2B5EF4-FFF2-40B4-BE49-F238E27FC236}">
                  <a16:creationId xmlns:a16="http://schemas.microsoft.com/office/drawing/2014/main" id="{938165F6-76CB-9C4C-B73F-C90F3D0A7EE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787" name="Content Placeholder 10" descr="Logo&#10;&#10;Description automatically generated">
              <a:extLst>
                <a:ext uri="{FF2B5EF4-FFF2-40B4-BE49-F238E27FC236}">
                  <a16:creationId xmlns:a16="http://schemas.microsoft.com/office/drawing/2014/main" id="{47B39708-BC63-1C4C-B573-3381021DF5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788" name="Content Placeholder 10" descr="Logo&#10;&#10;Description automatically generated">
              <a:extLst>
                <a:ext uri="{FF2B5EF4-FFF2-40B4-BE49-F238E27FC236}">
                  <a16:creationId xmlns:a16="http://schemas.microsoft.com/office/drawing/2014/main" id="{FBF1FEE4-CB47-D54C-940A-491119F862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789" name="Content Placeholder 10" descr="Logo&#10;&#10;Description automatically generated">
              <a:extLst>
                <a:ext uri="{FF2B5EF4-FFF2-40B4-BE49-F238E27FC236}">
                  <a16:creationId xmlns:a16="http://schemas.microsoft.com/office/drawing/2014/main" id="{08EEB785-75BE-A843-B6A4-09907146A2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790" name="Content Placeholder 10" descr="Logo&#10;&#10;Description automatically generated">
              <a:extLst>
                <a:ext uri="{FF2B5EF4-FFF2-40B4-BE49-F238E27FC236}">
                  <a16:creationId xmlns:a16="http://schemas.microsoft.com/office/drawing/2014/main" id="{64571B12-8103-674F-889C-802F05F9D4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791" name="Content Placeholder 10" descr="Logo&#10;&#10;Description automatically generated">
              <a:extLst>
                <a:ext uri="{FF2B5EF4-FFF2-40B4-BE49-F238E27FC236}">
                  <a16:creationId xmlns:a16="http://schemas.microsoft.com/office/drawing/2014/main" id="{D9C2F5F6-E1F6-5046-8181-08326D8E0F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792" name="Content Placeholder 10" descr="Logo&#10;&#10;Description automatically generated">
              <a:extLst>
                <a:ext uri="{FF2B5EF4-FFF2-40B4-BE49-F238E27FC236}">
                  <a16:creationId xmlns:a16="http://schemas.microsoft.com/office/drawing/2014/main" id="{10C37F2B-1970-314A-A849-14E647182E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793" name="Content Placeholder 10" descr="Logo&#10;&#10;Description automatically generated">
              <a:extLst>
                <a:ext uri="{FF2B5EF4-FFF2-40B4-BE49-F238E27FC236}">
                  <a16:creationId xmlns:a16="http://schemas.microsoft.com/office/drawing/2014/main" id="{D470D408-A39A-8F45-87A6-BA143F3E9E5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794" name="Content Placeholder 10" descr="Logo&#10;&#10;Description automatically generated">
              <a:extLst>
                <a:ext uri="{FF2B5EF4-FFF2-40B4-BE49-F238E27FC236}">
                  <a16:creationId xmlns:a16="http://schemas.microsoft.com/office/drawing/2014/main" id="{84690C71-9F34-714C-929E-2B6D6EF260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795" name="Content Placeholder 10" descr="Logo&#10;&#10;Description automatically generated">
              <a:extLst>
                <a:ext uri="{FF2B5EF4-FFF2-40B4-BE49-F238E27FC236}">
                  <a16:creationId xmlns:a16="http://schemas.microsoft.com/office/drawing/2014/main" id="{A7691B81-097F-EF46-BD1D-9F1C617846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796" name="Content Placeholder 10" descr="Logo&#10;&#10;Description automatically generated">
              <a:extLst>
                <a:ext uri="{FF2B5EF4-FFF2-40B4-BE49-F238E27FC236}">
                  <a16:creationId xmlns:a16="http://schemas.microsoft.com/office/drawing/2014/main" id="{C1FE6DBD-9ADA-9945-BC91-BC80DCA4F0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797" name="Content Placeholder 10" descr="Logo&#10;&#10;Description automatically generated">
              <a:extLst>
                <a:ext uri="{FF2B5EF4-FFF2-40B4-BE49-F238E27FC236}">
                  <a16:creationId xmlns:a16="http://schemas.microsoft.com/office/drawing/2014/main" id="{8331BE66-9FED-5F4B-A857-066B3F9763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798" name="Content Placeholder 10" descr="Logo&#10;&#10;Description automatically generated">
              <a:extLst>
                <a:ext uri="{FF2B5EF4-FFF2-40B4-BE49-F238E27FC236}">
                  <a16:creationId xmlns:a16="http://schemas.microsoft.com/office/drawing/2014/main" id="{0CE34F1C-23A4-144D-B993-9E4343A2DAC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799" name="Content Placeholder 10" descr="Logo&#10;&#10;Description automatically generated">
              <a:extLst>
                <a:ext uri="{FF2B5EF4-FFF2-40B4-BE49-F238E27FC236}">
                  <a16:creationId xmlns:a16="http://schemas.microsoft.com/office/drawing/2014/main" id="{04D34819-B917-5A46-9075-112108D9EAE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00" name="Content Placeholder 10" descr="Logo&#10;&#10;Description automatically generated">
              <a:extLst>
                <a:ext uri="{FF2B5EF4-FFF2-40B4-BE49-F238E27FC236}">
                  <a16:creationId xmlns:a16="http://schemas.microsoft.com/office/drawing/2014/main" id="{A60C579D-BCDB-E54B-95B1-84C6731EF8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01" name="Content Placeholder 10" descr="Logo&#10;&#10;Description automatically generated">
              <a:extLst>
                <a:ext uri="{FF2B5EF4-FFF2-40B4-BE49-F238E27FC236}">
                  <a16:creationId xmlns:a16="http://schemas.microsoft.com/office/drawing/2014/main" id="{40B0DDEB-B3E4-F249-AC24-7CBE235C0A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02" name="Content Placeholder 10" descr="Logo&#10;&#10;Description automatically generated">
              <a:extLst>
                <a:ext uri="{FF2B5EF4-FFF2-40B4-BE49-F238E27FC236}">
                  <a16:creationId xmlns:a16="http://schemas.microsoft.com/office/drawing/2014/main" id="{AC3A28BE-A3CF-0D4B-BC31-54EBB0BC05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03" name="Content Placeholder 10" descr="Logo&#10;&#10;Description automatically generated">
              <a:extLst>
                <a:ext uri="{FF2B5EF4-FFF2-40B4-BE49-F238E27FC236}">
                  <a16:creationId xmlns:a16="http://schemas.microsoft.com/office/drawing/2014/main" id="{48889310-8663-4C41-B0EA-9FF09A7DA8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04" name="Content Placeholder 10" descr="Logo&#10;&#10;Description automatically generated">
              <a:extLst>
                <a:ext uri="{FF2B5EF4-FFF2-40B4-BE49-F238E27FC236}">
                  <a16:creationId xmlns:a16="http://schemas.microsoft.com/office/drawing/2014/main" id="{F9F2CC62-6A8C-464A-9E90-BCFD74A92E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05" name="Content Placeholder 10" descr="Logo&#10;&#10;Description automatically generated">
              <a:extLst>
                <a:ext uri="{FF2B5EF4-FFF2-40B4-BE49-F238E27FC236}">
                  <a16:creationId xmlns:a16="http://schemas.microsoft.com/office/drawing/2014/main" id="{078137DD-4612-D649-ABE4-C673743EC5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06" name="Content Placeholder 10" descr="Logo&#10;&#10;Description automatically generated">
              <a:extLst>
                <a:ext uri="{FF2B5EF4-FFF2-40B4-BE49-F238E27FC236}">
                  <a16:creationId xmlns:a16="http://schemas.microsoft.com/office/drawing/2014/main" id="{73EA9235-2414-A248-9436-D38192C385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07" name="Content Placeholder 10" descr="Logo&#10;&#10;Description automatically generated">
              <a:extLst>
                <a:ext uri="{FF2B5EF4-FFF2-40B4-BE49-F238E27FC236}">
                  <a16:creationId xmlns:a16="http://schemas.microsoft.com/office/drawing/2014/main" id="{F57BE72F-DB93-574A-B948-2131DA880E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08" name="Content Placeholder 10" descr="Logo&#10;&#10;Description automatically generated">
              <a:extLst>
                <a:ext uri="{FF2B5EF4-FFF2-40B4-BE49-F238E27FC236}">
                  <a16:creationId xmlns:a16="http://schemas.microsoft.com/office/drawing/2014/main" id="{38839CB6-3080-6941-A9CB-B94B904F70D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09" name="Content Placeholder 10" descr="Logo&#10;&#10;Description automatically generated">
              <a:extLst>
                <a:ext uri="{FF2B5EF4-FFF2-40B4-BE49-F238E27FC236}">
                  <a16:creationId xmlns:a16="http://schemas.microsoft.com/office/drawing/2014/main" id="{0E0DF262-1BF5-4748-94F4-7308285AB0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10" name="Content Placeholder 10" descr="Logo&#10;&#10;Description automatically generated">
              <a:extLst>
                <a:ext uri="{FF2B5EF4-FFF2-40B4-BE49-F238E27FC236}">
                  <a16:creationId xmlns:a16="http://schemas.microsoft.com/office/drawing/2014/main" id="{90C8BCD4-86F1-134C-9D92-4C850A6030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11" name="Content Placeholder 10" descr="Logo&#10;&#10;Description automatically generated">
              <a:extLst>
                <a:ext uri="{FF2B5EF4-FFF2-40B4-BE49-F238E27FC236}">
                  <a16:creationId xmlns:a16="http://schemas.microsoft.com/office/drawing/2014/main" id="{510C0E75-B7FD-7041-9938-4E03AE1E7F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12" name="Content Placeholder 10" descr="Logo&#10;&#10;Description automatically generated">
              <a:extLst>
                <a:ext uri="{FF2B5EF4-FFF2-40B4-BE49-F238E27FC236}">
                  <a16:creationId xmlns:a16="http://schemas.microsoft.com/office/drawing/2014/main" id="{5303BC4B-CCA3-694B-B65D-51595DCED7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13" name="Content Placeholder 10" descr="Logo&#10;&#10;Description automatically generated">
              <a:extLst>
                <a:ext uri="{FF2B5EF4-FFF2-40B4-BE49-F238E27FC236}">
                  <a16:creationId xmlns:a16="http://schemas.microsoft.com/office/drawing/2014/main" id="{936D4AB3-D6C5-DA42-BB47-D4B408462D3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14" name="Content Placeholder 10" descr="Logo&#10;&#10;Description automatically generated">
              <a:extLst>
                <a:ext uri="{FF2B5EF4-FFF2-40B4-BE49-F238E27FC236}">
                  <a16:creationId xmlns:a16="http://schemas.microsoft.com/office/drawing/2014/main" id="{31AC9F19-55D6-C343-8618-296263C6B5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15" name="Content Placeholder 10" descr="Logo&#10;&#10;Description automatically generated">
              <a:extLst>
                <a:ext uri="{FF2B5EF4-FFF2-40B4-BE49-F238E27FC236}">
                  <a16:creationId xmlns:a16="http://schemas.microsoft.com/office/drawing/2014/main" id="{291DBBA9-609B-F944-B5F8-4F24436DFE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16" name="Group 815">
            <a:extLst>
              <a:ext uri="{FF2B5EF4-FFF2-40B4-BE49-F238E27FC236}">
                <a16:creationId xmlns:a16="http://schemas.microsoft.com/office/drawing/2014/main" id="{A78F0F59-7666-0949-897A-3B8FF24B0D46}"/>
              </a:ext>
            </a:extLst>
          </p:cNvPr>
          <p:cNvGrpSpPr/>
          <p:nvPr/>
        </p:nvGrpSpPr>
        <p:grpSpPr>
          <a:xfrm>
            <a:off x="4692191" y="-1550403"/>
            <a:ext cx="4274009" cy="2130586"/>
            <a:chOff x="488491" y="2481649"/>
            <a:chExt cx="4274009" cy="2130586"/>
          </a:xfrm>
        </p:grpSpPr>
        <p:pic>
          <p:nvPicPr>
            <p:cNvPr id="817" name="Content Placeholder 10" descr="Logo&#10;&#10;Description automatically generated">
              <a:extLst>
                <a:ext uri="{FF2B5EF4-FFF2-40B4-BE49-F238E27FC236}">
                  <a16:creationId xmlns:a16="http://schemas.microsoft.com/office/drawing/2014/main" id="{AB06F297-472A-9D45-8375-17795390E5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18" name="Content Placeholder 10" descr="Logo&#10;&#10;Description automatically generated">
              <a:extLst>
                <a:ext uri="{FF2B5EF4-FFF2-40B4-BE49-F238E27FC236}">
                  <a16:creationId xmlns:a16="http://schemas.microsoft.com/office/drawing/2014/main" id="{26A39A4D-6F9E-0F42-82D4-D845C68292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19" name="Content Placeholder 10" descr="Logo&#10;&#10;Description automatically generated">
              <a:extLst>
                <a:ext uri="{FF2B5EF4-FFF2-40B4-BE49-F238E27FC236}">
                  <a16:creationId xmlns:a16="http://schemas.microsoft.com/office/drawing/2014/main" id="{D663255C-CCBA-5147-B8D4-C7D953F75D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20" name="Content Placeholder 10" descr="Logo&#10;&#10;Description automatically generated">
              <a:extLst>
                <a:ext uri="{FF2B5EF4-FFF2-40B4-BE49-F238E27FC236}">
                  <a16:creationId xmlns:a16="http://schemas.microsoft.com/office/drawing/2014/main" id="{C9785DEA-4E9D-4145-BE05-8CBADC7DAB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21" name="Content Placeholder 10" descr="Logo&#10;&#10;Description automatically generated">
              <a:extLst>
                <a:ext uri="{FF2B5EF4-FFF2-40B4-BE49-F238E27FC236}">
                  <a16:creationId xmlns:a16="http://schemas.microsoft.com/office/drawing/2014/main" id="{2082279B-E595-D445-9CA0-9E8BBD0556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22" name="Content Placeholder 10" descr="Logo&#10;&#10;Description automatically generated">
              <a:extLst>
                <a:ext uri="{FF2B5EF4-FFF2-40B4-BE49-F238E27FC236}">
                  <a16:creationId xmlns:a16="http://schemas.microsoft.com/office/drawing/2014/main" id="{0B49E948-9846-1445-82AD-D593B50BF2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23" name="Content Placeholder 10" descr="Logo&#10;&#10;Description automatically generated">
              <a:extLst>
                <a:ext uri="{FF2B5EF4-FFF2-40B4-BE49-F238E27FC236}">
                  <a16:creationId xmlns:a16="http://schemas.microsoft.com/office/drawing/2014/main" id="{205C9451-D838-2C4F-873E-70A8B679BD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24" name="Content Placeholder 10" descr="Logo&#10;&#10;Description automatically generated">
              <a:extLst>
                <a:ext uri="{FF2B5EF4-FFF2-40B4-BE49-F238E27FC236}">
                  <a16:creationId xmlns:a16="http://schemas.microsoft.com/office/drawing/2014/main" id="{919D6A70-B72E-5745-B72C-334AEF6A8D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25" name="Content Placeholder 10" descr="Logo&#10;&#10;Description automatically generated">
              <a:extLst>
                <a:ext uri="{FF2B5EF4-FFF2-40B4-BE49-F238E27FC236}">
                  <a16:creationId xmlns:a16="http://schemas.microsoft.com/office/drawing/2014/main" id="{8D7081E1-3757-0041-A144-09CA7BFDCF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26" name="Content Placeholder 10" descr="Logo&#10;&#10;Description automatically generated">
              <a:extLst>
                <a:ext uri="{FF2B5EF4-FFF2-40B4-BE49-F238E27FC236}">
                  <a16:creationId xmlns:a16="http://schemas.microsoft.com/office/drawing/2014/main" id="{60BBE662-A365-9345-96BD-2005F280FF5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827" name="Content Placeholder 10" descr="Logo&#10;&#10;Description automatically generated">
              <a:extLst>
                <a:ext uri="{FF2B5EF4-FFF2-40B4-BE49-F238E27FC236}">
                  <a16:creationId xmlns:a16="http://schemas.microsoft.com/office/drawing/2014/main" id="{33C6FDD7-7918-4C40-9BD1-85E44CA6D0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828" name="Content Placeholder 10" descr="Logo&#10;&#10;Description automatically generated">
              <a:extLst>
                <a:ext uri="{FF2B5EF4-FFF2-40B4-BE49-F238E27FC236}">
                  <a16:creationId xmlns:a16="http://schemas.microsoft.com/office/drawing/2014/main" id="{5AD7D729-F32C-6246-8B55-80E24F48330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829" name="Content Placeholder 10" descr="Logo&#10;&#10;Description automatically generated">
              <a:extLst>
                <a:ext uri="{FF2B5EF4-FFF2-40B4-BE49-F238E27FC236}">
                  <a16:creationId xmlns:a16="http://schemas.microsoft.com/office/drawing/2014/main" id="{C0A22BBC-37FE-6641-9048-A9D6CC0651A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830" name="Content Placeholder 10" descr="Logo&#10;&#10;Description automatically generated">
              <a:extLst>
                <a:ext uri="{FF2B5EF4-FFF2-40B4-BE49-F238E27FC236}">
                  <a16:creationId xmlns:a16="http://schemas.microsoft.com/office/drawing/2014/main" id="{F0C3FD01-F913-3F4A-B241-2524172F0EA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831" name="Content Placeholder 10" descr="Logo&#10;&#10;Description automatically generated">
              <a:extLst>
                <a:ext uri="{FF2B5EF4-FFF2-40B4-BE49-F238E27FC236}">
                  <a16:creationId xmlns:a16="http://schemas.microsoft.com/office/drawing/2014/main" id="{E60982E0-0FEB-574A-93CA-ED72F0C24A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832" name="Content Placeholder 10" descr="Logo&#10;&#10;Description automatically generated">
              <a:extLst>
                <a:ext uri="{FF2B5EF4-FFF2-40B4-BE49-F238E27FC236}">
                  <a16:creationId xmlns:a16="http://schemas.microsoft.com/office/drawing/2014/main" id="{0A383D36-E916-4347-B4BB-A55B82DC81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833" name="Content Placeholder 10" descr="Logo&#10;&#10;Description automatically generated">
              <a:extLst>
                <a:ext uri="{FF2B5EF4-FFF2-40B4-BE49-F238E27FC236}">
                  <a16:creationId xmlns:a16="http://schemas.microsoft.com/office/drawing/2014/main" id="{15EF2DA2-6C49-8D4D-9D0F-1C18BDE42C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834" name="Content Placeholder 10" descr="Logo&#10;&#10;Description automatically generated">
              <a:extLst>
                <a:ext uri="{FF2B5EF4-FFF2-40B4-BE49-F238E27FC236}">
                  <a16:creationId xmlns:a16="http://schemas.microsoft.com/office/drawing/2014/main" id="{37DAF669-EC0D-B048-8415-3B4724BE25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835" name="Content Placeholder 10" descr="Logo&#10;&#10;Description automatically generated">
              <a:extLst>
                <a:ext uri="{FF2B5EF4-FFF2-40B4-BE49-F238E27FC236}">
                  <a16:creationId xmlns:a16="http://schemas.microsoft.com/office/drawing/2014/main" id="{74522149-20B7-1A4D-9E2C-FE7A5FCDA5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836" name="Content Placeholder 10" descr="Logo&#10;&#10;Description automatically generated">
              <a:extLst>
                <a:ext uri="{FF2B5EF4-FFF2-40B4-BE49-F238E27FC236}">
                  <a16:creationId xmlns:a16="http://schemas.microsoft.com/office/drawing/2014/main" id="{A0AE0945-8D4D-6143-9401-C8F4479D79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837" name="Content Placeholder 10" descr="Logo&#10;&#10;Description automatically generated">
              <a:extLst>
                <a:ext uri="{FF2B5EF4-FFF2-40B4-BE49-F238E27FC236}">
                  <a16:creationId xmlns:a16="http://schemas.microsoft.com/office/drawing/2014/main" id="{CD42DB9C-68F4-5447-9A4A-838E9257D32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838" name="Content Placeholder 10" descr="Logo&#10;&#10;Description automatically generated">
              <a:extLst>
                <a:ext uri="{FF2B5EF4-FFF2-40B4-BE49-F238E27FC236}">
                  <a16:creationId xmlns:a16="http://schemas.microsoft.com/office/drawing/2014/main" id="{4CDB9C01-88F7-DD44-B3E0-13C8205432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839" name="Content Placeholder 10" descr="Logo&#10;&#10;Description automatically generated">
              <a:extLst>
                <a:ext uri="{FF2B5EF4-FFF2-40B4-BE49-F238E27FC236}">
                  <a16:creationId xmlns:a16="http://schemas.microsoft.com/office/drawing/2014/main" id="{C50098F1-5573-6C4D-99DB-5BC02D3195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840" name="Content Placeholder 10" descr="Logo&#10;&#10;Description automatically generated">
              <a:extLst>
                <a:ext uri="{FF2B5EF4-FFF2-40B4-BE49-F238E27FC236}">
                  <a16:creationId xmlns:a16="http://schemas.microsoft.com/office/drawing/2014/main" id="{AFE98FBD-E94E-2C4F-BB28-2598B5B013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41" name="Content Placeholder 10" descr="Logo&#10;&#10;Description automatically generated">
              <a:extLst>
                <a:ext uri="{FF2B5EF4-FFF2-40B4-BE49-F238E27FC236}">
                  <a16:creationId xmlns:a16="http://schemas.microsoft.com/office/drawing/2014/main" id="{F6B16416-4A06-3742-BAA3-F6B3D6EE123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42" name="Content Placeholder 10" descr="Logo&#10;&#10;Description automatically generated">
              <a:extLst>
                <a:ext uri="{FF2B5EF4-FFF2-40B4-BE49-F238E27FC236}">
                  <a16:creationId xmlns:a16="http://schemas.microsoft.com/office/drawing/2014/main" id="{2CAF9196-3419-0C4A-A065-13B7735F45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43" name="Content Placeholder 10" descr="Logo&#10;&#10;Description automatically generated">
              <a:extLst>
                <a:ext uri="{FF2B5EF4-FFF2-40B4-BE49-F238E27FC236}">
                  <a16:creationId xmlns:a16="http://schemas.microsoft.com/office/drawing/2014/main" id="{F288D140-A005-6A42-BF16-92D1282AC2F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44" name="Content Placeholder 10" descr="Logo&#10;&#10;Description automatically generated">
              <a:extLst>
                <a:ext uri="{FF2B5EF4-FFF2-40B4-BE49-F238E27FC236}">
                  <a16:creationId xmlns:a16="http://schemas.microsoft.com/office/drawing/2014/main" id="{FD663DF3-C753-1543-B2B2-A6F9AF044C7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45" name="Content Placeholder 10" descr="Logo&#10;&#10;Description automatically generated">
              <a:extLst>
                <a:ext uri="{FF2B5EF4-FFF2-40B4-BE49-F238E27FC236}">
                  <a16:creationId xmlns:a16="http://schemas.microsoft.com/office/drawing/2014/main" id="{AC377DA5-07C0-8344-A056-C56F932C630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46" name="Content Placeholder 10" descr="Logo&#10;&#10;Description automatically generated">
              <a:extLst>
                <a:ext uri="{FF2B5EF4-FFF2-40B4-BE49-F238E27FC236}">
                  <a16:creationId xmlns:a16="http://schemas.microsoft.com/office/drawing/2014/main" id="{830145D2-B44B-E149-946E-9B36BAC0841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47" name="Content Placeholder 10" descr="Logo&#10;&#10;Description automatically generated">
              <a:extLst>
                <a:ext uri="{FF2B5EF4-FFF2-40B4-BE49-F238E27FC236}">
                  <a16:creationId xmlns:a16="http://schemas.microsoft.com/office/drawing/2014/main" id="{2FB6CB42-0D22-4341-8E08-80F682329D6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48" name="Content Placeholder 10" descr="Logo&#10;&#10;Description automatically generated">
              <a:extLst>
                <a:ext uri="{FF2B5EF4-FFF2-40B4-BE49-F238E27FC236}">
                  <a16:creationId xmlns:a16="http://schemas.microsoft.com/office/drawing/2014/main" id="{2C3B75C3-1CB1-7F44-8D17-0BA442854F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49" name="Content Placeholder 10" descr="Logo&#10;&#10;Description automatically generated">
              <a:extLst>
                <a:ext uri="{FF2B5EF4-FFF2-40B4-BE49-F238E27FC236}">
                  <a16:creationId xmlns:a16="http://schemas.microsoft.com/office/drawing/2014/main" id="{005B5917-20FC-3D45-AE62-B1F4A5B7281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50" name="Content Placeholder 10" descr="Logo&#10;&#10;Description automatically generated">
              <a:extLst>
                <a:ext uri="{FF2B5EF4-FFF2-40B4-BE49-F238E27FC236}">
                  <a16:creationId xmlns:a16="http://schemas.microsoft.com/office/drawing/2014/main" id="{7EFD287C-43C0-8B4A-8776-F52CEF3AAE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51" name="Content Placeholder 10" descr="Logo&#10;&#10;Description automatically generated">
              <a:extLst>
                <a:ext uri="{FF2B5EF4-FFF2-40B4-BE49-F238E27FC236}">
                  <a16:creationId xmlns:a16="http://schemas.microsoft.com/office/drawing/2014/main" id="{4E51BF55-7EC0-B941-8915-BDD44C7765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52" name="Content Placeholder 10" descr="Logo&#10;&#10;Description automatically generated">
              <a:extLst>
                <a:ext uri="{FF2B5EF4-FFF2-40B4-BE49-F238E27FC236}">
                  <a16:creationId xmlns:a16="http://schemas.microsoft.com/office/drawing/2014/main" id="{866A18C3-106D-B44D-8F28-854783FAAB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53" name="Content Placeholder 10" descr="Logo&#10;&#10;Description automatically generated">
              <a:extLst>
                <a:ext uri="{FF2B5EF4-FFF2-40B4-BE49-F238E27FC236}">
                  <a16:creationId xmlns:a16="http://schemas.microsoft.com/office/drawing/2014/main" id="{B8BECA97-7426-CE4C-B465-BCE27790E45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54" name="Content Placeholder 10" descr="Logo&#10;&#10;Description automatically generated">
              <a:extLst>
                <a:ext uri="{FF2B5EF4-FFF2-40B4-BE49-F238E27FC236}">
                  <a16:creationId xmlns:a16="http://schemas.microsoft.com/office/drawing/2014/main" id="{A68E3E84-0E11-F844-8F92-E686EC4BB3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55" name="Content Placeholder 10" descr="Logo&#10;&#10;Description automatically generated">
              <a:extLst>
                <a:ext uri="{FF2B5EF4-FFF2-40B4-BE49-F238E27FC236}">
                  <a16:creationId xmlns:a16="http://schemas.microsoft.com/office/drawing/2014/main" id="{CA498A36-125D-9E47-878C-E839042C8A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56" name="Content Placeholder 10" descr="Logo&#10;&#10;Description automatically generated">
              <a:extLst>
                <a:ext uri="{FF2B5EF4-FFF2-40B4-BE49-F238E27FC236}">
                  <a16:creationId xmlns:a16="http://schemas.microsoft.com/office/drawing/2014/main" id="{93E7EAA3-86CF-5C4C-9E92-F58A616B7E9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57" name="Group 856">
            <a:extLst>
              <a:ext uri="{FF2B5EF4-FFF2-40B4-BE49-F238E27FC236}">
                <a16:creationId xmlns:a16="http://schemas.microsoft.com/office/drawing/2014/main" id="{A06A80AE-F49F-CF41-923F-8A66D614859A}"/>
              </a:ext>
            </a:extLst>
          </p:cNvPr>
          <p:cNvGrpSpPr/>
          <p:nvPr/>
        </p:nvGrpSpPr>
        <p:grpSpPr>
          <a:xfrm>
            <a:off x="8883191" y="-1550403"/>
            <a:ext cx="4274009" cy="2130586"/>
            <a:chOff x="488491" y="2481649"/>
            <a:chExt cx="4274009" cy="2130586"/>
          </a:xfrm>
        </p:grpSpPr>
        <p:pic>
          <p:nvPicPr>
            <p:cNvPr id="858" name="Content Placeholder 10" descr="Logo&#10;&#10;Description automatically generated">
              <a:extLst>
                <a:ext uri="{FF2B5EF4-FFF2-40B4-BE49-F238E27FC236}">
                  <a16:creationId xmlns:a16="http://schemas.microsoft.com/office/drawing/2014/main" id="{B0B9E5CE-1C0E-3248-AB89-A25C77CE9F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859" name="Content Placeholder 10" descr="Logo&#10;&#10;Description automatically generated">
              <a:extLst>
                <a:ext uri="{FF2B5EF4-FFF2-40B4-BE49-F238E27FC236}">
                  <a16:creationId xmlns:a16="http://schemas.microsoft.com/office/drawing/2014/main" id="{CE2B07EC-D52F-5245-A16C-1DAAC62F6B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860" name="Content Placeholder 10" descr="Logo&#10;&#10;Description automatically generated">
              <a:extLst>
                <a:ext uri="{FF2B5EF4-FFF2-40B4-BE49-F238E27FC236}">
                  <a16:creationId xmlns:a16="http://schemas.microsoft.com/office/drawing/2014/main" id="{29658458-2D8D-F44F-8A3C-9986021DAF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861" name="Content Placeholder 10" descr="Logo&#10;&#10;Description automatically generated">
              <a:extLst>
                <a:ext uri="{FF2B5EF4-FFF2-40B4-BE49-F238E27FC236}">
                  <a16:creationId xmlns:a16="http://schemas.microsoft.com/office/drawing/2014/main" id="{23CF49D7-6755-D54B-9759-4C10C6FD87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862" name="Content Placeholder 10" descr="Logo&#10;&#10;Description automatically generated">
              <a:extLst>
                <a:ext uri="{FF2B5EF4-FFF2-40B4-BE49-F238E27FC236}">
                  <a16:creationId xmlns:a16="http://schemas.microsoft.com/office/drawing/2014/main" id="{C60CA6B1-02EE-AC43-B18C-F6028E9763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863" name="Content Placeholder 10" descr="Logo&#10;&#10;Description automatically generated">
              <a:extLst>
                <a:ext uri="{FF2B5EF4-FFF2-40B4-BE49-F238E27FC236}">
                  <a16:creationId xmlns:a16="http://schemas.microsoft.com/office/drawing/2014/main" id="{4CE96B9C-C9BB-5241-B7B0-DCB53D8B73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864" name="Content Placeholder 10" descr="Logo&#10;&#10;Description automatically generated">
              <a:extLst>
                <a:ext uri="{FF2B5EF4-FFF2-40B4-BE49-F238E27FC236}">
                  <a16:creationId xmlns:a16="http://schemas.microsoft.com/office/drawing/2014/main" id="{3DFB106E-8C39-EC48-973A-454E973AD6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865" name="Content Placeholder 10" descr="Logo&#10;&#10;Description automatically generated">
              <a:extLst>
                <a:ext uri="{FF2B5EF4-FFF2-40B4-BE49-F238E27FC236}">
                  <a16:creationId xmlns:a16="http://schemas.microsoft.com/office/drawing/2014/main" id="{12F961D2-E319-294C-8178-B87D732EBB7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866" name="Content Placeholder 10" descr="Logo&#10;&#10;Description automatically generated">
              <a:extLst>
                <a:ext uri="{FF2B5EF4-FFF2-40B4-BE49-F238E27FC236}">
                  <a16:creationId xmlns:a16="http://schemas.microsoft.com/office/drawing/2014/main" id="{3C1291A9-28DD-3C46-956C-44E59D3B15F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867" name="Content Placeholder 10" descr="Logo&#10;&#10;Description automatically generated">
              <a:extLst>
                <a:ext uri="{FF2B5EF4-FFF2-40B4-BE49-F238E27FC236}">
                  <a16:creationId xmlns:a16="http://schemas.microsoft.com/office/drawing/2014/main" id="{9DEDA0F3-EEA1-BD44-BD17-E681FCEE1F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868" name="Content Placeholder 10" descr="Logo&#10;&#10;Description automatically generated">
              <a:extLst>
                <a:ext uri="{FF2B5EF4-FFF2-40B4-BE49-F238E27FC236}">
                  <a16:creationId xmlns:a16="http://schemas.microsoft.com/office/drawing/2014/main" id="{7B4B9D26-0C9F-2A48-8E25-17BE1A3F24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869" name="Content Placeholder 10" descr="Logo&#10;&#10;Description automatically generated">
              <a:extLst>
                <a:ext uri="{FF2B5EF4-FFF2-40B4-BE49-F238E27FC236}">
                  <a16:creationId xmlns:a16="http://schemas.microsoft.com/office/drawing/2014/main" id="{D38A0FA0-D3DE-E74A-970E-12E5E7B8A6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870" name="Content Placeholder 10" descr="Logo&#10;&#10;Description automatically generated">
              <a:extLst>
                <a:ext uri="{FF2B5EF4-FFF2-40B4-BE49-F238E27FC236}">
                  <a16:creationId xmlns:a16="http://schemas.microsoft.com/office/drawing/2014/main" id="{27AA172D-76D9-4E4B-9A19-B80D4C1A39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871" name="Content Placeholder 10" descr="Logo&#10;&#10;Description automatically generated">
              <a:extLst>
                <a:ext uri="{FF2B5EF4-FFF2-40B4-BE49-F238E27FC236}">
                  <a16:creationId xmlns:a16="http://schemas.microsoft.com/office/drawing/2014/main" id="{4AF18CE8-DB00-1841-9F29-96B28C4259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872" name="Content Placeholder 10" descr="Logo&#10;&#10;Description automatically generated">
              <a:extLst>
                <a:ext uri="{FF2B5EF4-FFF2-40B4-BE49-F238E27FC236}">
                  <a16:creationId xmlns:a16="http://schemas.microsoft.com/office/drawing/2014/main" id="{26936FA2-A9C5-B748-858E-6D998CF34AF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873" name="Content Placeholder 10" descr="Logo&#10;&#10;Description automatically generated">
              <a:extLst>
                <a:ext uri="{FF2B5EF4-FFF2-40B4-BE49-F238E27FC236}">
                  <a16:creationId xmlns:a16="http://schemas.microsoft.com/office/drawing/2014/main" id="{422F3EBE-AE37-3D4E-97E5-6161A5C073A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874" name="Content Placeholder 10" descr="Logo&#10;&#10;Description automatically generated">
              <a:extLst>
                <a:ext uri="{FF2B5EF4-FFF2-40B4-BE49-F238E27FC236}">
                  <a16:creationId xmlns:a16="http://schemas.microsoft.com/office/drawing/2014/main" id="{F58F6DF5-8FBD-6B45-9F36-C1C6454D567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875" name="Content Placeholder 10" descr="Logo&#10;&#10;Description automatically generated">
              <a:extLst>
                <a:ext uri="{FF2B5EF4-FFF2-40B4-BE49-F238E27FC236}">
                  <a16:creationId xmlns:a16="http://schemas.microsoft.com/office/drawing/2014/main" id="{2E65F678-428C-F94C-97F4-4DAC3D17F8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876" name="Content Placeholder 10" descr="Logo&#10;&#10;Description automatically generated">
              <a:extLst>
                <a:ext uri="{FF2B5EF4-FFF2-40B4-BE49-F238E27FC236}">
                  <a16:creationId xmlns:a16="http://schemas.microsoft.com/office/drawing/2014/main" id="{87041065-98EF-8F45-B561-F64CDE5A6F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877" name="Content Placeholder 10" descr="Logo&#10;&#10;Description automatically generated">
              <a:extLst>
                <a:ext uri="{FF2B5EF4-FFF2-40B4-BE49-F238E27FC236}">
                  <a16:creationId xmlns:a16="http://schemas.microsoft.com/office/drawing/2014/main" id="{B42F7848-2B45-3144-BB9C-279BB5436F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878" name="Content Placeholder 10" descr="Logo&#10;&#10;Description automatically generated">
              <a:extLst>
                <a:ext uri="{FF2B5EF4-FFF2-40B4-BE49-F238E27FC236}">
                  <a16:creationId xmlns:a16="http://schemas.microsoft.com/office/drawing/2014/main" id="{AF312B10-2392-014A-92EF-864DE5CAD9E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879" name="Content Placeholder 10" descr="Logo&#10;&#10;Description automatically generated">
              <a:extLst>
                <a:ext uri="{FF2B5EF4-FFF2-40B4-BE49-F238E27FC236}">
                  <a16:creationId xmlns:a16="http://schemas.microsoft.com/office/drawing/2014/main" id="{F2D33784-D585-A243-B22A-49849FC801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880" name="Content Placeholder 10" descr="Logo&#10;&#10;Description automatically generated">
              <a:extLst>
                <a:ext uri="{FF2B5EF4-FFF2-40B4-BE49-F238E27FC236}">
                  <a16:creationId xmlns:a16="http://schemas.microsoft.com/office/drawing/2014/main" id="{7F2F9402-CACB-2340-A773-0386130895A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881" name="Content Placeholder 10" descr="Logo&#10;&#10;Description automatically generated">
              <a:extLst>
                <a:ext uri="{FF2B5EF4-FFF2-40B4-BE49-F238E27FC236}">
                  <a16:creationId xmlns:a16="http://schemas.microsoft.com/office/drawing/2014/main" id="{2B916FFE-CCB9-1D4A-B7C4-DD40822D05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882" name="Content Placeholder 10" descr="Logo&#10;&#10;Description automatically generated">
              <a:extLst>
                <a:ext uri="{FF2B5EF4-FFF2-40B4-BE49-F238E27FC236}">
                  <a16:creationId xmlns:a16="http://schemas.microsoft.com/office/drawing/2014/main" id="{0F1C1D1D-FC72-9B4D-AFCE-8823D0DECAB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883" name="Content Placeholder 10" descr="Logo&#10;&#10;Description automatically generated">
              <a:extLst>
                <a:ext uri="{FF2B5EF4-FFF2-40B4-BE49-F238E27FC236}">
                  <a16:creationId xmlns:a16="http://schemas.microsoft.com/office/drawing/2014/main" id="{1302950B-67A0-2245-944E-D37D4AB7767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884" name="Content Placeholder 10" descr="Logo&#10;&#10;Description automatically generated">
              <a:extLst>
                <a:ext uri="{FF2B5EF4-FFF2-40B4-BE49-F238E27FC236}">
                  <a16:creationId xmlns:a16="http://schemas.microsoft.com/office/drawing/2014/main" id="{A440C2B5-02CD-F842-9DBA-7ABA90A077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885" name="Content Placeholder 10" descr="Logo&#10;&#10;Description automatically generated">
              <a:extLst>
                <a:ext uri="{FF2B5EF4-FFF2-40B4-BE49-F238E27FC236}">
                  <a16:creationId xmlns:a16="http://schemas.microsoft.com/office/drawing/2014/main" id="{3F7AF293-E345-234B-9B62-742092E3AA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886" name="Content Placeholder 10" descr="Logo&#10;&#10;Description automatically generated">
              <a:extLst>
                <a:ext uri="{FF2B5EF4-FFF2-40B4-BE49-F238E27FC236}">
                  <a16:creationId xmlns:a16="http://schemas.microsoft.com/office/drawing/2014/main" id="{24FE1AF4-AD18-3D49-9573-B85BA2F883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887" name="Content Placeholder 10" descr="Logo&#10;&#10;Description automatically generated">
              <a:extLst>
                <a:ext uri="{FF2B5EF4-FFF2-40B4-BE49-F238E27FC236}">
                  <a16:creationId xmlns:a16="http://schemas.microsoft.com/office/drawing/2014/main" id="{6383FBB6-61FF-0D43-BAE4-C184D3D134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888" name="Content Placeholder 10" descr="Logo&#10;&#10;Description automatically generated">
              <a:extLst>
                <a:ext uri="{FF2B5EF4-FFF2-40B4-BE49-F238E27FC236}">
                  <a16:creationId xmlns:a16="http://schemas.microsoft.com/office/drawing/2014/main" id="{635B0B07-8E79-724F-A3B7-64C7F629C4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889" name="Content Placeholder 10" descr="Logo&#10;&#10;Description automatically generated">
              <a:extLst>
                <a:ext uri="{FF2B5EF4-FFF2-40B4-BE49-F238E27FC236}">
                  <a16:creationId xmlns:a16="http://schemas.microsoft.com/office/drawing/2014/main" id="{34D7F681-A3D0-E746-882E-E771F8FA38F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890" name="Content Placeholder 10" descr="Logo&#10;&#10;Description automatically generated">
              <a:extLst>
                <a:ext uri="{FF2B5EF4-FFF2-40B4-BE49-F238E27FC236}">
                  <a16:creationId xmlns:a16="http://schemas.microsoft.com/office/drawing/2014/main" id="{096B686E-3E1B-C445-AF05-E8F42542AC5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891" name="Content Placeholder 10" descr="Logo&#10;&#10;Description automatically generated">
              <a:extLst>
                <a:ext uri="{FF2B5EF4-FFF2-40B4-BE49-F238E27FC236}">
                  <a16:creationId xmlns:a16="http://schemas.microsoft.com/office/drawing/2014/main" id="{6A074741-7E71-F64E-B3CB-E15648766B2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892" name="Content Placeholder 10" descr="Logo&#10;&#10;Description automatically generated">
              <a:extLst>
                <a:ext uri="{FF2B5EF4-FFF2-40B4-BE49-F238E27FC236}">
                  <a16:creationId xmlns:a16="http://schemas.microsoft.com/office/drawing/2014/main" id="{34C6425E-4A2F-1648-820E-F973A58F8A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893" name="Content Placeholder 10" descr="Logo&#10;&#10;Description automatically generated">
              <a:extLst>
                <a:ext uri="{FF2B5EF4-FFF2-40B4-BE49-F238E27FC236}">
                  <a16:creationId xmlns:a16="http://schemas.microsoft.com/office/drawing/2014/main" id="{B3F737E5-F842-D74D-B444-00009467A1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894" name="Content Placeholder 10" descr="Logo&#10;&#10;Description automatically generated">
              <a:extLst>
                <a:ext uri="{FF2B5EF4-FFF2-40B4-BE49-F238E27FC236}">
                  <a16:creationId xmlns:a16="http://schemas.microsoft.com/office/drawing/2014/main" id="{10DFF067-807E-4842-B94B-AE9736B642E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895" name="Content Placeholder 10" descr="Logo&#10;&#10;Description automatically generated">
              <a:extLst>
                <a:ext uri="{FF2B5EF4-FFF2-40B4-BE49-F238E27FC236}">
                  <a16:creationId xmlns:a16="http://schemas.microsoft.com/office/drawing/2014/main" id="{4F82F47A-84DD-154A-AF7E-676BEFF7407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896" name="Content Placeholder 10" descr="Logo&#10;&#10;Description automatically generated">
              <a:extLst>
                <a:ext uri="{FF2B5EF4-FFF2-40B4-BE49-F238E27FC236}">
                  <a16:creationId xmlns:a16="http://schemas.microsoft.com/office/drawing/2014/main" id="{36E10894-AE76-6E4C-ABA0-0B4F544EDAE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897" name="Content Placeholder 10" descr="Logo&#10;&#10;Description automatically generated">
              <a:extLst>
                <a:ext uri="{FF2B5EF4-FFF2-40B4-BE49-F238E27FC236}">
                  <a16:creationId xmlns:a16="http://schemas.microsoft.com/office/drawing/2014/main" id="{48562179-B458-9748-9DA3-6EFA5C5186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grpSp>
        <p:nvGrpSpPr>
          <p:cNvPr id="898" name="Group 897">
            <a:extLst>
              <a:ext uri="{FF2B5EF4-FFF2-40B4-BE49-F238E27FC236}">
                <a16:creationId xmlns:a16="http://schemas.microsoft.com/office/drawing/2014/main" id="{8A8280B6-3BF8-7E46-90CD-B331537F2DCF}"/>
              </a:ext>
            </a:extLst>
          </p:cNvPr>
          <p:cNvGrpSpPr/>
          <p:nvPr/>
        </p:nvGrpSpPr>
        <p:grpSpPr>
          <a:xfrm>
            <a:off x="-3702509" y="-1550403"/>
            <a:ext cx="4274009" cy="2130586"/>
            <a:chOff x="488491" y="2481649"/>
            <a:chExt cx="4274009" cy="2130586"/>
          </a:xfrm>
        </p:grpSpPr>
        <p:pic>
          <p:nvPicPr>
            <p:cNvPr id="899" name="Content Placeholder 10" descr="Logo&#10;&#10;Description automatically generated">
              <a:extLst>
                <a:ext uri="{FF2B5EF4-FFF2-40B4-BE49-F238E27FC236}">
                  <a16:creationId xmlns:a16="http://schemas.microsoft.com/office/drawing/2014/main" id="{7DB78D94-EC27-5A49-A6E6-9203F2F667E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481649"/>
              <a:ext cx="616409" cy="581186"/>
            </a:xfrm>
            <a:prstGeom prst="rect">
              <a:avLst/>
            </a:prstGeom>
          </p:spPr>
        </p:pic>
        <p:pic>
          <p:nvPicPr>
            <p:cNvPr id="900" name="Content Placeholder 10" descr="Logo&#10;&#10;Description automatically generated">
              <a:extLst>
                <a:ext uri="{FF2B5EF4-FFF2-40B4-BE49-F238E27FC236}">
                  <a16:creationId xmlns:a16="http://schemas.microsoft.com/office/drawing/2014/main" id="{160A82DE-1DB9-9941-997E-73909BCD85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481649"/>
              <a:ext cx="616409" cy="581186"/>
            </a:xfrm>
            <a:prstGeom prst="rect">
              <a:avLst/>
            </a:prstGeom>
          </p:spPr>
        </p:pic>
        <p:pic>
          <p:nvPicPr>
            <p:cNvPr id="901" name="Content Placeholder 10" descr="Logo&#10;&#10;Description automatically generated">
              <a:extLst>
                <a:ext uri="{FF2B5EF4-FFF2-40B4-BE49-F238E27FC236}">
                  <a16:creationId xmlns:a16="http://schemas.microsoft.com/office/drawing/2014/main" id="{6DE739EE-CF46-254D-AB41-8CA51D40B2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481649"/>
              <a:ext cx="616409" cy="581186"/>
            </a:xfrm>
            <a:prstGeom prst="rect">
              <a:avLst/>
            </a:prstGeom>
          </p:spPr>
        </p:pic>
        <p:pic>
          <p:nvPicPr>
            <p:cNvPr id="902" name="Content Placeholder 10" descr="Logo&#10;&#10;Description automatically generated">
              <a:extLst>
                <a:ext uri="{FF2B5EF4-FFF2-40B4-BE49-F238E27FC236}">
                  <a16:creationId xmlns:a16="http://schemas.microsoft.com/office/drawing/2014/main" id="{15916290-35BD-3C4F-B74B-A08116A515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481649"/>
              <a:ext cx="616409" cy="581186"/>
            </a:xfrm>
            <a:prstGeom prst="rect">
              <a:avLst/>
            </a:prstGeom>
          </p:spPr>
        </p:pic>
        <p:pic>
          <p:nvPicPr>
            <p:cNvPr id="903" name="Content Placeholder 10" descr="Logo&#10;&#10;Description automatically generated">
              <a:extLst>
                <a:ext uri="{FF2B5EF4-FFF2-40B4-BE49-F238E27FC236}">
                  <a16:creationId xmlns:a16="http://schemas.microsoft.com/office/drawing/2014/main" id="{C11BA117-659C-BF4E-AD11-7E48D04B0F1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481649"/>
              <a:ext cx="616409" cy="581186"/>
            </a:xfrm>
            <a:prstGeom prst="rect">
              <a:avLst/>
            </a:prstGeom>
          </p:spPr>
        </p:pic>
        <p:pic>
          <p:nvPicPr>
            <p:cNvPr id="904" name="Content Placeholder 10" descr="Logo&#10;&#10;Description automatically generated">
              <a:extLst>
                <a:ext uri="{FF2B5EF4-FFF2-40B4-BE49-F238E27FC236}">
                  <a16:creationId xmlns:a16="http://schemas.microsoft.com/office/drawing/2014/main" id="{FCCD6E91-639F-8142-B497-688713000C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481649"/>
              <a:ext cx="616409" cy="581186"/>
            </a:xfrm>
            <a:prstGeom prst="rect">
              <a:avLst/>
            </a:prstGeom>
          </p:spPr>
        </p:pic>
        <p:pic>
          <p:nvPicPr>
            <p:cNvPr id="905" name="Content Placeholder 10" descr="Logo&#10;&#10;Description automatically generated">
              <a:extLst>
                <a:ext uri="{FF2B5EF4-FFF2-40B4-BE49-F238E27FC236}">
                  <a16:creationId xmlns:a16="http://schemas.microsoft.com/office/drawing/2014/main" id="{D6FDB516-BEB4-6345-97D6-77E27F35BB0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481649"/>
              <a:ext cx="616409" cy="581186"/>
            </a:xfrm>
            <a:prstGeom prst="rect">
              <a:avLst/>
            </a:prstGeom>
          </p:spPr>
        </p:pic>
        <p:pic>
          <p:nvPicPr>
            <p:cNvPr id="906" name="Content Placeholder 10" descr="Logo&#10;&#10;Description automatically generated">
              <a:extLst>
                <a:ext uri="{FF2B5EF4-FFF2-40B4-BE49-F238E27FC236}">
                  <a16:creationId xmlns:a16="http://schemas.microsoft.com/office/drawing/2014/main" id="{F08B265D-C9FC-B841-91CD-4FA9DD97A4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481649"/>
              <a:ext cx="616409" cy="581186"/>
            </a:xfrm>
            <a:prstGeom prst="rect">
              <a:avLst/>
            </a:prstGeom>
          </p:spPr>
        </p:pic>
        <p:pic>
          <p:nvPicPr>
            <p:cNvPr id="907" name="Content Placeholder 10" descr="Logo&#10;&#10;Description automatically generated">
              <a:extLst>
                <a:ext uri="{FF2B5EF4-FFF2-40B4-BE49-F238E27FC236}">
                  <a16:creationId xmlns:a16="http://schemas.microsoft.com/office/drawing/2014/main" id="{5714C6BD-35B4-9642-AAC2-E7129FFFD8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2862649"/>
              <a:ext cx="616409" cy="581186"/>
            </a:xfrm>
            <a:prstGeom prst="rect">
              <a:avLst/>
            </a:prstGeom>
          </p:spPr>
        </p:pic>
        <p:pic>
          <p:nvPicPr>
            <p:cNvPr id="908" name="Content Placeholder 10" descr="Logo&#10;&#10;Description automatically generated">
              <a:extLst>
                <a:ext uri="{FF2B5EF4-FFF2-40B4-BE49-F238E27FC236}">
                  <a16:creationId xmlns:a16="http://schemas.microsoft.com/office/drawing/2014/main" id="{D00C7DAB-0C69-DA41-9095-41C662C3DBC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2862649"/>
              <a:ext cx="616409" cy="581186"/>
            </a:xfrm>
            <a:prstGeom prst="rect">
              <a:avLst/>
            </a:prstGeom>
          </p:spPr>
        </p:pic>
        <p:pic>
          <p:nvPicPr>
            <p:cNvPr id="909" name="Content Placeholder 10" descr="Logo&#10;&#10;Description automatically generated">
              <a:extLst>
                <a:ext uri="{FF2B5EF4-FFF2-40B4-BE49-F238E27FC236}">
                  <a16:creationId xmlns:a16="http://schemas.microsoft.com/office/drawing/2014/main" id="{D1C7F1B5-DCFE-D74E-9E08-85F8323987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2862649"/>
              <a:ext cx="616409" cy="581186"/>
            </a:xfrm>
            <a:prstGeom prst="rect">
              <a:avLst/>
            </a:prstGeom>
          </p:spPr>
        </p:pic>
        <p:pic>
          <p:nvPicPr>
            <p:cNvPr id="910" name="Content Placeholder 10" descr="Logo&#10;&#10;Description automatically generated">
              <a:extLst>
                <a:ext uri="{FF2B5EF4-FFF2-40B4-BE49-F238E27FC236}">
                  <a16:creationId xmlns:a16="http://schemas.microsoft.com/office/drawing/2014/main" id="{31456D48-8F31-0349-BBE9-3D6BBBD2E78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2862649"/>
              <a:ext cx="616409" cy="581186"/>
            </a:xfrm>
            <a:prstGeom prst="rect">
              <a:avLst/>
            </a:prstGeom>
          </p:spPr>
        </p:pic>
        <p:pic>
          <p:nvPicPr>
            <p:cNvPr id="911" name="Content Placeholder 10" descr="Logo&#10;&#10;Description automatically generated">
              <a:extLst>
                <a:ext uri="{FF2B5EF4-FFF2-40B4-BE49-F238E27FC236}">
                  <a16:creationId xmlns:a16="http://schemas.microsoft.com/office/drawing/2014/main" id="{2EE18D54-1567-6A4B-ABB7-C1E8D1EA56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2862649"/>
              <a:ext cx="616409" cy="581186"/>
            </a:xfrm>
            <a:prstGeom prst="rect">
              <a:avLst/>
            </a:prstGeom>
          </p:spPr>
        </p:pic>
        <p:pic>
          <p:nvPicPr>
            <p:cNvPr id="912" name="Content Placeholder 10" descr="Logo&#10;&#10;Description automatically generated">
              <a:extLst>
                <a:ext uri="{FF2B5EF4-FFF2-40B4-BE49-F238E27FC236}">
                  <a16:creationId xmlns:a16="http://schemas.microsoft.com/office/drawing/2014/main" id="{A0505A13-A5E2-614A-BDC4-0F55AB68AE6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2862649"/>
              <a:ext cx="616409" cy="581186"/>
            </a:xfrm>
            <a:prstGeom prst="rect">
              <a:avLst/>
            </a:prstGeom>
          </p:spPr>
        </p:pic>
        <p:pic>
          <p:nvPicPr>
            <p:cNvPr id="913" name="Content Placeholder 10" descr="Logo&#10;&#10;Description automatically generated">
              <a:extLst>
                <a:ext uri="{FF2B5EF4-FFF2-40B4-BE49-F238E27FC236}">
                  <a16:creationId xmlns:a16="http://schemas.microsoft.com/office/drawing/2014/main" id="{522DCBE6-B4DE-764C-8A2C-90ED5BE522C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2862649"/>
              <a:ext cx="616409" cy="581186"/>
            </a:xfrm>
            <a:prstGeom prst="rect">
              <a:avLst/>
            </a:prstGeom>
          </p:spPr>
        </p:pic>
        <p:pic>
          <p:nvPicPr>
            <p:cNvPr id="914" name="Content Placeholder 10" descr="Logo&#10;&#10;Description automatically generated">
              <a:extLst>
                <a:ext uri="{FF2B5EF4-FFF2-40B4-BE49-F238E27FC236}">
                  <a16:creationId xmlns:a16="http://schemas.microsoft.com/office/drawing/2014/main" id="{2A8FB9AF-12B0-A84C-9A69-3A51FE2780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2862649"/>
              <a:ext cx="616409" cy="581186"/>
            </a:xfrm>
            <a:prstGeom prst="rect">
              <a:avLst/>
            </a:prstGeom>
          </p:spPr>
        </p:pic>
        <p:pic>
          <p:nvPicPr>
            <p:cNvPr id="915" name="Content Placeholder 10" descr="Logo&#10;&#10;Description automatically generated">
              <a:extLst>
                <a:ext uri="{FF2B5EF4-FFF2-40B4-BE49-F238E27FC236}">
                  <a16:creationId xmlns:a16="http://schemas.microsoft.com/office/drawing/2014/main" id="{589A1713-50BE-0C4B-B707-1A213B78930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243649"/>
              <a:ext cx="616409" cy="581186"/>
            </a:xfrm>
            <a:prstGeom prst="rect">
              <a:avLst/>
            </a:prstGeom>
          </p:spPr>
        </p:pic>
        <p:pic>
          <p:nvPicPr>
            <p:cNvPr id="916" name="Content Placeholder 10" descr="Logo&#10;&#10;Description automatically generated">
              <a:extLst>
                <a:ext uri="{FF2B5EF4-FFF2-40B4-BE49-F238E27FC236}">
                  <a16:creationId xmlns:a16="http://schemas.microsoft.com/office/drawing/2014/main" id="{65785AEF-3CF9-8C4A-BC4C-803DCCF612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243649"/>
              <a:ext cx="616409" cy="581186"/>
            </a:xfrm>
            <a:prstGeom prst="rect">
              <a:avLst/>
            </a:prstGeom>
          </p:spPr>
        </p:pic>
        <p:pic>
          <p:nvPicPr>
            <p:cNvPr id="917" name="Content Placeholder 10" descr="Logo&#10;&#10;Description automatically generated">
              <a:extLst>
                <a:ext uri="{FF2B5EF4-FFF2-40B4-BE49-F238E27FC236}">
                  <a16:creationId xmlns:a16="http://schemas.microsoft.com/office/drawing/2014/main" id="{13DB177E-2D6F-AB40-AB0A-952E3850F1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243649"/>
              <a:ext cx="616409" cy="581186"/>
            </a:xfrm>
            <a:prstGeom prst="rect">
              <a:avLst/>
            </a:prstGeom>
          </p:spPr>
        </p:pic>
        <p:pic>
          <p:nvPicPr>
            <p:cNvPr id="918" name="Content Placeholder 10" descr="Logo&#10;&#10;Description automatically generated">
              <a:extLst>
                <a:ext uri="{FF2B5EF4-FFF2-40B4-BE49-F238E27FC236}">
                  <a16:creationId xmlns:a16="http://schemas.microsoft.com/office/drawing/2014/main" id="{F2B9FC91-EBF1-D046-B9FE-7C813D75600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243649"/>
              <a:ext cx="616409" cy="581186"/>
            </a:xfrm>
            <a:prstGeom prst="rect">
              <a:avLst/>
            </a:prstGeom>
          </p:spPr>
        </p:pic>
        <p:pic>
          <p:nvPicPr>
            <p:cNvPr id="919" name="Content Placeholder 10" descr="Logo&#10;&#10;Description automatically generated">
              <a:extLst>
                <a:ext uri="{FF2B5EF4-FFF2-40B4-BE49-F238E27FC236}">
                  <a16:creationId xmlns:a16="http://schemas.microsoft.com/office/drawing/2014/main" id="{B2F8F7D7-6F4D-0840-BDD3-DAA57783C4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243649"/>
              <a:ext cx="616409" cy="581186"/>
            </a:xfrm>
            <a:prstGeom prst="rect">
              <a:avLst/>
            </a:prstGeom>
          </p:spPr>
        </p:pic>
        <p:pic>
          <p:nvPicPr>
            <p:cNvPr id="920" name="Content Placeholder 10" descr="Logo&#10;&#10;Description automatically generated">
              <a:extLst>
                <a:ext uri="{FF2B5EF4-FFF2-40B4-BE49-F238E27FC236}">
                  <a16:creationId xmlns:a16="http://schemas.microsoft.com/office/drawing/2014/main" id="{F50C423B-1B48-6941-A484-F143C00961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243649"/>
              <a:ext cx="616409" cy="581186"/>
            </a:xfrm>
            <a:prstGeom prst="rect">
              <a:avLst/>
            </a:prstGeom>
          </p:spPr>
        </p:pic>
        <p:pic>
          <p:nvPicPr>
            <p:cNvPr id="921" name="Content Placeholder 10" descr="Logo&#10;&#10;Description automatically generated">
              <a:extLst>
                <a:ext uri="{FF2B5EF4-FFF2-40B4-BE49-F238E27FC236}">
                  <a16:creationId xmlns:a16="http://schemas.microsoft.com/office/drawing/2014/main" id="{E6EB7F42-F916-974D-822C-0BF131F55F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243649"/>
              <a:ext cx="616409" cy="581186"/>
            </a:xfrm>
            <a:prstGeom prst="rect">
              <a:avLst/>
            </a:prstGeom>
          </p:spPr>
        </p:pic>
        <p:pic>
          <p:nvPicPr>
            <p:cNvPr id="922" name="Content Placeholder 10" descr="Logo&#10;&#10;Description automatically generated">
              <a:extLst>
                <a:ext uri="{FF2B5EF4-FFF2-40B4-BE49-F238E27FC236}">
                  <a16:creationId xmlns:a16="http://schemas.microsoft.com/office/drawing/2014/main" id="{BB070A04-A5D7-904D-A2E1-60E6DA840FF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243649"/>
              <a:ext cx="616409" cy="581186"/>
            </a:xfrm>
            <a:prstGeom prst="rect">
              <a:avLst/>
            </a:prstGeom>
          </p:spPr>
        </p:pic>
        <p:pic>
          <p:nvPicPr>
            <p:cNvPr id="923" name="Content Placeholder 10" descr="Logo&#10;&#10;Description automatically generated">
              <a:extLst>
                <a:ext uri="{FF2B5EF4-FFF2-40B4-BE49-F238E27FC236}">
                  <a16:creationId xmlns:a16="http://schemas.microsoft.com/office/drawing/2014/main" id="{7676F83A-029C-4A49-912F-3D5568CD38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3624649"/>
              <a:ext cx="616409" cy="581186"/>
            </a:xfrm>
            <a:prstGeom prst="rect">
              <a:avLst/>
            </a:prstGeom>
          </p:spPr>
        </p:pic>
        <p:pic>
          <p:nvPicPr>
            <p:cNvPr id="924" name="Content Placeholder 10" descr="Logo&#10;&#10;Description automatically generated">
              <a:extLst>
                <a:ext uri="{FF2B5EF4-FFF2-40B4-BE49-F238E27FC236}">
                  <a16:creationId xmlns:a16="http://schemas.microsoft.com/office/drawing/2014/main" id="{2F06667A-44E3-B146-A78E-9316920ACE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3624649"/>
              <a:ext cx="616409" cy="581186"/>
            </a:xfrm>
            <a:prstGeom prst="rect">
              <a:avLst/>
            </a:prstGeom>
          </p:spPr>
        </p:pic>
        <p:pic>
          <p:nvPicPr>
            <p:cNvPr id="925" name="Content Placeholder 10" descr="Logo&#10;&#10;Description automatically generated">
              <a:extLst>
                <a:ext uri="{FF2B5EF4-FFF2-40B4-BE49-F238E27FC236}">
                  <a16:creationId xmlns:a16="http://schemas.microsoft.com/office/drawing/2014/main" id="{DC03DAF5-5654-9249-AF5B-E5E0DEB65E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3624649"/>
              <a:ext cx="616409" cy="581186"/>
            </a:xfrm>
            <a:prstGeom prst="rect">
              <a:avLst/>
            </a:prstGeom>
          </p:spPr>
        </p:pic>
        <p:pic>
          <p:nvPicPr>
            <p:cNvPr id="926" name="Content Placeholder 10" descr="Logo&#10;&#10;Description automatically generated">
              <a:extLst>
                <a:ext uri="{FF2B5EF4-FFF2-40B4-BE49-F238E27FC236}">
                  <a16:creationId xmlns:a16="http://schemas.microsoft.com/office/drawing/2014/main" id="{D83321F3-DFFC-CC41-8B41-C44AC8D3F3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3624649"/>
              <a:ext cx="616409" cy="581186"/>
            </a:xfrm>
            <a:prstGeom prst="rect">
              <a:avLst/>
            </a:prstGeom>
          </p:spPr>
        </p:pic>
        <p:pic>
          <p:nvPicPr>
            <p:cNvPr id="927" name="Content Placeholder 10" descr="Logo&#10;&#10;Description automatically generated">
              <a:extLst>
                <a:ext uri="{FF2B5EF4-FFF2-40B4-BE49-F238E27FC236}">
                  <a16:creationId xmlns:a16="http://schemas.microsoft.com/office/drawing/2014/main" id="{3E6A0EEB-59F1-A940-88DE-96D31F23DE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3624649"/>
              <a:ext cx="616409" cy="581186"/>
            </a:xfrm>
            <a:prstGeom prst="rect">
              <a:avLst/>
            </a:prstGeom>
          </p:spPr>
        </p:pic>
        <p:pic>
          <p:nvPicPr>
            <p:cNvPr id="928" name="Content Placeholder 10" descr="Logo&#10;&#10;Description automatically generated">
              <a:extLst>
                <a:ext uri="{FF2B5EF4-FFF2-40B4-BE49-F238E27FC236}">
                  <a16:creationId xmlns:a16="http://schemas.microsoft.com/office/drawing/2014/main" id="{D572D55E-C7CC-2144-8F73-55D71816607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3624649"/>
              <a:ext cx="616409" cy="581186"/>
            </a:xfrm>
            <a:prstGeom prst="rect">
              <a:avLst/>
            </a:prstGeom>
          </p:spPr>
        </p:pic>
        <p:pic>
          <p:nvPicPr>
            <p:cNvPr id="929" name="Content Placeholder 10" descr="Logo&#10;&#10;Description automatically generated">
              <a:extLst>
                <a:ext uri="{FF2B5EF4-FFF2-40B4-BE49-F238E27FC236}">
                  <a16:creationId xmlns:a16="http://schemas.microsoft.com/office/drawing/2014/main" id="{8AD7B89A-0FE7-FA4E-8F04-40AB9ACC60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3624649"/>
              <a:ext cx="616409" cy="581186"/>
            </a:xfrm>
            <a:prstGeom prst="rect">
              <a:avLst/>
            </a:prstGeom>
          </p:spPr>
        </p:pic>
        <p:pic>
          <p:nvPicPr>
            <p:cNvPr id="930" name="Content Placeholder 10" descr="Logo&#10;&#10;Description automatically generated">
              <a:extLst>
                <a:ext uri="{FF2B5EF4-FFF2-40B4-BE49-F238E27FC236}">
                  <a16:creationId xmlns:a16="http://schemas.microsoft.com/office/drawing/2014/main" id="{20CCAD9D-06C6-074E-82AC-6D47C32B62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3624649"/>
              <a:ext cx="616409" cy="581186"/>
            </a:xfrm>
            <a:prstGeom prst="rect">
              <a:avLst/>
            </a:prstGeom>
          </p:spPr>
        </p:pic>
        <p:pic>
          <p:nvPicPr>
            <p:cNvPr id="931" name="Content Placeholder 10" descr="Logo&#10;&#10;Description automatically generated">
              <a:extLst>
                <a:ext uri="{FF2B5EF4-FFF2-40B4-BE49-F238E27FC236}">
                  <a16:creationId xmlns:a16="http://schemas.microsoft.com/office/drawing/2014/main" id="{67F7CF43-6F8C-694E-9644-8E8CC5D045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8491" y="4031049"/>
              <a:ext cx="616409" cy="581186"/>
            </a:xfrm>
            <a:prstGeom prst="rect">
              <a:avLst/>
            </a:prstGeom>
          </p:spPr>
        </p:pic>
        <p:pic>
          <p:nvPicPr>
            <p:cNvPr id="932" name="Content Placeholder 10" descr="Logo&#10;&#10;Description automatically generated">
              <a:extLst>
                <a:ext uri="{FF2B5EF4-FFF2-40B4-BE49-F238E27FC236}">
                  <a16:creationId xmlns:a16="http://schemas.microsoft.com/office/drawing/2014/main" id="{B19814DB-422E-4D4B-B942-69D8BF6FB6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1891" y="4031049"/>
              <a:ext cx="616409" cy="581186"/>
            </a:xfrm>
            <a:prstGeom prst="rect">
              <a:avLst/>
            </a:prstGeom>
          </p:spPr>
        </p:pic>
        <p:pic>
          <p:nvPicPr>
            <p:cNvPr id="933" name="Content Placeholder 10" descr="Logo&#10;&#10;Description automatically generated">
              <a:extLst>
                <a:ext uri="{FF2B5EF4-FFF2-40B4-BE49-F238E27FC236}">
                  <a16:creationId xmlns:a16="http://schemas.microsoft.com/office/drawing/2014/main" id="{950FBD18-1C38-1C4C-B4BB-C8AE80AE2B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2591" y="4031049"/>
              <a:ext cx="616409" cy="581186"/>
            </a:xfrm>
            <a:prstGeom prst="rect">
              <a:avLst/>
            </a:prstGeom>
          </p:spPr>
        </p:pic>
        <p:pic>
          <p:nvPicPr>
            <p:cNvPr id="934" name="Content Placeholder 10" descr="Logo&#10;&#10;Description automatically generated">
              <a:extLst>
                <a:ext uri="{FF2B5EF4-FFF2-40B4-BE49-F238E27FC236}">
                  <a16:creationId xmlns:a16="http://schemas.microsoft.com/office/drawing/2014/main" id="{EBD1AF5F-B21C-6346-B390-1BE5C181DF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75991" y="4031049"/>
              <a:ext cx="616409" cy="581186"/>
            </a:xfrm>
            <a:prstGeom prst="rect">
              <a:avLst/>
            </a:prstGeom>
          </p:spPr>
        </p:pic>
        <p:pic>
          <p:nvPicPr>
            <p:cNvPr id="935" name="Content Placeholder 10" descr="Logo&#10;&#10;Description automatically generated">
              <a:extLst>
                <a:ext uri="{FF2B5EF4-FFF2-40B4-BE49-F238E27FC236}">
                  <a16:creationId xmlns:a16="http://schemas.microsoft.com/office/drawing/2014/main" id="{71BEBCA2-A473-0942-ADD2-839DD1E8F8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96691" y="4031049"/>
              <a:ext cx="616409" cy="581186"/>
            </a:xfrm>
            <a:prstGeom prst="rect">
              <a:avLst/>
            </a:prstGeom>
          </p:spPr>
        </p:pic>
        <p:pic>
          <p:nvPicPr>
            <p:cNvPr id="936" name="Content Placeholder 10" descr="Logo&#10;&#10;Description automatically generated">
              <a:extLst>
                <a:ext uri="{FF2B5EF4-FFF2-40B4-BE49-F238E27FC236}">
                  <a16:creationId xmlns:a16="http://schemas.microsoft.com/office/drawing/2014/main" id="{21919D60-2098-4F48-8F93-6B51AFD335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30091" y="4031049"/>
              <a:ext cx="616409" cy="581186"/>
            </a:xfrm>
            <a:prstGeom prst="rect">
              <a:avLst/>
            </a:prstGeom>
          </p:spPr>
        </p:pic>
        <p:pic>
          <p:nvPicPr>
            <p:cNvPr id="937" name="Content Placeholder 10" descr="Logo&#10;&#10;Description automatically generated">
              <a:extLst>
                <a:ext uri="{FF2B5EF4-FFF2-40B4-BE49-F238E27FC236}">
                  <a16:creationId xmlns:a16="http://schemas.microsoft.com/office/drawing/2014/main" id="{825D06B1-440E-6D4C-814D-9685B217D8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38091" y="4031049"/>
              <a:ext cx="616409" cy="581186"/>
            </a:xfrm>
            <a:prstGeom prst="rect">
              <a:avLst/>
            </a:prstGeom>
          </p:spPr>
        </p:pic>
        <p:pic>
          <p:nvPicPr>
            <p:cNvPr id="938" name="Content Placeholder 10" descr="Logo&#10;&#10;Description automatically generated">
              <a:extLst>
                <a:ext uri="{FF2B5EF4-FFF2-40B4-BE49-F238E27FC236}">
                  <a16:creationId xmlns:a16="http://schemas.microsoft.com/office/drawing/2014/main" id="{0D1FEBAE-B33E-D543-811E-AE0EF70195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6091" y="4031049"/>
              <a:ext cx="616409" cy="581186"/>
            </a:xfrm>
            <a:prstGeom prst="rect">
              <a:avLst/>
            </a:prstGeom>
          </p:spPr>
        </p:pic>
      </p:grpSp>
      <p:sp>
        <p:nvSpPr>
          <p:cNvPr id="7" name="Rectangle 6">
            <a:extLst>
              <a:ext uri="{FF2B5EF4-FFF2-40B4-BE49-F238E27FC236}">
                <a16:creationId xmlns:a16="http://schemas.microsoft.com/office/drawing/2014/main" id="{41146A58-1BB1-BE47-A771-5FBC0DC46E8D}"/>
              </a:ext>
            </a:extLst>
          </p:cNvPr>
          <p:cNvSpPr/>
          <p:nvPr/>
        </p:nvSpPr>
        <p:spPr>
          <a:xfrm>
            <a:off x="5374925" y="552407"/>
            <a:ext cx="5314593" cy="132240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51118F-BC64-0C4C-BAF0-7C2C6BC37812}"/>
              </a:ext>
            </a:extLst>
          </p:cNvPr>
          <p:cNvSpPr/>
          <p:nvPr/>
        </p:nvSpPr>
        <p:spPr>
          <a:xfrm>
            <a:off x="5624308" y="726189"/>
            <a:ext cx="5065211" cy="1077218"/>
          </a:xfrm>
          <a:prstGeom prst="rect">
            <a:avLst/>
          </a:prstGeom>
        </p:spPr>
        <p:txBody>
          <a:bodyPr wrap="square">
            <a:spAutoFit/>
          </a:bodyPr>
          <a:lstStyle/>
          <a:p>
            <a:r>
              <a:rPr lang="en-GB" sz="3200" b="1">
                <a:solidFill>
                  <a:srgbClr val="004A6C"/>
                </a:solidFill>
                <a:latin typeface="Gilroy SemiBold" pitchFamily="2" charset="77"/>
              </a:rPr>
              <a:t>While you’ve been at school today…</a:t>
            </a:r>
          </a:p>
        </p:txBody>
      </p:sp>
      <p:sp>
        <p:nvSpPr>
          <p:cNvPr id="6" name="TextBox 5">
            <a:extLst>
              <a:ext uri="{FF2B5EF4-FFF2-40B4-BE49-F238E27FC236}">
                <a16:creationId xmlns:a16="http://schemas.microsoft.com/office/drawing/2014/main" id="{1BBBE176-38C9-0B4A-8C97-E654E728E2A0}"/>
              </a:ext>
            </a:extLst>
          </p:cNvPr>
          <p:cNvSpPr txBox="1"/>
          <p:nvPr/>
        </p:nvSpPr>
        <p:spPr>
          <a:xfrm>
            <a:off x="582062" y="972134"/>
            <a:ext cx="5471123" cy="461665"/>
          </a:xfrm>
          <a:prstGeom prst="rect">
            <a:avLst/>
          </a:prstGeom>
          <a:noFill/>
        </p:spPr>
        <p:txBody>
          <a:bodyPr wrap="square" rtlCol="0">
            <a:spAutoFit/>
          </a:bodyPr>
          <a:lstStyle/>
          <a:p>
            <a:r>
              <a:rPr lang="en-US" sz="2400" b="1">
                <a:solidFill>
                  <a:srgbClr val="004A6C"/>
                </a:solidFill>
                <a:latin typeface="Gilroy Black" pitchFamily="2" charset="77"/>
              </a:rPr>
              <a:t>Plastic facts &amp; figures</a:t>
            </a:r>
          </a:p>
        </p:txBody>
      </p:sp>
      <p:sp>
        <p:nvSpPr>
          <p:cNvPr id="5" name="Rectangle 4">
            <a:extLst>
              <a:ext uri="{FF2B5EF4-FFF2-40B4-BE49-F238E27FC236}">
                <a16:creationId xmlns:a16="http://schemas.microsoft.com/office/drawing/2014/main" id="{0D9C6AD3-4A48-1517-3B57-B0377BF98857}"/>
              </a:ext>
            </a:extLst>
          </p:cNvPr>
          <p:cNvSpPr/>
          <p:nvPr/>
        </p:nvSpPr>
        <p:spPr>
          <a:xfrm>
            <a:off x="5418667" y="639703"/>
            <a:ext cx="5249331" cy="1081853"/>
          </a:xfrm>
          <a:prstGeom prst="rect">
            <a:avLst/>
          </a:prstGeom>
          <a:solidFill>
            <a:srgbClr val="F9F6ED"/>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rgbClr val="1D4968"/>
                </a:solidFill>
                <a:latin typeface="Century Gothic"/>
                <a:ea typeface="Calibri"/>
                <a:cs typeface="Calibri"/>
              </a:rPr>
              <a:t>Όση</a:t>
            </a:r>
            <a:r>
              <a:rPr lang="en-US" sz="3200" b="1" dirty="0">
                <a:solidFill>
                  <a:srgbClr val="1D4968"/>
                </a:solidFill>
                <a:latin typeface="Century Gothic"/>
                <a:ea typeface="Calibri"/>
                <a:cs typeface="Calibri"/>
              </a:rPr>
              <a:t> </a:t>
            </a:r>
            <a:r>
              <a:rPr lang="en-US" sz="3200" b="1" dirty="0" err="1">
                <a:solidFill>
                  <a:srgbClr val="1D4968"/>
                </a:solidFill>
                <a:latin typeface="Century Gothic"/>
                <a:ea typeface="Calibri"/>
                <a:cs typeface="Calibri"/>
              </a:rPr>
              <a:t>ώρ</a:t>
            </a:r>
            <a:r>
              <a:rPr lang="en-US" sz="3200" b="1" dirty="0">
                <a:solidFill>
                  <a:srgbClr val="1D4968"/>
                </a:solidFill>
                <a:latin typeface="Century Gothic"/>
                <a:ea typeface="Calibri"/>
                <a:cs typeface="Calibri"/>
              </a:rPr>
              <a:t>α </a:t>
            </a:r>
            <a:r>
              <a:rPr lang="en-US" sz="3200" b="1" dirty="0" err="1">
                <a:solidFill>
                  <a:srgbClr val="1D4968"/>
                </a:solidFill>
                <a:latin typeface="Century Gothic"/>
                <a:ea typeface="Calibri"/>
                <a:cs typeface="Calibri"/>
              </a:rPr>
              <a:t>είσ</a:t>
            </a:r>
            <a:r>
              <a:rPr lang="en-US" sz="3200" b="1" dirty="0">
                <a:solidFill>
                  <a:srgbClr val="1D4968"/>
                </a:solidFill>
                <a:latin typeface="Century Gothic"/>
                <a:ea typeface="Calibri"/>
                <a:cs typeface="Calibri"/>
              </a:rPr>
              <a:t>α</a:t>
            </a:r>
            <a:r>
              <a:rPr lang="en-US" sz="3200" b="1" dirty="0" err="1">
                <a:solidFill>
                  <a:srgbClr val="1D4968"/>
                </a:solidFill>
                <a:latin typeface="Century Gothic"/>
                <a:ea typeface="Calibri"/>
                <a:cs typeface="Calibri"/>
              </a:rPr>
              <a:t>στε</a:t>
            </a:r>
            <a:r>
              <a:rPr lang="en-US" sz="3200" b="1" dirty="0">
                <a:solidFill>
                  <a:srgbClr val="1D4968"/>
                </a:solidFill>
                <a:latin typeface="Century Gothic"/>
                <a:ea typeface="Calibri"/>
                <a:cs typeface="Calibri"/>
              </a:rPr>
              <a:t> </a:t>
            </a:r>
            <a:r>
              <a:rPr lang="en-US" sz="3200" b="1" dirty="0" err="1">
                <a:solidFill>
                  <a:srgbClr val="1D4968"/>
                </a:solidFill>
                <a:latin typeface="Century Gothic"/>
                <a:ea typeface="Calibri"/>
                <a:cs typeface="Calibri"/>
              </a:rPr>
              <a:t>σήμερ</a:t>
            </a:r>
            <a:r>
              <a:rPr lang="en-US" sz="3200" b="1" dirty="0">
                <a:solidFill>
                  <a:srgbClr val="1D4968"/>
                </a:solidFill>
                <a:latin typeface="Century Gothic"/>
                <a:ea typeface="Calibri"/>
                <a:cs typeface="Calibri"/>
              </a:rPr>
              <a:t>α </a:t>
            </a:r>
            <a:r>
              <a:rPr lang="en-US" sz="3200" b="1" dirty="0" err="1">
                <a:solidFill>
                  <a:srgbClr val="1D4968"/>
                </a:solidFill>
                <a:latin typeface="Century Gothic"/>
                <a:ea typeface="Calibri"/>
                <a:cs typeface="Calibri"/>
              </a:rPr>
              <a:t>στο</a:t>
            </a:r>
            <a:r>
              <a:rPr lang="en-US" sz="3200" b="1" dirty="0">
                <a:solidFill>
                  <a:srgbClr val="1D4968"/>
                </a:solidFill>
                <a:latin typeface="Century Gothic"/>
                <a:ea typeface="Calibri"/>
                <a:cs typeface="Calibri"/>
              </a:rPr>
              <a:t> </a:t>
            </a:r>
            <a:r>
              <a:rPr lang="en-US" sz="3200" b="1" dirty="0" err="1">
                <a:solidFill>
                  <a:srgbClr val="1D4968"/>
                </a:solidFill>
                <a:latin typeface="Century Gothic"/>
                <a:ea typeface="Calibri"/>
                <a:cs typeface="Calibri"/>
              </a:rPr>
              <a:t>σχολείο</a:t>
            </a:r>
            <a:r>
              <a:rPr lang="en-US" sz="3200" b="1" dirty="0">
                <a:solidFill>
                  <a:srgbClr val="1D4968"/>
                </a:solidFill>
                <a:latin typeface="Century Gothic"/>
                <a:ea typeface="Calibri"/>
                <a:cs typeface="Calibri"/>
              </a:rPr>
              <a:t>...</a:t>
            </a:r>
            <a:endParaRPr lang="en-US" sz="3200" b="1">
              <a:ea typeface="Calibri"/>
              <a:cs typeface="Calibri"/>
            </a:endParaRPr>
          </a:p>
        </p:txBody>
      </p:sp>
      <p:sp>
        <p:nvSpPr>
          <p:cNvPr id="10" name="TextBox 9">
            <a:extLst>
              <a:ext uri="{FF2B5EF4-FFF2-40B4-BE49-F238E27FC236}">
                <a16:creationId xmlns:a16="http://schemas.microsoft.com/office/drawing/2014/main" id="{FCCCF470-553A-5112-A03E-90786CEE82B7}"/>
              </a:ext>
            </a:extLst>
          </p:cNvPr>
          <p:cNvSpPr txBox="1"/>
          <p:nvPr/>
        </p:nvSpPr>
        <p:spPr>
          <a:xfrm>
            <a:off x="-1197" y="981541"/>
            <a:ext cx="4718531" cy="461665"/>
          </a:xfrm>
          <a:prstGeom prst="rect">
            <a:avLst/>
          </a:prstGeom>
          <a:solidFill>
            <a:srgbClr val="FDF9F2"/>
          </a:solidFill>
        </p:spPr>
        <p:txBody>
          <a:bodyPr wrap="square" lIns="91440" tIns="45720" rIns="91440" bIns="45720" rtlCol="0" anchor="t">
            <a:spAutoFit/>
          </a:bodyPr>
          <a:lstStyle/>
          <a:p>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στικά</a:t>
            </a:r>
            <a:r>
              <a:rPr lang="en-US" sz="2400" b="1" dirty="0">
                <a:solidFill>
                  <a:srgbClr val="004A6C"/>
                </a:solidFill>
                <a:latin typeface="Century Gothic"/>
              </a:rPr>
              <a:t>: </a:t>
            </a:r>
            <a:r>
              <a:rPr lang="en-US" sz="2400" b="1" dirty="0" err="1">
                <a:solidFill>
                  <a:srgbClr val="004A6C"/>
                </a:solidFill>
                <a:latin typeface="Century Gothic"/>
              </a:rPr>
              <a:t>Δεδομέν</a:t>
            </a:r>
            <a:r>
              <a:rPr lang="en-US" sz="2400" b="1" dirty="0">
                <a:solidFill>
                  <a:srgbClr val="004A6C"/>
                </a:solidFill>
                <a:latin typeface="Century Gothic"/>
              </a:rPr>
              <a:t>α &amp; </a:t>
            </a:r>
            <a:r>
              <a:rPr lang="en-US" sz="2400" b="1" dirty="0" err="1">
                <a:solidFill>
                  <a:srgbClr val="004A6C"/>
                </a:solidFill>
                <a:latin typeface="Century Gothic"/>
              </a:rPr>
              <a:t>Αριθμοί</a:t>
            </a:r>
            <a:endParaRPr lang="en-US" sz="2400" b="1">
              <a:solidFill>
                <a:srgbClr val="004A6C"/>
              </a:solidFill>
              <a:latin typeface="Century Gothic"/>
            </a:endParaRPr>
          </a:p>
        </p:txBody>
      </p:sp>
    </p:spTree>
    <p:extLst>
      <p:ext uri="{BB962C8B-B14F-4D97-AF65-F5344CB8AC3E}">
        <p14:creationId xmlns:p14="http://schemas.microsoft.com/office/powerpoint/2010/main" val="2273949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trash&#10;&#10;Description automatically generated">
            <a:extLst>
              <a:ext uri="{FF2B5EF4-FFF2-40B4-BE49-F238E27FC236}">
                <a16:creationId xmlns:a16="http://schemas.microsoft.com/office/drawing/2014/main" id="{1ED195F5-4E78-7A4F-85C0-0431B73CA96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 y="0"/>
            <a:ext cx="12192001" cy="6858000"/>
          </a:xfrm>
          <a:prstGeom prst="rect">
            <a:avLst/>
          </a:prstGeom>
        </p:spPr>
      </p:pic>
      <p:sp>
        <p:nvSpPr>
          <p:cNvPr id="13" name="Rectangle 12">
            <a:extLst>
              <a:ext uri="{FF2B5EF4-FFF2-40B4-BE49-F238E27FC236}">
                <a16:creationId xmlns:a16="http://schemas.microsoft.com/office/drawing/2014/main" id="{87EA59D8-5F30-7F4B-BB19-443E82DB7057}"/>
              </a:ext>
            </a:extLst>
          </p:cNvPr>
          <p:cNvSpPr/>
          <p:nvPr/>
        </p:nvSpPr>
        <p:spPr>
          <a:xfrm>
            <a:off x="348522" y="1777011"/>
            <a:ext cx="5486422" cy="377135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78A15D-72A2-9D4F-9101-F4CC75D4A800}"/>
              </a:ext>
            </a:extLst>
          </p:cNvPr>
          <p:cNvSpPr/>
          <p:nvPr/>
        </p:nvSpPr>
        <p:spPr>
          <a:xfrm>
            <a:off x="466200" y="1903756"/>
            <a:ext cx="5245036" cy="3970318"/>
          </a:xfrm>
          <a:prstGeom prst="rect">
            <a:avLst/>
          </a:prstGeom>
        </p:spPr>
        <p:txBody>
          <a:bodyPr wrap="square" lIns="91440" tIns="45720" rIns="91440" bIns="45720" anchor="t">
            <a:spAutoFit/>
          </a:bodyPr>
          <a:lstStyle/>
          <a:p>
            <a:r>
              <a:rPr lang="en-US" sz="2800" b="1" dirty="0">
                <a:solidFill>
                  <a:srgbClr val="004A6C"/>
                </a:solidFill>
                <a:latin typeface="Century Gothic"/>
              </a:rPr>
              <a:t>Τα πλα</a:t>
            </a:r>
            <a:r>
              <a:rPr lang="en-US" sz="2800" b="1" err="1">
                <a:solidFill>
                  <a:srgbClr val="004A6C"/>
                </a:solidFill>
                <a:latin typeface="Century Gothic"/>
              </a:rPr>
              <a:t>στικά</a:t>
            </a:r>
            <a:r>
              <a:rPr lang="en-US" sz="2800" b="1" dirty="0">
                <a:solidFill>
                  <a:srgbClr val="004A6C"/>
                </a:solidFill>
                <a:latin typeface="Century Gothic"/>
              </a:rPr>
              <a:t> μπ</a:t>
            </a:r>
            <a:r>
              <a:rPr lang="en-US" sz="2800" b="1" err="1">
                <a:solidFill>
                  <a:srgbClr val="004A6C"/>
                </a:solidFill>
                <a:latin typeface="Century Gothic"/>
              </a:rPr>
              <a:t>ουκάλι</a:t>
            </a:r>
            <a:r>
              <a:rPr lang="en-US" sz="2800" b="1" dirty="0">
                <a:solidFill>
                  <a:srgbClr val="004A6C"/>
                </a:solidFill>
                <a:latin typeface="Century Gothic"/>
              </a:rPr>
              <a:t>α </a:t>
            </a:r>
            <a:r>
              <a:rPr lang="en-US" sz="2800" b="1" err="1">
                <a:solidFill>
                  <a:srgbClr val="004A6C"/>
                </a:solidFill>
                <a:latin typeface="Century Gothic"/>
              </a:rPr>
              <a:t>είν</a:t>
            </a:r>
            <a:r>
              <a:rPr lang="en-US" sz="2800" b="1" dirty="0">
                <a:solidFill>
                  <a:srgbClr val="004A6C"/>
                </a:solidFill>
                <a:latin typeface="Century Gothic"/>
              </a:rPr>
              <a:t>αι η </a:t>
            </a:r>
            <a:r>
              <a:rPr lang="en-US" sz="2800" b="1" err="1">
                <a:solidFill>
                  <a:srgbClr val="004A6C"/>
                </a:solidFill>
                <a:latin typeface="Century Gothic"/>
              </a:rPr>
              <a:t>τρίτη</a:t>
            </a:r>
            <a:r>
              <a:rPr lang="en-US" sz="2800" b="1" dirty="0">
                <a:solidFill>
                  <a:srgbClr val="004A6C"/>
                </a:solidFill>
                <a:latin typeface="Century Gothic"/>
              </a:rPr>
              <a:t> </a:t>
            </a:r>
            <a:r>
              <a:rPr lang="en-US" sz="2800" b="1" err="1">
                <a:solidFill>
                  <a:srgbClr val="004A6C"/>
                </a:solidFill>
                <a:latin typeface="Century Gothic"/>
              </a:rPr>
              <a:t>μεγ</a:t>
            </a:r>
            <a:r>
              <a:rPr lang="en-US" sz="2800" b="1" dirty="0">
                <a:solidFill>
                  <a:srgbClr val="004A6C"/>
                </a:solidFill>
                <a:latin typeface="Century Gothic"/>
              </a:rPr>
              <a:t>α</a:t>
            </a:r>
            <a:r>
              <a:rPr lang="en-US" sz="2800" b="1" err="1">
                <a:solidFill>
                  <a:srgbClr val="004A6C"/>
                </a:solidFill>
                <a:latin typeface="Century Gothic"/>
              </a:rPr>
              <a:t>λύτερη</a:t>
            </a:r>
            <a:r>
              <a:rPr lang="en-US" sz="2800" b="1" dirty="0">
                <a:solidFill>
                  <a:srgbClr val="004A6C"/>
                </a:solidFill>
                <a:latin typeface="Century Gothic"/>
              </a:rPr>
              <a:t> α</a:t>
            </a:r>
            <a:r>
              <a:rPr lang="en-US" sz="2800" b="1" err="1">
                <a:solidFill>
                  <a:srgbClr val="004A6C"/>
                </a:solidFill>
                <a:latin typeface="Century Gothic"/>
              </a:rPr>
              <a:t>ιτί</a:t>
            </a:r>
            <a:r>
              <a:rPr lang="en-US" sz="2800" b="1" dirty="0">
                <a:solidFill>
                  <a:srgbClr val="004A6C"/>
                </a:solidFill>
                <a:latin typeface="Century Gothic"/>
              </a:rPr>
              <a:t>α </a:t>
            </a:r>
            <a:r>
              <a:rPr lang="en-US" sz="2800" b="1" err="1">
                <a:solidFill>
                  <a:srgbClr val="004A6C"/>
                </a:solidFill>
                <a:latin typeface="Century Gothic"/>
              </a:rPr>
              <a:t>ρύ</a:t>
            </a:r>
            <a:r>
              <a:rPr lang="en-US" sz="2800" b="1" dirty="0">
                <a:solidFill>
                  <a:srgbClr val="004A6C"/>
                </a:solidFill>
                <a:latin typeface="Century Gothic"/>
              </a:rPr>
              <a:t>πα</a:t>
            </a:r>
            <a:r>
              <a:rPr lang="en-US" sz="2800" b="1" err="1">
                <a:solidFill>
                  <a:srgbClr val="004A6C"/>
                </a:solidFill>
                <a:latin typeface="Century Gothic"/>
              </a:rPr>
              <a:t>νσης</a:t>
            </a:r>
            <a:r>
              <a:rPr lang="en-US" sz="2800" b="1" dirty="0">
                <a:solidFill>
                  <a:srgbClr val="004A6C"/>
                </a:solidFill>
                <a:latin typeface="Century Gothic"/>
              </a:rPr>
              <a:t> </a:t>
            </a:r>
            <a:r>
              <a:rPr lang="en-US" sz="2800" b="1" err="1">
                <a:solidFill>
                  <a:srgbClr val="004A6C"/>
                </a:solidFill>
                <a:latin typeface="Century Gothic"/>
              </a:rPr>
              <a:t>της</a:t>
            </a:r>
            <a:r>
              <a:rPr lang="en-US" sz="2800" b="1" dirty="0">
                <a:solidFill>
                  <a:srgbClr val="004A6C"/>
                </a:solidFill>
                <a:latin typeface="Century Gothic"/>
              </a:rPr>
              <a:t> </a:t>
            </a:r>
            <a:r>
              <a:rPr lang="en-US" sz="2800" b="1" err="1">
                <a:solidFill>
                  <a:srgbClr val="004A6C"/>
                </a:solidFill>
                <a:latin typeface="Century Gothic"/>
              </a:rPr>
              <a:t>θάλ</a:t>
            </a:r>
            <a:r>
              <a:rPr lang="en-US" sz="2800" b="1" dirty="0">
                <a:solidFill>
                  <a:srgbClr val="004A6C"/>
                </a:solidFill>
                <a:latin typeface="Century Gothic"/>
              </a:rPr>
              <a:t>α</a:t>
            </a:r>
            <a:r>
              <a:rPr lang="en-US" sz="2800" b="1" err="1">
                <a:solidFill>
                  <a:srgbClr val="004A6C"/>
                </a:solidFill>
                <a:latin typeface="Century Gothic"/>
              </a:rPr>
              <a:t>σσ</a:t>
            </a:r>
            <a:r>
              <a:rPr lang="en-US" sz="2800" b="1" dirty="0">
                <a:solidFill>
                  <a:srgbClr val="004A6C"/>
                </a:solidFill>
                <a:latin typeface="Century Gothic"/>
              </a:rPr>
              <a:t>ας. </a:t>
            </a:r>
            <a:r>
              <a:rPr lang="en-US" sz="2800" b="1" err="1">
                <a:solidFill>
                  <a:srgbClr val="004A6C"/>
                </a:solidFill>
                <a:latin typeface="Century Gothic"/>
              </a:rPr>
              <a:t>Στην</a:t>
            </a:r>
            <a:r>
              <a:rPr lang="en-US" sz="2800" b="1" dirty="0">
                <a:solidFill>
                  <a:srgbClr val="004A6C"/>
                </a:solidFill>
                <a:latin typeface="Century Gothic"/>
              </a:rPr>
              <a:t> </a:t>
            </a:r>
            <a:r>
              <a:rPr lang="en-US" sz="2800" b="1" err="1">
                <a:solidFill>
                  <a:srgbClr val="004A6C"/>
                </a:solidFill>
                <a:latin typeface="Century Gothic"/>
              </a:rPr>
              <a:t>Ελλάδ</a:t>
            </a:r>
            <a:r>
              <a:rPr lang="en-US" sz="2800" b="1" dirty="0">
                <a:solidFill>
                  <a:srgbClr val="004A6C"/>
                </a:solidFill>
                <a:latin typeface="Century Gothic"/>
              </a:rPr>
              <a:t>α π</a:t>
            </a:r>
            <a:r>
              <a:rPr lang="en-US" sz="2800" b="1" err="1">
                <a:solidFill>
                  <a:srgbClr val="004A6C"/>
                </a:solidFill>
                <a:latin typeface="Century Gothic"/>
              </a:rPr>
              <a:t>ωλούντ</a:t>
            </a:r>
            <a:r>
              <a:rPr lang="en-US" sz="2800" b="1" dirty="0">
                <a:solidFill>
                  <a:srgbClr val="004A6C"/>
                </a:solidFill>
                <a:latin typeface="Century Gothic"/>
              </a:rPr>
              <a:t>αι π</a:t>
            </a:r>
            <a:r>
              <a:rPr lang="en-US" sz="2800" b="1" err="1">
                <a:solidFill>
                  <a:srgbClr val="004A6C"/>
                </a:solidFill>
                <a:latin typeface="Century Gothic"/>
              </a:rPr>
              <a:t>ερισσότερ</a:t>
            </a:r>
            <a:r>
              <a:rPr lang="en-US" sz="2800" b="1" dirty="0">
                <a:solidFill>
                  <a:srgbClr val="004A6C"/>
                </a:solidFill>
                <a:latin typeface="Century Gothic"/>
              </a:rPr>
              <a:t>α από </a:t>
            </a:r>
            <a:r>
              <a:rPr lang="en-US" sz="2800" b="1" dirty="0">
                <a:solidFill>
                  <a:srgbClr val="0090D4"/>
                </a:solidFill>
                <a:latin typeface="Century Gothic"/>
              </a:rPr>
              <a:t>2 </a:t>
            </a:r>
            <a:r>
              <a:rPr lang="en-US" sz="2800" b="1" err="1">
                <a:solidFill>
                  <a:srgbClr val="0090D4"/>
                </a:solidFill>
                <a:latin typeface="Century Gothic"/>
              </a:rPr>
              <a:t>δισεκ</a:t>
            </a:r>
            <a:r>
              <a:rPr lang="en-US" sz="2800" b="1" dirty="0">
                <a:solidFill>
                  <a:srgbClr val="0090D4"/>
                </a:solidFill>
                <a:latin typeface="Century Gothic"/>
              </a:rPr>
              <a:t>α</a:t>
            </a:r>
            <a:r>
              <a:rPr lang="en-US" sz="2800" b="1" err="1">
                <a:solidFill>
                  <a:srgbClr val="0090D4"/>
                </a:solidFill>
                <a:latin typeface="Century Gothic"/>
              </a:rPr>
              <a:t>τομμύρι</a:t>
            </a:r>
            <a:r>
              <a:rPr lang="en-US" sz="2800" b="1" dirty="0">
                <a:solidFill>
                  <a:srgbClr val="0090D4"/>
                </a:solidFill>
                <a:latin typeface="Century Gothic"/>
              </a:rPr>
              <a:t>α</a:t>
            </a:r>
            <a:r>
              <a:rPr lang="en-US" sz="2800" b="1" dirty="0">
                <a:solidFill>
                  <a:srgbClr val="004A6C"/>
                </a:solidFill>
                <a:latin typeface="Century Gothic"/>
              </a:rPr>
              <a:t> πλα</a:t>
            </a:r>
            <a:r>
              <a:rPr lang="en-US" sz="2800" b="1" err="1">
                <a:solidFill>
                  <a:srgbClr val="004A6C"/>
                </a:solidFill>
                <a:latin typeface="Century Gothic"/>
              </a:rPr>
              <a:t>στικά</a:t>
            </a:r>
            <a:r>
              <a:rPr lang="en-US" sz="2800" b="1" dirty="0">
                <a:solidFill>
                  <a:srgbClr val="004A6C"/>
                </a:solidFill>
                <a:latin typeface="Century Gothic"/>
              </a:rPr>
              <a:t> μπ</a:t>
            </a:r>
            <a:r>
              <a:rPr lang="en-US" sz="2800" b="1" err="1">
                <a:solidFill>
                  <a:srgbClr val="004A6C"/>
                </a:solidFill>
                <a:latin typeface="Century Gothic"/>
              </a:rPr>
              <a:t>ουκάλι</a:t>
            </a:r>
            <a:r>
              <a:rPr lang="en-US" sz="2800" b="1" dirty="0">
                <a:solidFill>
                  <a:srgbClr val="004A6C"/>
                </a:solidFill>
                <a:latin typeface="Century Gothic"/>
              </a:rPr>
              <a:t>α </a:t>
            </a:r>
            <a:r>
              <a:rPr lang="en-US" sz="2800" b="1" err="1">
                <a:solidFill>
                  <a:srgbClr val="004A6C"/>
                </a:solidFill>
                <a:latin typeface="Century Gothic"/>
              </a:rPr>
              <a:t>μι</a:t>
            </a:r>
            <a:r>
              <a:rPr lang="en-US" sz="2800" b="1" dirty="0">
                <a:solidFill>
                  <a:srgbClr val="004A6C"/>
                </a:solidFill>
                <a:latin typeface="Century Gothic"/>
              </a:rPr>
              <a:t>ας </a:t>
            </a:r>
            <a:r>
              <a:rPr lang="en-US" sz="2800" b="1" err="1">
                <a:solidFill>
                  <a:srgbClr val="004A6C"/>
                </a:solidFill>
                <a:latin typeface="Century Gothic"/>
              </a:rPr>
              <a:t>χρήσης</a:t>
            </a:r>
            <a:r>
              <a:rPr lang="en-US" sz="2800" b="1" dirty="0">
                <a:solidFill>
                  <a:srgbClr val="004A6C"/>
                </a:solidFill>
                <a:latin typeface="Century Gothic"/>
              </a:rPr>
              <a:t> </a:t>
            </a:r>
            <a:r>
              <a:rPr lang="en-US" sz="2800" b="1" err="1">
                <a:solidFill>
                  <a:srgbClr val="004A6C"/>
                </a:solidFill>
                <a:latin typeface="Century Gothic"/>
              </a:rPr>
              <a:t>κάθε</a:t>
            </a:r>
            <a:r>
              <a:rPr lang="en-US" sz="2800" b="1" dirty="0">
                <a:solidFill>
                  <a:srgbClr val="004A6C"/>
                </a:solidFill>
                <a:latin typeface="Century Gothic"/>
              </a:rPr>
              <a:t> </a:t>
            </a:r>
            <a:r>
              <a:rPr lang="en-US" sz="2800" b="1" err="1">
                <a:solidFill>
                  <a:srgbClr val="004A6C"/>
                </a:solidFill>
                <a:latin typeface="Century Gothic"/>
              </a:rPr>
              <a:t>χρόνο</a:t>
            </a:r>
            <a:r>
              <a:rPr lang="en-US" sz="2800" b="1" dirty="0">
                <a:solidFill>
                  <a:srgbClr val="004A6C"/>
                </a:solidFill>
                <a:latin typeface="Century Gothic"/>
              </a:rPr>
              <a:t>.</a:t>
            </a:r>
            <a:endParaRPr lang="en-US" sz="2800" dirty="0"/>
          </a:p>
          <a:p>
            <a:endParaRPr lang="en-US" sz="2800" b="1" dirty="0">
              <a:solidFill>
                <a:srgbClr val="004A6C"/>
              </a:solidFill>
              <a:latin typeface="Century Gothic"/>
            </a:endParaRPr>
          </a:p>
        </p:txBody>
      </p:sp>
      <p:pic>
        <p:nvPicPr>
          <p:cNvPr id="9" name="Picture 8">
            <a:extLst>
              <a:ext uri="{FF2B5EF4-FFF2-40B4-BE49-F238E27FC236}">
                <a16:creationId xmlns:a16="http://schemas.microsoft.com/office/drawing/2014/main" id="{A5764FB5-333B-E74C-A103-CB67BDF13A3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98"/>
          <a:stretch/>
        </p:blipFill>
        <p:spPr>
          <a:xfrm>
            <a:off x="-5715" y="-276999"/>
            <a:ext cx="5854976" cy="2055233"/>
          </a:xfrm>
          <a:prstGeom prst="rect">
            <a:avLst/>
          </a:prstGeom>
        </p:spPr>
      </p:pic>
      <p:pic>
        <p:nvPicPr>
          <p:cNvPr id="19" name="Picture 18">
            <a:extLst>
              <a:ext uri="{FF2B5EF4-FFF2-40B4-BE49-F238E27FC236}">
                <a16:creationId xmlns:a16="http://schemas.microsoft.com/office/drawing/2014/main" id="{7EC4C642-E434-FE47-831E-FDA10436E42B}"/>
              </a:ext>
            </a:extLst>
          </p:cNvPr>
          <p:cNvPicPr>
            <a:picLocks noChangeAspect="1"/>
          </p:cNvPicPr>
          <p:nvPr/>
        </p:nvPicPr>
        <p:blipFill>
          <a:blip r:embed="rId5"/>
          <a:stretch>
            <a:fillRect/>
          </a:stretch>
        </p:blipFill>
        <p:spPr>
          <a:xfrm rot="3419984">
            <a:off x="5579020" y="3276238"/>
            <a:ext cx="659737" cy="771121"/>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EF82C74A-6A5B-B4BD-09CD-D28EE65A2E8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282"/>
          <a:stretch/>
        </p:blipFill>
        <p:spPr>
          <a:xfrm>
            <a:off x="-11430" y="5682712"/>
            <a:ext cx="4078004" cy="1175290"/>
          </a:xfrm>
          <a:prstGeom prst="rect">
            <a:avLst/>
          </a:prstGeom>
        </p:spPr>
      </p:pic>
      <p:sp>
        <p:nvSpPr>
          <p:cNvPr id="10" name="TextBox 9">
            <a:extLst>
              <a:ext uri="{FF2B5EF4-FFF2-40B4-BE49-F238E27FC236}">
                <a16:creationId xmlns:a16="http://schemas.microsoft.com/office/drawing/2014/main" id="{9399A2DE-1BE7-7558-C915-4AFB69AAAAAE}"/>
              </a:ext>
            </a:extLst>
          </p:cNvPr>
          <p:cNvSpPr txBox="1"/>
          <p:nvPr/>
        </p:nvSpPr>
        <p:spPr>
          <a:xfrm>
            <a:off x="-57641" y="718134"/>
            <a:ext cx="5471123"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στικά</a:t>
            </a:r>
            <a:r>
              <a:rPr lang="en-US" sz="2400" b="1" dirty="0">
                <a:solidFill>
                  <a:srgbClr val="004A6C"/>
                </a:solidFill>
                <a:latin typeface="Century Gothic"/>
              </a:rPr>
              <a:t>: </a:t>
            </a:r>
            <a:r>
              <a:rPr lang="en-US" sz="2400" b="1" dirty="0" err="1">
                <a:solidFill>
                  <a:srgbClr val="004A6C"/>
                </a:solidFill>
                <a:latin typeface="Century Gothic"/>
              </a:rPr>
              <a:t>Δεδομέν</a:t>
            </a:r>
            <a:r>
              <a:rPr lang="en-US" sz="2400" b="1" dirty="0">
                <a:solidFill>
                  <a:srgbClr val="004A6C"/>
                </a:solidFill>
                <a:latin typeface="Century Gothic"/>
              </a:rPr>
              <a:t>α &amp; </a:t>
            </a:r>
            <a:r>
              <a:rPr lang="en-US" sz="2400" b="1" dirty="0" err="1">
                <a:solidFill>
                  <a:srgbClr val="004A6C"/>
                </a:solidFill>
                <a:latin typeface="Century Gothic"/>
              </a:rPr>
              <a:t>Αριθμοί</a:t>
            </a:r>
            <a:endParaRPr lang="en-US" sz="2400" b="1">
              <a:solidFill>
                <a:srgbClr val="004A6C"/>
              </a:solidFill>
              <a:latin typeface="Century Gothic"/>
            </a:endParaRPr>
          </a:p>
        </p:txBody>
      </p:sp>
    </p:spTree>
    <p:extLst>
      <p:ext uri="{BB962C8B-B14F-4D97-AF65-F5344CB8AC3E}">
        <p14:creationId xmlns:p14="http://schemas.microsoft.com/office/powerpoint/2010/main" val="133785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7" name="Rectangle 6">
            <a:extLst>
              <a:ext uri="{FF2B5EF4-FFF2-40B4-BE49-F238E27FC236}">
                <a16:creationId xmlns:a16="http://schemas.microsoft.com/office/drawing/2014/main" id="{41146A58-1BB1-BE47-A771-5FBC0DC46E8D}"/>
              </a:ext>
            </a:extLst>
          </p:cNvPr>
          <p:cNvSpPr/>
          <p:nvPr/>
        </p:nvSpPr>
        <p:spPr>
          <a:xfrm>
            <a:off x="5374924" y="647928"/>
            <a:ext cx="6216199" cy="153252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51118F-BC64-0C4C-BAF0-7C2C6BC37812}"/>
              </a:ext>
            </a:extLst>
          </p:cNvPr>
          <p:cNvSpPr/>
          <p:nvPr/>
        </p:nvSpPr>
        <p:spPr>
          <a:xfrm>
            <a:off x="5464382" y="765266"/>
            <a:ext cx="6330616" cy="1432032"/>
          </a:xfrm>
          <a:prstGeom prst="rect">
            <a:avLst/>
          </a:prstGeom>
        </p:spPr>
        <p:txBody>
          <a:bodyPr wrap="square" lIns="91440" tIns="45720" rIns="91440" bIns="45720" anchor="t">
            <a:spAutoFit/>
          </a:bodyPr>
          <a:lstStyle/>
          <a:p>
            <a:r>
              <a:rPr lang="en-US" sz="2800" b="1" dirty="0">
                <a:solidFill>
                  <a:srgbClr val="004A6C"/>
                </a:solidFill>
                <a:latin typeface="Century Gothic"/>
              </a:rPr>
              <a:t>40% </a:t>
            </a:r>
            <a:r>
              <a:rPr lang="en-US" sz="2800" b="1" dirty="0" err="1">
                <a:solidFill>
                  <a:srgbClr val="004A6C"/>
                </a:solidFill>
                <a:latin typeface="Century Gothic"/>
              </a:rPr>
              <a:t>των</a:t>
            </a:r>
            <a:r>
              <a:rPr lang="en-US" sz="2800" b="1" dirty="0">
                <a:solidFill>
                  <a:srgbClr val="004A6C"/>
                </a:solidFill>
                <a:latin typeface="Century Gothic"/>
              </a:rPr>
              <a:t> πλα</a:t>
            </a:r>
            <a:r>
              <a:rPr lang="en-US" sz="2800" b="1" dirty="0" err="1">
                <a:solidFill>
                  <a:srgbClr val="004A6C"/>
                </a:solidFill>
                <a:latin typeface="Century Gothic"/>
              </a:rPr>
              <a:t>στικών</a:t>
            </a:r>
            <a:r>
              <a:rPr lang="en-US" sz="2800" b="1" dirty="0">
                <a:solidFill>
                  <a:srgbClr val="004A6C"/>
                </a:solidFill>
                <a:latin typeface="Century Gothic"/>
              </a:rPr>
              <a:t> </a:t>
            </a:r>
            <a:r>
              <a:rPr lang="en-US" sz="2800" b="1" dirty="0" err="1">
                <a:solidFill>
                  <a:srgbClr val="004A6C"/>
                </a:solidFill>
                <a:latin typeface="Century Gothic"/>
              </a:rPr>
              <a:t>στην</a:t>
            </a:r>
            <a:r>
              <a:rPr lang="en-US" sz="2800" b="1" dirty="0">
                <a:solidFill>
                  <a:srgbClr val="004A6C"/>
                </a:solidFill>
                <a:latin typeface="Century Gothic"/>
              </a:rPr>
              <a:t> </a:t>
            </a:r>
            <a:r>
              <a:rPr lang="en-US" sz="2800" b="1" dirty="0" err="1">
                <a:solidFill>
                  <a:srgbClr val="004A6C"/>
                </a:solidFill>
                <a:latin typeface="Century Gothic"/>
              </a:rPr>
              <a:t>Ευρώ</a:t>
            </a:r>
            <a:r>
              <a:rPr lang="en-US" sz="2800" b="1" dirty="0">
                <a:solidFill>
                  <a:srgbClr val="004A6C"/>
                </a:solidFill>
                <a:latin typeface="Century Gothic"/>
              </a:rPr>
              <a:t>πη </a:t>
            </a:r>
            <a:r>
              <a:rPr lang="en-US" sz="2800" b="1" dirty="0" err="1">
                <a:solidFill>
                  <a:srgbClr val="004A6C"/>
                </a:solidFill>
                <a:latin typeface="Century Gothic"/>
              </a:rPr>
              <a:t>χρησιμο</a:t>
            </a:r>
            <a:r>
              <a:rPr lang="en-US" sz="2800" b="1" dirty="0">
                <a:solidFill>
                  <a:srgbClr val="004A6C"/>
                </a:solidFill>
                <a:latin typeface="Century Gothic"/>
              </a:rPr>
              <a:t>π</a:t>
            </a:r>
            <a:r>
              <a:rPr lang="en-US" sz="2800" b="1" dirty="0" err="1">
                <a:solidFill>
                  <a:srgbClr val="004A6C"/>
                </a:solidFill>
                <a:latin typeface="Century Gothic"/>
              </a:rPr>
              <a:t>οιούντ</a:t>
            </a:r>
            <a:r>
              <a:rPr lang="en-US" sz="2800" b="1" dirty="0">
                <a:solidFill>
                  <a:srgbClr val="004A6C"/>
                </a:solidFill>
                <a:latin typeface="Century Gothic"/>
              </a:rPr>
              <a:t>αι </a:t>
            </a:r>
            <a:r>
              <a:rPr lang="en-US" sz="2800" b="1" dirty="0" err="1">
                <a:solidFill>
                  <a:srgbClr val="004A6C"/>
                </a:solidFill>
                <a:latin typeface="Century Gothic"/>
              </a:rPr>
              <a:t>μί</a:t>
            </a:r>
            <a:r>
              <a:rPr lang="en-US" sz="2800" b="1" dirty="0">
                <a:solidFill>
                  <a:srgbClr val="004A6C"/>
                </a:solidFill>
                <a:latin typeface="Century Gothic"/>
              </a:rPr>
              <a:t>α </a:t>
            </a:r>
            <a:r>
              <a:rPr lang="en-US" sz="2800" b="1" dirty="0" err="1">
                <a:solidFill>
                  <a:srgbClr val="004A6C"/>
                </a:solidFill>
                <a:latin typeface="Century Gothic"/>
              </a:rPr>
              <a:t>φορά</a:t>
            </a:r>
            <a:r>
              <a:rPr lang="en-US" sz="2800" b="1" dirty="0">
                <a:solidFill>
                  <a:srgbClr val="004A6C"/>
                </a:solidFill>
                <a:latin typeface="Century Gothic"/>
              </a:rPr>
              <a:t> και </a:t>
            </a:r>
            <a:r>
              <a:rPr lang="en-US" sz="2800" b="1" dirty="0" err="1">
                <a:solidFill>
                  <a:srgbClr val="004A6C"/>
                </a:solidFill>
                <a:latin typeface="Century Gothic"/>
              </a:rPr>
              <a:t>μετά</a:t>
            </a:r>
            <a:r>
              <a:rPr lang="en-US" sz="2800" b="1" dirty="0">
                <a:solidFill>
                  <a:srgbClr val="004A6C"/>
                </a:solidFill>
                <a:latin typeface="Century Gothic"/>
              </a:rPr>
              <a:t> π</a:t>
            </a:r>
            <a:r>
              <a:rPr lang="en-US" sz="2800" b="1" dirty="0" err="1">
                <a:solidFill>
                  <a:srgbClr val="004A6C"/>
                </a:solidFill>
                <a:latin typeface="Century Gothic"/>
              </a:rPr>
              <a:t>ετιούντ</a:t>
            </a:r>
            <a:r>
              <a:rPr lang="en-US" sz="2800" b="1" dirty="0">
                <a:solidFill>
                  <a:srgbClr val="004A6C"/>
                </a:solidFill>
                <a:latin typeface="Century Gothic"/>
              </a:rPr>
              <a:t>αι.</a:t>
            </a:r>
            <a:endParaRPr lang="en-US" dirty="0">
              <a:latin typeface="Century Gothic"/>
            </a:endParaRPr>
          </a:p>
        </p:txBody>
      </p:sp>
      <p:sp>
        <p:nvSpPr>
          <p:cNvPr id="86" name="Rectangle 85">
            <a:extLst>
              <a:ext uri="{FF2B5EF4-FFF2-40B4-BE49-F238E27FC236}">
                <a16:creationId xmlns:a16="http://schemas.microsoft.com/office/drawing/2014/main" id="{6820C28A-63B6-8443-83E9-A31C8BB8E2DE}"/>
              </a:ext>
            </a:extLst>
          </p:cNvPr>
          <p:cNvSpPr/>
          <p:nvPr/>
        </p:nvSpPr>
        <p:spPr>
          <a:xfrm>
            <a:off x="1395342" y="5276924"/>
            <a:ext cx="8643769" cy="1200329"/>
          </a:xfrm>
          <a:prstGeom prst="rect">
            <a:avLst/>
          </a:prstGeom>
        </p:spPr>
        <p:txBody>
          <a:bodyPr wrap="square" lIns="91440" tIns="45720" rIns="91440" bIns="45720" anchor="t">
            <a:spAutoFit/>
          </a:bodyPr>
          <a:lstStyle/>
          <a:p>
            <a:pPr algn="ctr"/>
            <a:r>
              <a:rPr lang="en-US" sz="2400" b="1" dirty="0" err="1">
                <a:solidFill>
                  <a:srgbClr val="F9F6ED"/>
                </a:solidFill>
                <a:latin typeface="Century Gothic"/>
              </a:rPr>
              <a:t>Γι</a:t>
            </a:r>
            <a:r>
              <a:rPr lang="en-US" sz="2400" b="1" dirty="0">
                <a:solidFill>
                  <a:srgbClr val="F9F6ED"/>
                </a:solidFill>
                <a:latin typeface="Century Gothic"/>
              </a:rPr>
              <a:t>α</a:t>
            </a:r>
            <a:r>
              <a:rPr lang="en-US" sz="2400" b="1" dirty="0" err="1">
                <a:solidFill>
                  <a:srgbClr val="F9F6ED"/>
                </a:solidFill>
                <a:latin typeface="Century Gothic"/>
              </a:rPr>
              <a:t>τί</a:t>
            </a:r>
            <a:r>
              <a:rPr lang="en-US" sz="2400" b="1" dirty="0">
                <a:solidFill>
                  <a:srgbClr val="F9F6ED"/>
                </a:solidFill>
                <a:latin typeface="Century Gothic"/>
              </a:rPr>
              <a:t> π</a:t>
            </a:r>
            <a:r>
              <a:rPr lang="en-US" sz="2400" b="1" dirty="0" err="1">
                <a:solidFill>
                  <a:srgbClr val="F9F6ED"/>
                </a:solidFill>
                <a:latin typeface="Century Gothic"/>
              </a:rPr>
              <a:t>ιστεύετε</a:t>
            </a:r>
            <a:r>
              <a:rPr lang="en-US" sz="2400" b="1" dirty="0">
                <a:solidFill>
                  <a:srgbClr val="F9F6ED"/>
                </a:solidFill>
                <a:latin typeface="Century Gothic"/>
              </a:rPr>
              <a:t> </a:t>
            </a:r>
            <a:r>
              <a:rPr lang="en-US" sz="2400" b="1" dirty="0" err="1">
                <a:solidFill>
                  <a:srgbClr val="F9F6ED"/>
                </a:solidFill>
                <a:latin typeface="Century Gothic"/>
              </a:rPr>
              <a:t>ότι</a:t>
            </a:r>
            <a:r>
              <a:rPr lang="en-US" sz="2400" b="1" dirty="0">
                <a:solidFill>
                  <a:srgbClr val="F9F6ED"/>
                </a:solidFill>
                <a:latin typeface="Century Gothic"/>
              </a:rPr>
              <a:t> </a:t>
            </a:r>
            <a:r>
              <a:rPr lang="en-US" sz="2400" b="1" dirty="0" err="1">
                <a:solidFill>
                  <a:srgbClr val="F9F6ED"/>
                </a:solidFill>
                <a:latin typeface="Century Gothic"/>
              </a:rPr>
              <a:t>συνεχίζουμε</a:t>
            </a:r>
            <a:r>
              <a:rPr lang="en-US" sz="2400" b="1" dirty="0">
                <a:solidFill>
                  <a:srgbClr val="F9F6ED"/>
                </a:solidFill>
                <a:latin typeface="Century Gothic"/>
              </a:rPr>
              <a:t> να </a:t>
            </a:r>
            <a:r>
              <a:rPr lang="en-US" sz="2400" b="1" dirty="0" err="1">
                <a:solidFill>
                  <a:srgbClr val="F9F6ED"/>
                </a:solidFill>
                <a:latin typeface="Century Gothic"/>
              </a:rPr>
              <a:t>φτιάχνουμε</a:t>
            </a:r>
            <a:r>
              <a:rPr lang="en-US" sz="2400" b="1" dirty="0">
                <a:solidFill>
                  <a:srgbClr val="F9F6ED"/>
                </a:solidFill>
                <a:latin typeface="Century Gothic"/>
              </a:rPr>
              <a:t> και να </a:t>
            </a:r>
            <a:r>
              <a:rPr lang="en-US" sz="2400" b="1" dirty="0" err="1">
                <a:solidFill>
                  <a:srgbClr val="F9F6ED"/>
                </a:solidFill>
                <a:latin typeface="Century Gothic"/>
              </a:rPr>
              <a:t>χρησιμο</a:t>
            </a:r>
            <a:r>
              <a:rPr lang="en-US" sz="2400" b="1" dirty="0">
                <a:solidFill>
                  <a:srgbClr val="F9F6ED"/>
                </a:solidFill>
                <a:latin typeface="Century Gothic"/>
              </a:rPr>
              <a:t>π</a:t>
            </a:r>
            <a:r>
              <a:rPr lang="en-US" sz="2400" b="1" dirty="0" err="1">
                <a:solidFill>
                  <a:srgbClr val="F9F6ED"/>
                </a:solidFill>
                <a:latin typeface="Century Gothic"/>
              </a:rPr>
              <a:t>οιούμε</a:t>
            </a:r>
            <a:r>
              <a:rPr lang="en-US" sz="2400" b="1" dirty="0">
                <a:solidFill>
                  <a:srgbClr val="F9F6ED"/>
                </a:solidFill>
                <a:latin typeface="Century Gothic"/>
              </a:rPr>
              <a:t> πλα</a:t>
            </a:r>
            <a:r>
              <a:rPr lang="en-US" sz="2400" b="1" dirty="0" err="1">
                <a:solidFill>
                  <a:srgbClr val="F9F6ED"/>
                </a:solidFill>
                <a:latin typeface="Century Gothic"/>
              </a:rPr>
              <a:t>στικό</a:t>
            </a:r>
            <a:r>
              <a:rPr lang="en-US" sz="2400" b="1" dirty="0">
                <a:solidFill>
                  <a:srgbClr val="F9F6ED"/>
                </a:solidFill>
                <a:latin typeface="Century Gothic"/>
              </a:rPr>
              <a:t> </a:t>
            </a:r>
            <a:r>
              <a:rPr lang="en-US" sz="2400" b="1" dirty="0" err="1">
                <a:solidFill>
                  <a:srgbClr val="F9F6ED"/>
                </a:solidFill>
                <a:latin typeface="Century Gothic"/>
              </a:rPr>
              <a:t>ότ</a:t>
            </a:r>
            <a:r>
              <a:rPr lang="en-US" sz="2400" b="1" dirty="0">
                <a:solidFill>
                  <a:srgbClr val="F9F6ED"/>
                </a:solidFill>
                <a:latin typeface="Century Gothic"/>
              </a:rPr>
              <a:t>αν </a:t>
            </a:r>
            <a:r>
              <a:rPr lang="en-US" sz="2400" b="1" dirty="0" err="1">
                <a:solidFill>
                  <a:srgbClr val="F9F6ED"/>
                </a:solidFill>
                <a:latin typeface="Century Gothic"/>
              </a:rPr>
              <a:t>τόσο</a:t>
            </a:r>
            <a:r>
              <a:rPr lang="en-US" sz="2400" b="1" dirty="0">
                <a:solidFill>
                  <a:srgbClr val="F9F6ED"/>
                </a:solidFill>
                <a:latin typeface="Century Gothic"/>
              </a:rPr>
              <a:t> </a:t>
            </a:r>
            <a:r>
              <a:rPr lang="en-US" sz="2400" b="1" dirty="0" err="1">
                <a:solidFill>
                  <a:srgbClr val="F9F6ED"/>
                </a:solidFill>
                <a:latin typeface="Century Gothic"/>
              </a:rPr>
              <a:t>μεγάλο</a:t>
            </a:r>
            <a:r>
              <a:rPr lang="en-US" sz="2400" b="1" dirty="0">
                <a:solidFill>
                  <a:srgbClr val="F9F6ED"/>
                </a:solidFill>
                <a:latin typeface="Century Gothic"/>
              </a:rPr>
              <a:t> </a:t>
            </a:r>
            <a:r>
              <a:rPr lang="en-US" sz="2400" b="1" dirty="0" err="1">
                <a:solidFill>
                  <a:srgbClr val="F9F6ED"/>
                </a:solidFill>
                <a:latin typeface="Century Gothic"/>
              </a:rPr>
              <a:t>μέρος</a:t>
            </a:r>
            <a:r>
              <a:rPr lang="en-US" sz="2400" b="1" dirty="0">
                <a:solidFill>
                  <a:srgbClr val="F9F6ED"/>
                </a:solidFill>
                <a:latin typeface="Century Gothic"/>
              </a:rPr>
              <a:t> </a:t>
            </a:r>
            <a:r>
              <a:rPr lang="en-US" sz="2400" b="1" dirty="0" err="1">
                <a:solidFill>
                  <a:srgbClr val="F9F6ED"/>
                </a:solidFill>
                <a:latin typeface="Century Gothic"/>
              </a:rPr>
              <a:t>του</a:t>
            </a:r>
            <a:r>
              <a:rPr lang="en-US" sz="2400" b="1" dirty="0">
                <a:solidFill>
                  <a:srgbClr val="F9F6ED"/>
                </a:solidFill>
                <a:latin typeface="Century Gothic"/>
              </a:rPr>
              <a:t> π</a:t>
            </a:r>
            <a:r>
              <a:rPr lang="en-US" sz="2400" b="1" dirty="0" err="1">
                <a:solidFill>
                  <a:srgbClr val="F9F6ED"/>
                </a:solidFill>
                <a:latin typeface="Century Gothic"/>
              </a:rPr>
              <a:t>άει</a:t>
            </a:r>
            <a:r>
              <a:rPr lang="en-US" sz="2400" b="1" dirty="0">
                <a:solidFill>
                  <a:srgbClr val="F9F6ED"/>
                </a:solidFill>
                <a:latin typeface="Century Gothic"/>
              </a:rPr>
              <a:t> χα</a:t>
            </a:r>
            <a:r>
              <a:rPr lang="en-US" sz="2400" b="1" dirty="0" err="1">
                <a:solidFill>
                  <a:srgbClr val="F9F6ED"/>
                </a:solidFill>
                <a:latin typeface="Century Gothic"/>
              </a:rPr>
              <a:t>μένο</a:t>
            </a:r>
            <a:r>
              <a:rPr lang="en-US" sz="2400" b="1" dirty="0">
                <a:solidFill>
                  <a:srgbClr val="F9F6ED"/>
                </a:solidFill>
                <a:latin typeface="Century Gothic"/>
              </a:rPr>
              <a:t>;​</a:t>
            </a:r>
            <a:endParaRPr lang="en-US" sz="2400" dirty="0">
              <a:latin typeface="Century Gothic"/>
            </a:endParaRPr>
          </a:p>
        </p:txBody>
      </p:sp>
      <p:pic>
        <p:nvPicPr>
          <p:cNvPr id="88" name="Picture 87" descr="Icon&#10;&#10;Description automatically generated">
            <a:extLst>
              <a:ext uri="{FF2B5EF4-FFF2-40B4-BE49-F238E27FC236}">
                <a16:creationId xmlns:a16="http://schemas.microsoft.com/office/drawing/2014/main" id="{3ACCBC96-F067-8A4B-81CD-F288DDEAD02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0630" y="5057664"/>
            <a:ext cx="1452800" cy="1046641"/>
          </a:xfrm>
          <a:prstGeom prst="rect">
            <a:avLst/>
          </a:prstGeom>
        </p:spPr>
      </p:pic>
      <p:pic>
        <p:nvPicPr>
          <p:cNvPr id="89" name="Picture 88" descr="Icon&#10;&#10;Description automatically generated">
            <a:extLst>
              <a:ext uri="{FF2B5EF4-FFF2-40B4-BE49-F238E27FC236}">
                <a16:creationId xmlns:a16="http://schemas.microsoft.com/office/drawing/2014/main" id="{CC66AE8E-97B2-B84E-8ACC-421F0644B2D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2062" y="5706111"/>
            <a:ext cx="753392" cy="646331"/>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76F3C6C2-8FB5-FE4F-99A3-17A3C9865B2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3060" y="2489247"/>
            <a:ext cx="2378426" cy="2394829"/>
          </a:xfrm>
          <a:prstGeom prst="rect">
            <a:avLst/>
          </a:prstGeom>
        </p:spPr>
      </p:pic>
      <p:pic>
        <p:nvPicPr>
          <p:cNvPr id="17" name="Picture 16" descr="A hand holding a white cup&#10;&#10;Description automatically generated with medium confidence">
            <a:extLst>
              <a:ext uri="{FF2B5EF4-FFF2-40B4-BE49-F238E27FC236}">
                <a16:creationId xmlns:a16="http://schemas.microsoft.com/office/drawing/2014/main" id="{E8727BA3-8B52-224C-873A-254E7CD193D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18623" y="2508249"/>
            <a:ext cx="2378425" cy="2378425"/>
          </a:xfrm>
          <a:prstGeom prst="rect">
            <a:avLst/>
          </a:prstGeom>
        </p:spPr>
      </p:pic>
      <p:pic>
        <p:nvPicPr>
          <p:cNvPr id="29" name="Picture 28" descr="A picture containing vegetable&#10;&#10;Description automatically generated">
            <a:extLst>
              <a:ext uri="{FF2B5EF4-FFF2-40B4-BE49-F238E27FC236}">
                <a16:creationId xmlns:a16="http://schemas.microsoft.com/office/drawing/2014/main" id="{3FFB6600-3CBE-B343-915E-A5BFFC2AF71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254888" y="2508250"/>
            <a:ext cx="2392211" cy="2375826"/>
          </a:xfrm>
          <a:prstGeom prst="rect">
            <a:avLst/>
          </a:prstGeom>
        </p:spPr>
      </p:pic>
      <p:pic>
        <p:nvPicPr>
          <p:cNvPr id="41" name="Picture 40" descr="A picture containing person, drinking water, plastic, beverage&#10;&#10;Description automatically generated">
            <a:extLst>
              <a:ext uri="{FF2B5EF4-FFF2-40B4-BE49-F238E27FC236}">
                <a16:creationId xmlns:a16="http://schemas.microsoft.com/office/drawing/2014/main" id="{9A15DC5C-FCCC-8C46-B0C0-4EA2A0707D3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987940" y="2501900"/>
            <a:ext cx="2365860" cy="2382176"/>
          </a:xfrm>
          <a:prstGeom prst="rect">
            <a:avLst/>
          </a:prstGeom>
        </p:spPr>
      </p:pic>
      <p:pic>
        <p:nvPicPr>
          <p:cNvPr id="53" name="Picture 52" descr="Icon&#10;&#10;Description automatically generated">
            <a:extLst>
              <a:ext uri="{FF2B5EF4-FFF2-40B4-BE49-F238E27FC236}">
                <a16:creationId xmlns:a16="http://schemas.microsoft.com/office/drawing/2014/main" id="{03974A4F-E20C-ED44-BB3E-A73A4863221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20263268">
            <a:off x="10105045" y="5003752"/>
            <a:ext cx="1224444" cy="1500446"/>
          </a:xfrm>
          <a:prstGeom prst="rect">
            <a:avLst/>
          </a:prstGeom>
        </p:spPr>
      </p:pic>
      <p:pic>
        <p:nvPicPr>
          <p:cNvPr id="90" name="Picture 89" descr="Icon&#10;&#10;Description automatically generated">
            <a:extLst>
              <a:ext uri="{FF2B5EF4-FFF2-40B4-BE49-F238E27FC236}">
                <a16:creationId xmlns:a16="http://schemas.microsoft.com/office/drawing/2014/main" id="{F54A4052-45A3-304A-8814-F9F269D5C65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698957">
            <a:off x="10832389" y="4886702"/>
            <a:ext cx="753392" cy="646331"/>
          </a:xfrm>
          <a:prstGeom prst="rect">
            <a:avLst/>
          </a:prstGeom>
        </p:spPr>
      </p:pic>
      <p:sp>
        <p:nvSpPr>
          <p:cNvPr id="5" name="TextBox 4">
            <a:extLst>
              <a:ext uri="{FF2B5EF4-FFF2-40B4-BE49-F238E27FC236}">
                <a16:creationId xmlns:a16="http://schemas.microsoft.com/office/drawing/2014/main" id="{06B1006E-FEBB-DBFB-FC9C-B787806550FF}"/>
              </a:ext>
            </a:extLst>
          </p:cNvPr>
          <p:cNvSpPr txBox="1"/>
          <p:nvPr/>
        </p:nvSpPr>
        <p:spPr>
          <a:xfrm>
            <a:off x="-1197" y="981541"/>
            <a:ext cx="5471123"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στικά</a:t>
            </a:r>
            <a:r>
              <a:rPr lang="en-US" sz="2400" b="1" dirty="0">
                <a:solidFill>
                  <a:srgbClr val="004A6C"/>
                </a:solidFill>
                <a:latin typeface="Century Gothic"/>
              </a:rPr>
              <a:t>: </a:t>
            </a:r>
            <a:r>
              <a:rPr lang="en-US" sz="2400" b="1" dirty="0" err="1">
                <a:solidFill>
                  <a:srgbClr val="004A6C"/>
                </a:solidFill>
                <a:latin typeface="Century Gothic"/>
              </a:rPr>
              <a:t>Δεδομέν</a:t>
            </a:r>
            <a:r>
              <a:rPr lang="en-US" sz="2400" b="1" dirty="0">
                <a:solidFill>
                  <a:srgbClr val="004A6C"/>
                </a:solidFill>
                <a:latin typeface="Century Gothic"/>
              </a:rPr>
              <a:t>α &amp; </a:t>
            </a:r>
            <a:r>
              <a:rPr lang="en-US" sz="2400" b="1" dirty="0" err="1">
                <a:solidFill>
                  <a:srgbClr val="004A6C"/>
                </a:solidFill>
                <a:latin typeface="Century Gothic"/>
              </a:rPr>
              <a:t>Αριθμοί</a:t>
            </a:r>
            <a:endParaRPr lang="en-US" sz="2400" b="1">
              <a:solidFill>
                <a:srgbClr val="004A6C"/>
              </a:solidFill>
              <a:latin typeface="Century Gothic"/>
            </a:endParaRPr>
          </a:p>
        </p:txBody>
      </p:sp>
    </p:spTree>
    <p:extLst>
      <p:ext uri="{BB962C8B-B14F-4D97-AF65-F5344CB8AC3E}">
        <p14:creationId xmlns:p14="http://schemas.microsoft.com/office/powerpoint/2010/main" val="1099900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D92560-E0E0-1740-B0ED-71BB7E655D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127"/>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1197" y="899808"/>
            <a:ext cx="5471123"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Φα</a:t>
            </a:r>
            <a:r>
              <a:rPr lang="en-US" sz="3200" b="1" dirty="0" err="1">
                <a:solidFill>
                  <a:srgbClr val="004A6C"/>
                </a:solidFill>
                <a:latin typeface="Century Gothic"/>
              </a:rPr>
              <a:t>ντ</a:t>
            </a:r>
            <a:r>
              <a:rPr lang="en-US" sz="3200" b="1" dirty="0">
                <a:solidFill>
                  <a:srgbClr val="004A6C"/>
                </a:solidFill>
                <a:latin typeface="Century Gothic"/>
              </a:rPr>
              <a:t>α</a:t>
            </a:r>
            <a:r>
              <a:rPr lang="en-US" sz="3200" b="1" dirty="0" err="1">
                <a:solidFill>
                  <a:srgbClr val="004A6C"/>
                </a:solidFill>
                <a:latin typeface="Century Gothic"/>
              </a:rPr>
              <a:t>στικό</a:t>
            </a:r>
            <a:r>
              <a:rPr lang="en-US" sz="3200" b="1" dirty="0">
                <a:solidFill>
                  <a:srgbClr val="004A6C"/>
                </a:solidFill>
                <a:latin typeface="Century Gothic"/>
              </a:rPr>
              <a:t> </a:t>
            </a:r>
            <a:r>
              <a:rPr lang="en-US" sz="3200" b="1" dirty="0" err="1">
                <a:solidFill>
                  <a:srgbClr val="004A6C"/>
                </a:solidFill>
                <a:latin typeface="Century Gothic"/>
              </a:rPr>
              <a:t>Πλ</a:t>
            </a:r>
            <a:r>
              <a:rPr lang="en-US" sz="3200" b="1" dirty="0">
                <a:solidFill>
                  <a:srgbClr val="004A6C"/>
                </a:solidFill>
                <a:latin typeface="Century Gothic"/>
              </a:rPr>
              <a:t>α</a:t>
            </a:r>
            <a:r>
              <a:rPr lang="en-US" sz="3200" b="1" dirty="0" err="1">
                <a:solidFill>
                  <a:srgbClr val="004A6C"/>
                </a:solidFill>
                <a:latin typeface="Century Gothic"/>
              </a:rPr>
              <a:t>στικό</a:t>
            </a:r>
            <a:endParaRPr lang="en-US" dirty="0" err="1"/>
          </a:p>
        </p:txBody>
      </p:sp>
      <p:pic>
        <p:nvPicPr>
          <p:cNvPr id="25" name="Picture 24">
            <a:extLst>
              <a:ext uri="{FF2B5EF4-FFF2-40B4-BE49-F238E27FC236}">
                <a16:creationId xmlns:a16="http://schemas.microsoft.com/office/drawing/2014/main" id="{BE96A77D-5342-F743-A770-67836138E4E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9736055" y="267574"/>
            <a:ext cx="1534497" cy="1512808"/>
          </a:xfrm>
          <a:prstGeom prst="rect">
            <a:avLst/>
          </a:prstGeom>
        </p:spPr>
      </p:pic>
      <p:pic>
        <p:nvPicPr>
          <p:cNvPr id="27" name="Picture 26">
            <a:extLst>
              <a:ext uri="{FF2B5EF4-FFF2-40B4-BE49-F238E27FC236}">
                <a16:creationId xmlns:a16="http://schemas.microsoft.com/office/drawing/2014/main" id="{0E9C1D78-4840-4040-878F-E4F7E0C39C69}"/>
              </a:ext>
            </a:extLst>
          </p:cNvPr>
          <p:cNvPicPr>
            <a:picLocks noChangeAspect="1"/>
          </p:cNvPicPr>
          <p:nvPr/>
        </p:nvPicPr>
        <p:blipFill>
          <a:blip r:embed="rId5"/>
          <a:stretch>
            <a:fillRect/>
          </a:stretch>
        </p:blipFill>
        <p:spPr>
          <a:xfrm rot="12174213">
            <a:off x="9571294" y="1849092"/>
            <a:ext cx="659737" cy="771121"/>
          </a:xfrm>
          <a:prstGeom prst="rect">
            <a:avLst/>
          </a:prstGeom>
        </p:spPr>
      </p:pic>
      <p:pic>
        <p:nvPicPr>
          <p:cNvPr id="3" name="Picture 2" descr="A picture containing text, person&#10;&#10;Description automatically generated">
            <a:extLst>
              <a:ext uri="{FF2B5EF4-FFF2-40B4-BE49-F238E27FC236}">
                <a16:creationId xmlns:a16="http://schemas.microsoft.com/office/drawing/2014/main" id="{76F88AA5-B6EC-8B41-A143-586E318918D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27841" y="1751110"/>
            <a:ext cx="5909784" cy="3943734"/>
          </a:xfrm>
          <a:prstGeom prst="rect">
            <a:avLst/>
          </a:prstGeom>
        </p:spPr>
      </p:pic>
      <p:sp>
        <p:nvSpPr>
          <p:cNvPr id="29" name="Rectangle 28">
            <a:extLst>
              <a:ext uri="{FF2B5EF4-FFF2-40B4-BE49-F238E27FC236}">
                <a16:creationId xmlns:a16="http://schemas.microsoft.com/office/drawing/2014/main" id="{9F495997-E3CF-1942-B575-5536F86D6B76}"/>
              </a:ext>
            </a:extLst>
          </p:cNvPr>
          <p:cNvSpPr/>
          <p:nvPr/>
        </p:nvSpPr>
        <p:spPr>
          <a:xfrm>
            <a:off x="8449543" y="1099109"/>
            <a:ext cx="1998933"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48546E4-46DA-074A-8A97-B95D53C6E7CC}"/>
              </a:ext>
            </a:extLst>
          </p:cNvPr>
          <p:cNvSpPr/>
          <p:nvPr/>
        </p:nvSpPr>
        <p:spPr>
          <a:xfrm>
            <a:off x="8435014" y="1125784"/>
            <a:ext cx="2279798" cy="707886"/>
          </a:xfrm>
          <a:prstGeom prst="rect">
            <a:avLst/>
          </a:prstGeom>
        </p:spPr>
        <p:txBody>
          <a:bodyPr wrap="square" lIns="91440" tIns="45720" rIns="91440" bIns="45720" anchor="t">
            <a:spAutoFit/>
          </a:bodyPr>
          <a:lstStyle/>
          <a:p>
            <a:r>
              <a:rPr lang="en-US" sz="2000" b="1" err="1">
                <a:solidFill>
                  <a:srgbClr val="004A6C"/>
                </a:solidFill>
                <a:latin typeface="Century Gothic"/>
              </a:rPr>
              <a:t>Περισσότερ</a:t>
            </a:r>
            <a:r>
              <a:rPr lang="en-US" sz="2000" b="1">
                <a:solidFill>
                  <a:srgbClr val="004A6C"/>
                </a:solidFill>
                <a:latin typeface="Century Gothic"/>
              </a:rPr>
              <a:t>α </a:t>
            </a:r>
            <a:r>
              <a:rPr lang="en-US" sz="2000" b="1" err="1">
                <a:solidFill>
                  <a:srgbClr val="004A6C"/>
                </a:solidFill>
                <a:latin typeface="Century Gothic"/>
              </a:rPr>
              <a:t>στον</a:t>
            </a:r>
            <a:r>
              <a:rPr lang="en-US" sz="2000" b="1">
                <a:solidFill>
                  <a:srgbClr val="004A6C"/>
                </a:solidFill>
                <a:latin typeface="Century Gothic"/>
              </a:rPr>
              <a:t> </a:t>
            </a:r>
            <a:r>
              <a:rPr lang="en-US" sz="2000" b="1" dirty="0">
                <a:solidFill>
                  <a:srgbClr val="004A6C"/>
                </a:solidFill>
                <a:latin typeface="Century Gothic"/>
                <a:hlinkClick r:id="rId7"/>
              </a:rPr>
              <a:t>σύνδεσμο</a:t>
            </a:r>
            <a:endParaRPr lang="en-US" sz="2000" b="1" dirty="0">
              <a:solidFill>
                <a:srgbClr val="004A6C"/>
              </a:solidFill>
              <a:latin typeface="Century Gothic"/>
            </a:endParaRPr>
          </a:p>
        </p:txBody>
      </p:sp>
      <p:pic>
        <p:nvPicPr>
          <p:cNvPr id="6" name="Picture 5" descr="A picture containing text&#10;&#10;Description automatically generated">
            <a:hlinkClick r:id="rId8"/>
            <a:extLst>
              <a:ext uri="{FF2B5EF4-FFF2-40B4-BE49-F238E27FC236}">
                <a16:creationId xmlns:a16="http://schemas.microsoft.com/office/drawing/2014/main" id="{2F00C84D-7BE9-53C9-2696-1880358721C9}"/>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b="-804"/>
          <a:stretch/>
        </p:blipFill>
        <p:spPr>
          <a:xfrm>
            <a:off x="0" y="5682074"/>
            <a:ext cx="4200108" cy="1177546"/>
          </a:xfrm>
          <a:prstGeom prst="rect">
            <a:avLst/>
          </a:prstGeom>
        </p:spPr>
      </p:pic>
    </p:spTree>
    <p:extLst>
      <p:ext uri="{BB962C8B-B14F-4D97-AF65-F5344CB8AC3E}">
        <p14:creationId xmlns:p14="http://schemas.microsoft.com/office/powerpoint/2010/main" val="2167959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980323"/>
            <a:ext cx="4627366" cy="461665"/>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Εργ</a:t>
            </a:r>
            <a:r>
              <a:rPr lang="en-US" sz="2400" b="1" dirty="0">
                <a:solidFill>
                  <a:srgbClr val="004A6C"/>
                </a:solidFill>
                <a:latin typeface="Century Gothic"/>
              </a:rPr>
              <a:t>α</a:t>
            </a:r>
            <a:r>
              <a:rPr lang="en-US" sz="2400" b="1" err="1">
                <a:solidFill>
                  <a:srgbClr val="004A6C"/>
                </a:solidFill>
                <a:latin typeface="Century Gothic"/>
              </a:rPr>
              <a:t>σί</a:t>
            </a:r>
            <a:r>
              <a:rPr lang="en-US" sz="2400" b="1" dirty="0">
                <a:solidFill>
                  <a:srgbClr val="004A6C"/>
                </a:solidFill>
                <a:latin typeface="Century Gothic"/>
              </a:rPr>
              <a:t>α: </a:t>
            </a:r>
            <a:r>
              <a:rPr lang="en-US" sz="2400" b="1" dirty="0">
                <a:solidFill>
                  <a:srgbClr val="0090D4"/>
                </a:solidFill>
                <a:latin typeface="Century Gothic"/>
              </a:rPr>
              <a:t>Debate</a:t>
            </a:r>
            <a:endParaRPr lang="en-US" dirty="0">
              <a:solidFill>
                <a:srgbClr val="0090D4"/>
              </a:solidFill>
            </a:endParaRPr>
          </a:p>
        </p:txBody>
      </p:sp>
      <p:sp>
        <p:nvSpPr>
          <p:cNvPr id="31" name="Rectangle 30">
            <a:extLst>
              <a:ext uri="{FF2B5EF4-FFF2-40B4-BE49-F238E27FC236}">
                <a16:creationId xmlns:a16="http://schemas.microsoft.com/office/drawing/2014/main" id="{4EFA9503-3659-A247-AE78-7083D914D690}"/>
              </a:ext>
            </a:extLst>
          </p:cNvPr>
          <p:cNvSpPr/>
          <p:nvPr/>
        </p:nvSpPr>
        <p:spPr>
          <a:xfrm>
            <a:off x="686033" y="2258453"/>
            <a:ext cx="4951414" cy="31132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10CEE5B2-D32A-0D43-9DF4-014DC5140E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40533" y="103742"/>
            <a:ext cx="2546883" cy="2460128"/>
          </a:xfrm>
          <a:prstGeom prst="rect">
            <a:avLst/>
          </a:prstGeom>
        </p:spPr>
      </p:pic>
      <p:sp>
        <p:nvSpPr>
          <p:cNvPr id="36" name="Rectangle 35">
            <a:extLst>
              <a:ext uri="{FF2B5EF4-FFF2-40B4-BE49-F238E27FC236}">
                <a16:creationId xmlns:a16="http://schemas.microsoft.com/office/drawing/2014/main" id="{13438284-C259-CB46-9076-DA73601870FD}"/>
              </a:ext>
            </a:extLst>
          </p:cNvPr>
          <p:cNvSpPr/>
          <p:nvPr/>
        </p:nvSpPr>
        <p:spPr>
          <a:xfrm>
            <a:off x="6278759" y="2258451"/>
            <a:ext cx="4951414" cy="311321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85BFB0A-3E8B-B544-9A17-12F4BFCA19DC}"/>
              </a:ext>
            </a:extLst>
          </p:cNvPr>
          <p:cNvSpPr/>
          <p:nvPr/>
        </p:nvSpPr>
        <p:spPr>
          <a:xfrm>
            <a:off x="1018557" y="2563870"/>
            <a:ext cx="4256859" cy="2308324"/>
          </a:xfrm>
          <a:prstGeom prst="rect">
            <a:avLst/>
          </a:prstGeom>
        </p:spPr>
        <p:txBody>
          <a:bodyPr wrap="square" lIns="91440" tIns="45720" rIns="91440" bIns="45720" anchor="t">
            <a:spAutoFit/>
          </a:bodyPr>
          <a:lstStyle/>
          <a:p>
            <a:pPr>
              <a:lnSpc>
                <a:spcPct val="100000"/>
              </a:lnSpc>
            </a:pPr>
            <a:r>
              <a:rPr lang="en-US" sz="4000" b="1" dirty="0" err="1">
                <a:solidFill>
                  <a:srgbClr val="0090D4"/>
                </a:solidFill>
                <a:latin typeface="Century Gothic"/>
              </a:rPr>
              <a:t>Συμφωνώ</a:t>
            </a:r>
          </a:p>
          <a:p>
            <a:pPr>
              <a:lnSpc>
                <a:spcPct val="100000"/>
              </a:lnSpc>
            </a:pPr>
            <a:endParaRPr lang="en-US" sz="4000" b="1">
              <a:solidFill>
                <a:srgbClr val="0090D4"/>
              </a:solidFill>
              <a:latin typeface="Century Gothic"/>
            </a:endParaRPr>
          </a:p>
          <a:p>
            <a:r>
              <a:rPr lang="en-US" sz="3200" b="1" dirty="0" err="1">
                <a:solidFill>
                  <a:srgbClr val="0090D4"/>
                </a:solidFill>
                <a:latin typeface="Century Gothic"/>
              </a:rPr>
              <a:t>Το</a:t>
            </a:r>
            <a:r>
              <a:rPr lang="en-US" sz="3200" b="1" dirty="0">
                <a:solidFill>
                  <a:srgbClr val="0090D4"/>
                </a:solidFill>
                <a:latin typeface="Century Gothic"/>
              </a:rPr>
              <a:t> πλα</a:t>
            </a:r>
            <a:r>
              <a:rPr lang="en-US" sz="3200" b="1" dirty="0" err="1">
                <a:solidFill>
                  <a:srgbClr val="0090D4"/>
                </a:solidFill>
                <a:latin typeface="Century Gothic"/>
              </a:rPr>
              <a:t>στικό</a:t>
            </a:r>
            <a:r>
              <a:rPr lang="en-US" sz="3200" b="1" dirty="0">
                <a:solidFill>
                  <a:srgbClr val="0090D4"/>
                </a:solidFill>
                <a:latin typeface="Century Gothic"/>
              </a:rPr>
              <a:t> </a:t>
            </a:r>
            <a:r>
              <a:rPr lang="en-US" sz="3200" b="1" dirty="0" err="1">
                <a:solidFill>
                  <a:srgbClr val="0090D4"/>
                </a:solidFill>
                <a:latin typeface="Century Gothic"/>
              </a:rPr>
              <a:t>είν</a:t>
            </a:r>
            <a:r>
              <a:rPr lang="en-US" sz="3200" b="1" dirty="0">
                <a:solidFill>
                  <a:srgbClr val="0090D4"/>
                </a:solidFill>
                <a:latin typeface="Century Gothic"/>
              </a:rPr>
              <a:t>αι φα</a:t>
            </a:r>
            <a:r>
              <a:rPr lang="en-US" sz="3200" b="1" dirty="0" err="1">
                <a:solidFill>
                  <a:srgbClr val="0090D4"/>
                </a:solidFill>
                <a:latin typeface="Century Gothic"/>
              </a:rPr>
              <a:t>ντ</a:t>
            </a:r>
            <a:r>
              <a:rPr lang="en-US" sz="3200" b="1" dirty="0">
                <a:solidFill>
                  <a:srgbClr val="0090D4"/>
                </a:solidFill>
                <a:latin typeface="Century Gothic"/>
              </a:rPr>
              <a:t>α</a:t>
            </a:r>
            <a:r>
              <a:rPr lang="en-US" sz="3200" b="1" dirty="0" err="1">
                <a:solidFill>
                  <a:srgbClr val="0090D4"/>
                </a:solidFill>
                <a:latin typeface="Century Gothic"/>
              </a:rPr>
              <a:t>στικό</a:t>
            </a:r>
            <a:r>
              <a:rPr lang="en-US" sz="3200" b="1" dirty="0">
                <a:solidFill>
                  <a:srgbClr val="0090D4"/>
                </a:solidFill>
                <a:latin typeface="Century Gothic"/>
              </a:rPr>
              <a:t> </a:t>
            </a:r>
            <a:r>
              <a:rPr lang="en-US" sz="3200" b="1" dirty="0" err="1">
                <a:solidFill>
                  <a:srgbClr val="0090D4"/>
                </a:solidFill>
                <a:latin typeface="Century Gothic"/>
              </a:rPr>
              <a:t>γι</a:t>
            </a:r>
            <a:r>
              <a:rPr lang="en-US" sz="3200" b="1" dirty="0">
                <a:solidFill>
                  <a:srgbClr val="0090D4"/>
                </a:solidFill>
                <a:latin typeface="Century Gothic"/>
              </a:rPr>
              <a:t>α</a:t>
            </a:r>
            <a:r>
              <a:rPr lang="en-US" sz="3200" b="1" dirty="0" err="1">
                <a:solidFill>
                  <a:srgbClr val="0090D4"/>
                </a:solidFill>
                <a:latin typeface="Century Gothic"/>
              </a:rPr>
              <a:t>τί</a:t>
            </a:r>
            <a:r>
              <a:rPr lang="en-US" sz="3200" b="1" dirty="0">
                <a:solidFill>
                  <a:srgbClr val="0090D4"/>
                </a:solidFill>
                <a:latin typeface="Century Gothic"/>
              </a:rPr>
              <a:t>….</a:t>
            </a:r>
          </a:p>
        </p:txBody>
      </p:sp>
      <p:sp>
        <p:nvSpPr>
          <p:cNvPr id="37" name="Rectangle 36">
            <a:extLst>
              <a:ext uri="{FF2B5EF4-FFF2-40B4-BE49-F238E27FC236}">
                <a16:creationId xmlns:a16="http://schemas.microsoft.com/office/drawing/2014/main" id="{D12422EA-C6D9-5049-9477-60F2DFA62C4C}"/>
              </a:ext>
            </a:extLst>
          </p:cNvPr>
          <p:cNvSpPr/>
          <p:nvPr/>
        </p:nvSpPr>
        <p:spPr>
          <a:xfrm>
            <a:off x="6568753" y="2563870"/>
            <a:ext cx="4484712" cy="2308324"/>
          </a:xfrm>
          <a:prstGeom prst="rect">
            <a:avLst/>
          </a:prstGeom>
        </p:spPr>
        <p:txBody>
          <a:bodyPr wrap="square" lIns="91440" tIns="45720" rIns="91440" bIns="45720" anchor="t">
            <a:spAutoFit/>
          </a:bodyPr>
          <a:lstStyle/>
          <a:p>
            <a:pPr>
              <a:lnSpc>
                <a:spcPct val="100000"/>
              </a:lnSpc>
            </a:pPr>
            <a:r>
              <a:rPr lang="en-US" sz="4000" b="1" dirty="0" err="1">
                <a:solidFill>
                  <a:srgbClr val="004A6C"/>
                </a:solidFill>
                <a:latin typeface="Century Gothic"/>
              </a:rPr>
              <a:t>Δι</a:t>
            </a:r>
            <a:r>
              <a:rPr lang="en-US" sz="4000" b="1" dirty="0">
                <a:solidFill>
                  <a:srgbClr val="004A6C"/>
                </a:solidFill>
                <a:latin typeface="Century Gothic"/>
              </a:rPr>
              <a:t>α</a:t>
            </a:r>
            <a:r>
              <a:rPr lang="en-US" sz="4000" b="1" dirty="0" err="1">
                <a:solidFill>
                  <a:srgbClr val="004A6C"/>
                </a:solidFill>
                <a:latin typeface="Century Gothic"/>
              </a:rPr>
              <a:t>φωνώ</a:t>
            </a:r>
            <a:endParaRPr lang="en-US" dirty="0" err="1"/>
          </a:p>
          <a:p>
            <a:pPr>
              <a:lnSpc>
                <a:spcPct val="100000"/>
              </a:lnSpc>
            </a:pPr>
            <a:endParaRPr lang="en-US" sz="4000" b="1" dirty="0">
              <a:solidFill>
                <a:srgbClr val="004A6C"/>
              </a:solidFill>
              <a:latin typeface="Century Gothic"/>
            </a:endParaRPr>
          </a:p>
          <a:p>
            <a:r>
              <a:rPr lang="en-US" sz="3200" b="1" dirty="0" err="1">
                <a:solidFill>
                  <a:srgbClr val="004A6C"/>
                </a:solidFill>
                <a:latin typeface="Century Gothic"/>
              </a:rPr>
              <a:t>Το</a:t>
            </a:r>
            <a:r>
              <a:rPr lang="en-US" sz="3200" b="1" dirty="0">
                <a:solidFill>
                  <a:srgbClr val="004A6C"/>
                </a:solidFill>
                <a:latin typeface="Century Gothic"/>
              </a:rPr>
              <a:t> πλα</a:t>
            </a:r>
            <a:r>
              <a:rPr lang="en-US" sz="3200" b="1" dirty="0" err="1">
                <a:solidFill>
                  <a:srgbClr val="004A6C"/>
                </a:solidFill>
                <a:latin typeface="Century Gothic"/>
              </a:rPr>
              <a:t>στικό</a:t>
            </a:r>
            <a:r>
              <a:rPr lang="en-US" sz="3200" b="1" dirty="0">
                <a:solidFill>
                  <a:srgbClr val="004A6C"/>
                </a:solidFill>
                <a:latin typeface="Century Gothic"/>
              </a:rPr>
              <a:t> ΔΕΝ </a:t>
            </a:r>
            <a:r>
              <a:rPr lang="en-US" sz="3200" b="1" dirty="0" err="1">
                <a:solidFill>
                  <a:srgbClr val="004A6C"/>
                </a:solidFill>
                <a:latin typeface="Century Gothic"/>
              </a:rPr>
              <a:t>είν</a:t>
            </a:r>
            <a:r>
              <a:rPr lang="en-US" sz="3200" b="1" dirty="0">
                <a:solidFill>
                  <a:srgbClr val="004A6C"/>
                </a:solidFill>
                <a:latin typeface="Century Gothic"/>
              </a:rPr>
              <a:t>αι φα</a:t>
            </a:r>
            <a:r>
              <a:rPr lang="en-US" sz="3200" b="1" dirty="0" err="1">
                <a:solidFill>
                  <a:srgbClr val="004A6C"/>
                </a:solidFill>
                <a:latin typeface="Century Gothic"/>
              </a:rPr>
              <a:t>ντ</a:t>
            </a:r>
            <a:r>
              <a:rPr lang="en-US" sz="3200" b="1" dirty="0">
                <a:solidFill>
                  <a:srgbClr val="004A6C"/>
                </a:solidFill>
                <a:latin typeface="Century Gothic"/>
              </a:rPr>
              <a:t>α</a:t>
            </a:r>
            <a:r>
              <a:rPr lang="en-US" sz="3200" b="1" dirty="0" err="1">
                <a:solidFill>
                  <a:srgbClr val="004A6C"/>
                </a:solidFill>
                <a:latin typeface="Century Gothic"/>
              </a:rPr>
              <a:t>στικό</a:t>
            </a:r>
            <a:r>
              <a:rPr lang="en-US" sz="3200" b="1" dirty="0">
                <a:solidFill>
                  <a:srgbClr val="004A6C"/>
                </a:solidFill>
                <a:latin typeface="Century Gothic"/>
              </a:rPr>
              <a:t> </a:t>
            </a:r>
            <a:r>
              <a:rPr lang="en-US" sz="3200" b="1" dirty="0" err="1">
                <a:solidFill>
                  <a:srgbClr val="004A6C"/>
                </a:solidFill>
                <a:latin typeface="Century Gothic"/>
              </a:rPr>
              <a:t>γι</a:t>
            </a:r>
            <a:r>
              <a:rPr lang="en-US" sz="3200" b="1" dirty="0">
                <a:solidFill>
                  <a:srgbClr val="004A6C"/>
                </a:solidFill>
                <a:latin typeface="Century Gothic"/>
              </a:rPr>
              <a:t>α</a:t>
            </a:r>
            <a:r>
              <a:rPr lang="en-US" sz="3200" b="1" dirty="0" err="1">
                <a:solidFill>
                  <a:srgbClr val="004A6C"/>
                </a:solidFill>
                <a:latin typeface="Century Gothic"/>
              </a:rPr>
              <a:t>τί</a:t>
            </a:r>
            <a:r>
              <a:rPr lang="en-US" sz="3200" b="1" dirty="0">
                <a:solidFill>
                  <a:srgbClr val="004A6C"/>
                </a:solidFill>
                <a:latin typeface="Century Gothic"/>
              </a:rPr>
              <a:t>….</a:t>
            </a:r>
          </a:p>
        </p:txBody>
      </p:sp>
      <p:pic>
        <p:nvPicPr>
          <p:cNvPr id="38" name="Picture 37">
            <a:extLst>
              <a:ext uri="{FF2B5EF4-FFF2-40B4-BE49-F238E27FC236}">
                <a16:creationId xmlns:a16="http://schemas.microsoft.com/office/drawing/2014/main" id="{52F9452F-769D-0C47-B33B-4F4B16D064D4}"/>
              </a:ext>
            </a:extLst>
          </p:cNvPr>
          <p:cNvPicPr>
            <a:picLocks noChangeAspect="1"/>
          </p:cNvPicPr>
          <p:nvPr/>
        </p:nvPicPr>
        <p:blipFill>
          <a:blip r:embed="rId5"/>
          <a:stretch>
            <a:fillRect/>
          </a:stretch>
        </p:blipFill>
        <p:spPr>
          <a:xfrm rot="8737780">
            <a:off x="9656822" y="1737160"/>
            <a:ext cx="368300" cy="241300"/>
          </a:xfrm>
          <a:prstGeom prst="rect">
            <a:avLst/>
          </a:prstGeom>
        </p:spPr>
      </p:pic>
      <p:pic>
        <p:nvPicPr>
          <p:cNvPr id="39" name="Picture 38" descr="Shape, icon, arrow&#10;&#10;Description automatically generated">
            <a:extLst>
              <a:ext uri="{FF2B5EF4-FFF2-40B4-BE49-F238E27FC236}">
                <a16:creationId xmlns:a16="http://schemas.microsoft.com/office/drawing/2014/main" id="{0A644CD7-1E0E-9543-AFC4-EE310E5CA5F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081513" y="218992"/>
            <a:ext cx="1518918" cy="1623371"/>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7F1C7518-448B-43F7-9EA7-C7AB6F1E4E5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b="-792"/>
          <a:stretch/>
        </p:blipFill>
        <p:spPr>
          <a:xfrm>
            <a:off x="0" y="5663259"/>
            <a:ext cx="4594361" cy="1196384"/>
          </a:xfrm>
          <a:prstGeom prst="rect">
            <a:avLst/>
          </a:prstGeom>
        </p:spPr>
      </p:pic>
    </p:spTree>
    <p:extLst>
      <p:ext uri="{BB962C8B-B14F-4D97-AF65-F5344CB8AC3E}">
        <p14:creationId xmlns:p14="http://schemas.microsoft.com/office/powerpoint/2010/main" val="2088198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814" y="0"/>
            <a:ext cx="12812888" cy="6858000"/>
          </a:xfrm>
          <a:prstGeom prst="rect">
            <a:avLst/>
          </a:prstGeom>
        </p:spPr>
      </p:pic>
      <p:sp>
        <p:nvSpPr>
          <p:cNvPr id="22" name="Rectangle 21">
            <a:extLst>
              <a:ext uri="{FF2B5EF4-FFF2-40B4-BE49-F238E27FC236}">
                <a16:creationId xmlns:a16="http://schemas.microsoft.com/office/drawing/2014/main" id="{70672C19-53D3-2D4F-8A69-F4CAE2D6A520}"/>
              </a:ext>
            </a:extLst>
          </p:cNvPr>
          <p:cNvSpPr/>
          <p:nvPr/>
        </p:nvSpPr>
        <p:spPr>
          <a:xfrm>
            <a:off x="574554" y="5349717"/>
            <a:ext cx="1440513"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36928" y="987479"/>
            <a:ext cx="5416026"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Ημερολόγιο</a:t>
            </a:r>
            <a:r>
              <a:rPr lang="en-US" sz="3200" b="1" dirty="0">
                <a:solidFill>
                  <a:srgbClr val="004A6C"/>
                </a:solidFill>
                <a:latin typeface="Century Gothic"/>
              </a:rPr>
              <a:t> Κα</a:t>
            </a:r>
            <a:r>
              <a:rPr lang="en-US" sz="3200" b="1" dirty="0" err="1">
                <a:solidFill>
                  <a:srgbClr val="004A6C"/>
                </a:solidFill>
                <a:latin typeface="Century Gothic"/>
              </a:rPr>
              <a:t>ινοτομί</a:t>
            </a:r>
            <a:r>
              <a:rPr lang="en-US" sz="3200" b="1" dirty="0">
                <a:solidFill>
                  <a:srgbClr val="004A6C"/>
                </a:solidFill>
                <a:latin typeface="Century Gothic"/>
              </a:rPr>
              <a:t>ας</a:t>
            </a:r>
            <a:endParaRPr lang="en-US" dirty="0"/>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585839" y="2008971"/>
            <a:ext cx="4596051" cy="41332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87AA5CA5-04B6-3240-B099-1E4AE7B4E0D9}"/>
              </a:ext>
            </a:extLst>
          </p:cNvPr>
          <p:cNvSpPr txBox="1"/>
          <p:nvPr/>
        </p:nvSpPr>
        <p:spPr>
          <a:xfrm>
            <a:off x="755478" y="2032247"/>
            <a:ext cx="4421229" cy="3785652"/>
          </a:xfrm>
          <a:prstGeom prst="rect">
            <a:avLst/>
          </a:prstGeom>
          <a:noFill/>
        </p:spPr>
        <p:txBody>
          <a:bodyPr wrap="square" lIns="91440" tIns="45720" rIns="91440" bIns="45720" rtlCol="0" anchor="t">
            <a:spAutoFit/>
          </a:bodyPr>
          <a:lstStyle/>
          <a:p>
            <a:r>
              <a:rPr lang="en-GB" sz="2400" dirty="0" err="1">
                <a:solidFill>
                  <a:srgbClr val="004A6C"/>
                </a:solidFill>
                <a:latin typeface="Century Gothic"/>
              </a:rPr>
              <a:t>Σκεφτείτε</a:t>
            </a:r>
            <a:r>
              <a:rPr lang="en-GB" sz="2400" dirty="0">
                <a:solidFill>
                  <a:srgbClr val="004A6C"/>
                </a:solidFill>
                <a:latin typeface="Century Gothic"/>
              </a:rPr>
              <a:t> </a:t>
            </a:r>
            <a:r>
              <a:rPr lang="en-GB" sz="2400" dirty="0" err="1">
                <a:solidFill>
                  <a:srgbClr val="004A6C"/>
                </a:solidFill>
                <a:latin typeface="Century Gothic"/>
              </a:rPr>
              <a:t>τι</a:t>
            </a:r>
            <a:r>
              <a:rPr lang="en-GB" sz="2400" dirty="0">
                <a:solidFill>
                  <a:srgbClr val="004A6C"/>
                </a:solidFill>
                <a:latin typeface="Century Gothic"/>
              </a:rPr>
              <a:t> </a:t>
            </a:r>
            <a:r>
              <a:rPr lang="en-GB" sz="2400" dirty="0" err="1">
                <a:solidFill>
                  <a:srgbClr val="004A6C"/>
                </a:solidFill>
                <a:latin typeface="Century Gothic"/>
              </a:rPr>
              <a:t>γνωρίζετε</a:t>
            </a:r>
            <a:r>
              <a:rPr lang="en-GB" sz="2400" dirty="0">
                <a:solidFill>
                  <a:srgbClr val="004A6C"/>
                </a:solidFill>
                <a:latin typeface="Century Gothic"/>
              </a:rPr>
              <a:t> </a:t>
            </a:r>
            <a:r>
              <a:rPr lang="en-GB" sz="2400" dirty="0" err="1">
                <a:solidFill>
                  <a:srgbClr val="004A6C"/>
                </a:solidFill>
                <a:latin typeface="Century Gothic"/>
              </a:rPr>
              <a:t>γι</a:t>
            </a:r>
            <a:r>
              <a:rPr lang="en-GB" sz="2400" dirty="0">
                <a:solidFill>
                  <a:srgbClr val="004A6C"/>
                </a:solidFill>
                <a:latin typeface="Century Gothic"/>
              </a:rPr>
              <a:t>α </a:t>
            </a:r>
            <a:r>
              <a:rPr lang="en-GB" sz="2400" dirty="0" err="1">
                <a:solidFill>
                  <a:srgbClr val="004A6C"/>
                </a:solidFill>
                <a:latin typeface="Century Gothic"/>
              </a:rPr>
              <a:t>την</a:t>
            </a:r>
            <a:r>
              <a:rPr lang="en-GB" sz="2400" dirty="0">
                <a:solidFill>
                  <a:srgbClr val="004A6C"/>
                </a:solidFill>
                <a:latin typeface="Century Gothic"/>
              </a:rPr>
              <a:t> ανα</a:t>
            </a:r>
            <a:r>
              <a:rPr lang="en-GB" sz="2400" dirty="0" err="1">
                <a:solidFill>
                  <a:srgbClr val="004A6C"/>
                </a:solidFill>
                <a:latin typeface="Century Gothic"/>
              </a:rPr>
              <a:t>κύκλωση</a:t>
            </a:r>
            <a:r>
              <a:rPr lang="en-GB" sz="2400" dirty="0">
                <a:solidFill>
                  <a:srgbClr val="004A6C"/>
                </a:solidFill>
                <a:latin typeface="Century Gothic"/>
              </a:rPr>
              <a:t> πλα</a:t>
            </a:r>
            <a:r>
              <a:rPr lang="en-GB" sz="2400" dirty="0" err="1">
                <a:solidFill>
                  <a:srgbClr val="004A6C"/>
                </a:solidFill>
                <a:latin typeface="Century Gothic"/>
              </a:rPr>
              <a:t>στικού</a:t>
            </a:r>
            <a:r>
              <a:rPr lang="en-GB" sz="2400" dirty="0">
                <a:solidFill>
                  <a:srgbClr val="004A6C"/>
                </a:solidFill>
                <a:latin typeface="Century Gothic"/>
              </a:rPr>
              <a:t>.​
</a:t>
            </a:r>
            <a:r>
              <a:rPr lang="en-GB" sz="2400" dirty="0" err="1">
                <a:solidFill>
                  <a:srgbClr val="004A6C"/>
                </a:solidFill>
                <a:latin typeface="Century Gothic"/>
              </a:rPr>
              <a:t>Ποιες</a:t>
            </a:r>
            <a:r>
              <a:rPr lang="en-GB" sz="2400" dirty="0">
                <a:solidFill>
                  <a:srgbClr val="004A6C"/>
                </a:solidFill>
                <a:latin typeface="Century Gothic"/>
              </a:rPr>
              <a:t> </a:t>
            </a:r>
            <a:r>
              <a:rPr lang="en-GB" sz="2400" dirty="0" err="1">
                <a:solidFill>
                  <a:srgbClr val="004A6C"/>
                </a:solidFill>
                <a:latin typeface="Century Gothic"/>
              </a:rPr>
              <a:t>είν</a:t>
            </a:r>
            <a:r>
              <a:rPr lang="en-GB" sz="2400" dirty="0">
                <a:solidFill>
                  <a:srgbClr val="004A6C"/>
                </a:solidFill>
                <a:latin typeface="Century Gothic"/>
              </a:rPr>
              <a:t>αι </a:t>
            </a:r>
            <a:r>
              <a:rPr lang="en-GB" sz="2400" dirty="0" err="1">
                <a:solidFill>
                  <a:srgbClr val="004A6C"/>
                </a:solidFill>
                <a:latin typeface="Century Gothic"/>
              </a:rPr>
              <a:t>οι</a:t>
            </a:r>
            <a:r>
              <a:rPr lang="en-GB" sz="2400" dirty="0">
                <a:solidFill>
                  <a:srgbClr val="004A6C"/>
                </a:solidFill>
                <a:latin typeface="Century Gothic"/>
              </a:rPr>
              <a:t> </a:t>
            </a:r>
            <a:r>
              <a:rPr lang="en-GB" sz="2400" dirty="0" err="1">
                <a:solidFill>
                  <a:srgbClr val="004A6C"/>
                </a:solidFill>
                <a:latin typeface="Century Gothic"/>
              </a:rPr>
              <a:t>εν</a:t>
            </a:r>
            <a:r>
              <a:rPr lang="en-GB" sz="2400" dirty="0">
                <a:solidFill>
                  <a:srgbClr val="004A6C"/>
                </a:solidFill>
                <a:latin typeface="Century Gothic"/>
              </a:rPr>
              <a:t>α</a:t>
            </a:r>
            <a:r>
              <a:rPr lang="en-GB" sz="2400" dirty="0" err="1">
                <a:solidFill>
                  <a:srgbClr val="004A6C"/>
                </a:solidFill>
                <a:latin typeface="Century Gothic"/>
              </a:rPr>
              <a:t>λλ</a:t>
            </a:r>
            <a:r>
              <a:rPr lang="en-GB" sz="2400" dirty="0">
                <a:solidFill>
                  <a:srgbClr val="004A6C"/>
                </a:solidFill>
                <a:latin typeface="Century Gothic"/>
              </a:rPr>
              <a:t>α</a:t>
            </a:r>
            <a:r>
              <a:rPr lang="en-GB" sz="2400" dirty="0" err="1">
                <a:solidFill>
                  <a:srgbClr val="004A6C"/>
                </a:solidFill>
                <a:latin typeface="Century Gothic"/>
              </a:rPr>
              <a:t>κτικές</a:t>
            </a:r>
            <a:r>
              <a:rPr lang="en-GB" sz="2400" dirty="0">
                <a:solidFill>
                  <a:srgbClr val="004A6C"/>
                </a:solidFill>
                <a:latin typeface="Century Gothic"/>
              </a:rPr>
              <a:t> </a:t>
            </a:r>
            <a:r>
              <a:rPr lang="en-GB" sz="2400" dirty="0" err="1">
                <a:solidFill>
                  <a:srgbClr val="004A6C"/>
                </a:solidFill>
                <a:latin typeface="Century Gothic"/>
              </a:rPr>
              <a:t>λύσεις</a:t>
            </a:r>
            <a:r>
              <a:rPr lang="en-GB" sz="2400" dirty="0">
                <a:solidFill>
                  <a:srgbClr val="004A6C"/>
                </a:solidFill>
                <a:latin typeface="Century Gothic"/>
              </a:rPr>
              <a:t> </a:t>
            </a:r>
            <a:r>
              <a:rPr lang="en-GB" sz="2400" dirty="0" err="1">
                <a:solidFill>
                  <a:srgbClr val="004A6C"/>
                </a:solidFill>
                <a:latin typeface="Century Gothic"/>
              </a:rPr>
              <a:t>γι</a:t>
            </a:r>
            <a:r>
              <a:rPr lang="en-GB" sz="2400" dirty="0">
                <a:solidFill>
                  <a:srgbClr val="004A6C"/>
                </a:solidFill>
                <a:latin typeface="Century Gothic"/>
              </a:rPr>
              <a:t>α μπ</a:t>
            </a:r>
            <a:r>
              <a:rPr lang="en-GB" sz="2400" dirty="0" err="1">
                <a:solidFill>
                  <a:srgbClr val="004A6C"/>
                </a:solidFill>
                <a:latin typeface="Century Gothic"/>
              </a:rPr>
              <a:t>ουκάλι</a:t>
            </a:r>
            <a:r>
              <a:rPr lang="en-GB" sz="2400" dirty="0">
                <a:solidFill>
                  <a:srgbClr val="004A6C"/>
                </a:solidFill>
                <a:latin typeface="Century Gothic"/>
              </a:rPr>
              <a:t>α PET; ,
</a:t>
            </a:r>
            <a:r>
              <a:rPr lang="en-GB" sz="2400" dirty="0" err="1">
                <a:solidFill>
                  <a:srgbClr val="004A6C"/>
                </a:solidFill>
                <a:latin typeface="Century Gothic"/>
              </a:rPr>
              <a:t>Είν</a:t>
            </a:r>
            <a:r>
              <a:rPr lang="en-GB" sz="2400" dirty="0">
                <a:solidFill>
                  <a:srgbClr val="004A6C"/>
                </a:solidFill>
                <a:latin typeface="Century Gothic"/>
              </a:rPr>
              <a:t>αι β</a:t>
            </a:r>
            <a:r>
              <a:rPr lang="en-GB" sz="2400" dirty="0" err="1">
                <a:solidFill>
                  <a:srgbClr val="004A6C"/>
                </a:solidFill>
                <a:latin typeface="Century Gothic"/>
              </a:rPr>
              <a:t>ιώσιμες</a:t>
            </a:r>
            <a:r>
              <a:rPr lang="en-GB" sz="2400" dirty="0">
                <a:solidFill>
                  <a:srgbClr val="004A6C"/>
                </a:solidFill>
                <a:latin typeface="Century Gothic"/>
              </a:rPr>
              <a:t>; 
</a:t>
            </a:r>
            <a:r>
              <a:rPr lang="en-GB" sz="2400" dirty="0" err="1">
                <a:solidFill>
                  <a:srgbClr val="004A6C"/>
                </a:solidFill>
                <a:latin typeface="Century Gothic"/>
              </a:rPr>
              <a:t>Τι</a:t>
            </a:r>
            <a:r>
              <a:rPr lang="en-GB" sz="2400" dirty="0">
                <a:solidFill>
                  <a:srgbClr val="004A6C"/>
                </a:solidFill>
                <a:latin typeface="Century Gothic"/>
              </a:rPr>
              <a:t> α</a:t>
            </a:r>
            <a:r>
              <a:rPr lang="en-GB" sz="2400" dirty="0" err="1">
                <a:solidFill>
                  <a:srgbClr val="004A6C"/>
                </a:solidFill>
                <a:latin typeface="Century Gothic"/>
              </a:rPr>
              <a:t>ντίκτυ</a:t>
            </a:r>
            <a:r>
              <a:rPr lang="en-GB" sz="2400" dirty="0">
                <a:solidFill>
                  <a:srgbClr val="004A6C"/>
                </a:solidFill>
                <a:latin typeface="Century Gothic"/>
              </a:rPr>
              <a:t>πο θα </a:t>
            </a:r>
            <a:r>
              <a:rPr lang="en-GB" sz="2400" dirty="0" err="1">
                <a:solidFill>
                  <a:srgbClr val="004A6C"/>
                </a:solidFill>
                <a:latin typeface="Century Gothic"/>
              </a:rPr>
              <a:t>έχει</a:t>
            </a:r>
            <a:r>
              <a:rPr lang="en-GB" sz="2400" dirty="0">
                <a:solidFill>
                  <a:srgbClr val="004A6C"/>
                </a:solidFill>
                <a:latin typeface="Century Gothic"/>
              </a:rPr>
              <a:t>
η β</a:t>
            </a:r>
            <a:r>
              <a:rPr lang="en-GB" sz="2400" dirty="0" err="1">
                <a:solidFill>
                  <a:srgbClr val="004A6C"/>
                </a:solidFill>
                <a:latin typeface="Century Gothic"/>
              </a:rPr>
              <a:t>ιωσιμότητ</a:t>
            </a:r>
            <a:r>
              <a:rPr lang="en-GB" sz="2400" dirty="0">
                <a:solidFill>
                  <a:srgbClr val="004A6C"/>
                </a:solidFill>
                <a:latin typeface="Century Gothic"/>
              </a:rPr>
              <a:t>α </a:t>
            </a:r>
            <a:r>
              <a:rPr lang="en-GB" sz="2400" dirty="0" err="1">
                <a:solidFill>
                  <a:srgbClr val="004A6C"/>
                </a:solidFill>
                <a:latin typeface="Century Gothic"/>
              </a:rPr>
              <a:t>στην</a:t>
            </a:r>
            <a:r>
              <a:rPr lang="en-GB" sz="2400" dirty="0">
                <a:solidFill>
                  <a:srgbClr val="004A6C"/>
                </a:solidFill>
                <a:latin typeface="Century Gothic"/>
              </a:rPr>
              <a:t> </a:t>
            </a:r>
            <a:r>
              <a:rPr lang="en-GB" sz="2400" dirty="0" err="1">
                <a:solidFill>
                  <a:srgbClr val="004A6C"/>
                </a:solidFill>
                <a:latin typeface="Century Gothic"/>
              </a:rPr>
              <a:t>τιμή</a:t>
            </a:r>
            <a:r>
              <a:rPr lang="en-GB" sz="2400" dirty="0">
                <a:solidFill>
                  <a:srgbClr val="004A6C"/>
                </a:solidFill>
                <a:latin typeface="Century Gothic"/>
              </a:rPr>
              <a:t>;</a:t>
            </a:r>
            <a:endParaRPr lang="en-US" dirty="0"/>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18116"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996113">
            <a:off x="4798982"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con&#10;&#10;Description automatically generated">
            <a:extLst>
              <a:ext uri="{FF2B5EF4-FFF2-40B4-BE49-F238E27FC236}">
                <a16:creationId xmlns:a16="http://schemas.microsoft.com/office/drawing/2014/main" id="{756BFCDA-B3E5-6441-B4CA-5B0D7DAECAA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2" y="911428"/>
            <a:ext cx="4956685"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Συζήτηση</a:t>
            </a:r>
            <a:endParaRPr lang="en-US" dirty="0" err="1"/>
          </a:p>
        </p:txBody>
      </p:sp>
      <p:pic>
        <p:nvPicPr>
          <p:cNvPr id="39" name="Picture 38">
            <a:extLst>
              <a:ext uri="{FF2B5EF4-FFF2-40B4-BE49-F238E27FC236}">
                <a16:creationId xmlns:a16="http://schemas.microsoft.com/office/drawing/2014/main" id="{A47D3C5F-697E-1546-8FFA-6B34E5F88D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6206999" y="1702755"/>
            <a:ext cx="1534497" cy="1512808"/>
          </a:xfrm>
          <a:prstGeom prst="rect">
            <a:avLst/>
          </a:prstGeom>
        </p:spPr>
      </p:pic>
      <p:sp>
        <p:nvSpPr>
          <p:cNvPr id="14" name="Rectangle 13">
            <a:extLst>
              <a:ext uri="{FF2B5EF4-FFF2-40B4-BE49-F238E27FC236}">
                <a16:creationId xmlns:a16="http://schemas.microsoft.com/office/drawing/2014/main" id="{89313611-7D86-FB41-A33C-CFC9658F909C}"/>
              </a:ext>
            </a:extLst>
          </p:cNvPr>
          <p:cNvSpPr/>
          <p:nvPr/>
        </p:nvSpPr>
        <p:spPr>
          <a:xfrm>
            <a:off x="534340" y="2701886"/>
            <a:ext cx="6001927" cy="32446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07A304-FD93-1142-991A-394DFEA7AF3B}"/>
              </a:ext>
            </a:extLst>
          </p:cNvPr>
          <p:cNvSpPr/>
          <p:nvPr/>
        </p:nvSpPr>
        <p:spPr>
          <a:xfrm>
            <a:off x="669605" y="2982940"/>
            <a:ext cx="4389353" cy="2677656"/>
          </a:xfrm>
          <a:prstGeom prst="rect">
            <a:avLst/>
          </a:prstGeom>
        </p:spPr>
        <p:txBody>
          <a:bodyPr wrap="square" lIns="91440" tIns="45720" rIns="91440" bIns="45720" anchor="t">
            <a:spAutoFit/>
          </a:bodyPr>
          <a:lstStyle/>
          <a:p>
            <a:r>
              <a:rPr lang="en-US" sz="2800" b="1" dirty="0" err="1">
                <a:solidFill>
                  <a:srgbClr val="004A6C"/>
                </a:solidFill>
                <a:latin typeface="Century Gothic"/>
              </a:rPr>
              <a:t>Πώς</a:t>
            </a:r>
            <a:r>
              <a:rPr lang="en-US" sz="2800" b="1" dirty="0">
                <a:solidFill>
                  <a:srgbClr val="004A6C"/>
                </a:solidFill>
                <a:latin typeface="Century Gothic"/>
              </a:rPr>
              <a:t> θα μπ</a:t>
            </a:r>
            <a:r>
              <a:rPr lang="en-US" sz="2800" b="1" dirty="0" err="1">
                <a:solidFill>
                  <a:srgbClr val="004A6C"/>
                </a:solidFill>
                <a:latin typeface="Century Gothic"/>
              </a:rPr>
              <a:t>ορούσ</a:t>
            </a:r>
            <a:r>
              <a:rPr lang="en-US" sz="2800" b="1" dirty="0">
                <a:solidFill>
                  <a:srgbClr val="004A6C"/>
                </a:solidFill>
                <a:latin typeface="Century Gothic"/>
              </a:rPr>
              <a:t>α</a:t>
            </a:r>
            <a:r>
              <a:rPr lang="en-US" sz="2800" b="1" dirty="0" err="1">
                <a:solidFill>
                  <a:srgbClr val="004A6C"/>
                </a:solidFill>
                <a:latin typeface="Century Gothic"/>
              </a:rPr>
              <a:t>με</a:t>
            </a:r>
            <a:r>
              <a:rPr lang="en-US" sz="2800" b="1" dirty="0">
                <a:solidFill>
                  <a:srgbClr val="004A6C"/>
                </a:solidFill>
                <a:latin typeface="Century Gothic"/>
              </a:rPr>
              <a:t> να </a:t>
            </a:r>
            <a:r>
              <a:rPr lang="en-US" sz="2800" b="1" dirty="0" err="1">
                <a:solidFill>
                  <a:srgbClr val="004A6C"/>
                </a:solidFill>
                <a:latin typeface="Century Gothic"/>
              </a:rPr>
              <a:t>μάθουμε</a:t>
            </a:r>
            <a:r>
              <a:rPr lang="en-US" sz="2800" b="1" dirty="0">
                <a:solidFill>
                  <a:srgbClr val="004A6C"/>
                </a:solidFill>
                <a:latin typeface="Century Gothic"/>
              </a:rPr>
              <a:t> π</a:t>
            </a:r>
            <a:r>
              <a:rPr lang="en-US" sz="2800" b="1" dirty="0" err="1">
                <a:solidFill>
                  <a:srgbClr val="004A6C"/>
                </a:solidFill>
                <a:latin typeface="Century Gothic"/>
              </a:rPr>
              <a:t>ερισσότερ</a:t>
            </a:r>
            <a:r>
              <a:rPr lang="en-US" sz="2800" b="1" dirty="0">
                <a:solidFill>
                  <a:srgbClr val="004A6C"/>
                </a:solidFill>
                <a:latin typeface="Century Gothic"/>
              </a:rPr>
              <a:t>α </a:t>
            </a:r>
            <a:r>
              <a:rPr lang="en-US" sz="2800" b="1" dirty="0" err="1">
                <a:solidFill>
                  <a:srgbClr val="004A6C"/>
                </a:solidFill>
                <a:latin typeface="Century Gothic"/>
              </a:rPr>
              <a:t>γι</a:t>
            </a:r>
            <a:r>
              <a:rPr lang="en-US" sz="2800" b="1" dirty="0">
                <a:solidFill>
                  <a:srgbClr val="004A6C"/>
                </a:solidFill>
                <a:latin typeface="Century Gothic"/>
              </a:rPr>
              <a:t>α </a:t>
            </a:r>
            <a:r>
              <a:rPr lang="en-US" sz="2800" b="1" dirty="0" err="1">
                <a:solidFill>
                  <a:srgbClr val="004A6C"/>
                </a:solidFill>
                <a:latin typeface="Century Gothic"/>
              </a:rPr>
              <a:t>την</a:t>
            </a:r>
            <a:r>
              <a:rPr lang="en-US" sz="2800" b="1" dirty="0">
                <a:solidFill>
                  <a:srgbClr val="004A6C"/>
                </a:solidFill>
                <a:latin typeface="Century Gothic"/>
              </a:rPr>
              <a:t> π</a:t>
            </a:r>
            <a:r>
              <a:rPr lang="en-US" sz="2800" b="1" dirty="0" err="1">
                <a:solidFill>
                  <a:srgbClr val="004A6C"/>
                </a:solidFill>
                <a:latin typeface="Century Gothic"/>
              </a:rPr>
              <a:t>οσότητ</a:t>
            </a:r>
            <a:r>
              <a:rPr lang="en-US" sz="2800" b="1" dirty="0">
                <a:solidFill>
                  <a:srgbClr val="004A6C"/>
                </a:solidFill>
                <a:latin typeface="Century Gothic"/>
              </a:rPr>
              <a:t>α </a:t>
            </a:r>
            <a:r>
              <a:rPr lang="en-US" sz="2800" b="1" dirty="0" err="1">
                <a:solidFill>
                  <a:srgbClr val="004A6C"/>
                </a:solidFill>
                <a:latin typeface="Century Gothic"/>
              </a:rPr>
              <a:t>της</a:t>
            </a:r>
            <a:r>
              <a:rPr lang="en-US" sz="2800" b="1" dirty="0">
                <a:solidFill>
                  <a:srgbClr val="004A6C"/>
                </a:solidFill>
                <a:latin typeface="Century Gothic"/>
              </a:rPr>
              <a:t> πλα</a:t>
            </a:r>
            <a:r>
              <a:rPr lang="en-US" sz="2800" b="1" dirty="0" err="1">
                <a:solidFill>
                  <a:srgbClr val="004A6C"/>
                </a:solidFill>
                <a:latin typeface="Century Gothic"/>
              </a:rPr>
              <a:t>στικής</a:t>
            </a:r>
            <a:r>
              <a:rPr lang="en-US" sz="2800" b="1" dirty="0">
                <a:solidFill>
                  <a:srgbClr val="004A6C"/>
                </a:solidFill>
                <a:latin typeface="Century Gothic"/>
              </a:rPr>
              <a:t> </a:t>
            </a:r>
            <a:r>
              <a:rPr lang="en-US" sz="2800" b="1" dirty="0" err="1">
                <a:solidFill>
                  <a:srgbClr val="004A6C"/>
                </a:solidFill>
                <a:latin typeface="Century Gothic"/>
              </a:rPr>
              <a:t>ρύ</a:t>
            </a:r>
            <a:r>
              <a:rPr lang="en-US" sz="2800" b="1" dirty="0">
                <a:solidFill>
                  <a:srgbClr val="004A6C"/>
                </a:solidFill>
                <a:latin typeface="Century Gothic"/>
              </a:rPr>
              <a:t>πα</a:t>
            </a:r>
            <a:r>
              <a:rPr lang="en-US" sz="2800" b="1" dirty="0" err="1">
                <a:solidFill>
                  <a:srgbClr val="004A6C"/>
                </a:solidFill>
                <a:latin typeface="Century Gothic"/>
              </a:rPr>
              <a:t>νσης</a:t>
            </a:r>
            <a:r>
              <a:rPr lang="en-US" sz="2800" b="1" dirty="0">
                <a:solidFill>
                  <a:srgbClr val="004A6C"/>
                </a:solidFill>
                <a:latin typeface="Century Gothic"/>
              </a:rPr>
              <a:t> π</a:t>
            </a:r>
            <a:r>
              <a:rPr lang="en-US" sz="2800" b="1" dirty="0" err="1">
                <a:solidFill>
                  <a:srgbClr val="004A6C"/>
                </a:solidFill>
                <a:latin typeface="Century Gothic"/>
              </a:rPr>
              <a:t>ου</a:t>
            </a:r>
            <a:r>
              <a:rPr lang="en-US" sz="2800" b="1" dirty="0">
                <a:solidFill>
                  <a:srgbClr val="004A6C"/>
                </a:solidFill>
                <a:latin typeface="Century Gothic"/>
              </a:rPr>
              <a:t> </a:t>
            </a:r>
            <a:r>
              <a:rPr lang="en-US" sz="2800" b="1" dirty="0" err="1">
                <a:solidFill>
                  <a:srgbClr val="004A6C"/>
                </a:solidFill>
                <a:latin typeface="Century Gothic"/>
              </a:rPr>
              <a:t>έχουμε</a:t>
            </a:r>
            <a:r>
              <a:rPr lang="en-US" sz="2800" b="1" dirty="0">
                <a:solidFill>
                  <a:srgbClr val="004A6C"/>
                </a:solidFill>
                <a:latin typeface="Century Gothic"/>
              </a:rPr>
              <a:t> </a:t>
            </a:r>
            <a:r>
              <a:rPr lang="en-US" sz="2800" b="1" dirty="0" err="1">
                <a:solidFill>
                  <a:srgbClr val="004A6C"/>
                </a:solidFill>
                <a:latin typeface="Century Gothic"/>
              </a:rPr>
              <a:t>στην</a:t>
            </a:r>
            <a:r>
              <a:rPr lang="en-US" sz="2800" b="1" dirty="0">
                <a:solidFill>
                  <a:srgbClr val="004A6C"/>
                </a:solidFill>
                <a:latin typeface="Century Gothic"/>
              </a:rPr>
              <a:t> π</a:t>
            </a:r>
            <a:r>
              <a:rPr lang="en-US" sz="2800" b="1" dirty="0" err="1">
                <a:solidFill>
                  <a:srgbClr val="004A6C"/>
                </a:solidFill>
                <a:latin typeface="Century Gothic"/>
              </a:rPr>
              <a:t>εριοχή</a:t>
            </a:r>
            <a:r>
              <a:rPr lang="en-US" sz="2800" b="1" dirty="0">
                <a:solidFill>
                  <a:srgbClr val="004A6C"/>
                </a:solidFill>
                <a:latin typeface="Century Gothic"/>
              </a:rPr>
              <a:t> μας;</a:t>
            </a:r>
            <a:endParaRPr lang="en-US" dirty="0"/>
          </a:p>
        </p:txBody>
      </p:sp>
      <p:pic>
        <p:nvPicPr>
          <p:cNvPr id="3" name="Picture 2" descr="A picture containing grass, building, arch&#10;&#10;Description automatically generated">
            <a:extLst>
              <a:ext uri="{FF2B5EF4-FFF2-40B4-BE49-F238E27FC236}">
                <a16:creationId xmlns:a16="http://schemas.microsoft.com/office/drawing/2014/main" id="{A7688526-4A7C-D845-B4A7-7BC7FBA3E85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81625" y="0"/>
            <a:ext cx="7810375" cy="6858000"/>
          </a:xfrm>
          <a:prstGeom prst="rect">
            <a:avLst/>
          </a:prstGeom>
        </p:spPr>
      </p:pic>
    </p:spTree>
    <p:extLst>
      <p:ext uri="{BB962C8B-B14F-4D97-AF65-F5344CB8AC3E}">
        <p14:creationId xmlns:p14="http://schemas.microsoft.com/office/powerpoint/2010/main" val="2921881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D3C22E8-92F3-D04B-A00A-2F37418C315B}"/>
              </a:ext>
            </a:extLst>
          </p:cNvPr>
          <p:cNvPicPr>
            <a:picLocks noChangeAspect="1"/>
          </p:cNvPicPr>
          <p:nvPr/>
        </p:nvPicPr>
        <p:blipFill>
          <a:blip r:embed="rId3"/>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574554" y="902812"/>
            <a:ext cx="4400026" cy="606287"/>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Μάθηση</a:t>
            </a:r>
            <a:r>
              <a:rPr lang="en-US" sz="3200" b="1" dirty="0">
                <a:solidFill>
                  <a:srgbClr val="004A6C"/>
                </a:solidFill>
                <a:latin typeface="Century Gothic"/>
              </a:rPr>
              <a:t> </a:t>
            </a:r>
            <a:r>
              <a:rPr lang="en-US" sz="3200" b="1" dirty="0" err="1">
                <a:solidFill>
                  <a:srgbClr val="004A6C"/>
                </a:solidFill>
                <a:latin typeface="Century Gothic"/>
              </a:rPr>
              <a:t>στο</a:t>
            </a:r>
            <a:r>
              <a:rPr lang="en-US" sz="3200" b="1" dirty="0">
                <a:solidFill>
                  <a:srgbClr val="004A6C"/>
                </a:solidFill>
                <a:latin typeface="Century Gothic"/>
              </a:rPr>
              <a:t> σπ</a:t>
            </a:r>
            <a:r>
              <a:rPr lang="en-US" sz="3200" b="1" dirty="0" err="1">
                <a:solidFill>
                  <a:srgbClr val="004A6C"/>
                </a:solidFill>
                <a:latin typeface="Century Gothic"/>
              </a:rPr>
              <a:t>ίτι</a:t>
            </a:r>
            <a:endParaRPr lang="en-US" dirty="0" err="1"/>
          </a:p>
        </p:txBody>
      </p:sp>
      <p:sp>
        <p:nvSpPr>
          <p:cNvPr id="14" name="Rectangle 13">
            <a:extLst>
              <a:ext uri="{FF2B5EF4-FFF2-40B4-BE49-F238E27FC236}">
                <a16:creationId xmlns:a16="http://schemas.microsoft.com/office/drawing/2014/main" id="{81FE36DF-ACCF-704A-A823-1B2BA501799E}"/>
              </a:ext>
            </a:extLst>
          </p:cNvPr>
          <p:cNvSpPr/>
          <p:nvPr/>
        </p:nvSpPr>
        <p:spPr>
          <a:xfrm>
            <a:off x="418834" y="1842819"/>
            <a:ext cx="7288121" cy="5016758"/>
          </a:xfrm>
          <a:prstGeom prst="rect">
            <a:avLst/>
          </a:prstGeom>
        </p:spPr>
        <p:txBody>
          <a:bodyPr wrap="square" lIns="91440" tIns="45720" rIns="91440" bIns="45720" anchor="t">
            <a:spAutoFit/>
          </a:bodyPr>
          <a:lstStyle/>
          <a:p>
            <a:r>
              <a:rPr lang="en-GB" sz="2000" dirty="0" err="1">
                <a:solidFill>
                  <a:srgbClr val="F9F6ED"/>
                </a:solidFill>
                <a:latin typeface="Century Gothic"/>
              </a:rPr>
              <a:t>Ζούμε</a:t>
            </a:r>
            <a:r>
              <a:rPr lang="en-GB" sz="2000" dirty="0">
                <a:solidFill>
                  <a:srgbClr val="F9F6ED"/>
                </a:solidFill>
                <a:latin typeface="Century Gothic"/>
              </a:rPr>
              <a:t> </a:t>
            </a:r>
            <a:r>
              <a:rPr lang="en-GB" sz="2000" dirty="0" err="1">
                <a:solidFill>
                  <a:srgbClr val="F9F6ED"/>
                </a:solidFill>
                <a:latin typeface="Century Gothic"/>
              </a:rPr>
              <a:t>σε</a:t>
            </a:r>
            <a:r>
              <a:rPr lang="en-GB" sz="2000" dirty="0">
                <a:solidFill>
                  <a:srgbClr val="F9F6ED"/>
                </a:solidFill>
                <a:latin typeface="Century Gothic"/>
              </a:rPr>
              <a:t> </a:t>
            </a:r>
            <a:r>
              <a:rPr lang="en-GB" sz="2000" dirty="0" err="1">
                <a:solidFill>
                  <a:srgbClr val="F9F6ED"/>
                </a:solidFill>
                <a:latin typeface="Century Gothic"/>
              </a:rPr>
              <a:t>έν</a:t>
            </a:r>
            <a:r>
              <a:rPr lang="en-GB" sz="2000" dirty="0">
                <a:solidFill>
                  <a:srgbClr val="F9F6ED"/>
                </a:solidFill>
                <a:latin typeface="Century Gothic"/>
              </a:rPr>
              <a:t>αν </a:t>
            </a:r>
            <a:r>
              <a:rPr lang="en-GB" sz="2000" dirty="0" err="1">
                <a:solidFill>
                  <a:srgbClr val="F9F6ED"/>
                </a:solidFill>
                <a:latin typeface="Century Gothic"/>
              </a:rPr>
              <a:t>κόσμο</a:t>
            </a:r>
            <a:r>
              <a:rPr lang="en-GB" sz="2000" dirty="0">
                <a:solidFill>
                  <a:srgbClr val="F9F6ED"/>
                </a:solidFill>
                <a:latin typeface="Century Gothic"/>
              </a:rPr>
              <a:t> </a:t>
            </a:r>
            <a:r>
              <a:rPr lang="en-GB" sz="2000" dirty="0" err="1">
                <a:solidFill>
                  <a:srgbClr val="F9F6ED"/>
                </a:solidFill>
                <a:latin typeface="Century Gothic"/>
              </a:rPr>
              <a:t>γεμάτο</a:t>
            </a:r>
            <a:r>
              <a:rPr lang="en-GB" sz="2000" dirty="0">
                <a:solidFill>
                  <a:srgbClr val="F9F6ED"/>
                </a:solidFill>
                <a:latin typeface="Century Gothic"/>
              </a:rPr>
              <a:t> πλα</a:t>
            </a:r>
            <a:r>
              <a:rPr lang="en-GB" sz="2000" dirty="0" err="1">
                <a:solidFill>
                  <a:srgbClr val="F9F6ED"/>
                </a:solidFill>
                <a:latin typeface="Century Gothic"/>
              </a:rPr>
              <a:t>στικό</a:t>
            </a:r>
            <a:r>
              <a:rPr lang="en-GB" sz="2000" dirty="0">
                <a:solidFill>
                  <a:srgbClr val="F9F6ED"/>
                </a:solidFill>
                <a:latin typeface="Century Gothic"/>
              </a:rPr>
              <a:t>. Κα</a:t>
            </a:r>
            <a:r>
              <a:rPr lang="en-GB" sz="2000" dirty="0" err="1">
                <a:solidFill>
                  <a:srgbClr val="F9F6ED"/>
                </a:solidFill>
                <a:latin typeface="Century Gothic"/>
              </a:rPr>
              <a:t>θώς</a:t>
            </a:r>
            <a:r>
              <a:rPr lang="en-GB" sz="2000" dirty="0">
                <a:solidFill>
                  <a:srgbClr val="F9F6ED"/>
                </a:solidFill>
                <a:latin typeface="Century Gothic"/>
              </a:rPr>
              <a:t> μαθα</a:t>
            </a:r>
            <a:r>
              <a:rPr lang="en-GB" sz="2000" dirty="0" err="1">
                <a:solidFill>
                  <a:srgbClr val="F9F6ED"/>
                </a:solidFill>
                <a:latin typeface="Century Gothic"/>
              </a:rPr>
              <a:t>ίνουμε</a:t>
            </a:r>
            <a:r>
              <a:rPr lang="en-GB" sz="2000" dirty="0">
                <a:solidFill>
                  <a:srgbClr val="F9F6ED"/>
                </a:solidFill>
                <a:latin typeface="Century Gothic"/>
              </a:rPr>
              <a:t> να επαναπ</a:t>
            </a:r>
            <a:r>
              <a:rPr lang="en-GB" sz="2000" dirty="0" err="1">
                <a:solidFill>
                  <a:srgbClr val="F9F6ED"/>
                </a:solidFill>
                <a:latin typeface="Century Gothic"/>
              </a:rPr>
              <a:t>ροσδιορίζουμε</a:t>
            </a:r>
            <a:r>
              <a:rPr lang="en-GB" sz="2000" dirty="0">
                <a:solidFill>
                  <a:srgbClr val="F9F6ED"/>
                </a:solidFill>
                <a:latin typeface="Century Gothic"/>
              </a:rPr>
              <a:t> </a:t>
            </a:r>
            <a:r>
              <a:rPr lang="en-GB" sz="2000" dirty="0" err="1">
                <a:solidFill>
                  <a:srgbClr val="F9F6ED"/>
                </a:solidFill>
                <a:latin typeface="Century Gothic"/>
              </a:rPr>
              <a:t>τη</a:t>
            </a:r>
            <a:r>
              <a:rPr lang="en-GB" sz="2000" dirty="0">
                <a:solidFill>
                  <a:srgbClr val="F9F6ED"/>
                </a:solidFill>
                <a:latin typeface="Century Gothic"/>
              </a:rPr>
              <a:t> </a:t>
            </a:r>
            <a:r>
              <a:rPr lang="en-GB" sz="2000" dirty="0" err="1">
                <a:solidFill>
                  <a:srgbClr val="F9F6ED"/>
                </a:solidFill>
                <a:latin typeface="Century Gothic"/>
              </a:rPr>
              <a:t>σχέση</a:t>
            </a:r>
            <a:r>
              <a:rPr lang="en-GB" sz="2000" dirty="0">
                <a:solidFill>
                  <a:srgbClr val="F9F6ED"/>
                </a:solidFill>
                <a:latin typeface="Century Gothic"/>
              </a:rPr>
              <a:t> μας </a:t>
            </a:r>
            <a:r>
              <a:rPr lang="en-GB" sz="2000" dirty="0" err="1">
                <a:solidFill>
                  <a:srgbClr val="F9F6ED"/>
                </a:solidFill>
                <a:latin typeface="Century Gothic"/>
              </a:rPr>
              <a:t>με</a:t>
            </a:r>
            <a:r>
              <a:rPr lang="en-GB" sz="2000" dirty="0">
                <a:solidFill>
                  <a:srgbClr val="F9F6ED"/>
                </a:solidFill>
                <a:latin typeface="Century Gothic"/>
              </a:rPr>
              <a:t> α</a:t>
            </a:r>
            <a:r>
              <a:rPr lang="en-GB" sz="2000" dirty="0" err="1">
                <a:solidFill>
                  <a:srgbClr val="F9F6ED"/>
                </a:solidFill>
                <a:latin typeface="Century Gothic"/>
              </a:rPr>
              <a:t>υτό</a:t>
            </a:r>
            <a:r>
              <a:rPr lang="en-GB" sz="2000" dirty="0">
                <a:solidFill>
                  <a:srgbClr val="F9F6ED"/>
                </a:solidFill>
                <a:latin typeface="Century Gothic"/>
              </a:rPr>
              <a:t> </a:t>
            </a:r>
            <a:r>
              <a:rPr lang="en-GB" sz="2000" dirty="0" err="1">
                <a:solidFill>
                  <a:srgbClr val="F9F6ED"/>
                </a:solidFill>
                <a:latin typeface="Century Gothic"/>
              </a:rPr>
              <a:t>το</a:t>
            </a:r>
            <a:r>
              <a:rPr lang="en-GB" sz="2000" dirty="0">
                <a:solidFill>
                  <a:srgbClr val="F9F6ED"/>
                </a:solidFill>
                <a:latin typeface="Century Gothic"/>
              </a:rPr>
              <a:t> </a:t>
            </a:r>
            <a:r>
              <a:rPr lang="en-GB" sz="2000" dirty="0" err="1">
                <a:solidFill>
                  <a:srgbClr val="F9F6ED"/>
                </a:solidFill>
                <a:latin typeface="Century Gothic"/>
              </a:rPr>
              <a:t>υλικό</a:t>
            </a:r>
            <a:r>
              <a:rPr lang="en-GB" sz="2000" dirty="0">
                <a:solidFill>
                  <a:srgbClr val="F9F6ED"/>
                </a:solidFill>
                <a:latin typeface="Century Gothic"/>
              </a:rPr>
              <a:t>, </a:t>
            </a:r>
            <a:r>
              <a:rPr lang="en-GB" sz="2000" dirty="0" err="1">
                <a:solidFill>
                  <a:srgbClr val="F9F6ED"/>
                </a:solidFill>
                <a:latin typeface="Century Gothic"/>
              </a:rPr>
              <a:t>σκεφτείτε</a:t>
            </a:r>
            <a:r>
              <a:rPr lang="en-GB" sz="2000" dirty="0">
                <a:solidFill>
                  <a:srgbClr val="F9F6ED"/>
                </a:solidFill>
                <a:latin typeface="Century Gothic"/>
              </a:rPr>
              <a:t> π</a:t>
            </a:r>
            <a:r>
              <a:rPr lang="en-GB" sz="2000" dirty="0" err="1">
                <a:solidFill>
                  <a:srgbClr val="F9F6ED"/>
                </a:solidFill>
                <a:latin typeface="Century Gothic"/>
              </a:rPr>
              <a:t>ώς</a:t>
            </a:r>
            <a:r>
              <a:rPr lang="en-GB" sz="2000" dirty="0">
                <a:solidFill>
                  <a:srgbClr val="F9F6ED"/>
                </a:solidFill>
                <a:latin typeface="Century Gothic"/>
              </a:rPr>
              <a:t> να </a:t>
            </a:r>
            <a:r>
              <a:rPr lang="en-GB" sz="2000" dirty="0" err="1">
                <a:solidFill>
                  <a:srgbClr val="F9F6ED"/>
                </a:solidFill>
                <a:latin typeface="Century Gothic"/>
              </a:rPr>
              <a:t>χρησιμο</a:t>
            </a:r>
            <a:r>
              <a:rPr lang="en-GB" sz="2000" dirty="0">
                <a:solidFill>
                  <a:srgbClr val="F9F6ED"/>
                </a:solidFill>
                <a:latin typeface="Century Gothic"/>
              </a:rPr>
              <a:t>π</a:t>
            </a:r>
            <a:r>
              <a:rPr lang="en-GB" sz="2000" dirty="0" err="1">
                <a:solidFill>
                  <a:srgbClr val="F9F6ED"/>
                </a:solidFill>
                <a:latin typeface="Century Gothic"/>
              </a:rPr>
              <a:t>οιήσετε</a:t>
            </a:r>
            <a:r>
              <a:rPr lang="en-GB" sz="2000" dirty="0">
                <a:solidFill>
                  <a:srgbClr val="F9F6ED"/>
                </a:solidFill>
                <a:latin typeface="Century Gothic"/>
              </a:rPr>
              <a:t> </a:t>
            </a:r>
            <a:r>
              <a:rPr lang="en-GB" sz="2000" dirty="0" err="1">
                <a:solidFill>
                  <a:srgbClr val="F9F6ED"/>
                </a:solidFill>
                <a:latin typeface="Century Gothic"/>
              </a:rPr>
              <a:t>έν</a:t>
            </a:r>
            <a:r>
              <a:rPr lang="en-GB" sz="2000" dirty="0">
                <a:solidFill>
                  <a:srgbClr val="F9F6ED"/>
                </a:solidFill>
                <a:latin typeface="Century Gothic"/>
              </a:rPr>
              <a:t>α πλα</a:t>
            </a:r>
            <a:r>
              <a:rPr lang="en-GB" sz="2000" dirty="0" err="1">
                <a:solidFill>
                  <a:srgbClr val="F9F6ED"/>
                </a:solidFill>
                <a:latin typeface="Century Gothic"/>
              </a:rPr>
              <a:t>στικό</a:t>
            </a:r>
            <a:r>
              <a:rPr lang="en-GB" sz="2000" dirty="0">
                <a:solidFill>
                  <a:srgbClr val="F9F6ED"/>
                </a:solidFill>
                <a:latin typeface="Century Gothic"/>
              </a:rPr>
              <a:t> </a:t>
            </a:r>
            <a:r>
              <a:rPr lang="en-GB" sz="2000" dirty="0" err="1">
                <a:solidFill>
                  <a:srgbClr val="F9F6ED"/>
                </a:solidFill>
                <a:latin typeface="Century Gothic"/>
              </a:rPr>
              <a:t>γι</a:t>
            </a:r>
            <a:r>
              <a:rPr lang="en-GB" sz="2000" dirty="0">
                <a:solidFill>
                  <a:srgbClr val="F9F6ED"/>
                </a:solidFill>
                <a:latin typeface="Century Gothic"/>
              </a:rPr>
              <a:t>α να </a:t>
            </a:r>
            <a:r>
              <a:rPr lang="en-GB" sz="2000" dirty="0" err="1">
                <a:solidFill>
                  <a:srgbClr val="F9F6ED"/>
                </a:solidFill>
                <a:latin typeface="Century Gothic"/>
              </a:rPr>
              <a:t>δημιουργήσετε</a:t>
            </a:r>
            <a:r>
              <a:rPr lang="en-GB" sz="2000" dirty="0">
                <a:solidFill>
                  <a:srgbClr val="F9F6ED"/>
                </a:solidFill>
                <a:latin typeface="Century Gothic"/>
              </a:rPr>
              <a:t> </a:t>
            </a:r>
            <a:r>
              <a:rPr lang="en-GB" sz="2000" dirty="0" err="1">
                <a:solidFill>
                  <a:srgbClr val="F9F6ED"/>
                </a:solidFill>
                <a:latin typeface="Century Gothic"/>
              </a:rPr>
              <a:t>έν</a:t>
            </a:r>
            <a:r>
              <a:rPr lang="en-GB" sz="2000" dirty="0">
                <a:solidFill>
                  <a:srgbClr val="F9F6ED"/>
                </a:solidFill>
                <a:latin typeface="Century Gothic"/>
              </a:rPr>
              <a:t>α </a:t>
            </a:r>
            <a:r>
              <a:rPr lang="en-GB" sz="2000" dirty="0" err="1">
                <a:solidFill>
                  <a:srgbClr val="F9F6ED"/>
                </a:solidFill>
                <a:latin typeface="Century Gothic"/>
              </a:rPr>
              <a:t>χρήσιμο</a:t>
            </a:r>
            <a:r>
              <a:rPr lang="en-GB" sz="2000" dirty="0">
                <a:solidFill>
                  <a:srgbClr val="F9F6ED"/>
                </a:solidFill>
                <a:latin typeface="Century Gothic"/>
              </a:rPr>
              <a:t> π</a:t>
            </a:r>
            <a:r>
              <a:rPr lang="en-GB" sz="2000" dirty="0" err="1">
                <a:solidFill>
                  <a:srgbClr val="F9F6ED"/>
                </a:solidFill>
                <a:latin typeface="Century Gothic"/>
              </a:rPr>
              <a:t>ροϊόν</a:t>
            </a:r>
            <a:r>
              <a:rPr lang="en-GB" sz="2000" dirty="0">
                <a:solidFill>
                  <a:srgbClr val="F9F6ED"/>
                </a:solidFill>
                <a:latin typeface="Century Gothic"/>
              </a:rPr>
              <a:t>. </a:t>
            </a:r>
            <a:r>
              <a:rPr lang="en-GB" sz="2000" dirty="0" err="1">
                <a:solidFill>
                  <a:srgbClr val="F9F6ED"/>
                </a:solidFill>
                <a:latin typeface="Century Gothic"/>
              </a:rPr>
              <a:t>Μόλις</a:t>
            </a:r>
            <a:r>
              <a:rPr lang="en-GB" sz="2000" dirty="0">
                <a:solidFill>
                  <a:srgbClr val="F9F6ED"/>
                </a:solidFill>
                <a:latin typeface="Century Gothic"/>
              </a:rPr>
              <a:t> </a:t>
            </a:r>
            <a:r>
              <a:rPr lang="en-GB" sz="2000" dirty="0" err="1">
                <a:solidFill>
                  <a:srgbClr val="F9F6ED"/>
                </a:solidFill>
                <a:latin typeface="Century Gothic"/>
              </a:rPr>
              <a:t>δημιουργήσετε</a:t>
            </a:r>
            <a:r>
              <a:rPr lang="en-GB" sz="2000" dirty="0">
                <a:solidFill>
                  <a:srgbClr val="F9F6ED"/>
                </a:solidFill>
                <a:latin typeface="Century Gothic"/>
              </a:rPr>
              <a:t> </a:t>
            </a:r>
            <a:r>
              <a:rPr lang="en-GB" sz="2000" dirty="0" err="1">
                <a:solidFill>
                  <a:srgbClr val="F9F6ED"/>
                </a:solidFill>
                <a:latin typeface="Century Gothic"/>
              </a:rPr>
              <a:t>το</a:t>
            </a:r>
            <a:r>
              <a:rPr lang="en-GB" sz="2000" dirty="0">
                <a:solidFill>
                  <a:srgbClr val="F9F6ED"/>
                </a:solidFill>
                <a:latin typeface="Century Gothic"/>
              </a:rPr>
              <a:t> </a:t>
            </a:r>
            <a:r>
              <a:rPr lang="en-GB" sz="2000" dirty="0" err="1">
                <a:solidFill>
                  <a:srgbClr val="F9F6ED"/>
                </a:solidFill>
                <a:latin typeface="Century Gothic"/>
              </a:rPr>
              <a:t>νέο</a:t>
            </a:r>
            <a:r>
              <a:rPr lang="en-GB" sz="2000" dirty="0">
                <a:solidFill>
                  <a:srgbClr val="F9F6ED"/>
                </a:solidFill>
                <a:latin typeface="Century Gothic"/>
              </a:rPr>
              <a:t> σας
π</a:t>
            </a:r>
            <a:r>
              <a:rPr lang="en-GB" sz="2000" dirty="0" err="1">
                <a:solidFill>
                  <a:srgbClr val="F9F6ED"/>
                </a:solidFill>
                <a:latin typeface="Century Gothic"/>
              </a:rPr>
              <a:t>ροϊόν</a:t>
            </a:r>
            <a:r>
              <a:rPr lang="en-GB" sz="2000" dirty="0">
                <a:solidFill>
                  <a:srgbClr val="F9F6ED"/>
                </a:solidFill>
                <a:latin typeface="Century Gothic"/>
              </a:rPr>
              <a:t>, </a:t>
            </a:r>
            <a:r>
              <a:rPr lang="en-GB" sz="2000" dirty="0" err="1">
                <a:solidFill>
                  <a:srgbClr val="F9F6ED"/>
                </a:solidFill>
                <a:latin typeface="Century Gothic"/>
              </a:rPr>
              <a:t>χρησιμο</a:t>
            </a:r>
            <a:r>
              <a:rPr lang="en-GB" sz="2000" dirty="0">
                <a:solidFill>
                  <a:srgbClr val="F9F6ED"/>
                </a:solidFill>
                <a:latin typeface="Century Gothic"/>
              </a:rPr>
              <a:t>π</a:t>
            </a:r>
            <a:r>
              <a:rPr lang="en-GB" sz="2000" dirty="0" err="1">
                <a:solidFill>
                  <a:srgbClr val="F9F6ED"/>
                </a:solidFill>
                <a:latin typeface="Century Gothic"/>
              </a:rPr>
              <a:t>οιήστε</a:t>
            </a:r>
            <a:r>
              <a:rPr lang="en-GB" sz="2000" dirty="0">
                <a:solidFill>
                  <a:srgbClr val="F9F6ED"/>
                </a:solidFill>
                <a:latin typeface="Century Gothic"/>
              </a:rPr>
              <a:t> </a:t>
            </a:r>
            <a:r>
              <a:rPr lang="en-GB" sz="2000" dirty="0" err="1">
                <a:solidFill>
                  <a:srgbClr val="F9F6ED"/>
                </a:solidFill>
                <a:latin typeface="Century Gothic"/>
              </a:rPr>
              <a:t>τις</a:t>
            </a:r>
            <a:r>
              <a:rPr lang="en-GB" sz="2000" dirty="0">
                <a:solidFill>
                  <a:srgbClr val="F9F6ED"/>
                </a:solidFill>
                <a:latin typeface="Century Gothic"/>
              </a:rPr>
              <a:t> α</a:t>
            </a:r>
            <a:r>
              <a:rPr lang="en-GB" sz="2000" dirty="0" err="1">
                <a:solidFill>
                  <a:srgbClr val="F9F6ED"/>
                </a:solidFill>
                <a:latin typeface="Century Gothic"/>
              </a:rPr>
              <a:t>κόλουθες</a:t>
            </a:r>
            <a:r>
              <a:rPr lang="en-GB" sz="2000" dirty="0">
                <a:solidFill>
                  <a:srgbClr val="F9F6ED"/>
                </a:solidFill>
                <a:latin typeface="Century Gothic"/>
              </a:rPr>
              <a:t> </a:t>
            </a:r>
            <a:r>
              <a:rPr lang="en-GB" sz="2000" dirty="0" err="1">
                <a:solidFill>
                  <a:srgbClr val="F9F6ED"/>
                </a:solidFill>
                <a:latin typeface="Century Gothic"/>
              </a:rPr>
              <a:t>ερωτήσεις</a:t>
            </a:r>
            <a:r>
              <a:rPr lang="en-GB" sz="2000" dirty="0">
                <a:solidFill>
                  <a:srgbClr val="F9F6ED"/>
                </a:solidFill>
                <a:latin typeface="Century Gothic"/>
              </a:rPr>
              <a:t>
</a:t>
            </a:r>
            <a:r>
              <a:rPr lang="en-GB" sz="2000" dirty="0" err="1">
                <a:solidFill>
                  <a:srgbClr val="F9F6ED"/>
                </a:solidFill>
                <a:latin typeface="Century Gothic"/>
              </a:rPr>
              <a:t>γι</a:t>
            </a:r>
            <a:r>
              <a:rPr lang="en-GB" sz="2000" dirty="0">
                <a:solidFill>
                  <a:srgbClr val="F9F6ED"/>
                </a:solidFill>
                <a:latin typeface="Century Gothic"/>
              </a:rPr>
              <a:t>α να </a:t>
            </a:r>
            <a:r>
              <a:rPr lang="en-GB" sz="2000" dirty="0" err="1">
                <a:solidFill>
                  <a:srgbClr val="F9F6ED"/>
                </a:solidFill>
                <a:latin typeface="Century Gothic"/>
              </a:rPr>
              <a:t>το</a:t>
            </a:r>
            <a:r>
              <a:rPr lang="en-GB" sz="2000" dirty="0">
                <a:solidFill>
                  <a:srgbClr val="F9F6ED"/>
                </a:solidFill>
                <a:latin typeface="Century Gothic"/>
              </a:rPr>
              <a:t> α</a:t>
            </a:r>
            <a:r>
              <a:rPr lang="en-GB" sz="2000" dirty="0" err="1">
                <a:solidFill>
                  <a:srgbClr val="F9F6ED"/>
                </a:solidFill>
                <a:latin typeface="Century Gothic"/>
              </a:rPr>
              <a:t>ξιολογήσετε</a:t>
            </a:r>
            <a:r>
              <a:rPr lang="en-GB" sz="2000" dirty="0">
                <a:solidFill>
                  <a:srgbClr val="F9F6ED"/>
                </a:solidFill>
                <a:latin typeface="Century Gothic"/>
              </a:rPr>
              <a:t>:</a:t>
            </a:r>
            <a:endParaRPr lang="en-US" dirty="0"/>
          </a:p>
          <a:p>
            <a:r>
              <a:rPr lang="en-GB" b="1" dirty="0">
                <a:solidFill>
                  <a:srgbClr val="F9F6ED"/>
                </a:solidFill>
                <a:latin typeface="Century Gothic"/>
              </a:rPr>
              <a:t> </a:t>
            </a:r>
          </a:p>
          <a:p>
            <a:pPr marL="457200" indent="-457200" defTabSz="457200">
              <a:buFont typeface="Arial" panose="020B0604020202020204" pitchFamily="34" charset="0"/>
              <a:buChar char="•"/>
              <a:defRPr/>
            </a:pPr>
            <a:r>
              <a:rPr lang="en-GB" b="1" dirty="0" err="1">
                <a:solidFill>
                  <a:srgbClr val="F9F6ED"/>
                </a:solidFill>
                <a:latin typeface="Century Gothic"/>
              </a:rPr>
              <a:t>Τι</a:t>
            </a:r>
            <a:r>
              <a:rPr lang="en-GB" b="1" dirty="0">
                <a:solidFill>
                  <a:srgbClr val="F9F6ED"/>
                </a:solidFill>
                <a:latin typeface="Century Gothic"/>
              </a:rPr>
              <a:t> </a:t>
            </a:r>
            <a:r>
              <a:rPr lang="en-GB" b="1" dirty="0" err="1">
                <a:solidFill>
                  <a:srgbClr val="F9F6ED"/>
                </a:solidFill>
                <a:latin typeface="Century Gothic"/>
              </a:rPr>
              <a:t>έφτι</a:t>
            </a:r>
            <a:r>
              <a:rPr lang="en-GB" b="1" dirty="0">
                <a:solidFill>
                  <a:srgbClr val="F9F6ED"/>
                </a:solidFill>
                <a:latin typeface="Century Gothic"/>
              </a:rPr>
              <a:t>α</a:t>
            </a:r>
            <a:r>
              <a:rPr lang="en-GB" b="1" dirty="0" err="1">
                <a:solidFill>
                  <a:srgbClr val="F9F6ED"/>
                </a:solidFill>
                <a:latin typeface="Century Gothic"/>
              </a:rPr>
              <a:t>ξες</a:t>
            </a:r>
            <a:r>
              <a:rPr lang="en-GB" b="1" dirty="0">
                <a:solidFill>
                  <a:srgbClr val="F9F6ED"/>
                </a:solidFill>
                <a:latin typeface="Century Gothic"/>
              </a:rPr>
              <a:t>;</a:t>
            </a:r>
          </a:p>
          <a:p>
            <a:pPr marL="457200" indent="-457200" defTabSz="457200">
              <a:buFont typeface="Arial" panose="020B0604020202020204" pitchFamily="34" charset="0"/>
              <a:buChar char="•"/>
              <a:defRPr/>
            </a:pPr>
            <a:r>
              <a:rPr lang="en-GB" b="1" dirty="0" err="1">
                <a:solidFill>
                  <a:srgbClr val="F9F6ED"/>
                </a:solidFill>
                <a:latin typeface="Century Gothic"/>
              </a:rPr>
              <a:t>Ποιος</a:t>
            </a:r>
            <a:r>
              <a:rPr lang="en-GB" b="1" dirty="0">
                <a:solidFill>
                  <a:srgbClr val="F9F6ED"/>
                </a:solidFill>
                <a:latin typeface="Century Gothic"/>
              </a:rPr>
              <a:t> θα </a:t>
            </a:r>
            <a:r>
              <a:rPr lang="en-GB" b="1" dirty="0" err="1">
                <a:solidFill>
                  <a:srgbClr val="F9F6ED"/>
                </a:solidFill>
                <a:latin typeface="Century Gothic"/>
              </a:rPr>
              <a:t>ήθελε</a:t>
            </a:r>
            <a:r>
              <a:rPr lang="en-GB" b="1" dirty="0">
                <a:solidFill>
                  <a:srgbClr val="F9F6ED"/>
                </a:solidFill>
                <a:latin typeface="Century Gothic"/>
              </a:rPr>
              <a:t> να </a:t>
            </a:r>
            <a:r>
              <a:rPr lang="en-GB" b="1" dirty="0" err="1">
                <a:solidFill>
                  <a:srgbClr val="F9F6ED"/>
                </a:solidFill>
                <a:latin typeface="Century Gothic"/>
              </a:rPr>
              <a:t>το</a:t>
            </a:r>
            <a:r>
              <a:rPr lang="en-GB" b="1" dirty="0">
                <a:solidFill>
                  <a:srgbClr val="F9F6ED"/>
                </a:solidFill>
                <a:latin typeface="Century Gothic"/>
              </a:rPr>
              <a:t> </a:t>
            </a:r>
            <a:r>
              <a:rPr lang="en-GB" b="1" dirty="0" err="1">
                <a:solidFill>
                  <a:srgbClr val="F9F6ED"/>
                </a:solidFill>
                <a:latin typeface="Century Gothic"/>
              </a:rPr>
              <a:t>χρησιμο</a:t>
            </a:r>
            <a:r>
              <a:rPr lang="en-GB" b="1" dirty="0">
                <a:solidFill>
                  <a:srgbClr val="F9F6ED"/>
                </a:solidFill>
                <a:latin typeface="Century Gothic"/>
              </a:rPr>
              <a:t>π</a:t>
            </a:r>
            <a:r>
              <a:rPr lang="en-GB" b="1" dirty="0" err="1">
                <a:solidFill>
                  <a:srgbClr val="F9F6ED"/>
                </a:solidFill>
                <a:latin typeface="Century Gothic"/>
              </a:rPr>
              <a:t>οιήσει</a:t>
            </a:r>
            <a:endParaRPr lang="en-GB" b="1" dirty="0">
              <a:solidFill>
                <a:srgbClr val="F9F6ED"/>
              </a:solidFill>
              <a:latin typeface="Century Gothic"/>
            </a:endParaRPr>
          </a:p>
          <a:p>
            <a:pPr marL="457200" indent="-457200" defTabSz="457200">
              <a:buFont typeface="Arial" panose="020B0604020202020204" pitchFamily="34" charset="0"/>
              <a:buChar char="•"/>
              <a:defRPr/>
            </a:pPr>
            <a:r>
              <a:rPr lang="en-GB" b="1" dirty="0" err="1">
                <a:solidFill>
                  <a:srgbClr val="F9F6ED"/>
                </a:solidFill>
                <a:latin typeface="Century Gothic"/>
              </a:rPr>
              <a:t>Γι</a:t>
            </a:r>
            <a:r>
              <a:rPr lang="en-GB" b="1" dirty="0">
                <a:solidFill>
                  <a:srgbClr val="F9F6ED"/>
                </a:solidFill>
                <a:latin typeface="Century Gothic"/>
              </a:rPr>
              <a:t>α</a:t>
            </a:r>
            <a:r>
              <a:rPr lang="en-GB" b="1" dirty="0" err="1">
                <a:solidFill>
                  <a:srgbClr val="F9F6ED"/>
                </a:solidFill>
                <a:latin typeface="Century Gothic"/>
              </a:rPr>
              <a:t>τί</a:t>
            </a:r>
            <a:r>
              <a:rPr lang="en-GB" b="1" dirty="0">
                <a:solidFill>
                  <a:srgbClr val="F9F6ED"/>
                </a:solidFill>
                <a:latin typeface="Century Gothic"/>
              </a:rPr>
              <a:t> </a:t>
            </a:r>
            <a:r>
              <a:rPr lang="en-GB" b="1" dirty="0" err="1">
                <a:solidFill>
                  <a:srgbClr val="F9F6ED"/>
                </a:solidFill>
                <a:latin typeface="Century Gothic"/>
              </a:rPr>
              <a:t>είν</a:t>
            </a:r>
            <a:r>
              <a:rPr lang="en-GB" b="1" dirty="0">
                <a:solidFill>
                  <a:srgbClr val="F9F6ED"/>
                </a:solidFill>
                <a:latin typeface="Century Gothic"/>
              </a:rPr>
              <a:t>αι </a:t>
            </a:r>
            <a:r>
              <a:rPr lang="en-GB" b="1" dirty="0" err="1">
                <a:solidFill>
                  <a:srgbClr val="F9F6ED"/>
                </a:solidFill>
                <a:latin typeface="Century Gothic"/>
              </a:rPr>
              <a:t>το</a:t>
            </a:r>
            <a:r>
              <a:rPr lang="en-GB" b="1" dirty="0">
                <a:solidFill>
                  <a:srgbClr val="F9F6ED"/>
                </a:solidFill>
                <a:latin typeface="Century Gothic"/>
              </a:rPr>
              <a:t> πλα</a:t>
            </a:r>
            <a:r>
              <a:rPr lang="en-GB" b="1" dirty="0" err="1">
                <a:solidFill>
                  <a:srgbClr val="F9F6ED"/>
                </a:solidFill>
                <a:latin typeface="Century Gothic"/>
              </a:rPr>
              <a:t>στικό</a:t>
            </a:r>
            <a:r>
              <a:rPr lang="en-GB" b="1" dirty="0">
                <a:solidFill>
                  <a:srgbClr val="F9F6ED"/>
                </a:solidFill>
                <a:latin typeface="Century Gothic"/>
              </a:rPr>
              <a:t> </a:t>
            </a:r>
            <a:r>
              <a:rPr lang="en-GB" b="1" dirty="0" err="1">
                <a:solidFill>
                  <a:srgbClr val="F9F6ED"/>
                </a:solidFill>
                <a:latin typeface="Century Gothic"/>
              </a:rPr>
              <a:t>το</a:t>
            </a:r>
            <a:r>
              <a:rPr lang="en-GB" b="1" dirty="0">
                <a:solidFill>
                  <a:srgbClr val="F9F6ED"/>
                </a:solidFill>
                <a:latin typeface="Century Gothic"/>
              </a:rPr>
              <a:t> κα</a:t>
            </a:r>
            <a:r>
              <a:rPr lang="en-GB" b="1" dirty="0" err="1">
                <a:solidFill>
                  <a:srgbClr val="F9F6ED"/>
                </a:solidFill>
                <a:latin typeface="Century Gothic"/>
              </a:rPr>
              <a:t>τάλληλο</a:t>
            </a:r>
            <a:r>
              <a:rPr lang="en-GB" b="1" dirty="0">
                <a:solidFill>
                  <a:srgbClr val="F9F6ED"/>
                </a:solidFill>
                <a:latin typeface="Century Gothic"/>
              </a:rPr>
              <a:t> </a:t>
            </a:r>
            <a:r>
              <a:rPr lang="en-GB" b="1" dirty="0" err="1">
                <a:solidFill>
                  <a:srgbClr val="F9F6ED"/>
                </a:solidFill>
                <a:latin typeface="Century Gothic"/>
              </a:rPr>
              <a:t>υλικό</a:t>
            </a:r>
            <a:r>
              <a:rPr lang="en-GB" b="1" dirty="0">
                <a:solidFill>
                  <a:srgbClr val="F9F6ED"/>
                </a:solidFill>
                <a:latin typeface="Century Gothic"/>
              </a:rPr>
              <a:t> </a:t>
            </a:r>
            <a:r>
              <a:rPr lang="en-GB" b="1" dirty="0" err="1">
                <a:solidFill>
                  <a:srgbClr val="F9F6ED"/>
                </a:solidFill>
                <a:latin typeface="Century Gothic"/>
              </a:rPr>
              <a:t>γι</a:t>
            </a:r>
            <a:r>
              <a:rPr lang="en-GB" b="1" dirty="0">
                <a:solidFill>
                  <a:srgbClr val="F9F6ED"/>
                </a:solidFill>
                <a:latin typeface="Century Gothic"/>
              </a:rPr>
              <a:t>α α</a:t>
            </a:r>
            <a:r>
              <a:rPr lang="en-GB" b="1" dirty="0" err="1">
                <a:solidFill>
                  <a:srgbClr val="F9F6ED"/>
                </a:solidFill>
                <a:latin typeface="Century Gothic"/>
              </a:rPr>
              <a:t>υτό</a:t>
            </a:r>
            <a:r>
              <a:rPr lang="en-GB" b="1" dirty="0">
                <a:solidFill>
                  <a:srgbClr val="F9F6ED"/>
                </a:solidFill>
                <a:latin typeface="Century Gothic"/>
              </a:rPr>
              <a:t> </a:t>
            </a:r>
            <a:r>
              <a:rPr lang="en-GB" b="1" dirty="0" err="1">
                <a:solidFill>
                  <a:srgbClr val="F9F6ED"/>
                </a:solidFill>
                <a:latin typeface="Century Gothic"/>
              </a:rPr>
              <a:t>το</a:t>
            </a:r>
            <a:r>
              <a:rPr lang="en-GB" b="1" dirty="0">
                <a:solidFill>
                  <a:srgbClr val="F9F6ED"/>
                </a:solidFill>
                <a:latin typeface="Century Gothic"/>
              </a:rPr>
              <a:t> π</a:t>
            </a:r>
            <a:r>
              <a:rPr lang="en-GB" b="1" dirty="0" err="1">
                <a:solidFill>
                  <a:srgbClr val="F9F6ED"/>
                </a:solidFill>
                <a:latin typeface="Century Gothic"/>
              </a:rPr>
              <a:t>ροϊον</a:t>
            </a:r>
            <a:r>
              <a:rPr lang="en-GB" b="1" dirty="0">
                <a:solidFill>
                  <a:srgbClr val="F9F6ED"/>
                </a:solidFill>
                <a:latin typeface="Century Gothic"/>
              </a:rPr>
              <a:t>; </a:t>
            </a:r>
          </a:p>
          <a:p>
            <a:pPr marL="457200" indent="-457200" defTabSz="457200">
              <a:buFont typeface="Arial" panose="020B0604020202020204" pitchFamily="34" charset="0"/>
              <a:buChar char="•"/>
              <a:defRPr/>
            </a:pPr>
            <a:r>
              <a:rPr lang="en-GB" b="1" dirty="0" err="1">
                <a:solidFill>
                  <a:srgbClr val="F9F6ED"/>
                </a:solidFill>
                <a:latin typeface="Century Gothic"/>
              </a:rPr>
              <a:t>Τί</a:t>
            </a:r>
            <a:r>
              <a:rPr lang="en-GB" b="1" dirty="0">
                <a:solidFill>
                  <a:srgbClr val="F9F6ED"/>
                </a:solidFill>
                <a:latin typeface="Century Gothic"/>
              </a:rPr>
              <a:t> κα</a:t>
            </a:r>
            <a:r>
              <a:rPr lang="en-GB" b="1" dirty="0" err="1">
                <a:solidFill>
                  <a:srgbClr val="F9F6ED"/>
                </a:solidFill>
                <a:latin typeface="Century Gothic"/>
              </a:rPr>
              <a:t>λό</a:t>
            </a:r>
            <a:r>
              <a:rPr lang="en-GB" b="1" dirty="0">
                <a:solidFill>
                  <a:srgbClr val="F9F6ED"/>
                </a:solidFill>
                <a:latin typeface="Century Gothic"/>
              </a:rPr>
              <a:t> </a:t>
            </a:r>
            <a:r>
              <a:rPr lang="en-GB" b="1" dirty="0" err="1">
                <a:solidFill>
                  <a:srgbClr val="F9F6ED"/>
                </a:solidFill>
                <a:latin typeface="Century Gothic"/>
              </a:rPr>
              <a:t>έχει</a:t>
            </a:r>
            <a:r>
              <a:rPr lang="en-GB" b="1" dirty="0">
                <a:solidFill>
                  <a:srgbClr val="F9F6ED"/>
                </a:solidFill>
                <a:latin typeface="Century Gothic"/>
              </a:rPr>
              <a:t> </a:t>
            </a:r>
            <a:r>
              <a:rPr lang="en-GB" b="1" dirty="0" err="1">
                <a:solidFill>
                  <a:srgbClr val="F9F6ED"/>
                </a:solidFill>
                <a:latin typeface="Century Gothic"/>
              </a:rPr>
              <a:t>το</a:t>
            </a:r>
            <a:r>
              <a:rPr lang="en-GB" b="1" dirty="0">
                <a:solidFill>
                  <a:srgbClr val="F9F6ED"/>
                </a:solidFill>
                <a:latin typeface="Century Gothic"/>
              </a:rPr>
              <a:t> π</a:t>
            </a:r>
            <a:r>
              <a:rPr lang="en-GB" b="1" dirty="0" err="1">
                <a:solidFill>
                  <a:srgbClr val="F9F6ED"/>
                </a:solidFill>
                <a:latin typeface="Century Gothic"/>
              </a:rPr>
              <a:t>ροϊον</a:t>
            </a:r>
            <a:r>
              <a:rPr lang="en-GB" b="1" dirty="0">
                <a:solidFill>
                  <a:srgbClr val="F9F6ED"/>
                </a:solidFill>
                <a:latin typeface="Century Gothic"/>
              </a:rPr>
              <a:t> </a:t>
            </a:r>
            <a:r>
              <a:rPr lang="en-GB" b="1" dirty="0" err="1">
                <a:solidFill>
                  <a:srgbClr val="F9F6ED"/>
                </a:solidFill>
                <a:latin typeface="Century Gothic"/>
              </a:rPr>
              <a:t>σου</a:t>
            </a:r>
            <a:r>
              <a:rPr lang="en-GB" b="1" dirty="0">
                <a:solidFill>
                  <a:srgbClr val="F9F6ED"/>
                </a:solidFill>
                <a:latin typeface="Century Gothic"/>
              </a:rPr>
              <a:t>;</a:t>
            </a:r>
          </a:p>
          <a:p>
            <a:pPr marL="457200" indent="-457200" defTabSz="457200">
              <a:buFont typeface="Arial" panose="020B0604020202020204" pitchFamily="34" charset="0"/>
              <a:buChar char="•"/>
              <a:defRPr/>
            </a:pPr>
            <a:r>
              <a:rPr lang="en-GB" b="1" dirty="0" err="1">
                <a:solidFill>
                  <a:srgbClr val="F9F6ED"/>
                </a:solidFill>
                <a:latin typeface="Century Gothic"/>
              </a:rPr>
              <a:t>Τι</a:t>
            </a:r>
            <a:r>
              <a:rPr lang="en-GB" b="1" dirty="0">
                <a:solidFill>
                  <a:srgbClr val="F9F6ED"/>
                </a:solidFill>
                <a:latin typeface="Century Gothic"/>
              </a:rPr>
              <a:t> θα μπ</a:t>
            </a:r>
            <a:r>
              <a:rPr lang="en-GB" b="1" dirty="0" err="1">
                <a:solidFill>
                  <a:srgbClr val="F9F6ED"/>
                </a:solidFill>
                <a:latin typeface="Century Gothic"/>
              </a:rPr>
              <a:t>ορούσες</a:t>
            </a:r>
            <a:r>
              <a:rPr lang="en-GB" b="1" dirty="0">
                <a:solidFill>
                  <a:srgbClr val="F9F6ED"/>
                </a:solidFill>
                <a:latin typeface="Century Gothic"/>
              </a:rPr>
              <a:t> να </a:t>
            </a:r>
            <a:r>
              <a:rPr lang="en-GB" b="1" dirty="0" err="1">
                <a:solidFill>
                  <a:srgbClr val="F9F6ED"/>
                </a:solidFill>
                <a:latin typeface="Century Gothic"/>
              </a:rPr>
              <a:t>κάνεις</a:t>
            </a:r>
            <a:r>
              <a:rPr lang="en-GB" b="1" dirty="0">
                <a:solidFill>
                  <a:srgbClr val="F9F6ED"/>
                </a:solidFill>
                <a:latin typeface="Century Gothic"/>
              </a:rPr>
              <a:t> </a:t>
            </a:r>
            <a:r>
              <a:rPr lang="en-GB" b="1" dirty="0" err="1">
                <a:solidFill>
                  <a:srgbClr val="F9F6ED"/>
                </a:solidFill>
                <a:latin typeface="Century Gothic"/>
              </a:rPr>
              <a:t>γι</a:t>
            </a:r>
            <a:r>
              <a:rPr lang="en-GB" b="1" dirty="0">
                <a:solidFill>
                  <a:srgbClr val="F9F6ED"/>
                </a:solidFill>
                <a:latin typeface="Century Gothic"/>
              </a:rPr>
              <a:t>α να </a:t>
            </a:r>
            <a:r>
              <a:rPr lang="en-GB" b="1" dirty="0" err="1">
                <a:solidFill>
                  <a:srgbClr val="F9F6ED"/>
                </a:solidFill>
                <a:latin typeface="Century Gothic"/>
              </a:rPr>
              <a:t>γίνει</a:t>
            </a:r>
            <a:r>
              <a:rPr lang="en-GB" b="1" dirty="0">
                <a:solidFill>
                  <a:srgbClr val="F9F6ED"/>
                </a:solidFill>
                <a:latin typeface="Century Gothic"/>
              </a:rPr>
              <a:t> </a:t>
            </a:r>
            <a:r>
              <a:rPr lang="en-GB" b="1" dirty="0" err="1">
                <a:solidFill>
                  <a:srgbClr val="F9F6ED"/>
                </a:solidFill>
                <a:latin typeface="Century Gothic"/>
              </a:rPr>
              <a:t>το</a:t>
            </a:r>
            <a:r>
              <a:rPr lang="en-GB" b="1" dirty="0">
                <a:solidFill>
                  <a:srgbClr val="F9F6ED"/>
                </a:solidFill>
                <a:latin typeface="Century Gothic"/>
              </a:rPr>
              <a:t> π</a:t>
            </a:r>
            <a:r>
              <a:rPr lang="en-GB" b="1" dirty="0" err="1">
                <a:solidFill>
                  <a:srgbClr val="F9F6ED"/>
                </a:solidFill>
                <a:latin typeface="Century Gothic"/>
              </a:rPr>
              <a:t>ροϊόν</a:t>
            </a:r>
            <a:r>
              <a:rPr lang="en-GB" b="1" dirty="0">
                <a:solidFill>
                  <a:srgbClr val="F9F6ED"/>
                </a:solidFill>
                <a:latin typeface="Century Gothic"/>
              </a:rPr>
              <a:t> </a:t>
            </a:r>
            <a:r>
              <a:rPr lang="en-GB" b="1" dirty="0" err="1">
                <a:solidFill>
                  <a:srgbClr val="F9F6ED"/>
                </a:solidFill>
                <a:latin typeface="Century Gothic"/>
              </a:rPr>
              <a:t>σου</a:t>
            </a:r>
            <a:r>
              <a:rPr lang="en-GB" b="1" dirty="0">
                <a:solidFill>
                  <a:srgbClr val="F9F6ED"/>
                </a:solidFill>
                <a:latin typeface="Century Gothic"/>
              </a:rPr>
              <a:t> κα</a:t>
            </a:r>
            <a:r>
              <a:rPr lang="en-GB" b="1" dirty="0" err="1">
                <a:solidFill>
                  <a:srgbClr val="F9F6ED"/>
                </a:solidFill>
                <a:latin typeface="Century Gothic"/>
              </a:rPr>
              <a:t>λύτερο</a:t>
            </a:r>
            <a:r>
              <a:rPr lang="en-GB" b="1" dirty="0">
                <a:solidFill>
                  <a:srgbClr val="F9F6ED"/>
                </a:solidFill>
                <a:latin typeface="Century Gothic"/>
              </a:rPr>
              <a:t>;</a:t>
            </a:r>
          </a:p>
          <a:p>
            <a:pPr marL="457200" indent="-457200" defTabSz="457200">
              <a:buFont typeface="Arial" panose="020B0604020202020204" pitchFamily="34" charset="0"/>
              <a:buChar char="•"/>
              <a:defRPr/>
            </a:pPr>
            <a:r>
              <a:rPr lang="en-GB" b="1" dirty="0" err="1">
                <a:solidFill>
                  <a:srgbClr val="F9F6ED"/>
                </a:solidFill>
                <a:latin typeface="Century Gothic"/>
              </a:rPr>
              <a:t>Γι</a:t>
            </a:r>
            <a:r>
              <a:rPr lang="en-GB" b="1" dirty="0">
                <a:solidFill>
                  <a:srgbClr val="F9F6ED"/>
                </a:solidFill>
                <a:latin typeface="Century Gothic"/>
              </a:rPr>
              <a:t>α</a:t>
            </a:r>
            <a:r>
              <a:rPr lang="en-GB" b="1" dirty="0" err="1">
                <a:solidFill>
                  <a:srgbClr val="F9F6ED"/>
                </a:solidFill>
                <a:latin typeface="Century Gothic"/>
              </a:rPr>
              <a:t>τί</a:t>
            </a:r>
            <a:r>
              <a:rPr lang="en-GB" b="1" dirty="0">
                <a:solidFill>
                  <a:srgbClr val="F9F6ED"/>
                </a:solidFill>
                <a:latin typeface="Century Gothic"/>
              </a:rPr>
              <a:t> </a:t>
            </a:r>
            <a:r>
              <a:rPr lang="en-GB" b="1" dirty="0" err="1">
                <a:solidFill>
                  <a:srgbClr val="F9F6ED"/>
                </a:solidFill>
                <a:latin typeface="Century Gothic"/>
              </a:rPr>
              <a:t>είν</a:t>
            </a:r>
            <a:r>
              <a:rPr lang="en-GB" b="1" dirty="0">
                <a:solidFill>
                  <a:srgbClr val="F9F6ED"/>
                </a:solidFill>
                <a:latin typeface="Century Gothic"/>
              </a:rPr>
              <a:t>αι </a:t>
            </a:r>
            <a:r>
              <a:rPr lang="en-GB" b="1" dirty="0" err="1">
                <a:solidFill>
                  <a:srgbClr val="F9F6ED"/>
                </a:solidFill>
                <a:latin typeface="Century Gothic"/>
              </a:rPr>
              <a:t>σημ</a:t>
            </a:r>
            <a:r>
              <a:rPr lang="en-GB" b="1" dirty="0">
                <a:solidFill>
                  <a:srgbClr val="F9F6ED"/>
                </a:solidFill>
                <a:latin typeface="Century Gothic"/>
              </a:rPr>
              <a:t>α</a:t>
            </a:r>
            <a:r>
              <a:rPr lang="en-GB" b="1" dirty="0" err="1">
                <a:solidFill>
                  <a:srgbClr val="F9F6ED"/>
                </a:solidFill>
                <a:latin typeface="Century Gothic"/>
              </a:rPr>
              <a:t>ντικό</a:t>
            </a:r>
            <a:r>
              <a:rPr lang="en-GB" b="1" dirty="0">
                <a:solidFill>
                  <a:srgbClr val="F9F6ED"/>
                </a:solidFill>
                <a:latin typeface="Century Gothic"/>
              </a:rPr>
              <a:t> να ξανα</a:t>
            </a:r>
            <a:r>
              <a:rPr lang="en-GB" b="1" dirty="0" err="1">
                <a:solidFill>
                  <a:srgbClr val="F9F6ED"/>
                </a:solidFill>
                <a:latin typeface="Century Gothic"/>
              </a:rPr>
              <a:t>χρησιμο</a:t>
            </a:r>
            <a:r>
              <a:rPr lang="en-GB" b="1" dirty="0">
                <a:solidFill>
                  <a:srgbClr val="F9F6ED"/>
                </a:solidFill>
                <a:latin typeface="Century Gothic"/>
              </a:rPr>
              <a:t>π</a:t>
            </a:r>
            <a:r>
              <a:rPr lang="en-GB" b="1" dirty="0" err="1">
                <a:solidFill>
                  <a:srgbClr val="F9F6ED"/>
                </a:solidFill>
                <a:latin typeface="Century Gothic"/>
              </a:rPr>
              <a:t>οιούμε</a:t>
            </a:r>
            <a:r>
              <a:rPr lang="en-GB" b="1" dirty="0">
                <a:solidFill>
                  <a:srgbClr val="F9F6ED"/>
                </a:solidFill>
                <a:latin typeface="Century Gothic"/>
              </a:rPr>
              <a:t> τα πλα</a:t>
            </a:r>
            <a:r>
              <a:rPr lang="en-GB" b="1" dirty="0" err="1">
                <a:solidFill>
                  <a:srgbClr val="F9F6ED"/>
                </a:solidFill>
                <a:latin typeface="Century Gothic"/>
              </a:rPr>
              <a:t>στικά</a:t>
            </a:r>
            <a:r>
              <a:rPr lang="en-GB" b="1" dirty="0">
                <a:solidFill>
                  <a:srgbClr val="F9F6ED"/>
                </a:solidFill>
                <a:latin typeface="Century Gothic"/>
              </a:rPr>
              <a:t>;</a:t>
            </a:r>
          </a:p>
          <a:p>
            <a:pPr marL="457200" lvl="0" indent="-457200" defTabSz="457200">
              <a:spcBef>
                <a:spcPts val="0"/>
              </a:spcBef>
              <a:buSzTx/>
              <a:buFont typeface="Arial" panose="020B0604020202020204" pitchFamily="34" charset="0"/>
              <a:buChar char="•"/>
              <a:defRPr/>
            </a:pPr>
            <a:endParaRPr lang="en-GB" b="1" dirty="0">
              <a:solidFill>
                <a:srgbClr val="F9F6ED"/>
              </a:solidFill>
              <a:latin typeface="Century Gothic"/>
            </a:endParaRPr>
          </a:p>
        </p:txBody>
      </p:sp>
      <p:pic>
        <p:nvPicPr>
          <p:cNvPr id="10" name="Picture 9">
            <a:extLst>
              <a:ext uri="{FF2B5EF4-FFF2-40B4-BE49-F238E27FC236}">
                <a16:creationId xmlns:a16="http://schemas.microsoft.com/office/drawing/2014/main" id="{A736EE02-03C5-8A40-90C1-7919D64FF34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00000">
            <a:off x="10940798" y="-257849"/>
            <a:ext cx="1534497" cy="1512808"/>
          </a:xfrm>
          <a:prstGeom prst="rect">
            <a:avLst/>
          </a:prstGeom>
        </p:spPr>
      </p:pic>
      <p:pic>
        <p:nvPicPr>
          <p:cNvPr id="11" name="Picture 10">
            <a:extLst>
              <a:ext uri="{FF2B5EF4-FFF2-40B4-BE49-F238E27FC236}">
                <a16:creationId xmlns:a16="http://schemas.microsoft.com/office/drawing/2014/main" id="{DB84452D-CD58-FC4D-8315-95BAA02D69B6}"/>
              </a:ext>
            </a:extLst>
          </p:cNvPr>
          <p:cNvPicPr>
            <a:picLocks noChangeAspect="1"/>
          </p:cNvPicPr>
          <p:nvPr/>
        </p:nvPicPr>
        <p:blipFill>
          <a:blip r:embed="rId5"/>
          <a:stretch>
            <a:fillRect/>
          </a:stretch>
        </p:blipFill>
        <p:spPr>
          <a:xfrm rot="12878969">
            <a:off x="10791855" y="5060875"/>
            <a:ext cx="659737" cy="771121"/>
          </a:xfrm>
          <a:prstGeom prst="rect">
            <a:avLst/>
          </a:prstGeom>
        </p:spPr>
      </p:pic>
      <p:pic>
        <p:nvPicPr>
          <p:cNvPr id="8" name="Picture 7" descr="A picture containing grass, outdoor&#10;&#10;Description automatically generated">
            <a:extLst>
              <a:ext uri="{FF2B5EF4-FFF2-40B4-BE49-F238E27FC236}">
                <a16:creationId xmlns:a16="http://schemas.microsoft.com/office/drawing/2014/main" id="{877F19C7-28F8-E047-8BF0-3A132B85912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601187">
            <a:off x="8463618" y="520876"/>
            <a:ext cx="2923987" cy="1641697"/>
          </a:xfrm>
          <a:prstGeom prst="rect">
            <a:avLst/>
          </a:prstGeom>
          <a:ln w="57150">
            <a:solidFill>
              <a:srgbClr val="F9F6ED"/>
            </a:solidFill>
          </a:ln>
        </p:spPr>
      </p:pic>
      <p:pic>
        <p:nvPicPr>
          <p:cNvPr id="22" name="Picture 21" descr="A picture containing text, outdoor, sign&#10;&#10;Description automatically generated">
            <a:extLst>
              <a:ext uri="{FF2B5EF4-FFF2-40B4-BE49-F238E27FC236}">
                <a16:creationId xmlns:a16="http://schemas.microsoft.com/office/drawing/2014/main" id="{1A57B7C9-A42E-354C-B870-FE391C8603E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462207">
            <a:off x="7790966" y="4868797"/>
            <a:ext cx="2755274" cy="1549842"/>
          </a:xfrm>
          <a:prstGeom prst="rect">
            <a:avLst/>
          </a:prstGeom>
          <a:ln w="57150">
            <a:solidFill>
              <a:srgbClr val="F9F6ED"/>
            </a:solidFill>
          </a:ln>
        </p:spPr>
      </p:pic>
      <p:sp>
        <p:nvSpPr>
          <p:cNvPr id="23" name="Rectangle 22">
            <a:extLst>
              <a:ext uri="{FF2B5EF4-FFF2-40B4-BE49-F238E27FC236}">
                <a16:creationId xmlns:a16="http://schemas.microsoft.com/office/drawing/2014/main" id="{A21882AB-BD66-BD47-8794-97430687C9F7}"/>
              </a:ext>
            </a:extLst>
          </p:cNvPr>
          <p:cNvSpPr/>
          <p:nvPr/>
        </p:nvSpPr>
        <p:spPr>
          <a:xfrm>
            <a:off x="7622178" y="1739604"/>
            <a:ext cx="3460523" cy="135984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03F04B0-E691-724B-B2CE-AF4D94C39AE6}"/>
              </a:ext>
            </a:extLst>
          </p:cNvPr>
          <p:cNvSpPr/>
          <p:nvPr/>
        </p:nvSpPr>
        <p:spPr>
          <a:xfrm>
            <a:off x="7697727" y="1751072"/>
            <a:ext cx="3310005" cy="1323439"/>
          </a:xfrm>
          <a:prstGeom prst="rect">
            <a:avLst/>
          </a:prstGeom>
        </p:spPr>
        <p:txBody>
          <a:bodyPr wrap="square" lIns="91440" tIns="45720" rIns="91440" bIns="45720" anchor="t">
            <a:spAutoFit/>
          </a:bodyPr>
          <a:lstStyle/>
          <a:p>
            <a:r>
              <a:rPr lang="en-US" sz="2000" b="1" dirty="0" err="1">
                <a:solidFill>
                  <a:srgbClr val="004A6C"/>
                </a:solidFill>
                <a:latin typeface="Century Gothic"/>
              </a:rPr>
              <a:t>Δείτε</a:t>
            </a:r>
            <a:r>
              <a:rPr lang="en-US" sz="2000" b="1" dirty="0">
                <a:solidFill>
                  <a:srgbClr val="004A6C"/>
                </a:solidFill>
                <a:latin typeface="Century Gothic"/>
              </a:rPr>
              <a:t> </a:t>
            </a:r>
            <a:r>
              <a:rPr lang="en-US" sz="2000" b="1" dirty="0" err="1">
                <a:solidFill>
                  <a:srgbClr val="004A6C"/>
                </a:solidFill>
                <a:latin typeface="Century Gothic"/>
              </a:rPr>
              <a:t>την</a:t>
            </a:r>
            <a:r>
              <a:rPr lang="en-US" sz="2000" b="1" dirty="0">
                <a:solidFill>
                  <a:srgbClr val="004A6C"/>
                </a:solidFill>
                <a:latin typeface="Century Gothic"/>
              </a:rPr>
              <a:t> </a:t>
            </a:r>
            <a:r>
              <a:rPr lang="en-US" sz="2000" b="1" dirty="0" err="1">
                <a:solidFill>
                  <a:srgbClr val="004A6C"/>
                </a:solidFill>
                <a:latin typeface="Century Gothic"/>
              </a:rPr>
              <a:t>Δρ</a:t>
            </a:r>
            <a:r>
              <a:rPr lang="en-US" sz="2000" b="1" dirty="0">
                <a:solidFill>
                  <a:srgbClr val="004A6C"/>
                </a:solidFill>
                <a:latin typeface="Century Gothic"/>
              </a:rPr>
              <a:t>α</a:t>
            </a:r>
            <a:r>
              <a:rPr lang="en-US" sz="2000" b="1" dirty="0" err="1">
                <a:solidFill>
                  <a:srgbClr val="004A6C"/>
                </a:solidFill>
                <a:latin typeface="Century Gothic"/>
              </a:rPr>
              <a:t>στηριότητ</a:t>
            </a:r>
            <a:r>
              <a:rPr lang="en-US" sz="2000" b="1" dirty="0">
                <a:solidFill>
                  <a:srgbClr val="004A6C"/>
                </a:solidFill>
                <a:latin typeface="Century Gothic"/>
              </a:rPr>
              <a:t>α 3γ </a:t>
            </a:r>
            <a:r>
              <a:rPr lang="en-US" sz="2000" b="1" dirty="0" err="1">
                <a:solidFill>
                  <a:srgbClr val="004A6C"/>
                </a:solidFill>
                <a:latin typeface="Century Gothic"/>
              </a:rPr>
              <a:t>στο</a:t>
            </a:r>
            <a:r>
              <a:rPr lang="en-US" sz="2000" b="1" dirty="0">
                <a:solidFill>
                  <a:srgbClr val="004A6C"/>
                </a:solidFill>
                <a:latin typeface="Century Gothic"/>
              </a:rPr>
              <a:t> </a:t>
            </a:r>
            <a:r>
              <a:rPr lang="en-US" sz="2000" b="1" dirty="0" err="1">
                <a:solidFill>
                  <a:srgbClr val="004A6C"/>
                </a:solidFill>
                <a:latin typeface="Century Gothic"/>
              </a:rPr>
              <a:t>Φύλλο</a:t>
            </a:r>
            <a:r>
              <a:rPr lang="en-US" sz="2000" b="1" dirty="0">
                <a:solidFill>
                  <a:srgbClr val="004A6C"/>
                </a:solidFill>
                <a:latin typeface="Century Gothic"/>
              </a:rPr>
              <a:t> Μα</a:t>
            </a:r>
            <a:r>
              <a:rPr lang="en-US" sz="2000" b="1" dirty="0" err="1">
                <a:solidFill>
                  <a:srgbClr val="004A6C"/>
                </a:solidFill>
                <a:latin typeface="Century Gothic"/>
              </a:rPr>
              <a:t>θητή</a:t>
            </a:r>
            <a:r>
              <a:rPr lang="en-US" sz="2000" b="1" dirty="0">
                <a:solidFill>
                  <a:srgbClr val="004A6C"/>
                </a:solidFill>
                <a:latin typeface="Century Gothic"/>
              </a:rPr>
              <a:t> </a:t>
            </a:r>
            <a:r>
              <a:rPr lang="en-US" sz="2000" b="1" dirty="0" err="1">
                <a:solidFill>
                  <a:srgbClr val="004A6C"/>
                </a:solidFill>
                <a:latin typeface="Century Gothic"/>
              </a:rPr>
              <a:t>γι</a:t>
            </a:r>
            <a:r>
              <a:rPr lang="en-US" sz="2000" b="1" dirty="0">
                <a:solidFill>
                  <a:srgbClr val="004A6C"/>
                </a:solidFill>
                <a:latin typeface="Century Gothic"/>
              </a:rPr>
              <a:t>α να </a:t>
            </a:r>
            <a:r>
              <a:rPr lang="en-US" sz="2000" b="1" dirty="0" err="1">
                <a:solidFill>
                  <a:srgbClr val="004A6C"/>
                </a:solidFill>
                <a:latin typeface="Century Gothic"/>
              </a:rPr>
              <a:t>φτιάξετε</a:t>
            </a:r>
            <a:r>
              <a:rPr lang="en-US" sz="2000" b="1" dirty="0">
                <a:solidFill>
                  <a:srgbClr val="004A6C"/>
                </a:solidFill>
                <a:latin typeface="Century Gothic"/>
              </a:rPr>
              <a:t> </a:t>
            </a:r>
            <a:r>
              <a:rPr lang="en-US" sz="2000" b="1" dirty="0" err="1">
                <a:solidFill>
                  <a:srgbClr val="004A6C"/>
                </a:solidFill>
                <a:latin typeface="Century Gothic"/>
              </a:rPr>
              <a:t>Δοχείο</a:t>
            </a:r>
            <a:r>
              <a:rPr lang="en-US" sz="2000" b="1" dirty="0">
                <a:solidFill>
                  <a:srgbClr val="004A6C"/>
                </a:solidFill>
                <a:latin typeface="Century Gothic"/>
              </a:rPr>
              <a:t> </a:t>
            </a:r>
            <a:r>
              <a:rPr lang="en-US" sz="2000" b="1" dirty="0" err="1">
                <a:solidFill>
                  <a:srgbClr val="004A6C"/>
                </a:solidFill>
                <a:latin typeface="Century Gothic"/>
              </a:rPr>
              <a:t>γι</a:t>
            </a:r>
            <a:r>
              <a:rPr lang="en-US" sz="2000" b="1" dirty="0">
                <a:solidFill>
                  <a:srgbClr val="004A6C"/>
                </a:solidFill>
                <a:latin typeface="Century Gothic"/>
              </a:rPr>
              <a:t>α </a:t>
            </a:r>
            <a:r>
              <a:rPr lang="en-US" sz="2000" b="1" dirty="0" err="1">
                <a:solidFill>
                  <a:srgbClr val="004A6C"/>
                </a:solidFill>
                <a:latin typeface="Century Gothic"/>
              </a:rPr>
              <a:t>Σν</a:t>
            </a:r>
            <a:r>
              <a:rPr lang="en-US" sz="2000" b="1" dirty="0">
                <a:solidFill>
                  <a:srgbClr val="004A6C"/>
                </a:solidFill>
                <a:latin typeface="Century Gothic"/>
              </a:rPr>
              <a:t>ακ</a:t>
            </a:r>
          </a:p>
        </p:txBody>
      </p:sp>
      <p:sp>
        <p:nvSpPr>
          <p:cNvPr id="16" name="Rectangle 15">
            <a:extLst>
              <a:ext uri="{FF2B5EF4-FFF2-40B4-BE49-F238E27FC236}">
                <a16:creationId xmlns:a16="http://schemas.microsoft.com/office/drawing/2014/main" id="{F7CAF7FD-6C32-BB47-A87A-0AB262B03FFE}"/>
              </a:ext>
            </a:extLst>
          </p:cNvPr>
          <p:cNvSpPr/>
          <p:nvPr/>
        </p:nvSpPr>
        <p:spPr>
          <a:xfrm>
            <a:off x="8581328" y="3593283"/>
            <a:ext cx="3422895" cy="148214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8ED8D33-A830-5643-9434-CD022D94D317}"/>
              </a:ext>
            </a:extLst>
          </p:cNvPr>
          <p:cNvSpPr/>
          <p:nvPr/>
        </p:nvSpPr>
        <p:spPr>
          <a:xfrm>
            <a:off x="8685103" y="3670603"/>
            <a:ext cx="3206523" cy="1332846"/>
          </a:xfrm>
          <a:prstGeom prst="rect">
            <a:avLst/>
          </a:prstGeom>
        </p:spPr>
        <p:txBody>
          <a:bodyPr wrap="square" lIns="91440" tIns="45720" rIns="91440" bIns="45720" anchor="t">
            <a:spAutoFit/>
          </a:bodyPr>
          <a:lstStyle/>
          <a:p>
            <a:r>
              <a:rPr lang="en-US" sz="2000" b="1" dirty="0" err="1">
                <a:solidFill>
                  <a:srgbClr val="004A6C"/>
                </a:solidFill>
                <a:latin typeface="Century Gothic"/>
              </a:rPr>
              <a:t>Δείτε</a:t>
            </a:r>
            <a:r>
              <a:rPr lang="en-US" sz="2000" b="1" dirty="0">
                <a:solidFill>
                  <a:srgbClr val="004A6C"/>
                </a:solidFill>
                <a:latin typeface="Century Gothic"/>
              </a:rPr>
              <a:t> </a:t>
            </a:r>
            <a:r>
              <a:rPr lang="en-US" sz="2000" b="1" dirty="0" err="1">
                <a:solidFill>
                  <a:srgbClr val="004A6C"/>
                </a:solidFill>
                <a:latin typeface="Century Gothic"/>
              </a:rPr>
              <a:t>την</a:t>
            </a:r>
            <a:r>
              <a:rPr lang="en-US" sz="2000" b="1" dirty="0">
                <a:solidFill>
                  <a:srgbClr val="004A6C"/>
                </a:solidFill>
                <a:latin typeface="Century Gothic"/>
              </a:rPr>
              <a:t> </a:t>
            </a:r>
            <a:r>
              <a:rPr lang="en-US" sz="2000" b="1" dirty="0" err="1">
                <a:solidFill>
                  <a:srgbClr val="004A6C"/>
                </a:solidFill>
                <a:latin typeface="Century Gothic"/>
              </a:rPr>
              <a:t>Δρ</a:t>
            </a:r>
            <a:r>
              <a:rPr lang="en-US" sz="2000" b="1" dirty="0">
                <a:solidFill>
                  <a:srgbClr val="004A6C"/>
                </a:solidFill>
                <a:latin typeface="Century Gothic"/>
              </a:rPr>
              <a:t>α</a:t>
            </a:r>
            <a:r>
              <a:rPr lang="en-US" sz="2000" b="1" dirty="0" err="1">
                <a:solidFill>
                  <a:srgbClr val="004A6C"/>
                </a:solidFill>
                <a:latin typeface="Century Gothic"/>
              </a:rPr>
              <a:t>στηριότητ</a:t>
            </a:r>
            <a:r>
              <a:rPr lang="en-US" sz="2000" b="1" dirty="0">
                <a:solidFill>
                  <a:srgbClr val="004A6C"/>
                </a:solidFill>
                <a:latin typeface="Century Gothic"/>
              </a:rPr>
              <a:t>α 3β </a:t>
            </a:r>
            <a:r>
              <a:rPr lang="en-US" sz="2000" b="1" dirty="0" err="1">
                <a:solidFill>
                  <a:srgbClr val="004A6C"/>
                </a:solidFill>
                <a:latin typeface="Century Gothic"/>
              </a:rPr>
              <a:t>στο</a:t>
            </a:r>
            <a:r>
              <a:rPr lang="en-US" sz="2000" b="1" dirty="0">
                <a:solidFill>
                  <a:srgbClr val="004A6C"/>
                </a:solidFill>
                <a:latin typeface="Century Gothic"/>
              </a:rPr>
              <a:t> </a:t>
            </a:r>
            <a:r>
              <a:rPr lang="en-US" sz="2000" b="1" dirty="0" err="1">
                <a:solidFill>
                  <a:srgbClr val="004A6C"/>
                </a:solidFill>
                <a:latin typeface="Century Gothic"/>
              </a:rPr>
              <a:t>Φύλλο</a:t>
            </a:r>
            <a:r>
              <a:rPr lang="en-US" sz="2000" b="1" dirty="0">
                <a:solidFill>
                  <a:srgbClr val="004A6C"/>
                </a:solidFill>
                <a:latin typeface="Century Gothic"/>
              </a:rPr>
              <a:t> Μα</a:t>
            </a:r>
            <a:r>
              <a:rPr lang="en-US" sz="2000" b="1" dirty="0" err="1">
                <a:solidFill>
                  <a:srgbClr val="004A6C"/>
                </a:solidFill>
                <a:latin typeface="Century Gothic"/>
              </a:rPr>
              <a:t>θητή</a:t>
            </a:r>
            <a:r>
              <a:rPr lang="en-US" sz="2000" b="1" dirty="0">
                <a:solidFill>
                  <a:srgbClr val="004A6C"/>
                </a:solidFill>
                <a:latin typeface="Century Gothic"/>
              </a:rPr>
              <a:t> </a:t>
            </a:r>
            <a:r>
              <a:rPr lang="en-US" sz="2000" b="1" dirty="0" err="1">
                <a:solidFill>
                  <a:srgbClr val="004A6C"/>
                </a:solidFill>
                <a:latin typeface="Century Gothic"/>
              </a:rPr>
              <a:t>γι</a:t>
            </a:r>
            <a:r>
              <a:rPr lang="en-US" sz="2000" b="1" dirty="0">
                <a:solidFill>
                  <a:srgbClr val="004A6C"/>
                </a:solidFill>
                <a:latin typeface="Century Gothic"/>
              </a:rPr>
              <a:t>α να </a:t>
            </a:r>
            <a:r>
              <a:rPr lang="en-US" sz="2000" b="1" dirty="0" err="1">
                <a:solidFill>
                  <a:srgbClr val="004A6C"/>
                </a:solidFill>
                <a:latin typeface="Century Gothic"/>
              </a:rPr>
              <a:t>φτιάξετε</a:t>
            </a:r>
            <a:r>
              <a:rPr lang="en-US" sz="2000" b="1" dirty="0">
                <a:solidFill>
                  <a:srgbClr val="004A6C"/>
                </a:solidFill>
                <a:latin typeface="Century Gothic"/>
              </a:rPr>
              <a:t> </a:t>
            </a:r>
            <a:r>
              <a:rPr lang="en-US" sz="2000" b="1" dirty="0" err="1">
                <a:solidFill>
                  <a:srgbClr val="004A6C"/>
                </a:solidFill>
                <a:latin typeface="Century Gothic"/>
              </a:rPr>
              <a:t>Τάϊστρ</a:t>
            </a:r>
            <a:r>
              <a:rPr lang="en-US" sz="2000" b="1" dirty="0">
                <a:solidFill>
                  <a:srgbClr val="004A6C"/>
                </a:solidFill>
                <a:latin typeface="Century Gothic"/>
              </a:rPr>
              <a:t>α </a:t>
            </a:r>
            <a:r>
              <a:rPr lang="en-US" sz="2000" b="1" dirty="0" err="1">
                <a:solidFill>
                  <a:srgbClr val="004A6C"/>
                </a:solidFill>
                <a:latin typeface="Century Gothic"/>
              </a:rPr>
              <a:t>Πουλιών</a:t>
            </a:r>
            <a:endParaRPr lang="en-US" dirty="0" err="1"/>
          </a:p>
        </p:txBody>
      </p:sp>
      <p:pic>
        <p:nvPicPr>
          <p:cNvPr id="25" name="Picture 24">
            <a:extLst>
              <a:ext uri="{FF2B5EF4-FFF2-40B4-BE49-F238E27FC236}">
                <a16:creationId xmlns:a16="http://schemas.microsoft.com/office/drawing/2014/main" id="{615AA908-2192-F949-80AE-2E6CD849D6E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737513">
            <a:off x="6723934" y="3257981"/>
            <a:ext cx="1534497" cy="1512808"/>
          </a:xfrm>
          <a:prstGeom prst="rect">
            <a:avLst/>
          </a:prstGeom>
        </p:spPr>
      </p:pic>
      <p:pic>
        <p:nvPicPr>
          <p:cNvPr id="26" name="Picture 25">
            <a:extLst>
              <a:ext uri="{FF2B5EF4-FFF2-40B4-BE49-F238E27FC236}">
                <a16:creationId xmlns:a16="http://schemas.microsoft.com/office/drawing/2014/main" id="{C7632135-CC24-D749-9574-5108D8A33083}"/>
              </a:ext>
            </a:extLst>
          </p:cNvPr>
          <p:cNvPicPr>
            <a:picLocks noChangeAspect="1"/>
          </p:cNvPicPr>
          <p:nvPr/>
        </p:nvPicPr>
        <p:blipFill>
          <a:blip r:embed="rId5"/>
          <a:stretch>
            <a:fillRect/>
          </a:stretch>
        </p:blipFill>
        <p:spPr>
          <a:xfrm rot="480000">
            <a:off x="7668193" y="818109"/>
            <a:ext cx="659737" cy="771121"/>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B1D1D532-59EC-1AA4-90AD-2D490E9DFDB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282"/>
          <a:stretch/>
        </p:blipFill>
        <p:spPr>
          <a:xfrm>
            <a:off x="9433607" y="6049600"/>
            <a:ext cx="2760967" cy="808402"/>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3" name="Table 12">
            <a:extLst>
              <a:ext uri="{FF2B5EF4-FFF2-40B4-BE49-F238E27FC236}">
                <a16:creationId xmlns:a16="http://schemas.microsoft.com/office/drawing/2014/main" id="{7D4DA598-112C-D04F-837F-CA29AF418D83}"/>
              </a:ext>
            </a:extLst>
          </p:cNvPr>
          <p:cNvGraphicFramePr>
            <a:graphicFrameLocks noGrp="1"/>
          </p:cNvGraphicFramePr>
          <p:nvPr>
            <p:extLst>
              <p:ext uri="{D42A27DB-BD31-4B8C-83A1-F6EECF244321}">
                <p14:modId xmlns:p14="http://schemas.microsoft.com/office/powerpoint/2010/main" val="2441465144"/>
              </p:ext>
            </p:extLst>
          </p:nvPr>
        </p:nvGraphicFramePr>
        <p:xfrm>
          <a:off x="760521" y="1948755"/>
          <a:ext cx="8428117" cy="323533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caps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Mark </a:t>
                      </a:r>
                      <a:r>
                        <a:rPr lang="en-US" sz="1000" b="1" i="0" dirty="0" err="1">
                          <a:solidFill>
                            <a:schemeClr val="bg1"/>
                          </a:solidFill>
                          <a:latin typeface="Gilroy SemiBold" pitchFamily="2" charset="77"/>
                        </a:rPr>
                        <a:t>Harpur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kern="1200" dirty="0">
                          <a:solidFill>
                            <a:schemeClr val="bg1"/>
                          </a:solidFill>
                          <a:latin typeface="Gilroy SemiBold" pitchFamily="2" charset="77"/>
                          <a:ea typeface="+mn-ea"/>
                          <a:cs typeface="+mn-cs"/>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a:solidFill>
                            <a:schemeClr val="bg1"/>
                          </a:solidFill>
                          <a:latin typeface="Gilroy SemiBold" pitchFamily="2" charset="77"/>
                          <a:ea typeface="+mn-ea"/>
                          <a:cs typeface="+mn-cs"/>
                        </a:rPr>
                        <a:t>Bottle</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Jonathan </a:t>
                      </a:r>
                      <a:r>
                        <a:rPr lang="en-US" sz="1000" b="1" i="0" kern="1200" dirty="0" err="1">
                          <a:solidFill>
                            <a:schemeClr val="bg1"/>
                          </a:solidFill>
                          <a:latin typeface="Gilroy SemiBold" pitchFamily="2" charset="77"/>
                          <a:ea typeface="+mn-ea"/>
                          <a:cs typeface="+mn-cs"/>
                        </a:rPr>
                        <a:t>Chng</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Bins by the sea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Tobias </a:t>
                      </a:r>
                      <a:r>
                        <a:rPr lang="en-US" sz="1000" b="1" i="0" kern="1200" dirty="0" err="1">
                          <a:solidFill>
                            <a:schemeClr val="bg1"/>
                          </a:solidFill>
                          <a:latin typeface="Gilroy SemiBold" pitchFamily="2" charset="77"/>
                          <a:ea typeface="+mn-ea"/>
                          <a:cs typeface="+mn-cs"/>
                        </a:rPr>
                        <a:t>Tulius</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Littered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Bilyjan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25204987"/>
                  </a:ext>
                </a:extLst>
              </a:tr>
              <a:tr h="0">
                <a:tc>
                  <a:txBody>
                    <a:bodyPr/>
                    <a:lstStyle/>
                    <a:p>
                      <a:pPr algn="l"/>
                      <a:r>
                        <a:rPr lang="en-US" sz="1000" b="1" i="0" kern="1200" dirty="0">
                          <a:solidFill>
                            <a:schemeClr val="bg1"/>
                          </a:solidFill>
                          <a:latin typeface="Gilroy SemiBold" pitchFamily="2" charset="77"/>
                          <a:ea typeface="+mn-ea"/>
                          <a:cs typeface="+mn-cs"/>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Landfill site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Prvideotv</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36294170"/>
                  </a:ext>
                </a:extLst>
              </a:tr>
              <a:tr h="0">
                <a:tc>
                  <a:txBody>
                    <a:bodyPr/>
                    <a:lstStyle/>
                    <a:p>
                      <a:pPr algn="l"/>
                      <a:r>
                        <a:rPr lang="en-US" sz="1000" b="1" i="0" kern="1200" dirty="0">
                          <a:solidFill>
                            <a:schemeClr val="bg1"/>
                          </a:solidFill>
                          <a:latin typeface="Gilroy SemiBold" pitchFamily="2" charset="77"/>
                          <a:ea typeface="+mn-ea"/>
                          <a:cs typeface="+mn-cs"/>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Landfill site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Alexandra </a:t>
                      </a:r>
                      <a:r>
                        <a:rPr lang="en-GB" sz="1000" b="1" i="0" kern="1200" dirty="0" err="1">
                          <a:solidFill>
                            <a:schemeClr val="bg1"/>
                          </a:solidFill>
                          <a:latin typeface="Gilroy SemiBold" pitchFamily="2" charset="77"/>
                          <a:ea typeface="+mn-ea"/>
                          <a:cs typeface="+mn-cs"/>
                        </a:rPr>
                        <a:t>Fokaeos</a:t>
                      </a:r>
                      <a:r>
                        <a:rPr lang="en-GB" sz="1000" b="1" i="0" kern="1200" dirty="0">
                          <a:solidFill>
                            <a:schemeClr val="bg1"/>
                          </a:solidFill>
                          <a:latin typeface="Gilroy SemiBold" pitchFamily="2" charset="77"/>
                          <a:ea typeface="+mn-ea"/>
                          <a:cs typeface="+mn-cs"/>
                        </a:rPr>
                        <a:t> </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4816848"/>
                  </a:ext>
                </a:extLst>
              </a:tr>
              <a:tr h="0">
                <a:tc>
                  <a:txBody>
                    <a:bodyPr/>
                    <a:lstStyle/>
                    <a:p>
                      <a:pPr algn="l"/>
                      <a:r>
                        <a:rPr lang="en-US" sz="1000" b="1" i="0" kern="1200" dirty="0">
                          <a:solidFill>
                            <a:schemeClr val="bg1"/>
                          </a:solidFill>
                          <a:latin typeface="Gilroy SemiBold" pitchFamily="2" charset="77"/>
                          <a:ea typeface="+mn-ea"/>
                          <a:cs typeface="+mn-cs"/>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Beach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John Cameron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37718775"/>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Sushi</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Jonathon Forge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54684822"/>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Single use plastic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Frkri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Rasvid</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05931993"/>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Littered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isidingo</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11916476"/>
                  </a:ext>
                </a:extLst>
              </a:tr>
              <a:tr h="0">
                <a:tc>
                  <a:txBody>
                    <a:bodyPr/>
                    <a:lstStyle/>
                    <a:p>
                      <a:pPr algn="l"/>
                      <a:r>
                        <a:rPr lang="en-US" sz="1000" b="1" i="0" kern="1200" dirty="0">
                          <a:solidFill>
                            <a:schemeClr val="bg1"/>
                          </a:solidFill>
                          <a:latin typeface="Gilroy SemiBold" pitchFamily="2" charset="77"/>
                          <a:ea typeface="+mn-ea"/>
                          <a:cs typeface="+mn-cs"/>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Disposable coffee cup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Tessa </a:t>
                      </a:r>
                      <a:r>
                        <a:rPr lang="en-US" sz="1000" b="1" i="0" kern="1200" dirty="0" err="1">
                          <a:solidFill>
                            <a:schemeClr val="bg1"/>
                          </a:solidFill>
                          <a:latin typeface="Gilroy SemiBold" pitchFamily="2" charset="77"/>
                          <a:ea typeface="+mn-ea"/>
                          <a:cs typeface="+mn-cs"/>
                        </a:rPr>
                        <a:t>simpson</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71386558"/>
                  </a:ext>
                </a:extLst>
              </a:tr>
              <a:tr h="0">
                <a:tc>
                  <a:txBody>
                    <a:bodyPr/>
                    <a:lstStyle/>
                    <a:p>
                      <a:pPr algn="l"/>
                      <a:r>
                        <a:rPr lang="en-US" sz="1000" b="1" i="0" kern="1200" dirty="0">
                          <a:solidFill>
                            <a:schemeClr val="bg1"/>
                          </a:solidFill>
                          <a:latin typeface="Gilroy SemiBold" pitchFamily="2" charset="77"/>
                          <a:ea typeface="+mn-ea"/>
                          <a:cs typeface="+mn-cs"/>
                        </a:rPr>
                        <a:t>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Park 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John Cameron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1715215"/>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427491" y="2358483"/>
            <a:ext cx="3843591" cy="923330"/>
          </a:xfrm>
          <a:prstGeom prst="rect">
            <a:avLst/>
          </a:prstGeom>
        </p:spPr>
        <p:txBody>
          <a:bodyPr wrap="square" lIns="91440" tIns="45720" rIns="91440" bIns="45720" anchor="t">
            <a:spAutoFit/>
          </a:bodyPr>
          <a:lstStyle/>
          <a:p>
            <a:r>
              <a:rPr lang="en-US" b="1" dirty="0" err="1">
                <a:solidFill>
                  <a:schemeClr val="bg1"/>
                </a:solidFill>
                <a:latin typeface="Century Gothic"/>
              </a:rPr>
              <a:t>Εξετάζουμε</a:t>
            </a:r>
            <a:r>
              <a:rPr lang="en-US" b="1" dirty="0">
                <a:solidFill>
                  <a:schemeClr val="bg1"/>
                </a:solidFill>
                <a:latin typeface="Century Gothic"/>
              </a:rPr>
              <a:t> </a:t>
            </a:r>
            <a:r>
              <a:rPr lang="en-US" b="1" dirty="0" err="1">
                <a:solidFill>
                  <a:schemeClr val="bg1"/>
                </a:solidFill>
                <a:latin typeface="Century Gothic"/>
              </a:rPr>
              <a:t>τι</a:t>
            </a:r>
            <a:r>
              <a:rPr lang="en-US" b="1" dirty="0">
                <a:solidFill>
                  <a:schemeClr val="bg1"/>
                </a:solidFill>
                <a:latin typeface="Century Gothic"/>
              </a:rPr>
              <a:t> </a:t>
            </a:r>
            <a:r>
              <a:rPr lang="en-US" b="1" dirty="0" err="1">
                <a:solidFill>
                  <a:schemeClr val="bg1"/>
                </a:solidFill>
                <a:latin typeface="Century Gothic"/>
              </a:rPr>
              <a:t>γίνετ</a:t>
            </a:r>
            <a:r>
              <a:rPr lang="en-US" b="1" dirty="0">
                <a:solidFill>
                  <a:schemeClr val="bg1"/>
                </a:solidFill>
                <a:latin typeface="Century Gothic"/>
              </a:rPr>
              <a:t>αι </a:t>
            </a:r>
            <a:r>
              <a:rPr lang="en-US" b="1" dirty="0" err="1">
                <a:solidFill>
                  <a:schemeClr val="bg1"/>
                </a:solidFill>
                <a:latin typeface="Century Gothic"/>
              </a:rPr>
              <a:t>έν</a:t>
            </a:r>
            <a:r>
              <a:rPr lang="en-US" b="1" dirty="0">
                <a:solidFill>
                  <a:schemeClr val="bg1"/>
                </a:solidFill>
                <a:latin typeface="Century Gothic"/>
              </a:rPr>
              <a:t>α πλα</a:t>
            </a:r>
            <a:r>
              <a:rPr lang="en-US" b="1" dirty="0" err="1">
                <a:solidFill>
                  <a:schemeClr val="bg1"/>
                </a:solidFill>
                <a:latin typeface="Century Gothic"/>
              </a:rPr>
              <a:t>στικό</a:t>
            </a:r>
            <a:r>
              <a:rPr lang="en-US" b="1" dirty="0">
                <a:solidFill>
                  <a:schemeClr val="bg1"/>
                </a:solidFill>
                <a:latin typeface="Century Gothic"/>
              </a:rPr>
              <a:t> μπ</a:t>
            </a:r>
            <a:r>
              <a:rPr lang="en-US" b="1" dirty="0" err="1">
                <a:solidFill>
                  <a:schemeClr val="bg1"/>
                </a:solidFill>
                <a:latin typeface="Century Gothic"/>
              </a:rPr>
              <a:t>ουκάλι</a:t>
            </a:r>
            <a:r>
              <a:rPr lang="en-US" b="1" dirty="0">
                <a:solidFill>
                  <a:schemeClr val="bg1"/>
                </a:solidFill>
                <a:latin typeface="Century Gothic"/>
              </a:rPr>
              <a:t> </a:t>
            </a:r>
            <a:r>
              <a:rPr lang="en-US" b="1" dirty="0" err="1">
                <a:solidFill>
                  <a:schemeClr val="bg1"/>
                </a:solidFill>
                <a:latin typeface="Century Gothic"/>
              </a:rPr>
              <a:t>μετά</a:t>
            </a:r>
            <a:r>
              <a:rPr lang="en-US" b="1" dirty="0">
                <a:solidFill>
                  <a:schemeClr val="bg1"/>
                </a:solidFill>
                <a:latin typeface="Century Gothic"/>
              </a:rPr>
              <a:t> </a:t>
            </a:r>
            <a:r>
              <a:rPr lang="en-US" b="1" dirty="0" err="1">
                <a:solidFill>
                  <a:schemeClr val="bg1"/>
                </a:solidFill>
                <a:latin typeface="Century Gothic"/>
              </a:rPr>
              <a:t>την</a:t>
            </a:r>
            <a:r>
              <a:rPr lang="en-US" b="1" dirty="0">
                <a:solidFill>
                  <a:schemeClr val="bg1"/>
                </a:solidFill>
                <a:latin typeface="Century Gothic"/>
              </a:rPr>
              <a:t> π</a:t>
            </a:r>
            <a:r>
              <a:rPr lang="en-US" b="1" dirty="0" err="1">
                <a:solidFill>
                  <a:schemeClr val="bg1"/>
                </a:solidFill>
                <a:latin typeface="Century Gothic"/>
              </a:rPr>
              <a:t>ρώτη</a:t>
            </a:r>
            <a:r>
              <a:rPr lang="en-US" b="1" dirty="0">
                <a:solidFill>
                  <a:schemeClr val="bg1"/>
                </a:solidFill>
                <a:latin typeface="Century Gothic"/>
              </a:rPr>
              <a:t> και </a:t>
            </a:r>
            <a:r>
              <a:rPr lang="en-US" b="1" dirty="0" err="1">
                <a:solidFill>
                  <a:schemeClr val="bg1"/>
                </a:solidFill>
                <a:latin typeface="Century Gothic"/>
              </a:rPr>
              <a:t>μον</a:t>
            </a:r>
            <a:r>
              <a:rPr lang="en-US" b="1" dirty="0">
                <a:solidFill>
                  <a:schemeClr val="bg1"/>
                </a:solidFill>
                <a:latin typeface="Century Gothic"/>
              </a:rPr>
              <a:t>α</a:t>
            </a:r>
            <a:r>
              <a:rPr lang="en-US" b="1" dirty="0" err="1">
                <a:solidFill>
                  <a:schemeClr val="bg1"/>
                </a:solidFill>
                <a:latin typeface="Century Gothic"/>
              </a:rPr>
              <a:t>δική</a:t>
            </a:r>
            <a:r>
              <a:rPr lang="en-US" b="1" dirty="0">
                <a:solidFill>
                  <a:schemeClr val="bg1"/>
                </a:solidFill>
                <a:latin typeface="Century Gothic"/>
              </a:rPr>
              <a:t> </a:t>
            </a:r>
            <a:r>
              <a:rPr lang="en-US" b="1" dirty="0" err="1">
                <a:solidFill>
                  <a:schemeClr val="bg1"/>
                </a:solidFill>
                <a:latin typeface="Century Gothic"/>
              </a:rPr>
              <a:t>του</a:t>
            </a:r>
            <a:r>
              <a:rPr lang="en-US" b="1" dirty="0">
                <a:solidFill>
                  <a:schemeClr val="bg1"/>
                </a:solidFill>
                <a:latin typeface="Century Gothic"/>
              </a:rPr>
              <a:t> </a:t>
            </a:r>
            <a:r>
              <a:rPr lang="en-US" b="1" dirty="0" err="1">
                <a:solidFill>
                  <a:schemeClr val="bg1"/>
                </a:solidFill>
                <a:latin typeface="Century Gothic"/>
              </a:rPr>
              <a:t>χρήση</a:t>
            </a:r>
            <a:r>
              <a:rPr lang="en-US" b="1" dirty="0">
                <a:solidFill>
                  <a:schemeClr val="bg1"/>
                </a:solidFill>
                <a:latin typeface="Century Gothic"/>
              </a:rPr>
              <a:t>.</a:t>
            </a:r>
            <a:endParaRPr lang="en-US" dirty="0">
              <a:solidFill>
                <a:schemeClr val="bg1"/>
              </a:solidFill>
            </a:endParaRPr>
          </a:p>
        </p:txBody>
      </p:sp>
      <p:sp>
        <p:nvSpPr>
          <p:cNvPr id="16" name="Rectangle 15">
            <a:extLst>
              <a:ext uri="{FF2B5EF4-FFF2-40B4-BE49-F238E27FC236}">
                <a16:creationId xmlns:a16="http://schemas.microsoft.com/office/drawing/2014/main" id="{947CE0DC-081F-7A4A-BDD2-B8076F82B942}"/>
              </a:ext>
            </a:extLst>
          </p:cNvPr>
          <p:cNvSpPr/>
          <p:nvPr/>
        </p:nvSpPr>
        <p:spPr>
          <a:xfrm>
            <a:off x="6473515" y="4004884"/>
            <a:ext cx="4583153" cy="923330"/>
          </a:xfrm>
          <a:prstGeom prst="rect">
            <a:avLst/>
          </a:prstGeom>
        </p:spPr>
        <p:txBody>
          <a:bodyPr wrap="square" lIns="91440" tIns="45720" rIns="91440" bIns="45720" anchor="t">
            <a:spAutoFit/>
          </a:bodyPr>
          <a:lstStyle/>
          <a:p>
            <a:r>
              <a:rPr lang="en-US" b="1" dirty="0" err="1">
                <a:solidFill>
                  <a:schemeClr val="bg1"/>
                </a:solidFill>
                <a:latin typeface="Century Gothic"/>
              </a:rPr>
              <a:t>Εξετάζουμε</a:t>
            </a:r>
            <a:r>
              <a:rPr lang="en-US" b="1" dirty="0">
                <a:solidFill>
                  <a:schemeClr val="bg1"/>
                </a:solidFill>
                <a:latin typeface="Century Gothic"/>
              </a:rPr>
              <a:t> </a:t>
            </a:r>
            <a:r>
              <a:rPr lang="en-US" b="1" dirty="0" err="1">
                <a:solidFill>
                  <a:schemeClr val="bg1"/>
                </a:solidFill>
                <a:latin typeface="Century Gothic"/>
              </a:rPr>
              <a:t>εν</a:t>
            </a:r>
            <a:r>
              <a:rPr lang="en-US" b="1" dirty="0">
                <a:solidFill>
                  <a:schemeClr val="bg1"/>
                </a:solidFill>
                <a:latin typeface="Century Gothic"/>
              </a:rPr>
              <a:t>α</a:t>
            </a:r>
            <a:r>
              <a:rPr lang="en-US" b="1" dirty="0" err="1">
                <a:solidFill>
                  <a:schemeClr val="bg1"/>
                </a:solidFill>
                <a:latin typeface="Century Gothic"/>
              </a:rPr>
              <a:t>λλ</a:t>
            </a:r>
            <a:r>
              <a:rPr lang="en-US" b="1" dirty="0">
                <a:solidFill>
                  <a:schemeClr val="bg1"/>
                </a:solidFill>
                <a:latin typeface="Century Gothic"/>
              </a:rPr>
              <a:t>α</a:t>
            </a:r>
            <a:r>
              <a:rPr lang="en-US" b="1" dirty="0" err="1">
                <a:solidFill>
                  <a:schemeClr val="bg1"/>
                </a:solidFill>
                <a:latin typeface="Century Gothic"/>
              </a:rPr>
              <a:t>κτικές</a:t>
            </a:r>
            <a:r>
              <a:rPr lang="en-US" b="1" dirty="0">
                <a:solidFill>
                  <a:schemeClr val="bg1"/>
                </a:solidFill>
                <a:latin typeface="Century Gothic"/>
              </a:rPr>
              <a:t> </a:t>
            </a:r>
            <a:r>
              <a:rPr lang="en-US" b="1" dirty="0" err="1">
                <a:solidFill>
                  <a:schemeClr val="bg1"/>
                </a:solidFill>
                <a:latin typeface="Century Gothic"/>
              </a:rPr>
              <a:t>χρήσεις</a:t>
            </a:r>
            <a:r>
              <a:rPr lang="en-US" b="1" dirty="0">
                <a:solidFill>
                  <a:schemeClr val="bg1"/>
                </a:solidFill>
                <a:latin typeface="Century Gothic"/>
              </a:rPr>
              <a:t> </a:t>
            </a:r>
            <a:r>
              <a:rPr lang="en-US" b="1" dirty="0" err="1">
                <a:solidFill>
                  <a:schemeClr val="bg1"/>
                </a:solidFill>
                <a:latin typeface="Century Gothic"/>
              </a:rPr>
              <a:t>γι</a:t>
            </a:r>
            <a:r>
              <a:rPr lang="en-US" b="1" dirty="0">
                <a:solidFill>
                  <a:schemeClr val="bg1"/>
                </a:solidFill>
                <a:latin typeface="Century Gothic"/>
              </a:rPr>
              <a:t>α </a:t>
            </a:r>
            <a:r>
              <a:rPr lang="en-US" b="1" dirty="0" err="1">
                <a:solidFill>
                  <a:schemeClr val="bg1"/>
                </a:solidFill>
                <a:latin typeface="Century Gothic"/>
              </a:rPr>
              <a:t>διάφορ</a:t>
            </a:r>
            <a:r>
              <a:rPr lang="en-US" b="1" dirty="0">
                <a:solidFill>
                  <a:schemeClr val="bg1"/>
                </a:solidFill>
                <a:latin typeface="Century Gothic"/>
              </a:rPr>
              <a:t>α πλα</a:t>
            </a:r>
            <a:r>
              <a:rPr lang="en-US" b="1" dirty="0" err="1">
                <a:solidFill>
                  <a:schemeClr val="bg1"/>
                </a:solidFill>
                <a:latin typeface="Century Gothic"/>
              </a:rPr>
              <a:t>στικά</a:t>
            </a:r>
            <a:r>
              <a:rPr lang="en-US" b="1" dirty="0">
                <a:solidFill>
                  <a:schemeClr val="bg1"/>
                </a:solidFill>
                <a:latin typeface="Century Gothic"/>
              </a:rPr>
              <a:t> π</a:t>
            </a:r>
            <a:r>
              <a:rPr lang="en-US" b="1" dirty="0" err="1">
                <a:solidFill>
                  <a:schemeClr val="bg1"/>
                </a:solidFill>
                <a:latin typeface="Century Gothic"/>
              </a:rPr>
              <a:t>ου</a:t>
            </a:r>
            <a:r>
              <a:rPr lang="en-US" b="1" dirty="0">
                <a:solidFill>
                  <a:schemeClr val="bg1"/>
                </a:solidFill>
                <a:latin typeface="Century Gothic"/>
              </a:rPr>
              <a:t> π</a:t>
            </a:r>
            <a:r>
              <a:rPr lang="en-US" b="1" dirty="0" err="1">
                <a:solidFill>
                  <a:schemeClr val="bg1"/>
                </a:solidFill>
                <a:latin typeface="Century Gothic"/>
              </a:rPr>
              <a:t>ροορίζοντ</a:t>
            </a:r>
            <a:r>
              <a:rPr lang="en-US" b="1" dirty="0">
                <a:solidFill>
                  <a:schemeClr val="bg1"/>
                </a:solidFill>
                <a:latin typeface="Century Gothic"/>
              </a:rPr>
              <a:t>αι </a:t>
            </a:r>
            <a:r>
              <a:rPr lang="en-US" b="1" dirty="0" err="1">
                <a:solidFill>
                  <a:schemeClr val="bg1"/>
                </a:solidFill>
                <a:latin typeface="Century Gothic"/>
              </a:rPr>
              <a:t>γι</a:t>
            </a:r>
            <a:r>
              <a:rPr lang="en-US" b="1" dirty="0">
                <a:solidFill>
                  <a:schemeClr val="bg1"/>
                </a:solidFill>
                <a:latin typeface="Century Gothic"/>
              </a:rPr>
              <a:t>α τα </a:t>
            </a:r>
            <a:r>
              <a:rPr lang="en-US" b="1" dirty="0" err="1">
                <a:solidFill>
                  <a:schemeClr val="bg1"/>
                </a:solidFill>
                <a:latin typeface="Century Gothic"/>
              </a:rPr>
              <a:t>σκου</a:t>
            </a:r>
            <a:r>
              <a:rPr lang="en-US" b="1" dirty="0">
                <a:solidFill>
                  <a:schemeClr val="bg1"/>
                </a:solidFill>
                <a:latin typeface="Century Gothic"/>
              </a:rPr>
              <a:t>π</a:t>
            </a:r>
            <a:r>
              <a:rPr lang="en-US" b="1" dirty="0" err="1">
                <a:solidFill>
                  <a:schemeClr val="bg1"/>
                </a:solidFill>
                <a:latin typeface="Century Gothic"/>
              </a:rPr>
              <a:t>ίδι</a:t>
            </a:r>
            <a:r>
              <a:rPr lang="en-US" b="1" dirty="0">
                <a:solidFill>
                  <a:schemeClr val="bg1"/>
                </a:solidFill>
                <a:latin typeface="Century Gothic"/>
              </a:rPr>
              <a:t>α.</a:t>
            </a:r>
            <a:endParaRPr lang="en-US" dirty="0">
              <a:solidFill>
                <a:schemeClr val="bg1"/>
              </a:solidFill>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4404" y="377217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5173588"/>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103147" y="889897"/>
            <a:ext cx="4645415"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Στόχοι</a:t>
            </a:r>
            <a:r>
              <a:rPr lang="en-US" sz="3200" b="1" dirty="0">
                <a:solidFill>
                  <a:srgbClr val="004A6C"/>
                </a:solidFill>
                <a:latin typeface="Century Gothic"/>
              </a:rPr>
              <a:t> </a:t>
            </a:r>
            <a:r>
              <a:rPr lang="en-US" sz="3200" b="1" dirty="0" err="1">
                <a:solidFill>
                  <a:srgbClr val="004A6C"/>
                </a:solidFill>
                <a:latin typeface="Century Gothic"/>
              </a:rPr>
              <a:t>του</a:t>
            </a:r>
            <a:r>
              <a:rPr lang="en-US" sz="3200" b="1" dirty="0">
                <a:solidFill>
                  <a:srgbClr val="004A6C"/>
                </a:solidFill>
                <a:latin typeface="Century Gothic"/>
              </a:rPr>
              <a:t> μα</a:t>
            </a:r>
            <a:r>
              <a:rPr lang="en-US" sz="3200" b="1" dirty="0" err="1">
                <a:solidFill>
                  <a:srgbClr val="004A6C"/>
                </a:solidFill>
                <a:latin typeface="Century Gothic"/>
              </a:rPr>
              <a:t>θήμ</a:t>
            </a:r>
            <a:r>
              <a:rPr lang="en-US" sz="3200" b="1" dirty="0">
                <a:solidFill>
                  <a:srgbClr val="004A6C"/>
                </a:solidFill>
                <a:latin typeface="Century Gothic"/>
              </a:rPr>
              <a:t>α</a:t>
            </a:r>
            <a:r>
              <a:rPr lang="en-US" sz="3200" b="1" dirty="0" err="1">
                <a:solidFill>
                  <a:srgbClr val="004A6C"/>
                </a:solidFill>
                <a:latin typeface="Century Gothic"/>
              </a:rPr>
              <a:t>τος</a:t>
            </a:r>
            <a:endParaRPr lang="en-US" dirty="0" err="1"/>
          </a:p>
        </p:txBody>
      </p:sp>
      <p:sp>
        <p:nvSpPr>
          <p:cNvPr id="8" name="Oval 7">
            <a:extLst>
              <a:ext uri="{FF2B5EF4-FFF2-40B4-BE49-F238E27FC236}">
                <a16:creationId xmlns:a16="http://schemas.microsoft.com/office/drawing/2014/main" id="{B9F50FBB-0269-4543-AC0F-554217A64100}"/>
              </a:ext>
            </a:extLst>
          </p:cNvPr>
          <p:cNvSpPr/>
          <p:nvPr/>
        </p:nvSpPr>
        <p:spPr>
          <a:xfrm>
            <a:off x="678351" y="25291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518767"/>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40449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4034565"/>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413776" y="3757709"/>
            <a:ext cx="3985232" cy="1477328"/>
          </a:xfrm>
          <a:prstGeom prst="rect">
            <a:avLst/>
          </a:prstGeom>
        </p:spPr>
        <p:txBody>
          <a:bodyPr wrap="square" lIns="91440" tIns="45720" rIns="91440" bIns="45720" anchor="t">
            <a:spAutoFit/>
          </a:bodyPr>
          <a:lstStyle/>
          <a:p>
            <a:r>
              <a:rPr lang="en-US" b="1" dirty="0">
                <a:solidFill>
                  <a:schemeClr val="bg1"/>
                </a:solidFill>
                <a:latin typeface="Century Gothic"/>
              </a:rPr>
              <a:t>Χα</a:t>
            </a:r>
            <a:r>
              <a:rPr lang="en-US" b="1" dirty="0" err="1">
                <a:solidFill>
                  <a:schemeClr val="bg1"/>
                </a:solidFill>
                <a:latin typeface="Century Gothic"/>
              </a:rPr>
              <a:t>ρτογρ</a:t>
            </a:r>
            <a:r>
              <a:rPr lang="en-US" b="1" dirty="0">
                <a:solidFill>
                  <a:schemeClr val="bg1"/>
                </a:solidFill>
                <a:latin typeface="Century Gothic"/>
              </a:rPr>
              <a:t>α</a:t>
            </a:r>
            <a:r>
              <a:rPr lang="en-US" b="1" dirty="0" err="1">
                <a:solidFill>
                  <a:schemeClr val="bg1"/>
                </a:solidFill>
                <a:latin typeface="Century Gothic"/>
              </a:rPr>
              <a:t>φούμε</a:t>
            </a:r>
            <a:r>
              <a:rPr lang="en-US" b="1" dirty="0">
                <a:solidFill>
                  <a:schemeClr val="bg1"/>
                </a:solidFill>
                <a:latin typeface="Century Gothic"/>
              </a:rPr>
              <a:t> </a:t>
            </a:r>
            <a:r>
              <a:rPr lang="en-US" b="1" dirty="0" err="1">
                <a:solidFill>
                  <a:schemeClr val="bg1"/>
                </a:solidFill>
                <a:latin typeface="Century Gothic"/>
              </a:rPr>
              <a:t>τη</a:t>
            </a:r>
            <a:r>
              <a:rPr lang="en-US" b="1" dirty="0">
                <a:solidFill>
                  <a:schemeClr val="bg1"/>
                </a:solidFill>
                <a:latin typeface="Century Gothic"/>
              </a:rPr>
              <a:t> </a:t>
            </a:r>
            <a:r>
              <a:rPr lang="en-US" b="1" dirty="0" err="1">
                <a:solidFill>
                  <a:schemeClr val="bg1"/>
                </a:solidFill>
                <a:latin typeface="Century Gothic"/>
              </a:rPr>
              <a:t>δι</a:t>
            </a:r>
            <a:r>
              <a:rPr lang="en-US" b="1" dirty="0">
                <a:solidFill>
                  <a:schemeClr val="bg1"/>
                </a:solidFill>
                <a:latin typeface="Century Gothic"/>
              </a:rPr>
              <a:t>α</a:t>
            </a:r>
            <a:r>
              <a:rPr lang="en-US" b="1" dirty="0" err="1">
                <a:solidFill>
                  <a:schemeClr val="bg1"/>
                </a:solidFill>
                <a:latin typeface="Century Gothic"/>
              </a:rPr>
              <a:t>δρομή</a:t>
            </a:r>
            <a:r>
              <a:rPr lang="en-US" b="1" dirty="0">
                <a:solidFill>
                  <a:schemeClr val="bg1"/>
                </a:solidFill>
                <a:latin typeface="Century Gothic"/>
              </a:rPr>
              <a:t> </a:t>
            </a:r>
            <a:r>
              <a:rPr lang="en-US" b="1" dirty="0" err="1">
                <a:solidFill>
                  <a:schemeClr val="bg1"/>
                </a:solidFill>
                <a:latin typeface="Century Gothic"/>
              </a:rPr>
              <a:t>ενός</a:t>
            </a:r>
            <a:r>
              <a:rPr lang="en-US" b="1" dirty="0">
                <a:solidFill>
                  <a:schemeClr val="bg1"/>
                </a:solidFill>
                <a:latin typeface="Century Gothic"/>
              </a:rPr>
              <a:t> πλα</a:t>
            </a:r>
            <a:r>
              <a:rPr lang="en-US" b="1" dirty="0" err="1">
                <a:solidFill>
                  <a:schemeClr val="bg1"/>
                </a:solidFill>
                <a:latin typeface="Century Gothic"/>
              </a:rPr>
              <a:t>στικού</a:t>
            </a:r>
            <a:r>
              <a:rPr lang="en-US" b="1" dirty="0">
                <a:solidFill>
                  <a:schemeClr val="bg1"/>
                </a:solidFill>
                <a:latin typeface="Century Gothic"/>
              </a:rPr>
              <a:t> μπ</a:t>
            </a:r>
            <a:r>
              <a:rPr lang="en-US" b="1" dirty="0" err="1">
                <a:solidFill>
                  <a:schemeClr val="bg1"/>
                </a:solidFill>
                <a:latin typeface="Century Gothic"/>
              </a:rPr>
              <a:t>ουκ</a:t>
            </a:r>
            <a:r>
              <a:rPr lang="en-US" b="1" dirty="0">
                <a:solidFill>
                  <a:schemeClr val="bg1"/>
                </a:solidFill>
                <a:latin typeface="Century Gothic"/>
              </a:rPr>
              <a:t>α</a:t>
            </a:r>
            <a:r>
              <a:rPr lang="en-US" b="1" dirty="0" err="1">
                <a:solidFill>
                  <a:schemeClr val="bg1"/>
                </a:solidFill>
                <a:latin typeface="Century Gothic"/>
              </a:rPr>
              <a:t>λιού</a:t>
            </a:r>
            <a:r>
              <a:rPr lang="en-US" b="1" dirty="0">
                <a:solidFill>
                  <a:schemeClr val="bg1"/>
                </a:solidFill>
                <a:latin typeface="Century Gothic"/>
              </a:rPr>
              <a:t> από </a:t>
            </a:r>
            <a:r>
              <a:rPr lang="en-US" b="1" dirty="0" err="1">
                <a:solidFill>
                  <a:schemeClr val="bg1"/>
                </a:solidFill>
                <a:latin typeface="Century Gothic"/>
              </a:rPr>
              <a:t>την</a:t>
            </a:r>
            <a:r>
              <a:rPr lang="en-US" b="1" dirty="0">
                <a:solidFill>
                  <a:schemeClr val="bg1"/>
                </a:solidFill>
                <a:latin typeface="Century Gothic"/>
              </a:rPr>
              <a:t> παρα</a:t>
            </a:r>
            <a:r>
              <a:rPr lang="en-US" b="1" dirty="0" err="1">
                <a:solidFill>
                  <a:schemeClr val="bg1"/>
                </a:solidFill>
                <a:latin typeface="Century Gothic"/>
              </a:rPr>
              <a:t>γωγή</a:t>
            </a:r>
            <a:r>
              <a:rPr lang="en-US" b="1" dirty="0">
                <a:solidFill>
                  <a:schemeClr val="bg1"/>
                </a:solidFill>
                <a:latin typeface="Century Gothic"/>
              </a:rPr>
              <a:t> </a:t>
            </a:r>
            <a:r>
              <a:rPr lang="en-US" b="1" dirty="0" err="1">
                <a:solidFill>
                  <a:schemeClr val="bg1"/>
                </a:solidFill>
                <a:latin typeface="Century Gothic"/>
              </a:rPr>
              <a:t>στην</a:t>
            </a:r>
            <a:r>
              <a:rPr lang="en-US" b="1" dirty="0">
                <a:solidFill>
                  <a:schemeClr val="bg1"/>
                </a:solidFill>
                <a:latin typeface="Century Gothic"/>
              </a:rPr>
              <a:t> ανα</a:t>
            </a:r>
            <a:r>
              <a:rPr lang="en-US" b="1" dirty="0" err="1">
                <a:solidFill>
                  <a:schemeClr val="bg1"/>
                </a:solidFill>
                <a:latin typeface="Century Gothic"/>
              </a:rPr>
              <a:t>κύκλωση</a:t>
            </a:r>
            <a:r>
              <a:rPr lang="en-US" b="1" dirty="0">
                <a:solidFill>
                  <a:schemeClr val="bg1"/>
                </a:solidFill>
                <a:latin typeface="Century Gothic"/>
              </a:rPr>
              <a:t> ή τα </a:t>
            </a:r>
            <a:r>
              <a:rPr lang="en-US" b="1" dirty="0" err="1">
                <a:solidFill>
                  <a:schemeClr val="bg1"/>
                </a:solidFill>
                <a:latin typeface="Century Gothic"/>
              </a:rPr>
              <a:t>σκου</a:t>
            </a:r>
            <a:r>
              <a:rPr lang="en-US" b="1" dirty="0">
                <a:solidFill>
                  <a:schemeClr val="bg1"/>
                </a:solidFill>
                <a:latin typeface="Century Gothic"/>
              </a:rPr>
              <a:t>π</a:t>
            </a:r>
            <a:r>
              <a:rPr lang="en-US" b="1" dirty="0" err="1">
                <a:solidFill>
                  <a:schemeClr val="bg1"/>
                </a:solidFill>
                <a:latin typeface="Century Gothic"/>
              </a:rPr>
              <a:t>ίδι</a:t>
            </a:r>
            <a:r>
              <a:rPr lang="en-US" b="1" dirty="0">
                <a:solidFill>
                  <a:schemeClr val="bg1"/>
                </a:solidFill>
                <a:latin typeface="Century Gothic"/>
              </a:rPr>
              <a:t>α.</a:t>
            </a:r>
            <a:endParaRPr lang="en-US" dirty="0">
              <a:solidFill>
                <a:schemeClr val="bg1"/>
              </a:solidFill>
            </a:endParaRPr>
          </a:p>
          <a:p>
            <a:endParaRPr lang="en-US" b="1" dirty="0">
              <a:solidFill>
                <a:schemeClr val="bg1"/>
              </a:solidFill>
              <a:latin typeface="Century Gothic"/>
            </a:endParaRPr>
          </a:p>
        </p:txBody>
      </p:sp>
      <p:sp>
        <p:nvSpPr>
          <p:cNvPr id="51" name="Oval 50">
            <a:extLst>
              <a:ext uri="{FF2B5EF4-FFF2-40B4-BE49-F238E27FC236}">
                <a16:creationId xmlns:a16="http://schemas.microsoft.com/office/drawing/2014/main" id="{D2F36E10-1CC6-F644-8215-29B5F7874191}"/>
              </a:ext>
            </a:extLst>
          </p:cNvPr>
          <p:cNvSpPr/>
          <p:nvPr/>
        </p:nvSpPr>
        <p:spPr>
          <a:xfrm>
            <a:off x="678351" y="403456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4024203"/>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6532929" y="2325479"/>
            <a:ext cx="4447810" cy="1200329"/>
          </a:xfrm>
          <a:prstGeom prst="rect">
            <a:avLst/>
          </a:prstGeom>
        </p:spPr>
        <p:txBody>
          <a:bodyPr wrap="square" lIns="91440" tIns="45720" rIns="91440" bIns="45720" anchor="t">
            <a:spAutoFit/>
          </a:bodyPr>
          <a:lstStyle/>
          <a:p>
            <a:r>
              <a:rPr lang="en-US" b="1" dirty="0" err="1">
                <a:solidFill>
                  <a:schemeClr val="bg1"/>
                </a:solidFill>
                <a:latin typeface="Century Gothic"/>
              </a:rPr>
              <a:t>Δείχνουμε</a:t>
            </a:r>
            <a:r>
              <a:rPr lang="en-US" b="1" dirty="0">
                <a:solidFill>
                  <a:schemeClr val="bg1"/>
                </a:solidFill>
                <a:latin typeface="Century Gothic"/>
              </a:rPr>
              <a:t> π</a:t>
            </a:r>
            <a:r>
              <a:rPr lang="en-US" b="1" dirty="0" err="1">
                <a:solidFill>
                  <a:schemeClr val="bg1"/>
                </a:solidFill>
                <a:latin typeface="Century Gothic"/>
              </a:rPr>
              <a:t>ως</a:t>
            </a:r>
            <a:r>
              <a:rPr lang="en-US" b="1" dirty="0">
                <a:solidFill>
                  <a:schemeClr val="bg1"/>
                </a:solidFill>
                <a:latin typeface="Century Gothic"/>
              </a:rPr>
              <a:t> μπ</a:t>
            </a:r>
            <a:r>
              <a:rPr lang="en-US" b="1" dirty="0" err="1">
                <a:solidFill>
                  <a:schemeClr val="bg1"/>
                </a:solidFill>
                <a:latin typeface="Century Gothic"/>
              </a:rPr>
              <a:t>ορούν</a:t>
            </a:r>
            <a:r>
              <a:rPr lang="en-US" b="1" dirty="0">
                <a:solidFill>
                  <a:schemeClr val="bg1"/>
                </a:solidFill>
                <a:latin typeface="Century Gothic"/>
              </a:rPr>
              <a:t> να επανα</a:t>
            </a:r>
            <a:r>
              <a:rPr lang="en-US" b="1" dirty="0" err="1">
                <a:solidFill>
                  <a:schemeClr val="bg1"/>
                </a:solidFill>
                <a:latin typeface="Century Gothic"/>
              </a:rPr>
              <a:t>χρησιμο</a:t>
            </a:r>
            <a:r>
              <a:rPr lang="en-US" b="1" dirty="0">
                <a:solidFill>
                  <a:schemeClr val="bg1"/>
                </a:solidFill>
                <a:latin typeface="Century Gothic"/>
              </a:rPr>
              <a:t>π</a:t>
            </a:r>
            <a:r>
              <a:rPr lang="en-US" b="1" dirty="0" err="1">
                <a:solidFill>
                  <a:schemeClr val="bg1"/>
                </a:solidFill>
                <a:latin typeface="Century Gothic"/>
              </a:rPr>
              <a:t>οιηθούν</a:t>
            </a:r>
            <a:r>
              <a:rPr lang="en-US" b="1" dirty="0">
                <a:solidFill>
                  <a:schemeClr val="bg1"/>
                </a:solidFill>
                <a:latin typeface="Century Gothic"/>
              </a:rPr>
              <a:t> τα πλα</a:t>
            </a:r>
            <a:r>
              <a:rPr lang="en-US" b="1" dirty="0" err="1">
                <a:solidFill>
                  <a:schemeClr val="bg1"/>
                </a:solidFill>
                <a:latin typeface="Century Gothic"/>
              </a:rPr>
              <a:t>στικά</a:t>
            </a:r>
            <a:r>
              <a:rPr lang="en-US" b="1" dirty="0">
                <a:solidFill>
                  <a:schemeClr val="bg1"/>
                </a:solidFill>
                <a:latin typeface="Century Gothic"/>
              </a:rPr>
              <a:t> </a:t>
            </a:r>
            <a:r>
              <a:rPr lang="en-US" b="1" dirty="0" err="1">
                <a:solidFill>
                  <a:schemeClr val="bg1"/>
                </a:solidFill>
                <a:latin typeface="Century Gothic"/>
              </a:rPr>
              <a:t>μι</a:t>
            </a:r>
            <a:r>
              <a:rPr lang="en-US" b="1" dirty="0">
                <a:solidFill>
                  <a:schemeClr val="bg1"/>
                </a:solidFill>
                <a:latin typeface="Century Gothic"/>
              </a:rPr>
              <a:t>ας </a:t>
            </a:r>
            <a:r>
              <a:rPr lang="en-US" b="1" dirty="0" err="1">
                <a:solidFill>
                  <a:schemeClr val="bg1"/>
                </a:solidFill>
                <a:latin typeface="Century Gothic"/>
              </a:rPr>
              <a:t>χρήσης</a:t>
            </a:r>
            <a:r>
              <a:rPr lang="en-US" b="1" dirty="0">
                <a:solidFill>
                  <a:schemeClr val="bg1"/>
                </a:solidFill>
                <a:latin typeface="Century Gothic"/>
              </a:rPr>
              <a:t>.</a:t>
            </a:r>
            <a:endParaRPr lang="en-US" dirty="0">
              <a:solidFill>
                <a:schemeClr val="bg1"/>
              </a:solidFill>
            </a:endParaRPr>
          </a:p>
          <a:p>
            <a:endParaRPr lang="en-US" b="1" dirty="0">
              <a:solidFill>
                <a:schemeClr val="bg1"/>
              </a:solidFill>
              <a:latin typeface="Century Gothic"/>
            </a:endParaRPr>
          </a:p>
        </p:txBody>
      </p:sp>
      <p:sp>
        <p:nvSpPr>
          <p:cNvPr id="58" name="Oval 57">
            <a:extLst>
              <a:ext uri="{FF2B5EF4-FFF2-40B4-BE49-F238E27FC236}">
                <a16:creationId xmlns:a16="http://schemas.microsoft.com/office/drawing/2014/main" id="{D735544C-6E6A-144B-98AB-DF3D40774A78}"/>
              </a:ext>
            </a:extLst>
          </p:cNvPr>
          <p:cNvSpPr/>
          <p:nvPr/>
        </p:nvSpPr>
        <p:spPr>
          <a:xfrm>
            <a:off x="5754071" y="250092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5833260" y="2490562"/>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484611" y="464929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88987" y="1587045"/>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689744" y="4749752"/>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565908" y="5322831"/>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4957147" y="5338299"/>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2037190"/>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583663"/>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5426871" y="1996658"/>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5311" y="3599314"/>
            <a:ext cx="1187355" cy="1490503"/>
            <a:chOff x="351151" y="2591090"/>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2591090"/>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3345657"/>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3371260" y="2316065"/>
            <a:ext cx="3389618" cy="8459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25472"/>
            <a:ext cx="2486731" cy="82713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6971496" y="2316065"/>
            <a:ext cx="3222407" cy="85535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722358" y="2359224"/>
            <a:ext cx="207781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Τοξίνες</a:t>
            </a:r>
            <a:endParaRPr lang="en-US" dirty="0" err="1"/>
          </a:p>
        </p:txBody>
      </p:sp>
      <p:sp>
        <p:nvSpPr>
          <p:cNvPr id="19" name="Rectangle 18">
            <a:extLst>
              <a:ext uri="{FF2B5EF4-FFF2-40B4-BE49-F238E27FC236}">
                <a16:creationId xmlns:a16="http://schemas.microsoft.com/office/drawing/2014/main" id="{7798956B-4D09-5846-8DD5-91132F7A39A6}"/>
              </a:ext>
            </a:extLst>
          </p:cNvPr>
          <p:cNvSpPr/>
          <p:nvPr/>
        </p:nvSpPr>
        <p:spPr>
          <a:xfrm>
            <a:off x="3517900" y="2339044"/>
            <a:ext cx="3260829"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Μονομερές</a:t>
            </a:r>
            <a:endParaRPr lang="en-US" dirty="0" err="1"/>
          </a:p>
        </p:txBody>
      </p:sp>
      <p:sp>
        <p:nvSpPr>
          <p:cNvPr id="26" name="Rectangle 25">
            <a:extLst>
              <a:ext uri="{FF2B5EF4-FFF2-40B4-BE49-F238E27FC236}">
                <a16:creationId xmlns:a16="http://schemas.microsoft.com/office/drawing/2014/main" id="{636BB5BD-B32C-364E-85D5-FF1D99D1DB48}"/>
              </a:ext>
            </a:extLst>
          </p:cNvPr>
          <p:cNvSpPr/>
          <p:nvPr/>
        </p:nvSpPr>
        <p:spPr>
          <a:xfrm>
            <a:off x="7024228" y="2361104"/>
            <a:ext cx="312457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Πολυμερές</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7145" y="-6117"/>
            <a:ext cx="5537876" cy="2084559"/>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225842" y="889895"/>
            <a:ext cx="4400026" cy="606287"/>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Βα</a:t>
            </a:r>
            <a:r>
              <a:rPr lang="en-US" sz="3200" b="1" dirty="0" err="1">
                <a:solidFill>
                  <a:srgbClr val="004A6C"/>
                </a:solidFill>
                <a:latin typeface="Century Gothic"/>
              </a:rPr>
              <a:t>σικό</a:t>
            </a:r>
            <a:r>
              <a:rPr lang="en-US" sz="3200" b="1" dirty="0">
                <a:solidFill>
                  <a:srgbClr val="004A6C"/>
                </a:solidFill>
                <a:latin typeface="Century Gothic"/>
              </a:rPr>
              <a:t> </a:t>
            </a:r>
            <a:r>
              <a:rPr lang="en-US" sz="3200" b="1" dirty="0" err="1">
                <a:solidFill>
                  <a:srgbClr val="004A6C"/>
                </a:solidFill>
                <a:latin typeface="Century Gothic"/>
              </a:rPr>
              <a:t>Λεξιλόγιο</a:t>
            </a:r>
            <a:endParaRPr lang="en-US" dirty="0" err="1"/>
          </a:p>
        </p:txBody>
      </p:sp>
      <p:sp>
        <p:nvSpPr>
          <p:cNvPr id="15" name="Rectangle 14">
            <a:extLst>
              <a:ext uri="{FF2B5EF4-FFF2-40B4-BE49-F238E27FC236}">
                <a16:creationId xmlns:a16="http://schemas.microsoft.com/office/drawing/2014/main" id="{334D4A5E-C1F0-EF44-8EBA-158841116A40}"/>
              </a:ext>
            </a:extLst>
          </p:cNvPr>
          <p:cNvSpPr/>
          <p:nvPr/>
        </p:nvSpPr>
        <p:spPr>
          <a:xfrm>
            <a:off x="532800" y="3706479"/>
            <a:ext cx="2317175" cy="81773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5A165-CE94-0347-837E-45E6C8E53032}"/>
              </a:ext>
            </a:extLst>
          </p:cNvPr>
          <p:cNvSpPr/>
          <p:nvPr/>
        </p:nvSpPr>
        <p:spPr>
          <a:xfrm>
            <a:off x="722358" y="3730824"/>
            <a:ext cx="191751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Μόριο</a:t>
            </a:r>
            <a:endParaRPr lang="en-US" dirty="0" err="1"/>
          </a:p>
        </p:txBody>
      </p:sp>
      <p:sp>
        <p:nvSpPr>
          <p:cNvPr id="18" name="Rectangle 17">
            <a:extLst>
              <a:ext uri="{FF2B5EF4-FFF2-40B4-BE49-F238E27FC236}">
                <a16:creationId xmlns:a16="http://schemas.microsoft.com/office/drawing/2014/main" id="{557E9252-9D9B-F447-BF54-F24A52DB4F3B}"/>
              </a:ext>
            </a:extLst>
          </p:cNvPr>
          <p:cNvSpPr/>
          <p:nvPr/>
        </p:nvSpPr>
        <p:spPr>
          <a:xfrm>
            <a:off x="4051901" y="3697072"/>
            <a:ext cx="3011441" cy="83654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4241459" y="3730824"/>
            <a:ext cx="255871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Ιδιότητες</a:t>
            </a:r>
            <a:endParaRPr lang="en-US" dirty="0" err="1"/>
          </a:p>
        </p:txBody>
      </p:sp>
      <p:sp>
        <p:nvSpPr>
          <p:cNvPr id="21" name="Rectangle 20">
            <a:extLst>
              <a:ext uri="{FF2B5EF4-FFF2-40B4-BE49-F238E27FC236}">
                <a16:creationId xmlns:a16="http://schemas.microsoft.com/office/drawing/2014/main" id="{221E6713-3774-B141-8129-2FBA40A214B8}"/>
              </a:ext>
            </a:extLst>
          </p:cNvPr>
          <p:cNvSpPr/>
          <p:nvPr/>
        </p:nvSpPr>
        <p:spPr>
          <a:xfrm>
            <a:off x="7926602" y="3687665"/>
            <a:ext cx="3910537" cy="84595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8116160" y="3730824"/>
            <a:ext cx="3581430" cy="769441"/>
          </a:xfrm>
          <a:prstGeom prst="rect">
            <a:avLst/>
          </a:prstGeom>
        </p:spPr>
        <p:txBody>
          <a:bodyPr wrap="none" lIns="91440" tIns="45720" rIns="91440" bIns="45720" anchor="t">
            <a:spAutoFit/>
          </a:bodyPr>
          <a:lstStyle/>
          <a:p>
            <a:r>
              <a:rPr lang="en-US" sz="4400" b="1" dirty="0">
                <a:solidFill>
                  <a:srgbClr val="004A6C"/>
                </a:solidFill>
                <a:latin typeface="Century Gothic"/>
              </a:rPr>
              <a:t>Υποβ</a:t>
            </a:r>
            <a:r>
              <a:rPr lang="en-US" sz="4400" b="1" dirty="0" err="1">
                <a:solidFill>
                  <a:srgbClr val="004A6C"/>
                </a:solidFill>
                <a:latin typeface="Century Gothic"/>
              </a:rPr>
              <a:t>άθμιση</a:t>
            </a:r>
          </a:p>
        </p:txBody>
      </p:sp>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D92560-E0E0-1740-B0ED-71BB7E655D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318654" y="821615"/>
            <a:ext cx="5471123" cy="830997"/>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Αν</a:t>
            </a:r>
            <a:r>
              <a:rPr lang="en-US" sz="2400" b="1" dirty="0">
                <a:solidFill>
                  <a:srgbClr val="004A6C"/>
                </a:solidFill>
                <a:latin typeface="Century Gothic"/>
              </a:rPr>
              <a:t>α</a:t>
            </a:r>
            <a:r>
              <a:rPr lang="en-US" sz="2400" b="1" err="1">
                <a:solidFill>
                  <a:srgbClr val="004A6C"/>
                </a:solidFill>
                <a:latin typeface="Century Gothic"/>
              </a:rPr>
              <a:t>κεφ</a:t>
            </a:r>
            <a:r>
              <a:rPr lang="en-US" sz="2400" b="1" dirty="0">
                <a:solidFill>
                  <a:srgbClr val="004A6C"/>
                </a:solidFill>
                <a:latin typeface="Century Gothic"/>
              </a:rPr>
              <a:t>αλα</a:t>
            </a:r>
            <a:r>
              <a:rPr lang="en-US" sz="2400" b="1" err="1">
                <a:solidFill>
                  <a:srgbClr val="004A6C"/>
                </a:solidFill>
                <a:latin typeface="Century Gothic"/>
              </a:rPr>
              <a:t>ίωση</a:t>
            </a:r>
            <a:r>
              <a:rPr lang="en-US" sz="2400" b="1" dirty="0">
                <a:solidFill>
                  <a:srgbClr val="004A6C"/>
                </a:solidFill>
                <a:latin typeface="Century Gothic"/>
              </a:rPr>
              <a:t>: </a:t>
            </a:r>
            <a:endParaRPr lang="en-US" dirty="0" err="1">
              <a:solidFill>
                <a:srgbClr val="000000"/>
              </a:solidFill>
              <a:latin typeface="Calibri" panose="020F0502020204030204"/>
              <a:ea typeface="Calibri" panose="020F0502020204030204"/>
              <a:cs typeface="Calibri" panose="020F0502020204030204"/>
            </a:endParaRPr>
          </a:p>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κύκλωση</a:t>
            </a:r>
            <a:r>
              <a:rPr lang="en-US" sz="2400" b="1" dirty="0">
                <a:solidFill>
                  <a:srgbClr val="004A6C"/>
                </a:solidFill>
                <a:latin typeface="Century Gothic"/>
              </a:rPr>
              <a:t> πλα</a:t>
            </a:r>
            <a:r>
              <a:rPr lang="en-US" sz="2400" b="1" dirty="0" err="1">
                <a:solidFill>
                  <a:srgbClr val="004A6C"/>
                </a:solidFill>
                <a:latin typeface="Century Gothic"/>
              </a:rPr>
              <a:t>στικού</a:t>
            </a:r>
            <a:endParaRPr lang="en-US" dirty="0">
              <a:ea typeface="Calibri"/>
              <a:cs typeface="Calibri"/>
            </a:endParaRPr>
          </a:p>
        </p:txBody>
      </p:sp>
      <p:pic>
        <p:nvPicPr>
          <p:cNvPr id="14" name="Picture 13">
            <a:extLst>
              <a:ext uri="{FF2B5EF4-FFF2-40B4-BE49-F238E27FC236}">
                <a16:creationId xmlns:a16="http://schemas.microsoft.com/office/drawing/2014/main" id="{8D842279-0DD2-8848-9583-3BE5A1010A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41583" y="1766908"/>
            <a:ext cx="5194860" cy="3710614"/>
          </a:xfrm>
          <a:prstGeom prst="rect">
            <a:avLst/>
          </a:prstGeom>
        </p:spPr>
      </p:pic>
      <p:pic>
        <p:nvPicPr>
          <p:cNvPr id="25" name="Picture 24">
            <a:extLst>
              <a:ext uri="{FF2B5EF4-FFF2-40B4-BE49-F238E27FC236}">
                <a16:creationId xmlns:a16="http://schemas.microsoft.com/office/drawing/2014/main" id="{BE96A77D-5342-F743-A770-67836138E4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630890">
            <a:off x="10084479" y="267574"/>
            <a:ext cx="1534497" cy="1512808"/>
          </a:xfrm>
          <a:prstGeom prst="rect">
            <a:avLst/>
          </a:prstGeom>
        </p:spPr>
      </p:pic>
      <p:pic>
        <p:nvPicPr>
          <p:cNvPr id="27" name="Picture 26">
            <a:extLst>
              <a:ext uri="{FF2B5EF4-FFF2-40B4-BE49-F238E27FC236}">
                <a16:creationId xmlns:a16="http://schemas.microsoft.com/office/drawing/2014/main" id="{0E9C1D78-4840-4040-878F-E4F7E0C39C69}"/>
              </a:ext>
            </a:extLst>
          </p:cNvPr>
          <p:cNvPicPr>
            <a:picLocks noChangeAspect="1"/>
          </p:cNvPicPr>
          <p:nvPr/>
        </p:nvPicPr>
        <p:blipFill>
          <a:blip r:embed="rId6"/>
          <a:stretch>
            <a:fillRect/>
          </a:stretch>
        </p:blipFill>
        <p:spPr>
          <a:xfrm rot="12174213">
            <a:off x="9357152" y="1864890"/>
            <a:ext cx="659737" cy="771121"/>
          </a:xfrm>
          <a:prstGeom prst="rect">
            <a:avLst/>
          </a:prstGeom>
        </p:spPr>
      </p:pic>
      <p:sp>
        <p:nvSpPr>
          <p:cNvPr id="29" name="Rectangle 28">
            <a:extLst>
              <a:ext uri="{FF2B5EF4-FFF2-40B4-BE49-F238E27FC236}">
                <a16:creationId xmlns:a16="http://schemas.microsoft.com/office/drawing/2014/main" id="{9F495997-E3CF-1942-B575-5536F86D6B76}"/>
              </a:ext>
            </a:extLst>
          </p:cNvPr>
          <p:cNvSpPr/>
          <p:nvPr/>
        </p:nvSpPr>
        <p:spPr>
          <a:xfrm>
            <a:off x="8357179" y="1099109"/>
            <a:ext cx="2347519" cy="73456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48546E4-46DA-074A-8A97-B95D53C6E7CC}"/>
              </a:ext>
            </a:extLst>
          </p:cNvPr>
          <p:cNvSpPr/>
          <p:nvPr/>
        </p:nvSpPr>
        <p:spPr>
          <a:xfrm>
            <a:off x="8424901" y="1111825"/>
            <a:ext cx="2279798" cy="707886"/>
          </a:xfrm>
          <a:prstGeom prst="rect">
            <a:avLst/>
          </a:prstGeom>
        </p:spPr>
        <p:txBody>
          <a:bodyPr wrap="square" lIns="91440" tIns="45720" rIns="91440" bIns="45720" anchor="t">
            <a:spAutoFit/>
          </a:bodyPr>
          <a:lstStyle/>
          <a:p>
            <a:r>
              <a:rPr lang="en-US" sz="2000" b="1" dirty="0" err="1">
                <a:solidFill>
                  <a:srgbClr val="004A6C"/>
                </a:solidFill>
                <a:latin typeface="Century Gothic"/>
              </a:rPr>
              <a:t>Περισσότερ</a:t>
            </a:r>
            <a:r>
              <a:rPr lang="en-US" sz="2000" b="1" dirty="0">
                <a:solidFill>
                  <a:srgbClr val="004A6C"/>
                </a:solidFill>
                <a:latin typeface="Century Gothic"/>
              </a:rPr>
              <a:t>α </a:t>
            </a:r>
            <a:r>
              <a:rPr lang="en-US" sz="2000" b="1" dirty="0" err="1">
                <a:solidFill>
                  <a:srgbClr val="004A6C"/>
                </a:solidFill>
                <a:latin typeface="Century Gothic"/>
              </a:rPr>
              <a:t>στον</a:t>
            </a:r>
            <a:r>
              <a:rPr lang="en-US" sz="2000" b="1" dirty="0">
                <a:solidFill>
                  <a:srgbClr val="004A6C"/>
                </a:solidFill>
                <a:latin typeface="Century Gothic"/>
              </a:rPr>
              <a:t> </a:t>
            </a:r>
            <a:r>
              <a:rPr lang="en-US" sz="2000" b="1" dirty="0">
                <a:solidFill>
                  <a:srgbClr val="004A6C"/>
                </a:solidFill>
                <a:latin typeface="Century Gothic"/>
                <a:hlinkClick r:id="rId7"/>
              </a:rPr>
              <a:t>σύνδεσμο</a:t>
            </a:r>
            <a:endParaRPr lang="en-US"/>
          </a:p>
        </p:txBody>
      </p:sp>
      <p:pic>
        <p:nvPicPr>
          <p:cNvPr id="3" name="Picture 2" descr="A picture containing text&#10;&#10;Description automatically generated">
            <a:hlinkClick r:id="rId7"/>
            <a:extLst>
              <a:ext uri="{FF2B5EF4-FFF2-40B4-BE49-F238E27FC236}">
                <a16:creationId xmlns:a16="http://schemas.microsoft.com/office/drawing/2014/main" id="{FB364FDF-F8A6-47CE-97C6-1B304CA4813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804"/>
          <a:stretch/>
        </p:blipFill>
        <p:spPr>
          <a:xfrm>
            <a:off x="0" y="5682074"/>
            <a:ext cx="4200108" cy="1177546"/>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3163-9438-F148-9AA4-DC71A22DB0AC}"/>
              </a:ext>
            </a:extLst>
          </p:cNvPr>
          <p:cNvSpPr>
            <a:spLocks noGrp="1"/>
          </p:cNvSpPr>
          <p:nvPr>
            <p:ph type="title"/>
          </p:nvPr>
        </p:nvSpPr>
        <p:spPr/>
        <p:txBody>
          <a:bodyPr/>
          <a:lstStyle/>
          <a:p>
            <a:endParaRPr lang="en-US"/>
          </a:p>
        </p:txBody>
      </p:sp>
      <p:pic>
        <p:nvPicPr>
          <p:cNvPr id="6" name="Content Placeholder 5" descr="A picture containing sky, outdoor&#10;&#10;Description automatically generated">
            <a:extLst>
              <a:ext uri="{FF2B5EF4-FFF2-40B4-BE49-F238E27FC236}">
                <a16:creationId xmlns:a16="http://schemas.microsoft.com/office/drawing/2014/main" id="{164E9172-B244-674A-9206-3E2753B9FAEE}"/>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1" y="2785"/>
            <a:ext cx="12192000" cy="6855216"/>
          </a:xfrm>
        </p:spPr>
      </p:pic>
      <p:pic>
        <p:nvPicPr>
          <p:cNvPr id="7" name="Picture 6">
            <a:extLst>
              <a:ext uri="{FF2B5EF4-FFF2-40B4-BE49-F238E27FC236}">
                <a16:creationId xmlns:a16="http://schemas.microsoft.com/office/drawing/2014/main" id="{05D67190-3E90-B54F-9CF6-3800480760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582062" y="915690"/>
            <a:ext cx="5471123"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Που</a:t>
            </a:r>
            <a:r>
              <a:rPr lang="en-US" sz="3200" b="1" dirty="0">
                <a:solidFill>
                  <a:srgbClr val="004A6C"/>
                </a:solidFill>
                <a:latin typeface="Century Gothic"/>
              </a:rPr>
              <a:t> π</a:t>
            </a:r>
            <a:r>
              <a:rPr lang="en-US" sz="3200" b="1" dirty="0" err="1">
                <a:solidFill>
                  <a:srgbClr val="004A6C"/>
                </a:solidFill>
                <a:latin typeface="Century Gothic"/>
              </a:rPr>
              <a:t>ηγ</a:t>
            </a:r>
            <a:r>
              <a:rPr lang="en-US" sz="3200" b="1" dirty="0">
                <a:solidFill>
                  <a:srgbClr val="004A6C"/>
                </a:solidFill>
                <a:latin typeface="Century Gothic"/>
              </a:rPr>
              <a:t>α</a:t>
            </a:r>
            <a:r>
              <a:rPr lang="en-US" sz="3200" b="1" dirty="0" err="1">
                <a:solidFill>
                  <a:srgbClr val="004A6C"/>
                </a:solidFill>
                <a:latin typeface="Century Gothic"/>
              </a:rPr>
              <a:t>ίνει</a:t>
            </a:r>
            <a:r>
              <a:rPr lang="en-US" sz="3200" b="1" dirty="0">
                <a:solidFill>
                  <a:srgbClr val="004A6C"/>
                </a:solidFill>
                <a:latin typeface="Century Gothic"/>
              </a:rPr>
              <a:t>....</a:t>
            </a:r>
            <a:endParaRPr lang="en-US" sz="3200" dirty="0"/>
          </a:p>
        </p:txBody>
      </p:sp>
      <p:sp>
        <p:nvSpPr>
          <p:cNvPr id="9" name="Rectangle 8">
            <a:extLst>
              <a:ext uri="{FF2B5EF4-FFF2-40B4-BE49-F238E27FC236}">
                <a16:creationId xmlns:a16="http://schemas.microsoft.com/office/drawing/2014/main" id="{D5B5F019-5AFD-F04E-8C01-75DDC9073756}"/>
              </a:ext>
            </a:extLst>
          </p:cNvPr>
          <p:cNvSpPr/>
          <p:nvPr/>
        </p:nvSpPr>
        <p:spPr>
          <a:xfrm>
            <a:off x="348521" y="2123915"/>
            <a:ext cx="3458981" cy="22172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7D3F714-4DCD-5C4E-9A5B-580AEA1B305E}"/>
              </a:ext>
            </a:extLst>
          </p:cNvPr>
          <p:cNvSpPr/>
          <p:nvPr/>
        </p:nvSpPr>
        <p:spPr>
          <a:xfrm>
            <a:off x="519918" y="2201496"/>
            <a:ext cx="3458981" cy="2554545"/>
          </a:xfrm>
          <a:prstGeom prst="rect">
            <a:avLst/>
          </a:prstGeom>
        </p:spPr>
        <p:txBody>
          <a:bodyPr wrap="square" lIns="91440" tIns="45720" rIns="91440" bIns="45720" anchor="t">
            <a:spAutoFit/>
          </a:bodyPr>
          <a:lstStyle/>
          <a:p>
            <a:r>
              <a:rPr lang="en-US" sz="3200" b="1" dirty="0">
                <a:solidFill>
                  <a:srgbClr val="004A6C"/>
                </a:solidFill>
                <a:latin typeface="Century Gothic"/>
              </a:rPr>
              <a:t>..</a:t>
            </a:r>
            <a:r>
              <a:rPr lang="en-US" sz="3200" b="1" dirty="0" err="1">
                <a:solidFill>
                  <a:srgbClr val="004A6C"/>
                </a:solidFill>
                <a:latin typeface="Century Gothic"/>
              </a:rPr>
              <a:t>έν</a:t>
            </a:r>
            <a:r>
              <a:rPr lang="en-US" sz="3200" b="1" dirty="0">
                <a:solidFill>
                  <a:srgbClr val="004A6C"/>
                </a:solidFill>
                <a:latin typeface="Century Gothic"/>
              </a:rPr>
              <a:t>α μπ</a:t>
            </a:r>
            <a:r>
              <a:rPr lang="en-US" sz="3200" b="1" dirty="0" err="1">
                <a:solidFill>
                  <a:srgbClr val="004A6C"/>
                </a:solidFill>
                <a:latin typeface="Century Gothic"/>
              </a:rPr>
              <a:t>ουκάλι</a:t>
            </a:r>
            <a:r>
              <a:rPr lang="en-US" sz="3200" b="1" dirty="0">
                <a:solidFill>
                  <a:srgbClr val="004A6C"/>
                </a:solidFill>
                <a:latin typeface="Century Gothic"/>
              </a:rPr>
              <a:t> PET </a:t>
            </a:r>
            <a:r>
              <a:rPr lang="en-US" sz="3200" b="1" dirty="0" err="1">
                <a:solidFill>
                  <a:srgbClr val="004A6C"/>
                </a:solidFill>
                <a:latin typeface="Century Gothic"/>
              </a:rPr>
              <a:t>μετά</a:t>
            </a:r>
            <a:r>
              <a:rPr lang="en-US" sz="3200" b="1" dirty="0">
                <a:solidFill>
                  <a:srgbClr val="004A6C"/>
                </a:solidFill>
                <a:latin typeface="Century Gothic"/>
              </a:rPr>
              <a:t> </a:t>
            </a:r>
            <a:r>
              <a:rPr lang="en-US" sz="3200" b="1" dirty="0" err="1">
                <a:solidFill>
                  <a:srgbClr val="004A6C"/>
                </a:solidFill>
                <a:latin typeface="Century Gothic"/>
              </a:rPr>
              <a:t>τη</a:t>
            </a:r>
            <a:r>
              <a:rPr lang="en-US" sz="3200" b="1" dirty="0">
                <a:solidFill>
                  <a:srgbClr val="004A6C"/>
                </a:solidFill>
                <a:latin typeface="Century Gothic"/>
              </a:rPr>
              <a:t> </a:t>
            </a:r>
            <a:r>
              <a:rPr lang="en-US" sz="3200" b="1" dirty="0" err="1">
                <a:solidFill>
                  <a:srgbClr val="004A6C"/>
                </a:solidFill>
                <a:latin typeface="Century Gothic"/>
              </a:rPr>
              <a:t>μί</a:t>
            </a:r>
            <a:r>
              <a:rPr lang="en-US" sz="3200" b="1" dirty="0">
                <a:solidFill>
                  <a:srgbClr val="004A6C"/>
                </a:solidFill>
                <a:latin typeface="Century Gothic"/>
              </a:rPr>
              <a:t>α και </a:t>
            </a:r>
            <a:r>
              <a:rPr lang="en-US" sz="3200" b="1" dirty="0" err="1">
                <a:solidFill>
                  <a:srgbClr val="004A6C"/>
                </a:solidFill>
                <a:latin typeface="Century Gothic"/>
              </a:rPr>
              <a:t>μον</a:t>
            </a:r>
            <a:r>
              <a:rPr lang="en-US" sz="3200" b="1" dirty="0">
                <a:solidFill>
                  <a:srgbClr val="004A6C"/>
                </a:solidFill>
                <a:latin typeface="Century Gothic"/>
              </a:rPr>
              <a:t>α</a:t>
            </a:r>
            <a:r>
              <a:rPr lang="en-US" sz="3200" b="1" dirty="0" err="1">
                <a:solidFill>
                  <a:srgbClr val="004A6C"/>
                </a:solidFill>
                <a:latin typeface="Century Gothic"/>
              </a:rPr>
              <a:t>δική</a:t>
            </a:r>
            <a:r>
              <a:rPr lang="en-US" sz="3200" b="1" dirty="0">
                <a:solidFill>
                  <a:srgbClr val="004A6C"/>
                </a:solidFill>
                <a:latin typeface="Century Gothic"/>
              </a:rPr>
              <a:t> </a:t>
            </a:r>
            <a:r>
              <a:rPr lang="en-US" sz="3200" b="1" dirty="0" err="1">
                <a:solidFill>
                  <a:srgbClr val="004A6C"/>
                </a:solidFill>
                <a:latin typeface="Century Gothic"/>
              </a:rPr>
              <a:t>χρήση</a:t>
            </a:r>
            <a:r>
              <a:rPr lang="en-US" sz="3200" b="1" dirty="0">
                <a:solidFill>
                  <a:srgbClr val="004A6C"/>
                </a:solidFill>
                <a:latin typeface="Century Gothic"/>
              </a:rPr>
              <a:t> </a:t>
            </a:r>
            <a:r>
              <a:rPr lang="en-US" sz="3200" b="1" dirty="0" err="1">
                <a:solidFill>
                  <a:srgbClr val="004A6C"/>
                </a:solidFill>
                <a:latin typeface="Century Gothic"/>
              </a:rPr>
              <a:t>του</a:t>
            </a:r>
            <a:r>
              <a:rPr lang="en-US" sz="3200" b="1" dirty="0">
                <a:solidFill>
                  <a:srgbClr val="004A6C"/>
                </a:solidFill>
                <a:latin typeface="Century Gothic"/>
              </a:rPr>
              <a:t>;</a:t>
            </a:r>
            <a:endParaRPr lang="en-US" dirty="0"/>
          </a:p>
          <a:p>
            <a:endParaRPr lang="en-US" sz="3200" b="1" dirty="0">
              <a:solidFill>
                <a:srgbClr val="004A6C"/>
              </a:solidFill>
              <a:latin typeface="Century Gothic"/>
            </a:endParaRPr>
          </a:p>
        </p:txBody>
      </p:sp>
      <p:pic>
        <p:nvPicPr>
          <p:cNvPr id="11" name="Picture 10">
            <a:extLst>
              <a:ext uri="{FF2B5EF4-FFF2-40B4-BE49-F238E27FC236}">
                <a16:creationId xmlns:a16="http://schemas.microsoft.com/office/drawing/2014/main" id="{2A2E485E-0183-FA48-B99F-30396DB93D4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168888">
            <a:off x="3839605" y="2299916"/>
            <a:ext cx="1113473" cy="1105375"/>
          </a:xfrm>
          <a:prstGeom prst="rect">
            <a:avLst/>
          </a:prstGeom>
        </p:spPr>
      </p:pic>
      <p:pic>
        <p:nvPicPr>
          <p:cNvPr id="5" name="Picture 4" descr="A picture containing text&#10;&#10;Description automatically generated">
            <a:hlinkClick r:id="rId6"/>
            <a:extLst>
              <a:ext uri="{FF2B5EF4-FFF2-40B4-BE49-F238E27FC236}">
                <a16:creationId xmlns:a16="http://schemas.microsoft.com/office/drawing/2014/main" id="{5E92806A-C3B1-397B-A63B-A1C04BDE342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b="-804"/>
          <a:stretch/>
        </p:blipFill>
        <p:spPr>
          <a:xfrm>
            <a:off x="0" y="5682074"/>
            <a:ext cx="4200108" cy="1177546"/>
          </a:xfrm>
          <a:prstGeom prst="rect">
            <a:avLst/>
          </a:prstGeom>
        </p:spPr>
      </p:pic>
    </p:spTree>
    <p:extLst>
      <p:ext uri="{BB962C8B-B14F-4D97-AF65-F5344CB8AC3E}">
        <p14:creationId xmlns:p14="http://schemas.microsoft.com/office/powerpoint/2010/main" val="346309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D5B5F019-5AFD-F04E-8C01-75DDC9073756}"/>
              </a:ext>
            </a:extLst>
          </p:cNvPr>
          <p:cNvSpPr/>
          <p:nvPr/>
        </p:nvSpPr>
        <p:spPr>
          <a:xfrm>
            <a:off x="446175" y="1875341"/>
            <a:ext cx="11120772" cy="73974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mirror, arch&#10;&#10;Description automatically generated">
            <a:extLst>
              <a:ext uri="{FF2B5EF4-FFF2-40B4-BE49-F238E27FC236}">
                <a16:creationId xmlns:a16="http://schemas.microsoft.com/office/drawing/2014/main" id="{80F4B5D1-4FD8-8049-AC8E-A6168C2153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33018" y="2905502"/>
            <a:ext cx="2906217" cy="2906217"/>
          </a:xfrm>
          <a:prstGeom prst="rect">
            <a:avLst/>
          </a:prstGeom>
        </p:spPr>
      </p:pic>
      <p:pic>
        <p:nvPicPr>
          <p:cNvPr id="15" name="Picture 14">
            <a:extLst>
              <a:ext uri="{FF2B5EF4-FFF2-40B4-BE49-F238E27FC236}">
                <a16:creationId xmlns:a16="http://schemas.microsoft.com/office/drawing/2014/main" id="{E641B571-C3C8-844F-960D-271EF64BB2F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04559" y="2901026"/>
            <a:ext cx="2906217" cy="2906217"/>
          </a:xfrm>
          <a:prstGeom prst="rect">
            <a:avLst/>
          </a:prstGeom>
        </p:spPr>
      </p:pic>
      <p:pic>
        <p:nvPicPr>
          <p:cNvPr id="17" name="Picture 16">
            <a:extLst>
              <a:ext uri="{FF2B5EF4-FFF2-40B4-BE49-F238E27FC236}">
                <a16:creationId xmlns:a16="http://schemas.microsoft.com/office/drawing/2014/main" id="{ED783668-BCCD-564C-A2A4-12EC136E482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906906" y="2880451"/>
            <a:ext cx="3124908" cy="3124908"/>
          </a:xfrm>
          <a:prstGeom prst="rect">
            <a:avLst/>
          </a:prstGeom>
        </p:spPr>
      </p:pic>
      <p:pic>
        <p:nvPicPr>
          <p:cNvPr id="18" name="Picture 17">
            <a:extLst>
              <a:ext uri="{FF2B5EF4-FFF2-40B4-BE49-F238E27FC236}">
                <a16:creationId xmlns:a16="http://schemas.microsoft.com/office/drawing/2014/main" id="{1EC4F2EC-4545-6845-98CC-FA85EA25AF2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705691">
            <a:off x="1985975" y="2771327"/>
            <a:ext cx="1113473" cy="1105375"/>
          </a:xfrm>
          <a:prstGeom prst="rect">
            <a:avLst/>
          </a:prstGeom>
        </p:spPr>
      </p:pic>
      <p:pic>
        <p:nvPicPr>
          <p:cNvPr id="19" name="Picture 18">
            <a:extLst>
              <a:ext uri="{FF2B5EF4-FFF2-40B4-BE49-F238E27FC236}">
                <a16:creationId xmlns:a16="http://schemas.microsoft.com/office/drawing/2014/main" id="{2A766DA4-C4F2-2A4E-8EB8-996E117DDAB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705691">
            <a:off x="5253832" y="2771327"/>
            <a:ext cx="1113473" cy="1105375"/>
          </a:xfrm>
          <a:prstGeom prst="rect">
            <a:avLst/>
          </a:prstGeom>
        </p:spPr>
      </p:pic>
      <p:pic>
        <p:nvPicPr>
          <p:cNvPr id="20" name="Picture 19">
            <a:extLst>
              <a:ext uri="{FF2B5EF4-FFF2-40B4-BE49-F238E27FC236}">
                <a16:creationId xmlns:a16="http://schemas.microsoft.com/office/drawing/2014/main" id="{28D1BBDF-B72E-3648-9B23-9F012DA17D2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8705691">
            <a:off x="8266856" y="2771327"/>
            <a:ext cx="1113473" cy="1105375"/>
          </a:xfrm>
          <a:prstGeom prst="rect">
            <a:avLst/>
          </a:prstGeom>
        </p:spPr>
      </p:pic>
      <p:pic>
        <p:nvPicPr>
          <p:cNvPr id="21" name="Picture 20">
            <a:extLst>
              <a:ext uri="{FF2B5EF4-FFF2-40B4-BE49-F238E27FC236}">
                <a16:creationId xmlns:a16="http://schemas.microsoft.com/office/drawing/2014/main" id="{23A59254-A027-6A4C-9185-F85EA7E06F8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2630890">
            <a:off x="10175793" y="2596995"/>
            <a:ext cx="1534497" cy="1512808"/>
          </a:xfrm>
          <a:prstGeom prst="rect">
            <a:avLst/>
          </a:prstGeom>
        </p:spPr>
      </p:pic>
      <p:pic>
        <p:nvPicPr>
          <p:cNvPr id="22" name="Picture 21" descr="Icon&#10;&#10;Description automatically generated">
            <a:extLst>
              <a:ext uri="{FF2B5EF4-FFF2-40B4-BE49-F238E27FC236}">
                <a16:creationId xmlns:a16="http://schemas.microsoft.com/office/drawing/2014/main" id="{FF5ACF3E-E56C-DD4E-9B56-0370054D803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163095" y="977073"/>
            <a:ext cx="1785598" cy="1105174"/>
          </a:xfrm>
          <a:prstGeom prst="rect">
            <a:avLst/>
          </a:prstGeom>
        </p:spPr>
      </p:pic>
      <p:pic>
        <p:nvPicPr>
          <p:cNvPr id="23" name="Picture 22" descr="Icon&#10;&#10;Description automatically generated">
            <a:extLst>
              <a:ext uri="{FF2B5EF4-FFF2-40B4-BE49-F238E27FC236}">
                <a16:creationId xmlns:a16="http://schemas.microsoft.com/office/drawing/2014/main" id="{9BA8A3B6-8E57-2946-9AF9-72BE8D711D4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126097">
            <a:off x="9231453" y="863388"/>
            <a:ext cx="753392" cy="646331"/>
          </a:xfrm>
          <a:prstGeom prst="rect">
            <a:avLst/>
          </a:prstGeom>
        </p:spPr>
      </p:pic>
      <p:pic>
        <p:nvPicPr>
          <p:cNvPr id="4" name="Picture 3" descr="A picture containing text&#10;&#10;Description automatically generated">
            <a:hlinkClick r:id="rId11"/>
            <a:extLst>
              <a:ext uri="{FF2B5EF4-FFF2-40B4-BE49-F238E27FC236}">
                <a16:creationId xmlns:a16="http://schemas.microsoft.com/office/drawing/2014/main" id="{C5B529DF-FA43-DB6A-84E4-C3C0FFCB01FD}"/>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b="-804"/>
          <a:stretch/>
        </p:blipFill>
        <p:spPr>
          <a:xfrm>
            <a:off x="0" y="5682074"/>
            <a:ext cx="4200108" cy="1177546"/>
          </a:xfrm>
          <a:prstGeom prst="rect">
            <a:avLst/>
          </a:prstGeom>
        </p:spPr>
      </p:pic>
      <p:sp>
        <p:nvSpPr>
          <p:cNvPr id="6" name="TextBox 5">
            <a:extLst>
              <a:ext uri="{FF2B5EF4-FFF2-40B4-BE49-F238E27FC236}">
                <a16:creationId xmlns:a16="http://schemas.microsoft.com/office/drawing/2014/main" id="{8D71819E-5995-E1CF-C97E-9AA07B944416}"/>
              </a:ext>
            </a:extLst>
          </p:cNvPr>
          <p:cNvSpPr txBox="1"/>
          <p:nvPr/>
        </p:nvSpPr>
        <p:spPr>
          <a:xfrm>
            <a:off x="582062" y="915690"/>
            <a:ext cx="5471123"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Που</a:t>
            </a:r>
            <a:r>
              <a:rPr lang="en-US" sz="3200" b="1" dirty="0">
                <a:solidFill>
                  <a:srgbClr val="004A6C"/>
                </a:solidFill>
                <a:latin typeface="Century Gothic"/>
              </a:rPr>
              <a:t> π</a:t>
            </a:r>
            <a:r>
              <a:rPr lang="en-US" sz="3200" b="1" dirty="0" err="1">
                <a:solidFill>
                  <a:srgbClr val="004A6C"/>
                </a:solidFill>
                <a:latin typeface="Century Gothic"/>
              </a:rPr>
              <a:t>ηγ</a:t>
            </a:r>
            <a:r>
              <a:rPr lang="en-US" sz="3200" b="1" dirty="0">
                <a:solidFill>
                  <a:srgbClr val="004A6C"/>
                </a:solidFill>
                <a:latin typeface="Century Gothic"/>
              </a:rPr>
              <a:t>α</a:t>
            </a:r>
            <a:r>
              <a:rPr lang="en-US" sz="3200" b="1" dirty="0" err="1">
                <a:solidFill>
                  <a:srgbClr val="004A6C"/>
                </a:solidFill>
                <a:latin typeface="Century Gothic"/>
              </a:rPr>
              <a:t>ίνει</a:t>
            </a:r>
            <a:r>
              <a:rPr lang="en-US" sz="3200" b="1" dirty="0">
                <a:solidFill>
                  <a:srgbClr val="004A6C"/>
                </a:solidFill>
                <a:latin typeface="Century Gothic"/>
              </a:rPr>
              <a:t>....</a:t>
            </a:r>
            <a:endParaRPr lang="en-US" sz="3200" dirty="0"/>
          </a:p>
        </p:txBody>
      </p:sp>
      <p:sp>
        <p:nvSpPr>
          <p:cNvPr id="11" name="Rectangle 10">
            <a:extLst>
              <a:ext uri="{FF2B5EF4-FFF2-40B4-BE49-F238E27FC236}">
                <a16:creationId xmlns:a16="http://schemas.microsoft.com/office/drawing/2014/main" id="{575796A2-A0BC-AD6A-C06E-1C176CFACB39}"/>
              </a:ext>
            </a:extLst>
          </p:cNvPr>
          <p:cNvSpPr/>
          <p:nvPr/>
        </p:nvSpPr>
        <p:spPr>
          <a:xfrm>
            <a:off x="585770" y="2069792"/>
            <a:ext cx="11906832" cy="1077218"/>
          </a:xfrm>
          <a:prstGeom prst="rect">
            <a:avLst/>
          </a:prstGeom>
        </p:spPr>
        <p:txBody>
          <a:bodyPr wrap="square" lIns="91440" tIns="45720" rIns="91440" bIns="45720" anchor="t">
            <a:spAutoFit/>
          </a:bodyPr>
          <a:lstStyle/>
          <a:p>
            <a:r>
              <a:rPr lang="en-US" sz="3200" b="1" dirty="0" err="1">
                <a:solidFill>
                  <a:srgbClr val="004A6C"/>
                </a:solidFill>
                <a:latin typeface="Century Gothic"/>
              </a:rPr>
              <a:t>έν</a:t>
            </a:r>
            <a:r>
              <a:rPr lang="en-US" sz="3200" b="1" dirty="0">
                <a:solidFill>
                  <a:srgbClr val="004A6C"/>
                </a:solidFill>
                <a:latin typeface="Century Gothic"/>
              </a:rPr>
              <a:t>α μπ</a:t>
            </a:r>
            <a:r>
              <a:rPr lang="en-US" sz="3200" b="1" dirty="0" err="1">
                <a:solidFill>
                  <a:srgbClr val="004A6C"/>
                </a:solidFill>
                <a:latin typeface="Century Gothic"/>
              </a:rPr>
              <a:t>ουκάλι</a:t>
            </a:r>
            <a:r>
              <a:rPr lang="en-US" sz="3200" b="1" dirty="0">
                <a:solidFill>
                  <a:srgbClr val="004A6C"/>
                </a:solidFill>
                <a:latin typeface="Century Gothic"/>
              </a:rPr>
              <a:t> PET </a:t>
            </a:r>
            <a:r>
              <a:rPr lang="en-US" sz="3200" b="1" dirty="0" err="1">
                <a:solidFill>
                  <a:srgbClr val="004A6C"/>
                </a:solidFill>
                <a:latin typeface="Century Gothic"/>
              </a:rPr>
              <a:t>μετά</a:t>
            </a:r>
            <a:r>
              <a:rPr lang="en-US" sz="3200" b="1" dirty="0">
                <a:solidFill>
                  <a:srgbClr val="004A6C"/>
                </a:solidFill>
                <a:latin typeface="Century Gothic"/>
              </a:rPr>
              <a:t> </a:t>
            </a:r>
            <a:r>
              <a:rPr lang="en-US" sz="3200" b="1" dirty="0" err="1">
                <a:solidFill>
                  <a:srgbClr val="004A6C"/>
                </a:solidFill>
                <a:latin typeface="Century Gothic"/>
              </a:rPr>
              <a:t>τη</a:t>
            </a:r>
            <a:r>
              <a:rPr lang="en-US" sz="3200" b="1" dirty="0">
                <a:solidFill>
                  <a:srgbClr val="004A6C"/>
                </a:solidFill>
                <a:latin typeface="Century Gothic"/>
              </a:rPr>
              <a:t> </a:t>
            </a:r>
            <a:r>
              <a:rPr lang="en-US" sz="3200" b="1" dirty="0" err="1">
                <a:solidFill>
                  <a:srgbClr val="004A6C"/>
                </a:solidFill>
                <a:latin typeface="Century Gothic"/>
              </a:rPr>
              <a:t>μί</a:t>
            </a:r>
            <a:r>
              <a:rPr lang="en-US" sz="3200" b="1" dirty="0">
                <a:solidFill>
                  <a:srgbClr val="004A6C"/>
                </a:solidFill>
                <a:latin typeface="Century Gothic"/>
              </a:rPr>
              <a:t>α και </a:t>
            </a:r>
            <a:r>
              <a:rPr lang="en-US" sz="3200" b="1" dirty="0" err="1">
                <a:solidFill>
                  <a:srgbClr val="004A6C"/>
                </a:solidFill>
                <a:latin typeface="Century Gothic"/>
              </a:rPr>
              <a:t>μον</a:t>
            </a:r>
            <a:r>
              <a:rPr lang="en-US" sz="3200" b="1" dirty="0">
                <a:solidFill>
                  <a:srgbClr val="004A6C"/>
                </a:solidFill>
                <a:latin typeface="Century Gothic"/>
              </a:rPr>
              <a:t>α</a:t>
            </a:r>
            <a:r>
              <a:rPr lang="en-US" sz="3200" b="1" dirty="0" err="1">
                <a:solidFill>
                  <a:srgbClr val="004A6C"/>
                </a:solidFill>
                <a:latin typeface="Century Gothic"/>
              </a:rPr>
              <a:t>δική</a:t>
            </a:r>
            <a:r>
              <a:rPr lang="en-US" sz="3200" b="1" dirty="0">
                <a:solidFill>
                  <a:srgbClr val="004A6C"/>
                </a:solidFill>
                <a:latin typeface="Century Gothic"/>
              </a:rPr>
              <a:t> </a:t>
            </a:r>
            <a:r>
              <a:rPr lang="en-US" sz="3200" b="1" dirty="0" err="1">
                <a:solidFill>
                  <a:srgbClr val="004A6C"/>
                </a:solidFill>
                <a:latin typeface="Century Gothic"/>
              </a:rPr>
              <a:t>χρήση</a:t>
            </a:r>
            <a:r>
              <a:rPr lang="en-US" sz="3200" b="1" dirty="0">
                <a:solidFill>
                  <a:srgbClr val="004A6C"/>
                </a:solidFill>
                <a:latin typeface="Century Gothic"/>
              </a:rPr>
              <a:t> </a:t>
            </a:r>
            <a:r>
              <a:rPr lang="en-US" sz="3200" b="1" dirty="0" err="1">
                <a:solidFill>
                  <a:srgbClr val="004A6C"/>
                </a:solidFill>
                <a:latin typeface="Century Gothic"/>
              </a:rPr>
              <a:t>του</a:t>
            </a:r>
            <a:r>
              <a:rPr lang="en-US" sz="3200" b="1" dirty="0">
                <a:solidFill>
                  <a:srgbClr val="004A6C"/>
                </a:solidFill>
                <a:latin typeface="Century Gothic"/>
              </a:rPr>
              <a:t>;</a:t>
            </a:r>
            <a:endParaRPr lang="en-US" dirty="0"/>
          </a:p>
          <a:p>
            <a:endParaRPr lang="en-US" sz="3200" b="1" dirty="0">
              <a:solidFill>
                <a:srgbClr val="004A6C"/>
              </a:solidFill>
              <a:latin typeface="Century Gothic"/>
            </a:endParaRPr>
          </a:p>
        </p:txBody>
      </p:sp>
    </p:spTree>
    <p:extLst>
      <p:ext uri="{BB962C8B-B14F-4D97-AF65-F5344CB8AC3E}">
        <p14:creationId xmlns:p14="http://schemas.microsoft.com/office/powerpoint/2010/main" val="143973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A3B8603-8D9C-C949-ACA0-06D4B539FBC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85" y="0"/>
            <a:ext cx="11932342" cy="6858000"/>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318654" y="878060"/>
            <a:ext cx="5471123" cy="830997"/>
          </a:xfrm>
          <a:prstGeom prst="rect">
            <a:avLst/>
          </a:prstGeom>
          <a:noFill/>
        </p:spPr>
        <p:txBody>
          <a:bodyPr wrap="square" lIns="91440" tIns="45720" rIns="91440" bIns="45720" rtlCol="0" anchor="t">
            <a:spAutoFit/>
          </a:bodyPr>
          <a:lstStyle/>
          <a:p>
            <a:r>
              <a:rPr lang="en-US" sz="2400" b="1" err="1">
                <a:solidFill>
                  <a:srgbClr val="004A6C"/>
                </a:solidFill>
                <a:latin typeface="Century Gothic"/>
              </a:rPr>
              <a:t>Κύκλος</a:t>
            </a:r>
            <a:r>
              <a:rPr lang="en-US" sz="2400" b="1" dirty="0">
                <a:solidFill>
                  <a:srgbClr val="004A6C"/>
                </a:solidFill>
                <a:latin typeface="Century Gothic"/>
              </a:rPr>
              <a:t> </a:t>
            </a:r>
            <a:r>
              <a:rPr lang="en-US" sz="2400" b="1" err="1">
                <a:solidFill>
                  <a:srgbClr val="004A6C"/>
                </a:solidFill>
                <a:latin typeface="Century Gothic"/>
              </a:rPr>
              <a:t>ζωής</a:t>
            </a:r>
            <a:r>
              <a:rPr lang="en-US" sz="2400" b="1" dirty="0">
                <a:solidFill>
                  <a:srgbClr val="004A6C"/>
                </a:solidFill>
                <a:latin typeface="Century Gothic"/>
              </a:rPr>
              <a:t> </a:t>
            </a:r>
            <a:r>
              <a:rPr lang="en-US" sz="2400" b="1" err="1">
                <a:solidFill>
                  <a:srgbClr val="004A6C"/>
                </a:solidFill>
                <a:latin typeface="Century Gothic"/>
              </a:rPr>
              <a:t>ενός</a:t>
            </a:r>
            <a:r>
              <a:rPr lang="en-US" sz="2400" b="1" dirty="0">
                <a:solidFill>
                  <a:srgbClr val="004A6C"/>
                </a:solidFill>
                <a:latin typeface="Century Gothic"/>
              </a:rPr>
              <a:t> PET </a:t>
            </a:r>
            <a:endParaRPr lang="en-US"/>
          </a:p>
          <a:p>
            <a:r>
              <a:rPr lang="en-US" sz="2400" b="1" dirty="0">
                <a:solidFill>
                  <a:srgbClr val="004A6C"/>
                </a:solidFill>
                <a:latin typeface="Century Gothic"/>
              </a:rPr>
              <a:t>μπ</a:t>
            </a:r>
            <a:r>
              <a:rPr lang="en-US" sz="2400" b="1" dirty="0" err="1">
                <a:solidFill>
                  <a:srgbClr val="004A6C"/>
                </a:solidFill>
                <a:latin typeface="Century Gothic"/>
              </a:rPr>
              <a:t>ουκ</a:t>
            </a:r>
            <a:r>
              <a:rPr lang="en-US" sz="2400" b="1" dirty="0">
                <a:solidFill>
                  <a:srgbClr val="004A6C"/>
                </a:solidFill>
                <a:latin typeface="Century Gothic"/>
              </a:rPr>
              <a:t>α</a:t>
            </a:r>
            <a:r>
              <a:rPr lang="en-US" sz="2400" b="1" dirty="0" err="1">
                <a:solidFill>
                  <a:srgbClr val="004A6C"/>
                </a:solidFill>
                <a:latin typeface="Century Gothic"/>
              </a:rPr>
              <a:t>λιού</a:t>
            </a:r>
          </a:p>
        </p:txBody>
      </p:sp>
      <p:pic>
        <p:nvPicPr>
          <p:cNvPr id="3" name="Picture 2">
            <a:extLst>
              <a:ext uri="{FF2B5EF4-FFF2-40B4-BE49-F238E27FC236}">
                <a16:creationId xmlns:a16="http://schemas.microsoft.com/office/drawing/2014/main" id="{BA0983DB-3BAA-5544-9CFB-5E45220220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003491">
            <a:off x="1510760" y="2259183"/>
            <a:ext cx="2151675" cy="2926278"/>
          </a:xfrm>
          <a:prstGeom prst="rect">
            <a:avLst/>
          </a:prstGeom>
        </p:spPr>
      </p:pic>
      <p:pic>
        <p:nvPicPr>
          <p:cNvPr id="24" name="Picture 23">
            <a:extLst>
              <a:ext uri="{FF2B5EF4-FFF2-40B4-BE49-F238E27FC236}">
                <a16:creationId xmlns:a16="http://schemas.microsoft.com/office/drawing/2014/main" id="{27AD8C18-5990-4F46-8ACD-CC1C412FCFC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3289599">
            <a:off x="-148671" y="4454673"/>
            <a:ext cx="1534497" cy="1512808"/>
          </a:xfrm>
          <a:prstGeom prst="rect">
            <a:avLst/>
          </a:prstGeom>
        </p:spPr>
      </p:pic>
      <p:sp>
        <p:nvSpPr>
          <p:cNvPr id="26" name="Rectangle 25">
            <a:extLst>
              <a:ext uri="{FF2B5EF4-FFF2-40B4-BE49-F238E27FC236}">
                <a16:creationId xmlns:a16="http://schemas.microsoft.com/office/drawing/2014/main" id="{862CD014-9CDE-6D40-BA48-AAAE424589E9}"/>
              </a:ext>
            </a:extLst>
          </p:cNvPr>
          <p:cNvSpPr/>
          <p:nvPr/>
        </p:nvSpPr>
        <p:spPr>
          <a:xfrm>
            <a:off x="686137" y="4502254"/>
            <a:ext cx="1703972" cy="63240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2D1B05CD-E379-3F47-950C-72A5B5FE6659}"/>
              </a:ext>
            </a:extLst>
          </p:cNvPr>
          <p:cNvSpPr/>
          <p:nvPr/>
        </p:nvSpPr>
        <p:spPr>
          <a:xfrm>
            <a:off x="716229" y="4505563"/>
            <a:ext cx="1673879" cy="584775"/>
          </a:xfrm>
          <a:prstGeom prst="rect">
            <a:avLst/>
          </a:prstGeom>
        </p:spPr>
        <p:txBody>
          <a:bodyPr wrap="square" lIns="91440" tIns="45720" rIns="91440" bIns="45720" anchor="t">
            <a:spAutoFit/>
          </a:bodyPr>
          <a:lstStyle/>
          <a:p>
            <a:r>
              <a:rPr lang="en-US" sz="1600" b="1" dirty="0">
                <a:solidFill>
                  <a:srgbClr val="004A6C"/>
                </a:solidFill>
                <a:latin typeface="Century Gothic"/>
              </a:rPr>
              <a:t>Πα</a:t>
            </a:r>
            <a:r>
              <a:rPr lang="en-US" sz="1600" b="1" dirty="0" err="1">
                <a:solidFill>
                  <a:srgbClr val="004A6C"/>
                </a:solidFill>
                <a:latin typeface="Century Gothic"/>
              </a:rPr>
              <a:t>τήστε</a:t>
            </a:r>
            <a:r>
              <a:rPr lang="en-US" sz="1600" b="1" dirty="0">
                <a:solidFill>
                  <a:srgbClr val="004A6C"/>
                </a:solidFill>
                <a:latin typeface="Century Gothic"/>
              </a:rPr>
              <a:t> </a:t>
            </a:r>
            <a:r>
              <a:rPr lang="en-US" sz="1600" b="1" dirty="0" err="1">
                <a:solidFill>
                  <a:srgbClr val="004A6C"/>
                </a:solidFill>
                <a:latin typeface="Century Gothic"/>
              </a:rPr>
              <a:t>τον</a:t>
            </a:r>
            <a:r>
              <a:rPr lang="en-US" sz="1600" b="1" dirty="0">
                <a:solidFill>
                  <a:srgbClr val="004A6C"/>
                </a:solidFill>
                <a:latin typeface="Century Gothic"/>
              </a:rPr>
              <a:t> </a:t>
            </a:r>
            <a:r>
              <a:rPr lang="en-US" sz="1600" b="1" dirty="0">
                <a:solidFill>
                  <a:srgbClr val="004A6C"/>
                </a:solidFill>
                <a:latin typeface="Century Gothic"/>
                <a:hlinkClick r:id="rId6"/>
              </a:rPr>
              <a:t>σύνδεσμο</a:t>
            </a:r>
            <a:endParaRPr lang="en-US" sz="1600" b="1" dirty="0">
              <a:solidFill>
                <a:srgbClr val="004A6C"/>
              </a:solidFill>
              <a:latin typeface="Century Gothic"/>
            </a:endParaRPr>
          </a:p>
        </p:txBody>
      </p:sp>
      <p:pic>
        <p:nvPicPr>
          <p:cNvPr id="4" name="Picture 3" descr="A picture containing text&#10;&#10;Description automatically generated">
            <a:hlinkClick r:id="rId6"/>
            <a:extLst>
              <a:ext uri="{FF2B5EF4-FFF2-40B4-BE49-F238E27FC236}">
                <a16:creationId xmlns:a16="http://schemas.microsoft.com/office/drawing/2014/main" id="{5F7DD18D-6DE6-49E2-BA4A-E29813ABBD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40404" y="4695354"/>
            <a:ext cx="12192000" cy="6858000"/>
          </a:xfrm>
          <a:prstGeom prst="rect">
            <a:avLst/>
          </a:prstGeom>
        </p:spPr>
      </p:pic>
      <p:sp>
        <p:nvSpPr>
          <p:cNvPr id="7" name="Rectangle 6">
            <a:extLst>
              <a:ext uri="{FF2B5EF4-FFF2-40B4-BE49-F238E27FC236}">
                <a16:creationId xmlns:a16="http://schemas.microsoft.com/office/drawing/2014/main" id="{62896F9B-231E-4CB6-9176-6E7E06DF841A}"/>
              </a:ext>
            </a:extLst>
          </p:cNvPr>
          <p:cNvSpPr/>
          <p:nvPr/>
        </p:nvSpPr>
        <p:spPr>
          <a:xfrm rot="236710">
            <a:off x="10378912" y="1030753"/>
            <a:ext cx="1715679" cy="339365"/>
          </a:xfrm>
          <a:prstGeom prst="rect">
            <a:avLst/>
          </a:prstGeom>
          <a:solidFill>
            <a:srgbClr val="1D4968"/>
          </a:solidFill>
          <a:ln>
            <a:solidFill>
              <a:srgbClr val="1D49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text&#10;&#10;Description automatically generated">
            <a:hlinkClick r:id="rId8"/>
            <a:extLst>
              <a:ext uri="{FF2B5EF4-FFF2-40B4-BE49-F238E27FC236}">
                <a16:creationId xmlns:a16="http://schemas.microsoft.com/office/drawing/2014/main" id="{61B64EAF-E94E-8E0E-89FC-E3369C645F4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b="-804"/>
          <a:stretch/>
        </p:blipFill>
        <p:spPr>
          <a:xfrm>
            <a:off x="0" y="5682074"/>
            <a:ext cx="4200108" cy="1177546"/>
          </a:xfrm>
          <a:prstGeom prst="rect">
            <a:avLst/>
          </a:prstGeom>
        </p:spPr>
      </p:pic>
      <p:pic>
        <p:nvPicPr>
          <p:cNvPr id="9" name="Picture 8" descr="A map of a town&#10;&#10;Description automatically generated">
            <a:extLst>
              <a:ext uri="{FF2B5EF4-FFF2-40B4-BE49-F238E27FC236}">
                <a16:creationId xmlns:a16="http://schemas.microsoft.com/office/drawing/2014/main" id="{C4AE959D-DD44-8218-3CFE-C822856D217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909031" y="0"/>
            <a:ext cx="8287419" cy="6858000"/>
          </a:xfrm>
          <a:prstGeom prst="rect">
            <a:avLst/>
          </a:prstGeom>
        </p:spPr>
      </p:pic>
    </p:spTree>
    <p:extLst>
      <p:ext uri="{BB962C8B-B14F-4D97-AF65-F5344CB8AC3E}">
        <p14:creationId xmlns:p14="http://schemas.microsoft.com/office/powerpoint/2010/main" val="4099949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outdoor, mountain, grass, rock&#10;&#10;Description automatically generated">
            <a:extLst>
              <a:ext uri="{FF2B5EF4-FFF2-40B4-BE49-F238E27FC236}">
                <a16:creationId xmlns:a16="http://schemas.microsoft.com/office/drawing/2014/main" id="{A9F56DD9-4A6A-B74C-9D7E-FBDEF2C2FA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13" name="Rectangle 12">
            <a:extLst>
              <a:ext uri="{FF2B5EF4-FFF2-40B4-BE49-F238E27FC236}">
                <a16:creationId xmlns:a16="http://schemas.microsoft.com/office/drawing/2014/main" id="{87EA59D8-5F30-7F4B-BB19-443E82DB7057}"/>
              </a:ext>
            </a:extLst>
          </p:cNvPr>
          <p:cNvSpPr/>
          <p:nvPr/>
        </p:nvSpPr>
        <p:spPr>
          <a:xfrm>
            <a:off x="348522" y="2123915"/>
            <a:ext cx="4228930" cy="283783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278A15D-72A2-9D4F-9101-F4CC75D4A800}"/>
              </a:ext>
            </a:extLst>
          </p:cNvPr>
          <p:cNvSpPr/>
          <p:nvPr/>
        </p:nvSpPr>
        <p:spPr>
          <a:xfrm>
            <a:off x="362719" y="2297698"/>
            <a:ext cx="4228929" cy="3539430"/>
          </a:xfrm>
          <a:prstGeom prst="rect">
            <a:avLst/>
          </a:prstGeom>
        </p:spPr>
        <p:txBody>
          <a:bodyPr wrap="square" lIns="91440" tIns="45720" rIns="91440" bIns="45720" anchor="t">
            <a:spAutoFit/>
          </a:bodyPr>
          <a:lstStyle/>
          <a:p>
            <a:r>
              <a:rPr lang="en-US" sz="3200" b="1" dirty="0" err="1">
                <a:solidFill>
                  <a:srgbClr val="004A6C"/>
                </a:solidFill>
                <a:latin typeface="Century Gothic"/>
              </a:rPr>
              <a:t>Κάθε</a:t>
            </a:r>
            <a:r>
              <a:rPr lang="en-US" sz="3200" b="1" dirty="0">
                <a:solidFill>
                  <a:srgbClr val="004A6C"/>
                </a:solidFill>
                <a:latin typeface="Century Gothic"/>
              </a:rPr>
              <a:t> </a:t>
            </a:r>
            <a:r>
              <a:rPr lang="en-US" sz="3200" b="1" dirty="0" err="1">
                <a:solidFill>
                  <a:srgbClr val="004A6C"/>
                </a:solidFill>
                <a:latin typeface="Century Gothic"/>
              </a:rPr>
              <a:t>λε</a:t>
            </a:r>
            <a:r>
              <a:rPr lang="en-US" sz="3200" b="1" dirty="0">
                <a:solidFill>
                  <a:srgbClr val="004A6C"/>
                </a:solidFill>
                <a:latin typeface="Century Gothic"/>
              </a:rPr>
              <a:t>π</a:t>
            </a:r>
            <a:r>
              <a:rPr lang="en-US" sz="3200" b="1" dirty="0" err="1">
                <a:solidFill>
                  <a:srgbClr val="004A6C"/>
                </a:solidFill>
                <a:latin typeface="Century Gothic"/>
              </a:rPr>
              <a:t>τό</a:t>
            </a:r>
            <a:r>
              <a:rPr lang="en-US" sz="3200" b="1" dirty="0">
                <a:solidFill>
                  <a:srgbClr val="004A6C"/>
                </a:solidFill>
                <a:latin typeface="Century Gothic"/>
              </a:rPr>
              <a:t> π</a:t>
            </a:r>
            <a:r>
              <a:rPr lang="en-US" sz="3200" b="1" dirty="0" err="1">
                <a:solidFill>
                  <a:srgbClr val="004A6C"/>
                </a:solidFill>
                <a:latin typeface="Century Gothic"/>
              </a:rPr>
              <a:t>ετιέτ</a:t>
            </a:r>
            <a:r>
              <a:rPr lang="en-US" sz="3200" b="1" dirty="0">
                <a:solidFill>
                  <a:srgbClr val="004A6C"/>
                </a:solidFill>
                <a:latin typeface="Century Gothic"/>
              </a:rPr>
              <a:t>αι </a:t>
            </a:r>
            <a:r>
              <a:rPr lang="en-US" sz="3200" b="1" dirty="0" err="1">
                <a:solidFill>
                  <a:srgbClr val="004A6C"/>
                </a:solidFill>
                <a:latin typeface="Century Gothic"/>
              </a:rPr>
              <a:t>στη</a:t>
            </a:r>
            <a:r>
              <a:rPr lang="en-US" sz="3200" b="1" dirty="0">
                <a:solidFill>
                  <a:srgbClr val="004A6C"/>
                </a:solidFill>
                <a:latin typeface="Century Gothic"/>
              </a:rPr>
              <a:t> </a:t>
            </a:r>
            <a:r>
              <a:rPr lang="en-US" sz="3200" b="1" dirty="0" err="1">
                <a:solidFill>
                  <a:srgbClr val="004A6C"/>
                </a:solidFill>
                <a:latin typeface="Century Gothic"/>
              </a:rPr>
              <a:t>θάλ</a:t>
            </a:r>
            <a:r>
              <a:rPr lang="en-US" sz="3200" b="1" dirty="0">
                <a:solidFill>
                  <a:srgbClr val="004A6C"/>
                </a:solidFill>
                <a:latin typeface="Century Gothic"/>
              </a:rPr>
              <a:t>α</a:t>
            </a:r>
            <a:r>
              <a:rPr lang="en-US" sz="3200" b="1" dirty="0" err="1">
                <a:solidFill>
                  <a:srgbClr val="004A6C"/>
                </a:solidFill>
                <a:latin typeface="Century Gothic"/>
              </a:rPr>
              <a:t>σσ</a:t>
            </a:r>
            <a:r>
              <a:rPr lang="en-US" sz="3200" b="1" dirty="0">
                <a:solidFill>
                  <a:srgbClr val="004A6C"/>
                </a:solidFill>
                <a:latin typeface="Century Gothic"/>
              </a:rPr>
              <a:t>α </a:t>
            </a:r>
            <a:r>
              <a:rPr lang="en-US" sz="3200" b="1" dirty="0" err="1">
                <a:solidFill>
                  <a:srgbClr val="004A6C"/>
                </a:solidFill>
                <a:latin typeface="Century Gothic"/>
              </a:rPr>
              <a:t>τόσο</a:t>
            </a:r>
            <a:r>
              <a:rPr lang="en-US" sz="3200" b="1" dirty="0">
                <a:solidFill>
                  <a:srgbClr val="004A6C"/>
                </a:solidFill>
                <a:latin typeface="Century Gothic"/>
              </a:rPr>
              <a:t> πλα</a:t>
            </a:r>
            <a:r>
              <a:rPr lang="en-US" sz="3200" b="1" dirty="0" err="1">
                <a:solidFill>
                  <a:srgbClr val="004A6C"/>
                </a:solidFill>
                <a:latin typeface="Century Gothic"/>
              </a:rPr>
              <a:t>στικό</a:t>
            </a:r>
            <a:r>
              <a:rPr lang="en-US" sz="3200" b="1" dirty="0">
                <a:solidFill>
                  <a:srgbClr val="004A6C"/>
                </a:solidFill>
                <a:latin typeface="Century Gothic"/>
              </a:rPr>
              <a:t> </a:t>
            </a:r>
            <a:r>
              <a:rPr lang="en-US" sz="3200" b="1" dirty="0" err="1">
                <a:solidFill>
                  <a:srgbClr val="004A6C"/>
                </a:solidFill>
                <a:latin typeface="Century Gothic"/>
              </a:rPr>
              <a:t>όσο</a:t>
            </a:r>
            <a:r>
              <a:rPr lang="en-US" sz="3200" b="1" dirty="0">
                <a:solidFill>
                  <a:srgbClr val="004A6C"/>
                </a:solidFill>
                <a:latin typeface="Century Gothic"/>
              </a:rPr>
              <a:t> </a:t>
            </a:r>
            <a:r>
              <a:rPr lang="en-US" sz="3200" b="1" dirty="0" err="1">
                <a:solidFill>
                  <a:srgbClr val="004A6C"/>
                </a:solidFill>
                <a:latin typeface="Century Gothic"/>
              </a:rPr>
              <a:t>το</a:t>
            </a:r>
            <a:r>
              <a:rPr lang="en-US" sz="3200" b="1" dirty="0">
                <a:solidFill>
                  <a:srgbClr val="004A6C"/>
                </a:solidFill>
                <a:latin typeface="Century Gothic"/>
              </a:rPr>
              <a:t> </a:t>
            </a:r>
            <a:r>
              <a:rPr lang="en-US" sz="3200" b="1" dirty="0" err="1">
                <a:solidFill>
                  <a:srgbClr val="004A6C"/>
                </a:solidFill>
                <a:latin typeface="Century Gothic"/>
              </a:rPr>
              <a:t>φορτίο</a:t>
            </a:r>
            <a:r>
              <a:rPr lang="en-US" sz="3200" b="1" dirty="0">
                <a:solidFill>
                  <a:srgbClr val="004A6C"/>
                </a:solidFill>
                <a:latin typeface="Century Gothic"/>
              </a:rPr>
              <a:t> </a:t>
            </a:r>
            <a:r>
              <a:rPr lang="en-US" sz="3200" b="1" dirty="0" err="1">
                <a:solidFill>
                  <a:srgbClr val="004A6C"/>
                </a:solidFill>
                <a:latin typeface="Century Gothic"/>
              </a:rPr>
              <a:t>ενός</a:t>
            </a:r>
            <a:r>
              <a:rPr lang="en-US" sz="3200" b="1" dirty="0">
                <a:solidFill>
                  <a:srgbClr val="004A6C"/>
                </a:solidFill>
                <a:latin typeface="Century Gothic"/>
              </a:rPr>
              <a:t> απ</a:t>
            </a:r>
            <a:r>
              <a:rPr lang="en-US" sz="3200" b="1" dirty="0" err="1">
                <a:solidFill>
                  <a:srgbClr val="004A6C"/>
                </a:solidFill>
                <a:latin typeface="Century Gothic"/>
              </a:rPr>
              <a:t>ορριμμ</a:t>
            </a:r>
            <a:r>
              <a:rPr lang="en-US" sz="3200" b="1" dirty="0">
                <a:solidFill>
                  <a:srgbClr val="004A6C"/>
                </a:solidFill>
                <a:latin typeface="Century Gothic"/>
              </a:rPr>
              <a:t>α</a:t>
            </a:r>
            <a:r>
              <a:rPr lang="en-US" sz="3200" b="1" dirty="0" err="1">
                <a:solidFill>
                  <a:srgbClr val="004A6C"/>
                </a:solidFill>
                <a:latin typeface="Century Gothic"/>
              </a:rPr>
              <a:t>τοφόρoυ</a:t>
            </a:r>
            <a:r>
              <a:rPr lang="en-US" sz="3200" b="1" dirty="0">
                <a:solidFill>
                  <a:srgbClr val="004A6C"/>
                </a:solidFill>
                <a:latin typeface="Century Gothic"/>
              </a:rPr>
              <a:t>.</a:t>
            </a:r>
            <a:endParaRPr lang="en-US" dirty="0"/>
          </a:p>
          <a:p>
            <a:endParaRPr lang="en-US" sz="3200" b="1" dirty="0">
              <a:solidFill>
                <a:srgbClr val="004A6C"/>
              </a:solidFill>
              <a:latin typeface="Century Gothic"/>
            </a:endParaRPr>
          </a:p>
        </p:txBody>
      </p:sp>
      <p:pic>
        <p:nvPicPr>
          <p:cNvPr id="9" name="Picture 8">
            <a:extLst>
              <a:ext uri="{FF2B5EF4-FFF2-40B4-BE49-F238E27FC236}">
                <a16:creationId xmlns:a16="http://schemas.microsoft.com/office/drawing/2014/main" id="{A5764FB5-333B-E74C-A103-CB67BDF13A3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5"/>
          <a:stretch/>
        </p:blipFill>
        <p:spPr>
          <a:xfrm>
            <a:off x="-5716" y="0"/>
            <a:ext cx="6746638" cy="2113787"/>
          </a:xfrm>
          <a:prstGeom prst="rect">
            <a:avLst/>
          </a:prstGeom>
        </p:spPr>
      </p:pic>
      <p:sp>
        <p:nvSpPr>
          <p:cNvPr id="8" name="TextBox 7">
            <a:extLst>
              <a:ext uri="{FF2B5EF4-FFF2-40B4-BE49-F238E27FC236}">
                <a16:creationId xmlns:a16="http://schemas.microsoft.com/office/drawing/2014/main" id="{6231863D-8DC7-134C-B8B1-B350F8FCC494}"/>
              </a:ext>
            </a:extLst>
          </p:cNvPr>
          <p:cNvSpPr txBox="1"/>
          <p:nvPr/>
        </p:nvSpPr>
        <p:spPr>
          <a:xfrm>
            <a:off x="-1197" y="962727"/>
            <a:ext cx="5471123"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στικά</a:t>
            </a:r>
            <a:r>
              <a:rPr lang="en-US" sz="2400" b="1" dirty="0">
                <a:solidFill>
                  <a:srgbClr val="004A6C"/>
                </a:solidFill>
                <a:latin typeface="Century Gothic"/>
              </a:rPr>
              <a:t>: </a:t>
            </a:r>
            <a:r>
              <a:rPr lang="en-US" sz="2400" b="1" dirty="0" err="1">
                <a:solidFill>
                  <a:srgbClr val="004A6C"/>
                </a:solidFill>
                <a:latin typeface="Century Gothic"/>
              </a:rPr>
              <a:t>Δεδομέν</a:t>
            </a:r>
            <a:r>
              <a:rPr lang="en-US" sz="2400" b="1" dirty="0">
                <a:solidFill>
                  <a:srgbClr val="004A6C"/>
                </a:solidFill>
                <a:latin typeface="Century Gothic"/>
              </a:rPr>
              <a:t>α &amp; </a:t>
            </a:r>
            <a:r>
              <a:rPr lang="en-US" sz="2400" b="1" dirty="0" err="1">
                <a:solidFill>
                  <a:srgbClr val="004A6C"/>
                </a:solidFill>
                <a:latin typeface="Century Gothic"/>
              </a:rPr>
              <a:t>Αριθμοί</a:t>
            </a:r>
            <a:endParaRPr lang="en-US" sz="2400" b="1">
              <a:solidFill>
                <a:srgbClr val="004A6C"/>
              </a:solidFill>
              <a:latin typeface="Century Gothic"/>
            </a:endParaRPr>
          </a:p>
        </p:txBody>
      </p:sp>
      <p:pic>
        <p:nvPicPr>
          <p:cNvPr id="19" name="Picture 18">
            <a:extLst>
              <a:ext uri="{FF2B5EF4-FFF2-40B4-BE49-F238E27FC236}">
                <a16:creationId xmlns:a16="http://schemas.microsoft.com/office/drawing/2014/main" id="{7EC4C642-E434-FE47-831E-FDA10436E42B}"/>
              </a:ext>
            </a:extLst>
          </p:cNvPr>
          <p:cNvPicPr>
            <a:picLocks noChangeAspect="1"/>
          </p:cNvPicPr>
          <p:nvPr/>
        </p:nvPicPr>
        <p:blipFill>
          <a:blip r:embed="rId5"/>
          <a:stretch>
            <a:fillRect/>
          </a:stretch>
        </p:blipFill>
        <p:spPr>
          <a:xfrm rot="3419984">
            <a:off x="5042798" y="2787053"/>
            <a:ext cx="659737" cy="771121"/>
          </a:xfrm>
          <a:prstGeom prst="rect">
            <a:avLst/>
          </a:prstGeom>
        </p:spPr>
      </p:pic>
      <p:pic>
        <p:nvPicPr>
          <p:cNvPr id="4" name="Picture 3" descr="Text&#10;&#10;Description automatically generated with low confidence">
            <a:extLst>
              <a:ext uri="{FF2B5EF4-FFF2-40B4-BE49-F238E27FC236}">
                <a16:creationId xmlns:a16="http://schemas.microsoft.com/office/drawing/2014/main" id="{34F514C3-0294-6EA3-5A40-88CFF485CD8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282"/>
          <a:stretch/>
        </p:blipFill>
        <p:spPr>
          <a:xfrm>
            <a:off x="-11430" y="5682712"/>
            <a:ext cx="4078004" cy="1175290"/>
          </a:xfrm>
          <a:prstGeom prst="rect">
            <a:avLst/>
          </a:prstGeom>
        </p:spPr>
      </p:pic>
    </p:spTree>
    <p:extLst>
      <p:ext uri="{BB962C8B-B14F-4D97-AF65-F5344CB8AC3E}">
        <p14:creationId xmlns:p14="http://schemas.microsoft.com/office/powerpoint/2010/main" val="2093895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61D4D-19AF-3545-87AE-546E2D003AAD}"/>
              </a:ext>
            </a:extLst>
          </p:cNvPr>
          <p:cNvSpPr>
            <a:spLocks noGrp="1"/>
          </p:cNvSpPr>
          <p:nvPr>
            <p:ph type="title"/>
          </p:nvPr>
        </p:nvSpPr>
        <p:spPr/>
        <p:txBody>
          <a:bodyPr/>
          <a:lstStyle/>
          <a:p>
            <a:endParaRPr lang="en-US"/>
          </a:p>
        </p:txBody>
      </p:sp>
      <p:pic>
        <p:nvPicPr>
          <p:cNvPr id="4" name="Picture 3" descr="A picture containing icon&#10;&#10;Description automatically generated">
            <a:extLst>
              <a:ext uri="{FF2B5EF4-FFF2-40B4-BE49-F238E27FC236}">
                <a16:creationId xmlns:a16="http://schemas.microsoft.com/office/drawing/2014/main" id="{86EEF4D8-E926-6548-ABB1-B58AE312203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29"/>
            <a:ext cx="12192000" cy="6858000"/>
          </a:xfrm>
          <a:prstGeom prst="rect">
            <a:avLst/>
          </a:prstGeom>
        </p:spPr>
      </p:pic>
      <p:pic>
        <p:nvPicPr>
          <p:cNvPr id="12" name="Content Placeholder 10" descr="Logo&#10;&#10;Description automatically generated">
            <a:extLst>
              <a:ext uri="{FF2B5EF4-FFF2-40B4-BE49-F238E27FC236}">
                <a16:creationId xmlns:a16="http://schemas.microsoft.com/office/drawing/2014/main" id="{799BC8E6-897F-C742-A26D-9F7AD649BA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1978729"/>
            <a:ext cx="1149809" cy="1084106"/>
          </a:xfrm>
          <a:prstGeom prst="rect">
            <a:avLst/>
          </a:prstGeom>
        </p:spPr>
      </p:pic>
      <p:pic>
        <p:nvPicPr>
          <p:cNvPr id="13" name="Content Placeholder 10" descr="Logo&#10;&#10;Description automatically generated">
            <a:extLst>
              <a:ext uri="{FF2B5EF4-FFF2-40B4-BE49-F238E27FC236}">
                <a16:creationId xmlns:a16="http://schemas.microsoft.com/office/drawing/2014/main" id="{3EE1708F-87C9-E746-BEC7-578027A28C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2647719"/>
            <a:ext cx="1149809" cy="1084106"/>
          </a:xfrm>
          <a:prstGeom prst="rect">
            <a:avLst/>
          </a:prstGeom>
        </p:spPr>
      </p:pic>
      <p:pic>
        <p:nvPicPr>
          <p:cNvPr id="14" name="Content Placeholder 10" descr="Logo&#10;&#10;Description automatically generated">
            <a:extLst>
              <a:ext uri="{FF2B5EF4-FFF2-40B4-BE49-F238E27FC236}">
                <a16:creationId xmlns:a16="http://schemas.microsoft.com/office/drawing/2014/main" id="{2970DBAB-F023-A14C-9A18-FBAC4019FB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3337665"/>
            <a:ext cx="1149809" cy="1084106"/>
          </a:xfrm>
          <a:prstGeom prst="rect">
            <a:avLst/>
          </a:prstGeom>
        </p:spPr>
      </p:pic>
      <p:pic>
        <p:nvPicPr>
          <p:cNvPr id="15" name="Content Placeholder 10" descr="Logo&#10;&#10;Description automatically generated">
            <a:extLst>
              <a:ext uri="{FF2B5EF4-FFF2-40B4-BE49-F238E27FC236}">
                <a16:creationId xmlns:a16="http://schemas.microsoft.com/office/drawing/2014/main" id="{A34F3C27-720A-D543-A21C-995D92D15A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4048781"/>
            <a:ext cx="1149809" cy="1084106"/>
          </a:xfrm>
          <a:prstGeom prst="rect">
            <a:avLst/>
          </a:prstGeom>
        </p:spPr>
      </p:pic>
      <p:pic>
        <p:nvPicPr>
          <p:cNvPr id="16" name="Content Placeholder 10" descr="Logo&#10;&#10;Description automatically generated">
            <a:extLst>
              <a:ext uri="{FF2B5EF4-FFF2-40B4-BE49-F238E27FC236}">
                <a16:creationId xmlns:a16="http://schemas.microsoft.com/office/drawing/2014/main" id="{669CB5A4-E330-AC48-B995-F4402C1E5F4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4732866"/>
            <a:ext cx="1149809" cy="1084106"/>
          </a:xfrm>
          <a:prstGeom prst="rect">
            <a:avLst/>
          </a:prstGeom>
        </p:spPr>
      </p:pic>
      <p:pic>
        <p:nvPicPr>
          <p:cNvPr id="18" name="Content Placeholder 10" descr="Logo&#10;&#10;Description automatically generated">
            <a:extLst>
              <a:ext uri="{FF2B5EF4-FFF2-40B4-BE49-F238E27FC236}">
                <a16:creationId xmlns:a16="http://schemas.microsoft.com/office/drawing/2014/main" id="{D60A95C7-824C-204D-96E5-6361717FD1C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1978729"/>
            <a:ext cx="1149809" cy="1084106"/>
          </a:xfrm>
          <a:prstGeom prst="rect">
            <a:avLst/>
          </a:prstGeom>
        </p:spPr>
      </p:pic>
      <p:pic>
        <p:nvPicPr>
          <p:cNvPr id="19" name="Content Placeholder 10" descr="Logo&#10;&#10;Description automatically generated">
            <a:extLst>
              <a:ext uri="{FF2B5EF4-FFF2-40B4-BE49-F238E27FC236}">
                <a16:creationId xmlns:a16="http://schemas.microsoft.com/office/drawing/2014/main" id="{A08ACCD6-57FE-664A-83E0-D735BCA0FE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2647719"/>
            <a:ext cx="1149809" cy="1084106"/>
          </a:xfrm>
          <a:prstGeom prst="rect">
            <a:avLst/>
          </a:prstGeom>
        </p:spPr>
      </p:pic>
      <p:pic>
        <p:nvPicPr>
          <p:cNvPr id="20" name="Content Placeholder 10" descr="Logo&#10;&#10;Description automatically generated">
            <a:extLst>
              <a:ext uri="{FF2B5EF4-FFF2-40B4-BE49-F238E27FC236}">
                <a16:creationId xmlns:a16="http://schemas.microsoft.com/office/drawing/2014/main" id="{1FB2744B-4A62-704C-AEDD-56A6D4BF4DA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3337665"/>
            <a:ext cx="1149809" cy="1084106"/>
          </a:xfrm>
          <a:prstGeom prst="rect">
            <a:avLst/>
          </a:prstGeom>
        </p:spPr>
      </p:pic>
      <p:pic>
        <p:nvPicPr>
          <p:cNvPr id="21" name="Content Placeholder 10" descr="Logo&#10;&#10;Description automatically generated">
            <a:extLst>
              <a:ext uri="{FF2B5EF4-FFF2-40B4-BE49-F238E27FC236}">
                <a16:creationId xmlns:a16="http://schemas.microsoft.com/office/drawing/2014/main" id="{3205C9CD-D905-974C-8919-BD32B5364F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4048781"/>
            <a:ext cx="1149809" cy="1084106"/>
          </a:xfrm>
          <a:prstGeom prst="rect">
            <a:avLst/>
          </a:prstGeom>
        </p:spPr>
      </p:pic>
      <p:pic>
        <p:nvPicPr>
          <p:cNvPr id="22" name="Content Placeholder 10" descr="Logo&#10;&#10;Description automatically generated">
            <a:extLst>
              <a:ext uri="{FF2B5EF4-FFF2-40B4-BE49-F238E27FC236}">
                <a16:creationId xmlns:a16="http://schemas.microsoft.com/office/drawing/2014/main" id="{33D9D9BB-72ED-5D4B-BDD8-09FB3001291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4732866"/>
            <a:ext cx="1149809" cy="1084106"/>
          </a:xfrm>
          <a:prstGeom prst="rect">
            <a:avLst/>
          </a:prstGeom>
        </p:spPr>
      </p:pic>
      <p:pic>
        <p:nvPicPr>
          <p:cNvPr id="24" name="Content Placeholder 10" descr="Logo&#10;&#10;Description automatically generated">
            <a:extLst>
              <a:ext uri="{FF2B5EF4-FFF2-40B4-BE49-F238E27FC236}">
                <a16:creationId xmlns:a16="http://schemas.microsoft.com/office/drawing/2014/main" id="{8BF2D44B-B459-BA4E-8781-8252C62EF3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1978729"/>
            <a:ext cx="1149809" cy="1084106"/>
          </a:xfrm>
          <a:prstGeom prst="rect">
            <a:avLst/>
          </a:prstGeom>
        </p:spPr>
      </p:pic>
      <p:pic>
        <p:nvPicPr>
          <p:cNvPr id="25" name="Content Placeholder 10" descr="Logo&#10;&#10;Description automatically generated">
            <a:extLst>
              <a:ext uri="{FF2B5EF4-FFF2-40B4-BE49-F238E27FC236}">
                <a16:creationId xmlns:a16="http://schemas.microsoft.com/office/drawing/2014/main" id="{464E25A9-CC25-C945-B3BE-A89F98A41A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2647719"/>
            <a:ext cx="1149809" cy="1084106"/>
          </a:xfrm>
          <a:prstGeom prst="rect">
            <a:avLst/>
          </a:prstGeom>
        </p:spPr>
      </p:pic>
      <p:pic>
        <p:nvPicPr>
          <p:cNvPr id="26" name="Content Placeholder 10" descr="Logo&#10;&#10;Description automatically generated">
            <a:extLst>
              <a:ext uri="{FF2B5EF4-FFF2-40B4-BE49-F238E27FC236}">
                <a16:creationId xmlns:a16="http://schemas.microsoft.com/office/drawing/2014/main" id="{410D6EE2-44AF-534C-A279-E271DD096A0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3337665"/>
            <a:ext cx="1149809" cy="1084106"/>
          </a:xfrm>
          <a:prstGeom prst="rect">
            <a:avLst/>
          </a:prstGeom>
        </p:spPr>
      </p:pic>
      <p:pic>
        <p:nvPicPr>
          <p:cNvPr id="27" name="Content Placeholder 10" descr="Logo&#10;&#10;Description automatically generated">
            <a:extLst>
              <a:ext uri="{FF2B5EF4-FFF2-40B4-BE49-F238E27FC236}">
                <a16:creationId xmlns:a16="http://schemas.microsoft.com/office/drawing/2014/main" id="{4AAD9B45-A918-6340-85E4-D952C51A205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4048781"/>
            <a:ext cx="1149809" cy="1084106"/>
          </a:xfrm>
          <a:prstGeom prst="rect">
            <a:avLst/>
          </a:prstGeom>
        </p:spPr>
      </p:pic>
      <p:pic>
        <p:nvPicPr>
          <p:cNvPr id="28" name="Content Placeholder 10" descr="Logo&#10;&#10;Description automatically generated">
            <a:extLst>
              <a:ext uri="{FF2B5EF4-FFF2-40B4-BE49-F238E27FC236}">
                <a16:creationId xmlns:a16="http://schemas.microsoft.com/office/drawing/2014/main" id="{3B3C4EC6-B2B6-724B-A4AD-1CDCA510CF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4732866"/>
            <a:ext cx="1149809" cy="1084106"/>
          </a:xfrm>
          <a:prstGeom prst="rect">
            <a:avLst/>
          </a:prstGeom>
        </p:spPr>
      </p:pic>
      <p:pic>
        <p:nvPicPr>
          <p:cNvPr id="30" name="Content Placeholder 10" descr="Logo&#10;&#10;Description automatically generated">
            <a:extLst>
              <a:ext uri="{FF2B5EF4-FFF2-40B4-BE49-F238E27FC236}">
                <a16:creationId xmlns:a16="http://schemas.microsoft.com/office/drawing/2014/main" id="{518AAD81-23F6-3C40-8735-8556899D8D1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1978729"/>
            <a:ext cx="1149809" cy="1084106"/>
          </a:xfrm>
          <a:prstGeom prst="rect">
            <a:avLst/>
          </a:prstGeom>
        </p:spPr>
      </p:pic>
      <p:pic>
        <p:nvPicPr>
          <p:cNvPr id="31" name="Content Placeholder 10" descr="Logo&#10;&#10;Description automatically generated">
            <a:extLst>
              <a:ext uri="{FF2B5EF4-FFF2-40B4-BE49-F238E27FC236}">
                <a16:creationId xmlns:a16="http://schemas.microsoft.com/office/drawing/2014/main" id="{512707DB-39E0-AA40-A6E9-E4CD208518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2647719"/>
            <a:ext cx="1149809" cy="1084106"/>
          </a:xfrm>
          <a:prstGeom prst="rect">
            <a:avLst/>
          </a:prstGeom>
        </p:spPr>
      </p:pic>
      <p:pic>
        <p:nvPicPr>
          <p:cNvPr id="32" name="Content Placeholder 10" descr="Logo&#10;&#10;Description automatically generated">
            <a:extLst>
              <a:ext uri="{FF2B5EF4-FFF2-40B4-BE49-F238E27FC236}">
                <a16:creationId xmlns:a16="http://schemas.microsoft.com/office/drawing/2014/main" id="{853EBFDC-CC0E-7349-8A14-8CC4C8DC54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3337665"/>
            <a:ext cx="1149809" cy="1084106"/>
          </a:xfrm>
          <a:prstGeom prst="rect">
            <a:avLst/>
          </a:prstGeom>
        </p:spPr>
      </p:pic>
      <p:pic>
        <p:nvPicPr>
          <p:cNvPr id="33" name="Content Placeholder 10" descr="Logo&#10;&#10;Description automatically generated">
            <a:extLst>
              <a:ext uri="{FF2B5EF4-FFF2-40B4-BE49-F238E27FC236}">
                <a16:creationId xmlns:a16="http://schemas.microsoft.com/office/drawing/2014/main" id="{DDB4A8CD-1652-B341-980B-00C705D78F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4048781"/>
            <a:ext cx="1149809" cy="1084106"/>
          </a:xfrm>
          <a:prstGeom prst="rect">
            <a:avLst/>
          </a:prstGeom>
        </p:spPr>
      </p:pic>
      <p:pic>
        <p:nvPicPr>
          <p:cNvPr id="34" name="Content Placeholder 10" descr="Logo&#10;&#10;Description automatically generated">
            <a:extLst>
              <a:ext uri="{FF2B5EF4-FFF2-40B4-BE49-F238E27FC236}">
                <a16:creationId xmlns:a16="http://schemas.microsoft.com/office/drawing/2014/main" id="{513C4E80-E0FD-DA4F-B6FD-F598A7346C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4732866"/>
            <a:ext cx="1149809" cy="1084106"/>
          </a:xfrm>
          <a:prstGeom prst="rect">
            <a:avLst/>
          </a:prstGeom>
        </p:spPr>
      </p:pic>
      <p:pic>
        <p:nvPicPr>
          <p:cNvPr id="36" name="Content Placeholder 10" descr="Logo&#10;&#10;Description automatically generated">
            <a:extLst>
              <a:ext uri="{FF2B5EF4-FFF2-40B4-BE49-F238E27FC236}">
                <a16:creationId xmlns:a16="http://schemas.microsoft.com/office/drawing/2014/main" id="{15C318CB-A682-F34D-B744-102AEA94167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1978729"/>
            <a:ext cx="1149809" cy="1084106"/>
          </a:xfrm>
          <a:prstGeom prst="rect">
            <a:avLst/>
          </a:prstGeom>
        </p:spPr>
      </p:pic>
      <p:pic>
        <p:nvPicPr>
          <p:cNvPr id="37" name="Content Placeholder 10" descr="Logo&#10;&#10;Description automatically generated">
            <a:extLst>
              <a:ext uri="{FF2B5EF4-FFF2-40B4-BE49-F238E27FC236}">
                <a16:creationId xmlns:a16="http://schemas.microsoft.com/office/drawing/2014/main" id="{AA48F5D7-2216-864A-9A25-20DC6C0BDA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2647719"/>
            <a:ext cx="1149809" cy="1084106"/>
          </a:xfrm>
          <a:prstGeom prst="rect">
            <a:avLst/>
          </a:prstGeom>
        </p:spPr>
      </p:pic>
      <p:pic>
        <p:nvPicPr>
          <p:cNvPr id="38" name="Content Placeholder 10" descr="Logo&#10;&#10;Description automatically generated">
            <a:extLst>
              <a:ext uri="{FF2B5EF4-FFF2-40B4-BE49-F238E27FC236}">
                <a16:creationId xmlns:a16="http://schemas.microsoft.com/office/drawing/2014/main" id="{63812B06-F757-954E-9A7E-D0D3349F89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3337665"/>
            <a:ext cx="1149809" cy="1084106"/>
          </a:xfrm>
          <a:prstGeom prst="rect">
            <a:avLst/>
          </a:prstGeom>
        </p:spPr>
      </p:pic>
      <p:pic>
        <p:nvPicPr>
          <p:cNvPr id="39" name="Content Placeholder 10" descr="Logo&#10;&#10;Description automatically generated">
            <a:extLst>
              <a:ext uri="{FF2B5EF4-FFF2-40B4-BE49-F238E27FC236}">
                <a16:creationId xmlns:a16="http://schemas.microsoft.com/office/drawing/2014/main" id="{92FD63B3-8CBF-B848-8F1E-9AC427C6D4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4048781"/>
            <a:ext cx="1149809" cy="1084106"/>
          </a:xfrm>
          <a:prstGeom prst="rect">
            <a:avLst/>
          </a:prstGeom>
        </p:spPr>
      </p:pic>
      <p:pic>
        <p:nvPicPr>
          <p:cNvPr id="40" name="Content Placeholder 10" descr="Logo&#10;&#10;Description automatically generated">
            <a:extLst>
              <a:ext uri="{FF2B5EF4-FFF2-40B4-BE49-F238E27FC236}">
                <a16:creationId xmlns:a16="http://schemas.microsoft.com/office/drawing/2014/main" id="{3B448F77-C8C9-F642-B2C6-6A9C2B5236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4732866"/>
            <a:ext cx="1149809" cy="1084106"/>
          </a:xfrm>
          <a:prstGeom prst="rect">
            <a:avLst/>
          </a:prstGeom>
        </p:spPr>
      </p:pic>
      <p:pic>
        <p:nvPicPr>
          <p:cNvPr id="42" name="Content Placeholder 10" descr="Logo&#10;&#10;Description automatically generated">
            <a:extLst>
              <a:ext uri="{FF2B5EF4-FFF2-40B4-BE49-F238E27FC236}">
                <a16:creationId xmlns:a16="http://schemas.microsoft.com/office/drawing/2014/main" id="{18959488-4C70-F34E-971A-82655FE6E4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1978729"/>
            <a:ext cx="1149809" cy="1084106"/>
          </a:xfrm>
          <a:prstGeom prst="rect">
            <a:avLst/>
          </a:prstGeom>
        </p:spPr>
      </p:pic>
      <p:pic>
        <p:nvPicPr>
          <p:cNvPr id="43" name="Content Placeholder 10" descr="Logo&#10;&#10;Description automatically generated">
            <a:extLst>
              <a:ext uri="{FF2B5EF4-FFF2-40B4-BE49-F238E27FC236}">
                <a16:creationId xmlns:a16="http://schemas.microsoft.com/office/drawing/2014/main" id="{5E1BE0D7-ED60-5249-BD35-5097A5CA48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2647719"/>
            <a:ext cx="1149809" cy="1084106"/>
          </a:xfrm>
          <a:prstGeom prst="rect">
            <a:avLst/>
          </a:prstGeom>
        </p:spPr>
      </p:pic>
      <p:pic>
        <p:nvPicPr>
          <p:cNvPr id="44" name="Content Placeholder 10" descr="Logo&#10;&#10;Description automatically generated">
            <a:extLst>
              <a:ext uri="{FF2B5EF4-FFF2-40B4-BE49-F238E27FC236}">
                <a16:creationId xmlns:a16="http://schemas.microsoft.com/office/drawing/2014/main" id="{8D7D2A88-BDCE-D446-85F4-0B831326F2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3337665"/>
            <a:ext cx="1149809" cy="1084106"/>
          </a:xfrm>
          <a:prstGeom prst="rect">
            <a:avLst/>
          </a:prstGeom>
        </p:spPr>
      </p:pic>
      <p:pic>
        <p:nvPicPr>
          <p:cNvPr id="45" name="Content Placeholder 10" descr="Logo&#10;&#10;Description automatically generated">
            <a:extLst>
              <a:ext uri="{FF2B5EF4-FFF2-40B4-BE49-F238E27FC236}">
                <a16:creationId xmlns:a16="http://schemas.microsoft.com/office/drawing/2014/main" id="{7308836D-DC6F-2240-BBD4-1BFCD22EC5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4048781"/>
            <a:ext cx="1149809" cy="1084106"/>
          </a:xfrm>
          <a:prstGeom prst="rect">
            <a:avLst/>
          </a:prstGeom>
        </p:spPr>
      </p:pic>
      <p:pic>
        <p:nvPicPr>
          <p:cNvPr id="46" name="Content Placeholder 10" descr="Logo&#10;&#10;Description automatically generated">
            <a:extLst>
              <a:ext uri="{FF2B5EF4-FFF2-40B4-BE49-F238E27FC236}">
                <a16:creationId xmlns:a16="http://schemas.microsoft.com/office/drawing/2014/main" id="{778E63E4-A1E8-FF4D-A19A-64C700DC94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4732866"/>
            <a:ext cx="1149809" cy="1084106"/>
          </a:xfrm>
          <a:prstGeom prst="rect">
            <a:avLst/>
          </a:prstGeom>
        </p:spPr>
      </p:pic>
      <p:pic>
        <p:nvPicPr>
          <p:cNvPr id="48" name="Content Placeholder 10" descr="Logo&#10;&#10;Description automatically generated">
            <a:extLst>
              <a:ext uri="{FF2B5EF4-FFF2-40B4-BE49-F238E27FC236}">
                <a16:creationId xmlns:a16="http://schemas.microsoft.com/office/drawing/2014/main" id="{5C38CB3C-F719-5441-8DAF-0658E05568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1978729"/>
            <a:ext cx="1149809" cy="1084106"/>
          </a:xfrm>
          <a:prstGeom prst="rect">
            <a:avLst/>
          </a:prstGeom>
        </p:spPr>
      </p:pic>
      <p:pic>
        <p:nvPicPr>
          <p:cNvPr id="49" name="Content Placeholder 10" descr="Logo&#10;&#10;Description automatically generated">
            <a:extLst>
              <a:ext uri="{FF2B5EF4-FFF2-40B4-BE49-F238E27FC236}">
                <a16:creationId xmlns:a16="http://schemas.microsoft.com/office/drawing/2014/main" id="{3CB481D3-F118-0841-893A-3CDF4AE98D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2647719"/>
            <a:ext cx="1149809" cy="1084106"/>
          </a:xfrm>
          <a:prstGeom prst="rect">
            <a:avLst/>
          </a:prstGeom>
        </p:spPr>
      </p:pic>
      <p:pic>
        <p:nvPicPr>
          <p:cNvPr id="50" name="Content Placeholder 10" descr="Logo&#10;&#10;Description automatically generated">
            <a:extLst>
              <a:ext uri="{FF2B5EF4-FFF2-40B4-BE49-F238E27FC236}">
                <a16:creationId xmlns:a16="http://schemas.microsoft.com/office/drawing/2014/main" id="{34E29A82-47FA-BD49-A25A-621B136CB4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3337665"/>
            <a:ext cx="1149809" cy="1084106"/>
          </a:xfrm>
          <a:prstGeom prst="rect">
            <a:avLst/>
          </a:prstGeom>
        </p:spPr>
      </p:pic>
      <p:pic>
        <p:nvPicPr>
          <p:cNvPr id="51" name="Content Placeholder 10" descr="Logo&#10;&#10;Description automatically generated">
            <a:extLst>
              <a:ext uri="{FF2B5EF4-FFF2-40B4-BE49-F238E27FC236}">
                <a16:creationId xmlns:a16="http://schemas.microsoft.com/office/drawing/2014/main" id="{6AA1BAF5-79EE-324C-855B-13A408A85D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4048781"/>
            <a:ext cx="1149809" cy="1084106"/>
          </a:xfrm>
          <a:prstGeom prst="rect">
            <a:avLst/>
          </a:prstGeom>
        </p:spPr>
      </p:pic>
      <p:pic>
        <p:nvPicPr>
          <p:cNvPr id="52" name="Content Placeholder 10" descr="Logo&#10;&#10;Description automatically generated">
            <a:extLst>
              <a:ext uri="{FF2B5EF4-FFF2-40B4-BE49-F238E27FC236}">
                <a16:creationId xmlns:a16="http://schemas.microsoft.com/office/drawing/2014/main" id="{77C134D7-3C77-1547-A878-57572ACC711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4732866"/>
            <a:ext cx="1149809" cy="1084106"/>
          </a:xfrm>
          <a:prstGeom prst="rect">
            <a:avLst/>
          </a:prstGeom>
        </p:spPr>
      </p:pic>
      <p:pic>
        <p:nvPicPr>
          <p:cNvPr id="56" name="Content Placeholder 10" descr="Logo&#10;&#10;Description automatically generated">
            <a:extLst>
              <a:ext uri="{FF2B5EF4-FFF2-40B4-BE49-F238E27FC236}">
                <a16:creationId xmlns:a16="http://schemas.microsoft.com/office/drawing/2014/main" id="{E07244F1-393F-DF4A-B52A-5BE326FAC8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1978729"/>
            <a:ext cx="1149809" cy="1084106"/>
          </a:xfrm>
          <a:prstGeom prst="rect">
            <a:avLst/>
          </a:prstGeom>
        </p:spPr>
      </p:pic>
      <p:pic>
        <p:nvPicPr>
          <p:cNvPr id="57" name="Content Placeholder 10" descr="Logo&#10;&#10;Description automatically generated">
            <a:extLst>
              <a:ext uri="{FF2B5EF4-FFF2-40B4-BE49-F238E27FC236}">
                <a16:creationId xmlns:a16="http://schemas.microsoft.com/office/drawing/2014/main" id="{695481A2-49B0-0F4D-A978-1763EC91B49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2647719"/>
            <a:ext cx="1149809" cy="1084106"/>
          </a:xfrm>
          <a:prstGeom prst="rect">
            <a:avLst/>
          </a:prstGeom>
        </p:spPr>
      </p:pic>
      <p:pic>
        <p:nvPicPr>
          <p:cNvPr id="58" name="Content Placeholder 10" descr="Logo&#10;&#10;Description automatically generated">
            <a:extLst>
              <a:ext uri="{FF2B5EF4-FFF2-40B4-BE49-F238E27FC236}">
                <a16:creationId xmlns:a16="http://schemas.microsoft.com/office/drawing/2014/main" id="{81CFED43-41BA-6C4D-AC5D-A41C92D14C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3337665"/>
            <a:ext cx="1149809" cy="1084106"/>
          </a:xfrm>
          <a:prstGeom prst="rect">
            <a:avLst/>
          </a:prstGeom>
        </p:spPr>
      </p:pic>
      <p:pic>
        <p:nvPicPr>
          <p:cNvPr id="59" name="Content Placeholder 10" descr="Logo&#10;&#10;Description automatically generated">
            <a:extLst>
              <a:ext uri="{FF2B5EF4-FFF2-40B4-BE49-F238E27FC236}">
                <a16:creationId xmlns:a16="http://schemas.microsoft.com/office/drawing/2014/main" id="{251473A3-E07D-B640-BEC4-100C097DFB1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4048781"/>
            <a:ext cx="1149809" cy="1084106"/>
          </a:xfrm>
          <a:prstGeom prst="rect">
            <a:avLst/>
          </a:prstGeom>
        </p:spPr>
      </p:pic>
      <p:pic>
        <p:nvPicPr>
          <p:cNvPr id="60" name="Content Placeholder 10" descr="Logo&#10;&#10;Description automatically generated">
            <a:extLst>
              <a:ext uri="{FF2B5EF4-FFF2-40B4-BE49-F238E27FC236}">
                <a16:creationId xmlns:a16="http://schemas.microsoft.com/office/drawing/2014/main" id="{4FB28B3B-F825-4C43-82AC-A4D1559108D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4732866"/>
            <a:ext cx="1149809" cy="1084106"/>
          </a:xfrm>
          <a:prstGeom prst="rect">
            <a:avLst/>
          </a:prstGeom>
        </p:spPr>
      </p:pic>
      <p:pic>
        <p:nvPicPr>
          <p:cNvPr id="61" name="Content Placeholder 10" descr="Logo&#10;&#10;Description automatically generated">
            <a:extLst>
              <a:ext uri="{FF2B5EF4-FFF2-40B4-BE49-F238E27FC236}">
                <a16:creationId xmlns:a16="http://schemas.microsoft.com/office/drawing/2014/main" id="{EB88AA44-2F73-B645-9178-EA8E3AFD50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1978729"/>
            <a:ext cx="1149809" cy="1084106"/>
          </a:xfrm>
          <a:prstGeom prst="rect">
            <a:avLst/>
          </a:prstGeom>
        </p:spPr>
      </p:pic>
      <p:pic>
        <p:nvPicPr>
          <p:cNvPr id="62" name="Content Placeholder 10" descr="Logo&#10;&#10;Description automatically generated">
            <a:extLst>
              <a:ext uri="{FF2B5EF4-FFF2-40B4-BE49-F238E27FC236}">
                <a16:creationId xmlns:a16="http://schemas.microsoft.com/office/drawing/2014/main" id="{ED82BC88-F844-6247-9ABF-9003F48C91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2647719"/>
            <a:ext cx="1149809" cy="1084106"/>
          </a:xfrm>
          <a:prstGeom prst="rect">
            <a:avLst/>
          </a:prstGeom>
        </p:spPr>
      </p:pic>
      <p:pic>
        <p:nvPicPr>
          <p:cNvPr id="63" name="Content Placeholder 10" descr="Logo&#10;&#10;Description automatically generated">
            <a:extLst>
              <a:ext uri="{FF2B5EF4-FFF2-40B4-BE49-F238E27FC236}">
                <a16:creationId xmlns:a16="http://schemas.microsoft.com/office/drawing/2014/main" id="{BD06D10D-5039-CD49-9923-BAE935D78B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3337665"/>
            <a:ext cx="1149809" cy="1084106"/>
          </a:xfrm>
          <a:prstGeom prst="rect">
            <a:avLst/>
          </a:prstGeom>
        </p:spPr>
      </p:pic>
      <p:pic>
        <p:nvPicPr>
          <p:cNvPr id="64" name="Content Placeholder 10" descr="Logo&#10;&#10;Description automatically generated">
            <a:extLst>
              <a:ext uri="{FF2B5EF4-FFF2-40B4-BE49-F238E27FC236}">
                <a16:creationId xmlns:a16="http://schemas.microsoft.com/office/drawing/2014/main" id="{2D381B69-3422-CB49-A3CB-DB35FB2D7AA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4048781"/>
            <a:ext cx="1149809" cy="1084106"/>
          </a:xfrm>
          <a:prstGeom prst="rect">
            <a:avLst/>
          </a:prstGeom>
        </p:spPr>
      </p:pic>
      <p:pic>
        <p:nvPicPr>
          <p:cNvPr id="65" name="Content Placeholder 10" descr="Logo&#10;&#10;Description automatically generated">
            <a:extLst>
              <a:ext uri="{FF2B5EF4-FFF2-40B4-BE49-F238E27FC236}">
                <a16:creationId xmlns:a16="http://schemas.microsoft.com/office/drawing/2014/main" id="{EF2B04B9-3B8D-844D-A98E-42E433BB513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4732866"/>
            <a:ext cx="1149809" cy="1084106"/>
          </a:xfrm>
          <a:prstGeom prst="rect">
            <a:avLst/>
          </a:prstGeom>
        </p:spPr>
      </p:pic>
      <p:pic>
        <p:nvPicPr>
          <p:cNvPr id="66" name="Content Placeholder 10" descr="Logo&#10;&#10;Description automatically generated">
            <a:extLst>
              <a:ext uri="{FF2B5EF4-FFF2-40B4-BE49-F238E27FC236}">
                <a16:creationId xmlns:a16="http://schemas.microsoft.com/office/drawing/2014/main" id="{B8955E16-88CE-EB4E-A8CD-1F86618EC2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1978729"/>
            <a:ext cx="1149809" cy="1084106"/>
          </a:xfrm>
          <a:prstGeom prst="rect">
            <a:avLst/>
          </a:prstGeom>
        </p:spPr>
      </p:pic>
      <p:pic>
        <p:nvPicPr>
          <p:cNvPr id="67" name="Content Placeholder 10" descr="Logo&#10;&#10;Description automatically generated">
            <a:extLst>
              <a:ext uri="{FF2B5EF4-FFF2-40B4-BE49-F238E27FC236}">
                <a16:creationId xmlns:a16="http://schemas.microsoft.com/office/drawing/2014/main" id="{D0E4A3DE-75A7-E24B-860C-B77D739037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2647719"/>
            <a:ext cx="1149809" cy="1084106"/>
          </a:xfrm>
          <a:prstGeom prst="rect">
            <a:avLst/>
          </a:prstGeom>
        </p:spPr>
      </p:pic>
      <p:pic>
        <p:nvPicPr>
          <p:cNvPr id="68" name="Content Placeholder 10" descr="Logo&#10;&#10;Description automatically generated">
            <a:extLst>
              <a:ext uri="{FF2B5EF4-FFF2-40B4-BE49-F238E27FC236}">
                <a16:creationId xmlns:a16="http://schemas.microsoft.com/office/drawing/2014/main" id="{D0F7CBD5-7988-7F43-8D19-DD3A06B518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3337665"/>
            <a:ext cx="1149809" cy="1084106"/>
          </a:xfrm>
          <a:prstGeom prst="rect">
            <a:avLst/>
          </a:prstGeom>
        </p:spPr>
      </p:pic>
      <p:pic>
        <p:nvPicPr>
          <p:cNvPr id="69" name="Content Placeholder 10" descr="Logo&#10;&#10;Description automatically generated">
            <a:extLst>
              <a:ext uri="{FF2B5EF4-FFF2-40B4-BE49-F238E27FC236}">
                <a16:creationId xmlns:a16="http://schemas.microsoft.com/office/drawing/2014/main" id="{A767DD6F-6FCA-9C4A-A9D4-05996A470A6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4048781"/>
            <a:ext cx="1149809" cy="1084106"/>
          </a:xfrm>
          <a:prstGeom prst="rect">
            <a:avLst/>
          </a:prstGeom>
        </p:spPr>
      </p:pic>
      <p:pic>
        <p:nvPicPr>
          <p:cNvPr id="70" name="Content Placeholder 10" descr="Logo&#10;&#10;Description automatically generated">
            <a:extLst>
              <a:ext uri="{FF2B5EF4-FFF2-40B4-BE49-F238E27FC236}">
                <a16:creationId xmlns:a16="http://schemas.microsoft.com/office/drawing/2014/main" id="{8FC287A3-03CF-E345-9C51-307626CC5D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4732866"/>
            <a:ext cx="1149809" cy="1084106"/>
          </a:xfrm>
          <a:prstGeom prst="rect">
            <a:avLst/>
          </a:prstGeom>
        </p:spPr>
      </p:pic>
      <p:sp>
        <p:nvSpPr>
          <p:cNvPr id="8" name="Rectangle 7">
            <a:extLst>
              <a:ext uri="{FF2B5EF4-FFF2-40B4-BE49-F238E27FC236}">
                <a16:creationId xmlns:a16="http://schemas.microsoft.com/office/drawing/2014/main" id="{A751118F-BC64-0C4C-BAF0-7C2C6BC37812}"/>
              </a:ext>
            </a:extLst>
          </p:cNvPr>
          <p:cNvSpPr/>
          <p:nvPr/>
        </p:nvSpPr>
        <p:spPr>
          <a:xfrm>
            <a:off x="5464382" y="669745"/>
            <a:ext cx="5817804" cy="1077218"/>
          </a:xfrm>
          <a:prstGeom prst="rect">
            <a:avLst/>
          </a:prstGeom>
        </p:spPr>
        <p:txBody>
          <a:bodyPr wrap="square" lIns="91440" tIns="45720" rIns="91440" bIns="45720" anchor="t">
            <a:spAutoFit/>
          </a:bodyPr>
          <a:lstStyle/>
          <a:p>
            <a:r>
              <a:rPr lang="en-GB" sz="3200" b="1" dirty="0" err="1">
                <a:solidFill>
                  <a:srgbClr val="F9F6ED"/>
                </a:solidFill>
                <a:latin typeface="Century Gothic"/>
              </a:rPr>
              <a:t>Όσο</a:t>
            </a:r>
            <a:r>
              <a:rPr lang="en-GB" sz="3200" b="1" dirty="0">
                <a:solidFill>
                  <a:srgbClr val="F9F6ED"/>
                </a:solidFill>
                <a:latin typeface="Century Gothic"/>
              </a:rPr>
              <a:t> </a:t>
            </a:r>
            <a:r>
              <a:rPr lang="en-GB" sz="3200" b="1" dirty="0" err="1">
                <a:solidFill>
                  <a:srgbClr val="F9F6ED"/>
                </a:solidFill>
                <a:latin typeface="Century Gothic"/>
              </a:rPr>
              <a:t>κάνουμε</a:t>
            </a:r>
            <a:r>
              <a:rPr lang="en-GB" sz="3200" b="1" dirty="0">
                <a:solidFill>
                  <a:srgbClr val="F9F6ED"/>
                </a:solidFill>
                <a:latin typeface="Century Gothic"/>
              </a:rPr>
              <a:t> </a:t>
            </a:r>
            <a:r>
              <a:rPr lang="en-GB" sz="3200" b="1" dirty="0" err="1">
                <a:solidFill>
                  <a:srgbClr val="F9F6ED"/>
                </a:solidFill>
                <a:latin typeface="Century Gothic"/>
              </a:rPr>
              <a:t>μάθημ</a:t>
            </a:r>
            <a:r>
              <a:rPr lang="en-GB" sz="3200" b="1" dirty="0">
                <a:solidFill>
                  <a:srgbClr val="F9F6ED"/>
                </a:solidFill>
                <a:latin typeface="Century Gothic"/>
              </a:rPr>
              <a:t>α, α</a:t>
            </a:r>
            <a:r>
              <a:rPr lang="en-GB" sz="3200" b="1" dirty="0" err="1">
                <a:solidFill>
                  <a:srgbClr val="F9F6ED"/>
                </a:solidFill>
                <a:latin typeface="Century Gothic"/>
              </a:rPr>
              <a:t>υτό</a:t>
            </a:r>
            <a:r>
              <a:rPr lang="en-GB" sz="3200" b="1" dirty="0">
                <a:solidFill>
                  <a:srgbClr val="F9F6ED"/>
                </a:solidFill>
                <a:latin typeface="Century Gothic"/>
              </a:rPr>
              <a:t> </a:t>
            </a:r>
            <a:r>
              <a:rPr lang="en-GB" sz="3200" b="1" dirty="0" err="1">
                <a:solidFill>
                  <a:srgbClr val="F9F6ED"/>
                </a:solidFill>
                <a:latin typeface="Century Gothic"/>
              </a:rPr>
              <a:t>είν</a:t>
            </a:r>
            <a:r>
              <a:rPr lang="en-GB" sz="3200" b="1" dirty="0">
                <a:solidFill>
                  <a:srgbClr val="F9F6ED"/>
                </a:solidFill>
                <a:latin typeface="Century Gothic"/>
              </a:rPr>
              <a:t>αι 60 απ</a:t>
            </a:r>
            <a:r>
              <a:rPr lang="en-GB" sz="3200" b="1" dirty="0" err="1">
                <a:solidFill>
                  <a:srgbClr val="F9F6ED"/>
                </a:solidFill>
                <a:latin typeface="Century Gothic"/>
              </a:rPr>
              <a:t>ορριμ</a:t>
            </a:r>
            <a:r>
              <a:rPr lang="en-GB" sz="3200" b="1" dirty="0">
                <a:solidFill>
                  <a:srgbClr val="F9F6ED"/>
                </a:solidFill>
                <a:latin typeface="Century Gothic"/>
              </a:rPr>
              <a:t>α</a:t>
            </a:r>
            <a:r>
              <a:rPr lang="en-GB" sz="3200" b="1" dirty="0" err="1">
                <a:solidFill>
                  <a:srgbClr val="F9F6ED"/>
                </a:solidFill>
                <a:latin typeface="Century Gothic"/>
              </a:rPr>
              <a:t>τοφόρ</a:t>
            </a:r>
            <a:r>
              <a:rPr lang="en-GB" sz="3200" b="1" dirty="0">
                <a:solidFill>
                  <a:srgbClr val="F9F6ED"/>
                </a:solidFill>
                <a:latin typeface="Century Gothic"/>
              </a:rPr>
              <a:t>α …</a:t>
            </a:r>
          </a:p>
        </p:txBody>
      </p:sp>
      <p:pic>
        <p:nvPicPr>
          <p:cNvPr id="71" name="Content Placeholder 10" descr="Logo&#10;&#10;Description automatically generated">
            <a:extLst>
              <a:ext uri="{FF2B5EF4-FFF2-40B4-BE49-F238E27FC236}">
                <a16:creationId xmlns:a16="http://schemas.microsoft.com/office/drawing/2014/main" id="{760E6A59-ECD8-0D47-9BF3-A09E68235FE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33391" y="5431366"/>
            <a:ext cx="1149809" cy="1084106"/>
          </a:xfrm>
          <a:prstGeom prst="rect">
            <a:avLst/>
          </a:prstGeom>
        </p:spPr>
      </p:pic>
      <p:pic>
        <p:nvPicPr>
          <p:cNvPr id="72" name="Content Placeholder 10" descr="Logo&#10;&#10;Description automatically generated">
            <a:extLst>
              <a:ext uri="{FF2B5EF4-FFF2-40B4-BE49-F238E27FC236}">
                <a16:creationId xmlns:a16="http://schemas.microsoft.com/office/drawing/2014/main" id="{258349D3-406F-5E48-BF1D-28695DA386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9391" y="5431366"/>
            <a:ext cx="1149809" cy="1084106"/>
          </a:xfrm>
          <a:prstGeom prst="rect">
            <a:avLst/>
          </a:prstGeom>
        </p:spPr>
      </p:pic>
      <p:pic>
        <p:nvPicPr>
          <p:cNvPr id="73" name="Content Placeholder 10" descr="Logo&#10;&#10;Description automatically generated">
            <a:extLst>
              <a:ext uri="{FF2B5EF4-FFF2-40B4-BE49-F238E27FC236}">
                <a16:creationId xmlns:a16="http://schemas.microsoft.com/office/drawing/2014/main" id="{BB22D56A-3AD8-C041-9247-5A253552FCF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2691" y="5431366"/>
            <a:ext cx="1149809" cy="1084106"/>
          </a:xfrm>
          <a:prstGeom prst="rect">
            <a:avLst/>
          </a:prstGeom>
        </p:spPr>
      </p:pic>
      <p:pic>
        <p:nvPicPr>
          <p:cNvPr id="74" name="Content Placeholder 10" descr="Logo&#10;&#10;Description automatically generated">
            <a:extLst>
              <a:ext uri="{FF2B5EF4-FFF2-40B4-BE49-F238E27FC236}">
                <a16:creationId xmlns:a16="http://schemas.microsoft.com/office/drawing/2014/main" id="{A2539C81-90A3-6A4E-AC32-DD8CC96625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5991" y="5431366"/>
            <a:ext cx="1149809" cy="1084106"/>
          </a:xfrm>
          <a:prstGeom prst="rect">
            <a:avLst/>
          </a:prstGeom>
        </p:spPr>
      </p:pic>
      <p:pic>
        <p:nvPicPr>
          <p:cNvPr id="75" name="Content Placeholder 10" descr="Logo&#10;&#10;Description automatically generated">
            <a:extLst>
              <a:ext uri="{FF2B5EF4-FFF2-40B4-BE49-F238E27FC236}">
                <a16:creationId xmlns:a16="http://schemas.microsoft.com/office/drawing/2014/main" id="{31FDE747-66DA-CC4F-A1CD-C6CA761CB7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691" y="5431366"/>
            <a:ext cx="1149809" cy="1084106"/>
          </a:xfrm>
          <a:prstGeom prst="rect">
            <a:avLst/>
          </a:prstGeom>
        </p:spPr>
      </p:pic>
      <p:pic>
        <p:nvPicPr>
          <p:cNvPr id="76" name="Content Placeholder 10" descr="Logo&#10;&#10;Description automatically generated">
            <a:extLst>
              <a:ext uri="{FF2B5EF4-FFF2-40B4-BE49-F238E27FC236}">
                <a16:creationId xmlns:a16="http://schemas.microsoft.com/office/drawing/2014/main" id="{32ED1C30-442E-5B49-A6B4-408DD63B92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75291" y="5431366"/>
            <a:ext cx="1149809" cy="1084106"/>
          </a:xfrm>
          <a:prstGeom prst="rect">
            <a:avLst/>
          </a:prstGeom>
        </p:spPr>
      </p:pic>
      <p:pic>
        <p:nvPicPr>
          <p:cNvPr id="77" name="Content Placeholder 10" descr="Logo&#10;&#10;Description automatically generated">
            <a:extLst>
              <a:ext uri="{FF2B5EF4-FFF2-40B4-BE49-F238E27FC236}">
                <a16:creationId xmlns:a16="http://schemas.microsoft.com/office/drawing/2014/main" id="{A40EE9CD-0081-4847-B750-DD22539AA9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03991" y="5431366"/>
            <a:ext cx="1149809" cy="1084106"/>
          </a:xfrm>
          <a:prstGeom prst="rect">
            <a:avLst/>
          </a:prstGeom>
        </p:spPr>
      </p:pic>
      <p:pic>
        <p:nvPicPr>
          <p:cNvPr id="78" name="Content Placeholder 10" descr="Logo&#10;&#10;Description automatically generated">
            <a:extLst>
              <a:ext uri="{FF2B5EF4-FFF2-40B4-BE49-F238E27FC236}">
                <a16:creationId xmlns:a16="http://schemas.microsoft.com/office/drawing/2014/main" id="{87914994-007B-E14A-AF1A-D53145215B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91991" y="5431366"/>
            <a:ext cx="1149809" cy="1084106"/>
          </a:xfrm>
          <a:prstGeom prst="rect">
            <a:avLst/>
          </a:prstGeom>
        </p:spPr>
      </p:pic>
      <p:pic>
        <p:nvPicPr>
          <p:cNvPr id="79" name="Content Placeholder 10" descr="Logo&#10;&#10;Description automatically generated">
            <a:extLst>
              <a:ext uri="{FF2B5EF4-FFF2-40B4-BE49-F238E27FC236}">
                <a16:creationId xmlns:a16="http://schemas.microsoft.com/office/drawing/2014/main" id="{B768E139-BCDF-894E-A27F-45CAC9944B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5191" y="5431366"/>
            <a:ext cx="1149809" cy="1084106"/>
          </a:xfrm>
          <a:prstGeom prst="rect">
            <a:avLst/>
          </a:prstGeom>
        </p:spPr>
      </p:pic>
      <p:pic>
        <p:nvPicPr>
          <p:cNvPr id="80" name="Content Placeholder 10" descr="Logo&#10;&#10;Description automatically generated">
            <a:extLst>
              <a:ext uri="{FF2B5EF4-FFF2-40B4-BE49-F238E27FC236}">
                <a16:creationId xmlns:a16="http://schemas.microsoft.com/office/drawing/2014/main" id="{F9BA52F0-555E-7748-8F23-15C13F001A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6491" y="5431366"/>
            <a:ext cx="1149809" cy="1084106"/>
          </a:xfrm>
          <a:prstGeom prst="rect">
            <a:avLst/>
          </a:prstGeom>
        </p:spPr>
      </p:pic>
      <p:sp>
        <p:nvSpPr>
          <p:cNvPr id="5" name="TextBox 4">
            <a:extLst>
              <a:ext uri="{FF2B5EF4-FFF2-40B4-BE49-F238E27FC236}">
                <a16:creationId xmlns:a16="http://schemas.microsoft.com/office/drawing/2014/main" id="{1F1DAC9B-7B44-1C92-18F9-F973BE42F6E1}"/>
              </a:ext>
            </a:extLst>
          </p:cNvPr>
          <p:cNvSpPr txBox="1"/>
          <p:nvPr/>
        </p:nvSpPr>
        <p:spPr>
          <a:xfrm>
            <a:off x="-1197" y="981541"/>
            <a:ext cx="5471123"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στικά</a:t>
            </a:r>
            <a:r>
              <a:rPr lang="en-US" sz="2400" b="1" dirty="0">
                <a:solidFill>
                  <a:srgbClr val="004A6C"/>
                </a:solidFill>
                <a:latin typeface="Century Gothic"/>
              </a:rPr>
              <a:t>: </a:t>
            </a:r>
            <a:r>
              <a:rPr lang="en-US" sz="2400" b="1" dirty="0" err="1">
                <a:solidFill>
                  <a:srgbClr val="004A6C"/>
                </a:solidFill>
                <a:latin typeface="Century Gothic"/>
              </a:rPr>
              <a:t>Δεδομέν</a:t>
            </a:r>
            <a:r>
              <a:rPr lang="en-US" sz="2400" b="1" dirty="0">
                <a:solidFill>
                  <a:srgbClr val="004A6C"/>
                </a:solidFill>
                <a:latin typeface="Century Gothic"/>
              </a:rPr>
              <a:t>α &amp; </a:t>
            </a:r>
            <a:r>
              <a:rPr lang="en-US" sz="2400" b="1" dirty="0" err="1">
                <a:solidFill>
                  <a:srgbClr val="004A6C"/>
                </a:solidFill>
                <a:latin typeface="Century Gothic"/>
              </a:rPr>
              <a:t>Αριθμοί</a:t>
            </a:r>
            <a:endParaRPr lang="en-US" sz="2400" b="1">
              <a:solidFill>
                <a:srgbClr val="004A6C"/>
              </a:solidFill>
              <a:latin typeface="Century Gothic"/>
            </a:endParaRPr>
          </a:p>
        </p:txBody>
      </p:sp>
    </p:spTree>
    <p:extLst>
      <p:ext uri="{BB962C8B-B14F-4D97-AF65-F5344CB8AC3E}">
        <p14:creationId xmlns:p14="http://schemas.microsoft.com/office/powerpoint/2010/main" val="18102330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F291D1-33F2-4988-9D84-FC1D1A11E6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FB9D79-E3BA-4F63-80CE-63BAD07BAA45}">
  <ds:schemaRefs>
    <ds:schemaRef ds:uri="edf7c51f-8958-4cb5-b692-975806f17f35"/>
    <ds:schemaRef ds:uri="http://www.w3.org/XML/1998/namespace"/>
    <ds:schemaRef ds:uri="http://schemas.microsoft.com/office/2006/metadata/properties"/>
    <ds:schemaRef ds:uri="764ce334-4dea-4cda-96fd-5a46cc3154a2"/>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1736</Words>
  <Application>Microsoft Office PowerPoint</Application>
  <PresentationFormat>Widescreen</PresentationFormat>
  <Paragraphs>155</Paragraphs>
  <Slides>18</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Calibri</vt:lpstr>
      <vt:lpstr>Calibri Light</vt:lpstr>
      <vt:lpstr>Century Gothic</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471</cp:revision>
  <dcterms:created xsi:type="dcterms:W3CDTF">2021-08-19T08:20:23Z</dcterms:created>
  <dcterms:modified xsi:type="dcterms:W3CDTF">2024-07-16T14:14:50Z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