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8"/>
  </p:notesMasterIdLst>
  <p:sldIdLst>
    <p:sldId id="256" r:id="rId5"/>
    <p:sldId id="285" r:id="rId6"/>
    <p:sldId id="288" r:id="rId7"/>
    <p:sldId id="258" r:id="rId8"/>
    <p:sldId id="259" r:id="rId9"/>
    <p:sldId id="260" r:id="rId10"/>
    <p:sldId id="289" r:id="rId11"/>
    <p:sldId id="290" r:id="rId12"/>
    <p:sldId id="291" r:id="rId13"/>
    <p:sldId id="292" r:id="rId14"/>
    <p:sldId id="261" r:id="rId15"/>
    <p:sldId id="262" r:id="rId16"/>
    <p:sldId id="264" r:id="rId17"/>
    <p:sldId id="265" r:id="rId18"/>
    <p:sldId id="266" r:id="rId19"/>
    <p:sldId id="267" r:id="rId20"/>
    <p:sldId id="269" r:id="rId21"/>
    <p:sldId id="272" r:id="rId22"/>
    <p:sldId id="270" r:id="rId23"/>
    <p:sldId id="271" r:id="rId24"/>
    <p:sldId id="274" r:id="rId25"/>
    <p:sldId id="284" r:id="rId26"/>
    <p:sldId id="275" r:id="rId2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ABCAA"/>
    <a:srgbClr val="DB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96CADD-A0C4-4AA6-A667-72B9B944F796}" v="4" dt="2024-05-21T13:23:25.57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2109" autoAdjust="0"/>
  </p:normalViewPr>
  <p:slideViewPr>
    <p:cSldViewPr snapToGrid="0">
      <p:cViewPr varScale="1">
        <p:scale>
          <a:sx n="104" d="100"/>
          <a:sy n="104" d="100"/>
        </p:scale>
        <p:origin x="1440" y="19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Barrett" userId="cb5185be-5fee-4d3c-8e70-e8dfc151a51b" providerId="ADAL" clId="{ED3E7DC0-BA59-43B7-8A91-862A819EA750}"/>
    <pc:docChg chg="addSld modSld">
      <pc:chgData name="Nathan Barrett" userId="cb5185be-5fee-4d3c-8e70-e8dfc151a51b" providerId="ADAL" clId="{ED3E7DC0-BA59-43B7-8A91-862A819EA750}" dt="2024-03-21T10:32:25.597" v="112"/>
      <pc:docMkLst>
        <pc:docMk/>
      </pc:docMkLst>
      <pc:sldChg chg="modNotesTx">
        <pc:chgData name="Nathan Barrett" userId="cb5185be-5fee-4d3c-8e70-e8dfc151a51b" providerId="ADAL" clId="{ED3E7DC0-BA59-43B7-8A91-862A819EA750}" dt="2024-03-21T10:31:27.931" v="111" actId="20577"/>
        <pc:sldMkLst>
          <pc:docMk/>
          <pc:sldMk cId="0" sldId="273"/>
        </pc:sldMkLst>
      </pc:sldChg>
      <pc:sldChg chg="modNotesTx">
        <pc:chgData name="Nathan Barrett" userId="cb5185be-5fee-4d3c-8e70-e8dfc151a51b" providerId="ADAL" clId="{ED3E7DC0-BA59-43B7-8A91-862A819EA750}" dt="2024-03-21T10:31:06.543" v="69" actId="20577"/>
        <pc:sldMkLst>
          <pc:docMk/>
          <pc:sldMk cId="0" sldId="274"/>
        </pc:sldMkLst>
      </pc:sldChg>
      <pc:sldChg chg="add">
        <pc:chgData name="Nathan Barrett" userId="cb5185be-5fee-4d3c-8e70-e8dfc151a51b" providerId="ADAL" clId="{ED3E7DC0-BA59-43B7-8A91-862A819EA750}" dt="2024-03-21T10:32:25.597" v="112"/>
        <pc:sldMkLst>
          <pc:docMk/>
          <pc:sldMk cId="2864121214" sldId="288"/>
        </pc:sldMkLst>
      </pc:sldChg>
    </pc:docChg>
  </pc:docChgLst>
  <pc:docChgLst>
    <pc:chgData name="Nathan Barrett" userId="cb5185be-5fee-4d3c-8e70-e8dfc151a51b" providerId="ADAL" clId="{027A6862-648A-4888-8CBE-B0C52C643D7F}"/>
    <pc:docChg chg="custSel addSld delSld modSld">
      <pc:chgData name="Nathan Barrett" userId="cb5185be-5fee-4d3c-8e70-e8dfc151a51b" providerId="ADAL" clId="{027A6862-648A-4888-8CBE-B0C52C643D7F}" dt="2024-05-13T09:40:53.468" v="81" actId="692"/>
      <pc:docMkLst>
        <pc:docMk/>
      </pc:docMkLst>
      <pc:sldChg chg="modSp mod">
        <pc:chgData name="Nathan Barrett" userId="cb5185be-5fee-4d3c-8e70-e8dfc151a51b" providerId="ADAL" clId="{027A6862-648A-4888-8CBE-B0C52C643D7F}" dt="2024-05-09T07:52:00.301" v="22" actId="692"/>
        <pc:sldMkLst>
          <pc:docMk/>
          <pc:sldMk cId="0" sldId="260"/>
        </pc:sldMkLst>
        <pc:picChg chg="mod">
          <ac:chgData name="Nathan Barrett" userId="cb5185be-5fee-4d3c-8e70-e8dfc151a51b" providerId="ADAL" clId="{027A6862-648A-4888-8CBE-B0C52C643D7F}" dt="2024-05-09T07:52:00.301" v="22" actId="692"/>
          <ac:picMkLst>
            <pc:docMk/>
            <pc:sldMk cId="0" sldId="260"/>
            <ac:picMk id="3" creationId="{C7965F7B-ABD3-10AD-F543-305D19435F50}"/>
          </ac:picMkLst>
        </pc:picChg>
      </pc:sldChg>
      <pc:sldChg chg="modSp mod">
        <pc:chgData name="Nathan Barrett" userId="cb5185be-5fee-4d3c-8e70-e8dfc151a51b" providerId="ADAL" clId="{027A6862-648A-4888-8CBE-B0C52C643D7F}" dt="2024-05-13T09:40:53.468" v="81" actId="692"/>
        <pc:sldMkLst>
          <pc:docMk/>
          <pc:sldMk cId="0" sldId="262"/>
        </pc:sldMkLst>
        <pc:picChg chg="mod">
          <ac:chgData name="Nathan Barrett" userId="cb5185be-5fee-4d3c-8e70-e8dfc151a51b" providerId="ADAL" clId="{027A6862-648A-4888-8CBE-B0C52C643D7F}" dt="2024-05-13T09:40:53.468" v="81" actId="692"/>
          <ac:picMkLst>
            <pc:docMk/>
            <pc:sldMk cId="0" sldId="262"/>
            <ac:picMk id="14" creationId="{7E62B035-7028-2DEA-0C42-E26043F533F5}"/>
          </ac:picMkLst>
        </pc:picChg>
      </pc:sldChg>
      <pc:sldChg chg="modSp mod">
        <pc:chgData name="Nathan Barrett" userId="cb5185be-5fee-4d3c-8e70-e8dfc151a51b" providerId="ADAL" clId="{027A6862-648A-4888-8CBE-B0C52C643D7F}" dt="2024-05-09T07:55:10.904" v="61" actId="692"/>
        <pc:sldMkLst>
          <pc:docMk/>
          <pc:sldMk cId="0" sldId="265"/>
        </pc:sldMkLst>
        <pc:picChg chg="mod">
          <ac:chgData name="Nathan Barrett" userId="cb5185be-5fee-4d3c-8e70-e8dfc151a51b" providerId="ADAL" clId="{027A6862-648A-4888-8CBE-B0C52C643D7F}" dt="2024-05-09T07:55:10.904" v="61" actId="692"/>
          <ac:picMkLst>
            <pc:docMk/>
            <pc:sldMk cId="0" sldId="265"/>
            <ac:picMk id="6" creationId="{AFF9B27A-1EF0-7485-6BCB-C3485E379F5C}"/>
          </ac:picMkLst>
        </pc:picChg>
      </pc:sldChg>
      <pc:sldChg chg="modSp mod">
        <pc:chgData name="Nathan Barrett" userId="cb5185be-5fee-4d3c-8e70-e8dfc151a51b" providerId="ADAL" clId="{027A6862-648A-4888-8CBE-B0C52C643D7F}" dt="2024-05-09T07:55:32.890" v="74" actId="692"/>
        <pc:sldMkLst>
          <pc:docMk/>
          <pc:sldMk cId="0" sldId="267"/>
        </pc:sldMkLst>
        <pc:picChg chg="mod">
          <ac:chgData name="Nathan Barrett" userId="cb5185be-5fee-4d3c-8e70-e8dfc151a51b" providerId="ADAL" clId="{027A6862-648A-4888-8CBE-B0C52C643D7F}" dt="2024-05-09T07:55:32.890" v="74" actId="692"/>
          <ac:picMkLst>
            <pc:docMk/>
            <pc:sldMk cId="0" sldId="267"/>
            <ac:picMk id="3" creationId="{2408F6B5-BDC7-E4C4-C3E9-E27FB3EC6FC3}"/>
          </ac:picMkLst>
        </pc:picChg>
      </pc:sldChg>
      <pc:sldChg chg="del">
        <pc:chgData name="Nathan Barrett" userId="cb5185be-5fee-4d3c-8e70-e8dfc151a51b" providerId="ADAL" clId="{027A6862-648A-4888-8CBE-B0C52C643D7F}" dt="2024-05-09T07:58:10.223" v="79" actId="47"/>
        <pc:sldMkLst>
          <pc:docMk/>
          <pc:sldMk cId="0" sldId="268"/>
        </pc:sldMkLst>
      </pc:sldChg>
      <pc:sldChg chg="add del">
        <pc:chgData name="Nathan Barrett" userId="cb5185be-5fee-4d3c-8e70-e8dfc151a51b" providerId="ADAL" clId="{027A6862-648A-4888-8CBE-B0C52C643D7F}" dt="2024-05-09T07:43:29.576" v="8"/>
        <pc:sldMkLst>
          <pc:docMk/>
          <pc:sldMk cId="0" sldId="269"/>
        </pc:sldMkLst>
      </pc:sldChg>
      <pc:sldChg chg="del">
        <pc:chgData name="Nathan Barrett" userId="cb5185be-5fee-4d3c-8e70-e8dfc151a51b" providerId="ADAL" clId="{027A6862-648A-4888-8CBE-B0C52C643D7F}" dt="2024-05-09T07:56:32.378" v="75" actId="47"/>
        <pc:sldMkLst>
          <pc:docMk/>
          <pc:sldMk cId="0" sldId="273"/>
        </pc:sldMkLst>
      </pc:sldChg>
      <pc:sldChg chg="addSp modSp mod">
        <pc:chgData name="Nathan Barrett" userId="cb5185be-5fee-4d3c-8e70-e8dfc151a51b" providerId="ADAL" clId="{027A6862-648A-4888-8CBE-B0C52C643D7F}" dt="2024-05-09T07:56:49.089" v="78" actId="1076"/>
        <pc:sldMkLst>
          <pc:docMk/>
          <pc:sldMk cId="0" sldId="274"/>
        </pc:sldMkLst>
        <pc:picChg chg="add mod">
          <ac:chgData name="Nathan Barrett" userId="cb5185be-5fee-4d3c-8e70-e8dfc151a51b" providerId="ADAL" clId="{027A6862-648A-4888-8CBE-B0C52C643D7F}" dt="2024-05-09T07:56:49.089" v="78" actId="1076"/>
          <ac:picMkLst>
            <pc:docMk/>
            <pc:sldMk cId="0" sldId="274"/>
            <ac:picMk id="2" creationId="{419FB09F-C859-1010-44A1-A4E01CA17A09}"/>
          </ac:picMkLst>
        </pc:picChg>
      </pc:sldChg>
      <pc:sldChg chg="delSp modSp mod">
        <pc:chgData name="Nathan Barrett" userId="cb5185be-5fee-4d3c-8e70-e8dfc151a51b" providerId="ADAL" clId="{027A6862-648A-4888-8CBE-B0C52C643D7F}" dt="2024-05-09T07:41:09.830" v="6" actId="1076"/>
        <pc:sldMkLst>
          <pc:docMk/>
          <pc:sldMk cId="4137766966" sldId="285"/>
        </pc:sldMkLst>
        <pc:picChg chg="mod">
          <ac:chgData name="Nathan Barrett" userId="cb5185be-5fee-4d3c-8e70-e8dfc151a51b" providerId="ADAL" clId="{027A6862-648A-4888-8CBE-B0C52C643D7F}" dt="2024-05-09T07:40:00.778" v="1" actId="1076"/>
          <ac:picMkLst>
            <pc:docMk/>
            <pc:sldMk cId="4137766966" sldId="285"/>
            <ac:picMk id="6" creationId="{D96C1710-FD51-A2B0-06C6-712CC7DF9BD8}"/>
          </ac:picMkLst>
        </pc:picChg>
        <pc:picChg chg="mod">
          <ac:chgData name="Nathan Barrett" userId="cb5185be-5fee-4d3c-8e70-e8dfc151a51b" providerId="ADAL" clId="{027A6862-648A-4888-8CBE-B0C52C643D7F}" dt="2024-05-09T07:41:09.830" v="6" actId="1076"/>
          <ac:picMkLst>
            <pc:docMk/>
            <pc:sldMk cId="4137766966" sldId="285"/>
            <ac:picMk id="9" creationId="{E0C43BCC-60AA-9804-B87E-1712D13C6D3E}"/>
          </ac:picMkLst>
        </pc:picChg>
        <pc:picChg chg="del">
          <ac:chgData name="Nathan Barrett" userId="cb5185be-5fee-4d3c-8e70-e8dfc151a51b" providerId="ADAL" clId="{027A6862-648A-4888-8CBE-B0C52C643D7F}" dt="2024-05-09T07:40:23.921" v="3" actId="478"/>
          <ac:picMkLst>
            <pc:docMk/>
            <pc:sldMk cId="4137766966" sldId="285"/>
            <ac:picMk id="11" creationId="{5D0C2AFB-619C-1B8D-FD03-2758CCB1B836}"/>
          </ac:picMkLst>
        </pc:picChg>
        <pc:picChg chg="mod">
          <ac:chgData name="Nathan Barrett" userId="cb5185be-5fee-4d3c-8e70-e8dfc151a51b" providerId="ADAL" clId="{027A6862-648A-4888-8CBE-B0C52C643D7F}" dt="2024-05-09T07:40:43.101" v="5" actId="167"/>
          <ac:picMkLst>
            <pc:docMk/>
            <pc:sldMk cId="4137766966" sldId="285"/>
            <ac:picMk id="1026" creationId="{E81B2B35-EE0E-48A7-1318-9FC75BDD2EC6}"/>
          </ac:picMkLst>
        </pc:picChg>
      </pc:sldChg>
      <pc:sldChg chg="add">
        <pc:chgData name="Nathan Barrett" userId="cb5185be-5fee-4d3c-8e70-e8dfc151a51b" providerId="ADAL" clId="{027A6862-648A-4888-8CBE-B0C52C643D7F}" dt="2024-05-09T07:50:56.550" v="9"/>
        <pc:sldMkLst>
          <pc:docMk/>
          <pc:sldMk cId="0" sldId="289"/>
        </pc:sldMkLst>
      </pc:sldChg>
      <pc:sldChg chg="addSp modSp add mod">
        <pc:chgData name="Nathan Barrett" userId="cb5185be-5fee-4d3c-8e70-e8dfc151a51b" providerId="ADAL" clId="{027A6862-648A-4888-8CBE-B0C52C643D7F}" dt="2024-05-09T07:53:04.510" v="30" actId="1076"/>
        <pc:sldMkLst>
          <pc:docMk/>
          <pc:sldMk cId="0" sldId="290"/>
        </pc:sldMkLst>
        <pc:spChg chg="mod">
          <ac:chgData name="Nathan Barrett" userId="cb5185be-5fee-4d3c-8e70-e8dfc151a51b" providerId="ADAL" clId="{027A6862-648A-4888-8CBE-B0C52C643D7F}" dt="2024-05-09T07:53:01.786" v="29" actId="1076"/>
          <ac:spMkLst>
            <pc:docMk/>
            <pc:sldMk cId="0" sldId="290"/>
            <ac:spMk id="2" creationId="{FA7748A0-DB0B-6391-4E93-8126878CCFEE}"/>
          </ac:spMkLst>
        </pc:spChg>
        <pc:spChg chg="mod">
          <ac:chgData name="Nathan Barrett" userId="cb5185be-5fee-4d3c-8e70-e8dfc151a51b" providerId="ADAL" clId="{027A6862-648A-4888-8CBE-B0C52C643D7F}" dt="2024-05-09T07:53:04.510" v="30" actId="1076"/>
          <ac:spMkLst>
            <pc:docMk/>
            <pc:sldMk cId="0" sldId="290"/>
            <ac:spMk id="6" creationId="{187BF8B2-1FFB-CD11-4FB3-42011C036D5D}"/>
          </ac:spMkLst>
        </pc:spChg>
        <pc:spChg chg="mod">
          <ac:chgData name="Nathan Barrett" userId="cb5185be-5fee-4d3c-8e70-e8dfc151a51b" providerId="ADAL" clId="{027A6862-648A-4888-8CBE-B0C52C643D7F}" dt="2024-05-09T07:52:37.389" v="27" actId="1076"/>
          <ac:spMkLst>
            <pc:docMk/>
            <pc:sldMk cId="0" sldId="290"/>
            <ac:spMk id="124" creationId="{00000000-0000-0000-0000-000000000000}"/>
          </ac:spMkLst>
        </pc:spChg>
        <pc:picChg chg="add mod">
          <ac:chgData name="Nathan Barrett" userId="cb5185be-5fee-4d3c-8e70-e8dfc151a51b" providerId="ADAL" clId="{027A6862-648A-4888-8CBE-B0C52C643D7F}" dt="2024-05-09T07:52:41.803" v="28" actId="1076"/>
          <ac:picMkLst>
            <pc:docMk/>
            <pc:sldMk cId="0" sldId="290"/>
            <ac:picMk id="3" creationId="{BE5BB045-F2A0-8B52-9432-DAD272E29F8D}"/>
          </ac:picMkLst>
        </pc:picChg>
      </pc:sldChg>
      <pc:sldChg chg="add">
        <pc:chgData name="Nathan Barrett" userId="cb5185be-5fee-4d3c-8e70-e8dfc151a51b" providerId="ADAL" clId="{027A6862-648A-4888-8CBE-B0C52C643D7F}" dt="2024-05-09T07:50:56.550" v="9"/>
        <pc:sldMkLst>
          <pc:docMk/>
          <pc:sldMk cId="0" sldId="291"/>
        </pc:sldMkLst>
      </pc:sldChg>
      <pc:sldChg chg="addSp modSp add mod">
        <pc:chgData name="Nathan Barrett" userId="cb5185be-5fee-4d3c-8e70-e8dfc151a51b" providerId="ADAL" clId="{027A6862-648A-4888-8CBE-B0C52C643D7F}" dt="2024-05-09T07:54:12.848" v="48" actId="692"/>
        <pc:sldMkLst>
          <pc:docMk/>
          <pc:sldMk cId="0" sldId="292"/>
        </pc:sldMkLst>
        <pc:spChg chg="mod">
          <ac:chgData name="Nathan Barrett" userId="cb5185be-5fee-4d3c-8e70-e8dfc151a51b" providerId="ADAL" clId="{027A6862-648A-4888-8CBE-B0C52C643D7F}" dt="2024-05-09T07:53:57.563" v="35" actId="1076"/>
          <ac:spMkLst>
            <pc:docMk/>
            <pc:sldMk cId="0" sldId="292"/>
            <ac:spMk id="137" creationId="{00000000-0000-0000-0000-000000000000}"/>
          </ac:spMkLst>
        </pc:spChg>
        <pc:picChg chg="add mod">
          <ac:chgData name="Nathan Barrett" userId="cb5185be-5fee-4d3c-8e70-e8dfc151a51b" providerId="ADAL" clId="{027A6862-648A-4888-8CBE-B0C52C643D7F}" dt="2024-05-09T07:54:12.848" v="48" actId="692"/>
          <ac:picMkLst>
            <pc:docMk/>
            <pc:sldMk cId="0" sldId="292"/>
            <ac:picMk id="3" creationId="{A720F7F5-E4AC-832A-69F8-B383C3984E54}"/>
          </ac:picMkLst>
        </pc:picChg>
      </pc:sldChg>
    </pc:docChg>
  </pc:docChgLst>
  <pc:docChgLst>
    <pc:chgData name="Sarah Duffy" userId="ca92ddb4-4620-4127-97b1-8232d187080b" providerId="ADAL" clId="{B396CADD-A0C4-4AA6-A667-72B9B944F796}"/>
    <pc:docChg chg="undo custSel modSld">
      <pc:chgData name="Sarah Duffy" userId="ca92ddb4-4620-4127-97b1-8232d187080b" providerId="ADAL" clId="{B396CADD-A0C4-4AA6-A667-72B9B944F796}" dt="2024-05-21T13:23:49.190" v="13" actId="478"/>
      <pc:docMkLst>
        <pc:docMk/>
      </pc:docMkLst>
      <pc:sldChg chg="delSp modSp mod delAnim">
        <pc:chgData name="Sarah Duffy" userId="ca92ddb4-4620-4127-97b1-8232d187080b" providerId="ADAL" clId="{B396CADD-A0C4-4AA6-A667-72B9B944F796}" dt="2024-05-21T13:23:37.392" v="11" actId="14100"/>
        <pc:sldMkLst>
          <pc:docMk/>
          <pc:sldMk cId="4288724107" sldId="275"/>
        </pc:sldMkLst>
        <pc:spChg chg="del">
          <ac:chgData name="Sarah Duffy" userId="ca92ddb4-4620-4127-97b1-8232d187080b" providerId="ADAL" clId="{B396CADD-A0C4-4AA6-A667-72B9B944F796}" dt="2024-05-21T13:23:29.289" v="8" actId="478"/>
          <ac:spMkLst>
            <pc:docMk/>
            <pc:sldMk cId="4288724107" sldId="275"/>
            <ac:spMk id="7" creationId="{02560CA4-F699-76C6-5830-5CA29A2ABCAA}"/>
          </ac:spMkLst>
        </pc:spChg>
        <pc:spChg chg="del">
          <ac:chgData name="Sarah Duffy" userId="ca92ddb4-4620-4127-97b1-8232d187080b" providerId="ADAL" clId="{B396CADD-A0C4-4AA6-A667-72B9B944F796}" dt="2024-05-21T13:23:28.216" v="7" actId="478"/>
          <ac:spMkLst>
            <pc:docMk/>
            <pc:sldMk cId="4288724107" sldId="275"/>
            <ac:spMk id="8" creationId="{A49FB224-0520-F885-2B98-A1B62714D7A9}"/>
          </ac:spMkLst>
        </pc:spChg>
        <pc:spChg chg="del">
          <ac:chgData name="Sarah Duffy" userId="ca92ddb4-4620-4127-97b1-8232d187080b" providerId="ADAL" clId="{B396CADD-A0C4-4AA6-A667-72B9B944F796}" dt="2024-05-21T13:23:27.490" v="6" actId="478"/>
          <ac:spMkLst>
            <pc:docMk/>
            <pc:sldMk cId="4288724107" sldId="275"/>
            <ac:spMk id="9" creationId="{8C1ED0F2-0C1F-A7BF-F16F-EC857872AC71}"/>
          </ac:spMkLst>
        </pc:spChg>
        <pc:spChg chg="del">
          <ac:chgData name="Sarah Duffy" userId="ca92ddb4-4620-4127-97b1-8232d187080b" providerId="ADAL" clId="{B396CADD-A0C4-4AA6-A667-72B9B944F796}" dt="2024-05-21T13:23:26.636" v="5" actId="478"/>
          <ac:spMkLst>
            <pc:docMk/>
            <pc:sldMk cId="4288724107" sldId="275"/>
            <ac:spMk id="10" creationId="{E55D295B-632E-CFE3-1D6A-75D24D686B7A}"/>
          </ac:spMkLst>
        </pc:spChg>
        <pc:spChg chg="del">
          <ac:chgData name="Sarah Duffy" userId="ca92ddb4-4620-4127-97b1-8232d187080b" providerId="ADAL" clId="{B396CADD-A0C4-4AA6-A667-72B9B944F796}" dt="2024-05-21T13:23:31.741" v="9" actId="478"/>
          <ac:spMkLst>
            <pc:docMk/>
            <pc:sldMk cId="4288724107" sldId="275"/>
            <ac:spMk id="11" creationId="{D9258AAD-DF6A-E8E7-96D0-37C212F0AA91}"/>
          </ac:spMkLst>
        </pc:spChg>
        <pc:picChg chg="del">
          <ac:chgData name="Sarah Duffy" userId="ca92ddb4-4620-4127-97b1-8232d187080b" providerId="ADAL" clId="{B396CADD-A0C4-4AA6-A667-72B9B944F796}" dt="2024-05-21T13:23:19.386" v="0" actId="478"/>
          <ac:picMkLst>
            <pc:docMk/>
            <pc:sldMk cId="4288724107" sldId="275"/>
            <ac:picMk id="6" creationId="{D55E0EA7-6697-4C60-1E2C-717C29D5E6A8}"/>
          </ac:picMkLst>
        </pc:picChg>
        <pc:picChg chg="mod">
          <ac:chgData name="Sarah Duffy" userId="ca92ddb4-4620-4127-97b1-8232d187080b" providerId="ADAL" clId="{B396CADD-A0C4-4AA6-A667-72B9B944F796}" dt="2024-05-21T13:23:37.392" v="11" actId="14100"/>
          <ac:picMkLst>
            <pc:docMk/>
            <pc:sldMk cId="4288724107" sldId="275"/>
            <ac:picMk id="148" creationId="{00000000-0000-0000-0000-000000000000}"/>
          </ac:picMkLst>
        </pc:picChg>
        <pc:picChg chg="del">
          <ac:chgData name="Sarah Duffy" userId="ca92ddb4-4620-4127-97b1-8232d187080b" providerId="ADAL" clId="{B396CADD-A0C4-4AA6-A667-72B9B944F796}" dt="2024-05-21T13:23:25.578" v="4" actId="478"/>
          <ac:picMkLst>
            <pc:docMk/>
            <pc:sldMk cId="4288724107" sldId="275"/>
            <ac:picMk id="1034" creationId="{F42E42F2-4C47-D0A4-E509-CFAB6EA1369B}"/>
          </ac:picMkLst>
        </pc:picChg>
        <pc:picChg chg="del">
          <ac:chgData name="Sarah Duffy" userId="ca92ddb4-4620-4127-97b1-8232d187080b" providerId="ADAL" clId="{B396CADD-A0C4-4AA6-A667-72B9B944F796}" dt="2024-05-21T13:23:20.753" v="2" actId="478"/>
          <ac:picMkLst>
            <pc:docMk/>
            <pc:sldMk cId="4288724107" sldId="275"/>
            <ac:picMk id="1036" creationId="{F95C7EAE-FA6B-D591-EECB-F90F5A55B1EA}"/>
          </ac:picMkLst>
        </pc:picChg>
        <pc:picChg chg="del">
          <ac:chgData name="Sarah Duffy" userId="ca92ddb4-4620-4127-97b1-8232d187080b" providerId="ADAL" clId="{B396CADD-A0C4-4AA6-A667-72B9B944F796}" dt="2024-05-21T13:23:22.826" v="3" actId="478"/>
          <ac:picMkLst>
            <pc:docMk/>
            <pc:sldMk cId="4288724107" sldId="275"/>
            <ac:picMk id="1038" creationId="{F638BE94-4A2A-0660-27B2-348F6119D4F4}"/>
          </ac:picMkLst>
        </pc:picChg>
        <pc:picChg chg="del">
          <ac:chgData name="Sarah Duffy" userId="ca92ddb4-4620-4127-97b1-8232d187080b" providerId="ADAL" clId="{B396CADD-A0C4-4AA6-A667-72B9B944F796}" dt="2024-05-21T13:23:20.044" v="1" actId="478"/>
          <ac:picMkLst>
            <pc:docMk/>
            <pc:sldMk cId="4288724107" sldId="275"/>
            <ac:picMk id="1040" creationId="{F43DA8FC-6A96-9960-95E5-687C328F38FF}"/>
          </ac:picMkLst>
        </pc:picChg>
      </pc:sldChg>
      <pc:sldChg chg="addSp delSp mod addAnim delAnim">
        <pc:chgData name="Sarah Duffy" userId="ca92ddb4-4620-4127-97b1-8232d187080b" providerId="ADAL" clId="{B396CADD-A0C4-4AA6-A667-72B9B944F796}" dt="2024-05-21T13:23:49.190" v="13" actId="478"/>
        <pc:sldMkLst>
          <pc:docMk/>
          <pc:sldMk cId="4137766966" sldId="285"/>
        </pc:sldMkLst>
        <pc:picChg chg="add del">
          <ac:chgData name="Sarah Duffy" userId="ca92ddb4-4620-4127-97b1-8232d187080b" providerId="ADAL" clId="{B396CADD-A0C4-4AA6-A667-72B9B944F796}" dt="2024-05-21T13:23:49.190" v="13" actId="478"/>
          <ac:picMkLst>
            <pc:docMk/>
            <pc:sldMk cId="4137766966" sldId="285"/>
            <ac:picMk id="5" creationId="{34A8C021-5C6A-A9F8-195B-5BA0D9579DD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b="1"/>
              <a:t>Sarah</a:t>
            </a:r>
            <a:r>
              <a:rPr lang="en-GB"/>
              <a:t>: Hi! I’m Sarah, I work for Common Seas, an organisation on a mission to keep plastic pollution out of our beautiful ocean. </a:t>
            </a:r>
          </a:p>
          <a:p>
            <a:pPr marL="0" marR="0" lvl="0" indent="0" algn="l" defTabSz="914400" eaLnBrk="1" fontAlgn="auto" latinLnBrk="0" hangingPunct="1">
              <a:lnSpc>
                <a:spcPct val="100000"/>
              </a:lnSpc>
              <a:spcBef>
                <a:spcPts val="0"/>
              </a:spcBef>
              <a:spcAft>
                <a:spcPts val="0"/>
              </a:spcAft>
              <a:buClrTx/>
              <a:buSzTx/>
              <a:buFontTx/>
              <a:buNone/>
              <a:tabLst/>
              <a:defRPr/>
            </a:pPr>
            <a:r>
              <a:rPr lang="en-US" sz="1200" b="1" i="0" u="none" strike="noStrike">
                <a:solidFill>
                  <a:srgbClr val="000000"/>
                </a:solidFill>
                <a:effectLst/>
                <a:latin typeface="Calibri" panose="020F0502020204030204" pitchFamily="34" charset="0"/>
              </a:rPr>
              <a:t>Nate: </a:t>
            </a:r>
            <a:r>
              <a:rPr lang="en-US" sz="1200" b="0" i="0" u="none" strike="noStrike">
                <a:solidFill>
                  <a:srgbClr val="000000"/>
                </a:solidFill>
                <a:effectLst/>
                <a:latin typeface="Calibri" panose="020F0502020204030204" pitchFamily="34" charset="0"/>
              </a:rPr>
              <a:t>Hello, everyone! My name is Nathan! I too work for Common Seas and I’m really excited to talk with you today about the beautiful seas of planet Earth and how we can protect them.</a:t>
            </a:r>
          </a:p>
          <a:p>
            <a:pPr marL="0" marR="0" lvl="0" indent="0" algn="l" defTabSz="914400" eaLnBrk="1" fontAlgn="auto" latinLnBrk="0" hangingPunct="1">
              <a:lnSpc>
                <a:spcPct val="100000"/>
              </a:lnSpc>
              <a:spcBef>
                <a:spcPts val="0"/>
              </a:spcBef>
              <a:spcAft>
                <a:spcPts val="0"/>
              </a:spcAft>
              <a:buClrTx/>
              <a:buSzTx/>
              <a:buFontTx/>
              <a:buNone/>
              <a:tabLst/>
              <a:defRPr/>
            </a:pPr>
            <a:endParaRPr lang="en-GB"/>
          </a:p>
        </p:txBody>
      </p:sp>
    </p:spTree>
    <p:extLst>
      <p:ext uri="{BB962C8B-B14F-4D97-AF65-F5344CB8AC3E}">
        <p14:creationId xmlns:p14="http://schemas.microsoft.com/office/powerpoint/2010/main" val="391985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rPr>
              <a:t>Sarah: </a:t>
            </a:r>
            <a:r>
              <a:rPr lang="en-GB" sz="1800" dirty="0">
                <a:effectLst/>
                <a:latin typeface="Calibri" panose="020F0502020204030204" pitchFamily="34" charset="0"/>
                <a:ea typeface="Calibri" panose="020F0502020204030204" pitchFamily="34" charset="0"/>
              </a:rPr>
              <a:t>We don’t actually know how many different species of animal live in our seas! The ocean is so huge that we’ve only managed to explore a tiny part of it so far. Around 230,000 species have been identified, but scientist think there could be millions we are yet to discover… Do we have any young scientists or explorers in the room? Who knows, maybe there will be a glow in the dark sea cucumber named after you one day! (Check out this awesome leafy sea dragon!)</a:t>
            </a:r>
            <a:endParaRPr lang="en-GB" dirty="0"/>
          </a:p>
        </p:txBody>
      </p:sp>
    </p:spTree>
    <p:extLst>
      <p:ext uri="{BB962C8B-B14F-4D97-AF65-F5344CB8AC3E}">
        <p14:creationId xmlns:p14="http://schemas.microsoft.com/office/powerpoint/2010/main" val="1094993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Nathan: </a:t>
            </a:r>
            <a:r>
              <a:rPr lang="en-GB" sz="1800" b="0" dirty="0">
                <a:effectLst/>
                <a:latin typeface="Calibri" panose="020F0502020204030204" pitchFamily="34" charset="0"/>
                <a:ea typeface="Calibri" panose="020F0502020204030204" pitchFamily="34" charset="0"/>
                <a:cs typeface="Calibri" panose="020F0502020204030204" pitchFamily="34" charset="0"/>
              </a:rPr>
              <a:t>With everything from plastic bags, plastic water bottles, snack wrappers, and all other kinds of plastic waste floating around in our oceans – all of these man-made things that aren’t made in nature – do you think ocean creatures would get confused and think that they are food? What do we think?</a:t>
            </a:r>
            <a:endParaRPr lang="en-GB" b="0" dirty="0"/>
          </a:p>
        </p:txBody>
      </p:sp>
    </p:spTree>
    <p:extLst>
      <p:ext uri="{BB962C8B-B14F-4D97-AF65-F5344CB8AC3E}">
        <p14:creationId xmlns:p14="http://schemas.microsoft.com/office/powerpoint/2010/main" val="2204735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b="0" dirty="0">
                <a:effectLst/>
                <a:latin typeface="Calibri" panose="020F0502020204030204" pitchFamily="34" charset="0"/>
                <a:ea typeface="Calibri" panose="020F0502020204030204" pitchFamily="34" charset="0"/>
                <a:cs typeface="Calibri" panose="020F0502020204030204" pitchFamily="34" charset="0"/>
              </a:rPr>
              <a:t>This is sadly true. Wonderful creatures like this beautiful manta ray here confuse plastics for the shrimp, small fish and plankton that they eat in the wild. This plastic isn’t something their tummies can digest and it get’s stuck there, taking up space in their bodies, causing them to feel sick and sometimes causing them to starve to death. </a:t>
            </a:r>
            <a:endParaRPr lang="en-GB" b="0" dirty="0"/>
          </a:p>
        </p:txBody>
      </p:sp>
    </p:spTree>
    <p:extLst>
      <p:ext uri="{BB962C8B-B14F-4D97-AF65-F5344CB8AC3E}">
        <p14:creationId xmlns:p14="http://schemas.microsoft.com/office/powerpoint/2010/main" val="1885061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Sarah</a:t>
            </a:r>
            <a:r>
              <a:rPr lang="en-GB" sz="1800" dirty="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In the depths of the ocean many wondrous and mysterious creatures have been found, with many more still to be discovered! Do you think some of these creatures can create their own light down there?</a:t>
            </a:r>
            <a:endParaRPr lang="en-GB" dirty="0"/>
          </a:p>
        </p:txBody>
      </p:sp>
    </p:spTree>
    <p:extLst>
      <p:ext uri="{BB962C8B-B14F-4D97-AF65-F5344CB8AC3E}">
        <p14:creationId xmlns:p14="http://schemas.microsoft.com/office/powerpoint/2010/main" val="1736598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b="1" dirty="0"/>
              <a:t>Sarah: </a:t>
            </a:r>
            <a:r>
              <a:rPr lang="en-GB" b="0" dirty="0"/>
              <a:t>This is in fact true! Here are some examples of the strange and mysterious creatures that lurk deep under water. They create their own light within their bodies. This is called bioluminescence. Some creatures create their own light to ward off predators and say “don’t eat me!” Others use it to lure in their prey and catch their next meal!</a:t>
            </a:r>
          </a:p>
        </p:txBody>
      </p:sp>
    </p:spTree>
    <p:extLst>
      <p:ext uri="{BB962C8B-B14F-4D97-AF65-F5344CB8AC3E}">
        <p14:creationId xmlns:p14="http://schemas.microsoft.com/office/powerpoint/2010/main" val="1094993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b="0" dirty="0">
                <a:effectLst/>
                <a:latin typeface="Calibri" panose="020F0502020204030204" pitchFamily="34" charset="0"/>
                <a:ea typeface="Calibri" panose="020F0502020204030204" pitchFamily="34" charset="0"/>
                <a:cs typeface="Calibri" panose="020F0502020204030204" pitchFamily="34" charset="0"/>
              </a:rPr>
              <a:t>Well, we all know that there are a lot of fish to be found living in our seas. But, with the equivalent of one rubbish truck full of plastic being dumped into our oceans every minute, there certainly is a lot of plastic to be found there too! </a:t>
            </a:r>
          </a:p>
          <a:p>
            <a:pPr algn="l">
              <a:lnSpc>
                <a:spcPct val="107000"/>
              </a:lnSpc>
              <a:spcAft>
                <a:spcPts val="800"/>
              </a:spcAft>
            </a:pPr>
            <a:endParaRPr lang="en-GB" sz="1800" b="0" dirty="0">
              <a:effectLst/>
              <a:latin typeface="Calibri" panose="020F0502020204030204" pitchFamily="34" charset="0"/>
              <a:ea typeface="Calibri" panose="020F0502020204030204" pitchFamily="34" charset="0"/>
              <a:cs typeface="Calibri" panose="020F0502020204030204" pitchFamily="34" charset="0"/>
            </a:endParaRPr>
          </a:p>
          <a:p>
            <a:pPr algn="l">
              <a:lnSpc>
                <a:spcPct val="107000"/>
              </a:lnSpc>
              <a:spcAft>
                <a:spcPts val="800"/>
              </a:spcAft>
            </a:pPr>
            <a:r>
              <a:rPr lang="en-GB" sz="1800" b="0" dirty="0">
                <a:effectLst/>
                <a:latin typeface="Calibri" panose="020F0502020204030204" pitchFamily="34" charset="0"/>
                <a:ea typeface="Calibri" panose="020F0502020204030204" pitchFamily="34" charset="0"/>
                <a:cs typeface="Calibri" panose="020F0502020204030204" pitchFamily="34" charset="0"/>
              </a:rPr>
              <a:t>So, what do we think? </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162497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We can’t really know for sure, but we don’t think there is more plastic than fish in our oceans right now. This is  because it’s very hard to measure the weight of plastic and fish in the ocean. But, some scientists have predicted that by </a:t>
            </a:r>
            <a:r>
              <a:rPr lang="en-US" sz="1800" b="0" i="0" u="none" strike="noStrike" dirty="0">
                <a:solidFill>
                  <a:srgbClr val="000000"/>
                </a:solidFill>
                <a:effectLst/>
                <a:latin typeface="Calibri" panose="020F0502020204030204" pitchFamily="34" charset="0"/>
              </a:rPr>
              <a:t>2050, when you’ll all be grown up adults like me, there could be more plastic in the oceans than fish – how scary is that? </a:t>
            </a:r>
            <a:endParaRPr lang="en-GB" dirty="0"/>
          </a:p>
        </p:txBody>
      </p:sp>
    </p:spTree>
    <p:extLst>
      <p:ext uri="{BB962C8B-B14F-4D97-AF65-F5344CB8AC3E}">
        <p14:creationId xmlns:p14="http://schemas.microsoft.com/office/powerpoint/2010/main" val="1797280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Let’s take a second to think if we’ve used anything made from plastic already today…. Raise your hand if you have… Me too! Perhaps you’ve used a plastic toothbrush, sat on a plastic chair in class, or had a snack that came in a plastic wrapper?</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It’s a really useful material that can be used to make so many things. Some of these are incredibly important and have even helped save lives- for example lots of medical equipment in hospitals is made from plastic. Other plastic things are not so special and are made to be used once and then thrown away- these are called single use plastics. For example, did you know that in the UK alone we use around 35 million plastic bottles every day!</a:t>
            </a:r>
            <a:endParaRPr lang="en-GB" dirty="0"/>
          </a:p>
        </p:txBody>
      </p:sp>
    </p:spTree>
    <p:extLst>
      <p:ext uri="{BB962C8B-B14F-4D97-AF65-F5344CB8AC3E}">
        <p14:creationId xmlns:p14="http://schemas.microsoft.com/office/powerpoint/2010/main" val="2604927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Nathan: </a:t>
            </a:r>
            <a:r>
              <a:rPr lang="en-GB" sz="1800" dirty="0">
                <a:effectLst/>
                <a:latin typeface="Calibri" panose="020F0502020204030204" pitchFamily="34" charset="0"/>
                <a:ea typeface="Calibri" panose="020F0502020204030204" pitchFamily="34" charset="0"/>
                <a:cs typeface="Times New Roman" panose="02020603050405020304" pitchFamily="18" charset="0"/>
              </a:rPr>
              <a:t>Most plastic pollution comes from single-use plastic items- things that we use once and then throw away. Can anyone think of an example of a single-use plastic item? This waste is really hard to avoid because so many things that we want and need come packed in them! </a:t>
            </a:r>
          </a:p>
          <a:p>
            <a:endParaRPr lang="en-GB" sz="1800" dirty="0">
              <a:effectLst/>
              <a:latin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cs typeface="Times New Roman" panose="02020603050405020304" pitchFamily="18" charset="0"/>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The thing is… you children are the future generation – you will take over the planet from us adults when you grow up. And as plastic lasts forever, you are going to be the ones who will have to help to remove this rubbish from our oceans. I certainly don't want the planet that we live on in the future to be one covered in plastic. We need to tackle plastic pollution now because soon there will be too much plastic on our planet to handle.</a:t>
            </a:r>
            <a:endParaRPr lang="en-US" b="0" dirty="0">
              <a:effectLst/>
            </a:endParaRPr>
          </a:p>
          <a:p>
            <a:br>
              <a:rPr lang="en-US" dirty="0"/>
            </a:br>
            <a:endParaRPr lang="en-GB" dirty="0"/>
          </a:p>
        </p:txBody>
      </p:sp>
    </p:spTree>
    <p:extLst>
      <p:ext uri="{BB962C8B-B14F-4D97-AF65-F5344CB8AC3E}">
        <p14:creationId xmlns:p14="http://schemas.microsoft.com/office/powerpoint/2010/main" val="4097095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800" dirty="0">
                <a:effectLst/>
                <a:latin typeface="Calibri" panose="020F0502020204030204" pitchFamily="34" charset="0"/>
                <a:ea typeface="Calibri" panose="020F0502020204030204" pitchFamily="34" charset="0"/>
                <a:cs typeface="Times New Roman" panose="02020603050405020304" pitchFamily="18" charset="0"/>
              </a:rPr>
              <a:t>Plastic is everywhere. It finds its way into the ocean, often from places inland (even from where we/you are now (The river Lea to our East in Tottenham), where it gets caught up in currents and carried across the world. In some places, these currents move in circles and create something called gyres- you can see these in the picture on the screen. Here plastic can circulate for a long time while it breaks down into smaller pieces of plastic, called microplastics- scientists often describe the water in these places as being like plastic soup. </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7000"/>
              </a:lnSpc>
              <a:spcBef>
                <a:spcPts val="0"/>
              </a:spcBef>
              <a:spcAft>
                <a:spcPts val="80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200" dirty="0">
                <a:effectLst/>
                <a:latin typeface="Calibri" panose="020F0502020204030204" pitchFamily="34" charset="0"/>
                <a:ea typeface="Calibri" panose="020F0502020204030204" pitchFamily="34" charset="0"/>
                <a:cs typeface="Times New Roman" panose="02020603050405020304" pitchFamily="18" charset="0"/>
              </a:rPr>
              <a:t>This isn’t good news for us, or for marine life. </a:t>
            </a:r>
            <a:r>
              <a:rPr lang="en-US" sz="1800" b="0" i="0" u="none" strike="noStrike"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Most</a:t>
            </a:r>
            <a:r>
              <a:rPr lang="en-US" sz="1800" b="0" i="0" u="none" strike="noStrike" dirty="0">
                <a:solidFill>
                  <a:srgbClr val="000000"/>
                </a:solidFill>
                <a:effectLst/>
                <a:latin typeface="Calibri" panose="020F0502020204030204" pitchFamily="34" charset="0"/>
              </a:rPr>
              <a:t> seabirds are found to have eaten plastic thinking it was food! Seabirds, along with other sea creatures, often mistake the plastic floating in the ocean for food – especially when it is so </a:t>
            </a:r>
            <a:r>
              <a:rPr lang="en-US" sz="1800" b="0" i="0" u="none" strike="noStrike" dirty="0" err="1">
                <a:solidFill>
                  <a:srgbClr val="000000"/>
                </a:solidFill>
                <a:effectLst/>
                <a:latin typeface="Calibri" panose="020F0502020204030204" pitchFamily="34" charset="0"/>
              </a:rPr>
              <a:t>colourful</a:t>
            </a:r>
            <a:r>
              <a:rPr lang="en-US" sz="1800" b="0" i="0" u="none" strike="noStrike" dirty="0">
                <a:solidFill>
                  <a:srgbClr val="000000"/>
                </a:solidFill>
                <a:effectLst/>
                <a:latin typeface="Calibri" panose="020F0502020204030204" pitchFamily="34" charset="0"/>
              </a:rPr>
              <a:t> and bright! It is also predicted that in around 30 years time, when you’ll all be grown up, almost all seabirds will have eaten plastic by mistake at some point in their lives. Because plastic is man-made, it can’t be digested when the birds eat it or feed it to their babies, meaning that many seabirds and chicks die from starvation with a stomach full of plastic.</a:t>
            </a:r>
            <a:br>
              <a:rPr lang="en-US" sz="1800" b="0" i="0" u="none" strike="noStrike" dirty="0">
                <a:solidFill>
                  <a:srgbClr val="000000"/>
                </a:solidFill>
                <a:effectLst/>
                <a:latin typeface="Calibri" panose="020F0502020204030204" pitchFamily="34" charset="0"/>
              </a:rPr>
            </a:br>
            <a:r>
              <a:rPr lang="en-US" sz="1800" b="0" i="0" u="none" strike="noStrike" dirty="0">
                <a:solidFill>
                  <a:srgbClr val="000000"/>
                </a:solidFill>
                <a:effectLst/>
                <a:latin typeface="Calibri" panose="020F0502020204030204" pitchFamily="34" charset="0"/>
              </a:rPr>
              <a:t>And it’s not just birds…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587871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Nate:</a:t>
            </a:r>
          </a:p>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Might anyone be able to name one of the world’s oceans? There are 5 altogether.</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777506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GB" sz="1800" dirty="0">
                <a:effectLst/>
                <a:latin typeface="Calibri" panose="020F0502020204030204" pitchFamily="34" charset="0"/>
                <a:ea typeface="Calibri" panose="020F0502020204030204" pitchFamily="34" charset="0"/>
                <a:cs typeface="Times New Roman" panose="02020603050405020304" pitchFamily="18" charset="0"/>
              </a:rPr>
              <a:t>Look carefully at this picture… The shell of the turtle is actually a photo of plastic pieces which were all found in the tummy of a sea turtle in the Pacific Ocean. </a:t>
            </a:r>
            <a:endParaRPr lang="en-GB" dirty="0"/>
          </a:p>
        </p:txBody>
      </p:sp>
    </p:spTree>
    <p:extLst>
      <p:ext uri="{BB962C8B-B14F-4D97-AF65-F5344CB8AC3E}">
        <p14:creationId xmlns:p14="http://schemas.microsoft.com/office/powerpoint/2010/main" val="335178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Very excitingly, you are going to go back to class with your teachers in a few moments to explore the worlds oceans, the creatures that live in them, and the impact you can have on protecting our precious waters from plastic pollution. You will encounter some shocking facts about how we all contribute to the current plastic problem our world faces, but you will also explore the ways in which you can help put an end to this problem. I’m also looking forward to hearing your ideas on how you can make changes within your own lives to help.</a:t>
            </a:r>
            <a:br>
              <a:rPr lang="en-US" dirty="0"/>
            </a:br>
            <a:endParaRPr lang="en-GB" dirty="0"/>
          </a:p>
        </p:txBody>
      </p:sp>
    </p:spTree>
    <p:extLst>
      <p:ext uri="{BB962C8B-B14F-4D97-AF65-F5344CB8AC3E}">
        <p14:creationId xmlns:p14="http://schemas.microsoft.com/office/powerpoint/2010/main" val="383080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This award is called Plastic Clever Schools! To achieve the award for your school, you need to complete fun activities like litter picking in your local community, taking part in an assembly which explores the dangers plastics present to our ocean environment – in fact, you’ve just done this with us today – and by recording a video to explain to us why you’d like to become a Plastic Clever School and help fix this plastic problem of ours. What do you think? Would you like to become a PCS?</a:t>
            </a:r>
            <a:br>
              <a:rPr lang="en-US" dirty="0"/>
            </a:br>
            <a:endParaRPr lang="en-GB" dirty="0"/>
          </a:p>
        </p:txBody>
      </p:sp>
    </p:spTree>
    <p:extLst>
      <p:ext uri="{BB962C8B-B14F-4D97-AF65-F5344CB8AC3E}">
        <p14:creationId xmlns:p14="http://schemas.microsoft.com/office/powerpoint/2010/main" val="3429305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b="0" dirty="0">
                <a:effectLst/>
                <a:latin typeface="Calibri" panose="020F0502020204030204" pitchFamily="34" charset="0"/>
                <a:ea typeface="Calibri" panose="020F0502020204030204" pitchFamily="34" charset="0"/>
                <a:cs typeface="Times New Roman" panose="02020603050405020304" pitchFamily="18" charset="0"/>
              </a:rPr>
              <a:t>Common </a:t>
            </a:r>
            <a:r>
              <a:rPr lang="en-US" sz="1800" dirty="0">
                <a:effectLst/>
                <a:latin typeface="Calibri" panose="020F0502020204030204" pitchFamily="34" charset="0"/>
                <a:ea typeface="Calibri" panose="020F0502020204030204" pitchFamily="34" charset="0"/>
                <a:cs typeface="Times New Roman" panose="02020603050405020304" pitchFamily="18" charset="0"/>
              </a:rPr>
              <a:t>Seas are a bit like a charity. Can anyone tell me what a charity is? We are a group of people that work together for a good cause. They work together to fix a problem and help someone or something in need. Might anyone have an idea what good cause we help, or what problem we are working to fix?</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That’s right! We work with an amazing team of people in different countries across the world to put a stop to plastic waste ending up in our oceans! And we are here today to share with you what we know about our beautiful oceans and the creatures that lie in them, and to get your amazing ideas on how we can help fix this horrible problem!</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Might anyone be able to name one of the world’s oceans? There are 5 altogether.</a:t>
            </a:r>
          </a:p>
          <a:p>
            <a:pPr marL="0" marR="0" lvl="0" indent="0" algn="l" defTabSz="91440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32963272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At Common Seas, we developed an award that schools like yours can get for learning about plastics and generating new ideas for how we can fix the problems they cause to our oceans around the world. The award is called Plastic Clever Schools. As you can see many school from across the entire globe have signed up to take part – from a school on a small tropical island called Honolulu in the Pacific ocean, to a primary school in Taiwan. Do you think you’d like to join this global community of schools and achieve this award? Ok, great! More on this later…</a:t>
            </a:r>
          </a:p>
        </p:txBody>
      </p:sp>
    </p:spTree>
    <p:extLst>
      <p:ext uri="{BB962C8B-B14F-4D97-AF65-F5344CB8AC3E}">
        <p14:creationId xmlns:p14="http://schemas.microsoft.com/office/powerpoint/2010/main" val="37399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Nathan: </a:t>
            </a:r>
            <a:r>
              <a:rPr lang="en-GB" sz="1800" dirty="0">
                <a:effectLst/>
                <a:latin typeface="Calibri" panose="020F0502020204030204" pitchFamily="34" charset="0"/>
                <a:ea typeface="Calibri" panose="020F0502020204030204" pitchFamily="34" charset="0"/>
                <a:cs typeface="Calibri" panose="020F0502020204030204" pitchFamily="34" charset="0"/>
              </a:rPr>
              <a:t>This is Earth, and many people call our Earth the Blue Planet. Why do you think that is? Most of our Earth is covered in water! If we were able to chop up planet Earth into 10 equal size pieces, 7 of them would be covered in water and only 3 would have dry land!</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The ocean is incredibly important and a key part of what makes this planet the perfect place for us to live. It provides us with food to eat, it keeps our planet cool enough for us to live on it happily and it gives many different and wonderful creatures a place to live!</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r>
              <a:rPr lang="en-GB" sz="1800" dirty="0">
                <a:effectLst/>
                <a:latin typeface="Calibri" panose="020F0502020204030204" pitchFamily="34" charset="0"/>
                <a:ea typeface="Calibri" panose="020F0502020204030204" pitchFamily="34" charset="0"/>
              </a:rPr>
              <a:t>We are going to play a game of true or false now. Listen to the statements, then give me a thumbs up if you think it’s true or a thumbs down if you think it’s false. When we tell you the answer, you can give a silent celebration if you get it right. Let’s quickly practice that- After 3, show us your best silent celebration! </a:t>
            </a:r>
          </a:p>
          <a:p>
            <a:r>
              <a:rPr lang="en-GB" sz="1800" dirty="0">
                <a:effectLst/>
                <a:latin typeface="Calibri" panose="020F0502020204030204" pitchFamily="34" charset="0"/>
              </a:rPr>
              <a:t>Ready to go... </a:t>
            </a:r>
            <a:r>
              <a:rPr lang="en-GB" sz="1800" dirty="0" err="1">
                <a:effectLst/>
                <a:latin typeface="Calibri" panose="020F0502020204030204" pitchFamily="34" charset="0"/>
              </a:rPr>
              <a:t>Heres</a:t>
            </a:r>
            <a:r>
              <a:rPr lang="en-GB" sz="1800" dirty="0">
                <a:effectLst/>
                <a:latin typeface="Calibri" panose="020F0502020204030204" pitchFamily="34" charset="0"/>
              </a:rPr>
              <a:t> the first statement…</a:t>
            </a:r>
            <a:endParaRPr lang="en-GB" sz="1800" dirty="0"/>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6593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a:t>
            </a:r>
            <a:r>
              <a:rPr lang="en-GB" sz="1800" dirty="0">
                <a:effectLst/>
                <a:latin typeface="Calibri" panose="020F0502020204030204" pitchFamily="34" charset="0"/>
                <a:ea typeface="Calibri" panose="020F0502020204030204" pitchFamily="34" charset="0"/>
                <a:cs typeface="Calibri" panose="020F0502020204030204" pitchFamily="34" charset="0"/>
              </a:rPr>
              <a:t>: The Ocean helps us breathe….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After 3, lets all take a big breath in together- </a:t>
            </a:r>
            <a:r>
              <a:rPr lang="en-GB"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1, 2, 3 – deep breath in, and out.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And again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Breathe in – and breathe out. Did the ocean help us with that? Give me thumbs if you think it did, and a thumbs down if you think it didn’t…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Sarah: </a:t>
            </a:r>
            <a:r>
              <a:rPr lang="en-US" sz="1800" dirty="0">
                <a:effectLst/>
                <a:latin typeface="Calibri" panose="020F0502020204030204" pitchFamily="34" charset="0"/>
                <a:ea typeface="Calibri" panose="020F0502020204030204" pitchFamily="34" charset="0"/>
                <a:cs typeface="Calibri" panose="020F0502020204030204" pitchFamily="34" charset="0"/>
              </a:rPr>
              <a:t>(Some of) you will already know that </a:t>
            </a:r>
            <a:r>
              <a:rPr lang="en-US" sz="1800" b="1" dirty="0">
                <a:effectLst/>
                <a:latin typeface="Calibri" panose="020F0502020204030204" pitchFamily="34" charset="0"/>
                <a:ea typeface="Calibri" panose="020F0502020204030204" pitchFamily="34" charset="0"/>
                <a:cs typeface="Calibri" panose="020F0502020204030204" pitchFamily="34" charset="0"/>
              </a:rPr>
              <a:t>plants make the oxygen we breathe </a:t>
            </a:r>
            <a:r>
              <a:rPr lang="en-US" sz="1800" dirty="0">
                <a:effectLst/>
                <a:latin typeface="Calibri" panose="020F0502020204030204" pitchFamily="34" charset="0"/>
                <a:ea typeface="Calibri" panose="020F0502020204030204" pitchFamily="34" charset="0"/>
                <a:cs typeface="Calibri" panose="020F0502020204030204" pitchFamily="34" charset="0"/>
              </a:rPr>
              <a:t>when they turn sunlight into food through photosynthesis.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rPr>
              <a:t>But did you know that most of the world’s plant-like species (about three quarters of them!) live in the sea- from tiny Phytoplankton to </a:t>
            </a:r>
            <a:r>
              <a:rPr lang="en-US" sz="1800" b="1" dirty="0">
                <a:effectLst/>
                <a:latin typeface="Calibri" panose="020F0502020204030204" pitchFamily="34" charset="0"/>
                <a:ea typeface="Calibri" panose="020F0502020204030204" pitchFamily="34" charset="0"/>
              </a:rPr>
              <a:t>giant kelp forests</a:t>
            </a:r>
            <a:r>
              <a:rPr lang="en-US" sz="1800" dirty="0">
                <a:effectLst/>
                <a:latin typeface="Calibri" panose="020F0502020204030204" pitchFamily="34" charset="0"/>
                <a:ea typeface="Calibri" panose="020F0502020204030204" pitchFamily="34" charset="0"/>
              </a:rPr>
              <a:t> like in this picture! Every second breath we take comes from the ocean. </a:t>
            </a:r>
            <a:endParaRPr lang="en-GB" dirty="0"/>
          </a:p>
        </p:txBody>
      </p:sp>
    </p:spTree>
    <p:extLst>
      <p:ext uri="{BB962C8B-B14F-4D97-AF65-F5344CB8AC3E}">
        <p14:creationId xmlns:p14="http://schemas.microsoft.com/office/powerpoint/2010/main" val="73274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3 billion… that’s a big number. Give me a thumbs up if you can count to 100? 200? 1000? Great stuff! What about 1 billion?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If you start counting after this assembly, you’ll need to count for the rest of your life to even get close to that number- it’s huge!! So, true or false… More than 3 billion people depend on the ocean.</a:t>
            </a:r>
            <a:endParaRPr lang="en-GB" dirty="0"/>
          </a:p>
        </p:txBody>
      </p:sp>
    </p:spTree>
    <p:extLst>
      <p:ext uri="{BB962C8B-B14F-4D97-AF65-F5344CB8AC3E}">
        <p14:creationId xmlns:p14="http://schemas.microsoft.com/office/powerpoint/2010/main" val="220473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 ocean is essential to a lot of jobs… Fishing alone provides jobs for more than 200 million people! Can you think of any more livelihoods that depend on our oceans? </a:t>
            </a:r>
            <a:endParaRPr lang="en-GB" dirty="0"/>
          </a:p>
        </p:txBody>
      </p:sp>
    </p:spTree>
    <p:extLst>
      <p:ext uri="{BB962C8B-B14F-4D97-AF65-F5344CB8AC3E}">
        <p14:creationId xmlns:p14="http://schemas.microsoft.com/office/powerpoint/2010/main" val="1885061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a:effectLst/>
                <a:latin typeface="Calibri" panose="020F0502020204030204" pitchFamily="34" charset="0"/>
                <a:ea typeface="Calibri" panose="020F0502020204030204" pitchFamily="34" charset="0"/>
                <a:cs typeface="Times New Roman" panose="02020603050405020304" pitchFamily="18" charset="0"/>
              </a:rPr>
              <a:t>Sarah</a:t>
            </a:r>
            <a:r>
              <a:rPr lang="en-GB" sz="180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But is it home to 200,000 different species… what do you think? </a:t>
            </a:r>
            <a:endParaRPr lang="en-GB"/>
          </a:p>
        </p:txBody>
      </p:sp>
    </p:spTree>
    <p:extLst>
      <p:ext uri="{BB962C8B-B14F-4D97-AF65-F5344CB8AC3E}">
        <p14:creationId xmlns:p14="http://schemas.microsoft.com/office/powerpoint/2010/main" val="1736598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eg"/><Relationship Id="rId7"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earth3dmap.com/3d-glob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SRWX1048-Edit.jpg" descr="SRWX1048-Edit.jpg"/>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12192000" cy="6858000"/>
          </a:xfrm>
          <a:prstGeom prst="rect">
            <a:avLst/>
          </a:prstGeom>
          <a:ln w="12700">
            <a:miter lim="400000"/>
          </a:ln>
        </p:spPr>
      </p:pic>
      <p:sp>
        <p:nvSpPr>
          <p:cNvPr id="95" name="Hello!"/>
          <p:cNvSpPr txBox="1"/>
          <p:nvPr/>
        </p:nvSpPr>
        <p:spPr>
          <a:xfrm>
            <a:off x="554680" y="561126"/>
            <a:ext cx="3364060" cy="14465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a:defRPr sz="12500">
                <a:solidFill>
                  <a:srgbClr val="FFFFFF"/>
                </a:solidFill>
                <a:latin typeface="KG Second Chances Solid"/>
                <a:ea typeface="KG Second Chances Solid"/>
                <a:cs typeface="KG Second Chances Solid"/>
                <a:sym typeface="KG Second Chances Solid"/>
              </a:defRPr>
            </a:lvl1pPr>
          </a:lstStyle>
          <a:p>
            <a:r>
              <a:rPr sz="8800"/>
              <a:t>H</a:t>
            </a:r>
            <a:r>
              <a:rPr lang="en-US" sz="8800"/>
              <a:t>ello!</a:t>
            </a:r>
            <a:endParaRPr sz="8800"/>
          </a:p>
        </p:txBody>
      </p:sp>
      <p:pic>
        <p:nvPicPr>
          <p:cNvPr id="3" name="Picture 2" descr="A picture containing icon&#10;&#10;Description automatically generated">
            <a:extLst>
              <a:ext uri="{FF2B5EF4-FFF2-40B4-BE49-F238E27FC236}">
                <a16:creationId xmlns:a16="http://schemas.microsoft.com/office/drawing/2014/main" id="{CD69CC6C-3ACD-45B4-8487-E70DD5A0F74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592943" y="5294750"/>
            <a:ext cx="3277419" cy="121869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itle 1"/>
          <p:cNvSpPr txBox="1">
            <a:spLocks noGrp="1"/>
          </p:cNvSpPr>
          <p:nvPr>
            <p:ph type="title"/>
          </p:nvPr>
        </p:nvSpPr>
        <p:spPr>
          <a:prstGeom prst="rect">
            <a:avLst/>
          </a:prstGeom>
        </p:spPr>
        <p:txBody>
          <a:bodyPr/>
          <a:lstStyle/>
          <a:p>
            <a:endParaRPr/>
          </a:p>
        </p:txBody>
      </p:sp>
      <p:pic>
        <p:nvPicPr>
          <p:cNvPr id="136" name="Content Placeholder 4" descr="Content Placeholder 4"/>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1"/>
          </a:xfrm>
          <a:prstGeom prst="rect">
            <a:avLst/>
          </a:prstGeom>
          <a:ln w="12700">
            <a:miter lim="400000"/>
          </a:ln>
        </p:spPr>
      </p:pic>
      <p:sp>
        <p:nvSpPr>
          <p:cNvPr id="137" name="TextBox 3"/>
          <p:cNvSpPr txBox="1"/>
          <p:nvPr/>
        </p:nvSpPr>
        <p:spPr>
          <a:xfrm>
            <a:off x="9102842" y="238896"/>
            <a:ext cx="3089158" cy="13049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False</a:t>
            </a:r>
          </a:p>
        </p:txBody>
      </p:sp>
      <p:pic>
        <p:nvPicPr>
          <p:cNvPr id="3" name="Picture 2">
            <a:extLst>
              <a:ext uri="{FF2B5EF4-FFF2-40B4-BE49-F238E27FC236}">
                <a16:creationId xmlns:a16="http://schemas.microsoft.com/office/drawing/2014/main" id="{A720F7F5-E4AC-832A-69F8-B383C3984E54}"/>
              </a:ext>
            </a:extLst>
          </p:cNvPr>
          <p:cNvPicPr>
            <a:picLocks noChangeAspect="1"/>
          </p:cNvPicPr>
          <p:nvPr/>
        </p:nvPicPr>
        <p:blipFill>
          <a:blip r:embed="rId4"/>
          <a:stretch>
            <a:fillRect/>
          </a:stretch>
        </p:blipFill>
        <p:spPr>
          <a:xfrm>
            <a:off x="9872938" y="2005162"/>
            <a:ext cx="1209482" cy="1224138"/>
          </a:xfrm>
          <a:prstGeom prst="rect">
            <a:avLst/>
          </a:prstGeom>
          <a:ln w="47625">
            <a:solidFill>
              <a:schemeClr val="accent1"/>
            </a:solidFill>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143173"/>
            <a:ext cx="12192000" cy="6858000"/>
          </a:xfrm>
          <a:prstGeom prst="rect">
            <a:avLst/>
          </a:prstGeom>
          <a:ln w="12700">
            <a:miter lim="400000"/>
          </a:ln>
        </p:spPr>
      </p:pic>
      <p:sp>
        <p:nvSpPr>
          <p:cNvPr id="118" name="TextBox 5"/>
          <p:cNvSpPr txBox="1"/>
          <p:nvPr/>
        </p:nvSpPr>
        <p:spPr>
          <a:xfrm>
            <a:off x="672509" y="1564852"/>
            <a:ext cx="10846982" cy="240065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6000">
                <a:solidFill>
                  <a:srgbClr val="FFFFFF"/>
                </a:solidFill>
                <a:latin typeface="Gilroy SemiBold"/>
                <a:ea typeface="Gilroy SemiBold"/>
                <a:cs typeface="Gilroy SemiBold"/>
                <a:sym typeface="Gilroy SemiBold"/>
              </a:defRPr>
            </a:lvl1pPr>
          </a:lstStyle>
          <a:p>
            <a:r>
              <a:rPr lang="en-GB" sz="5000" dirty="0"/>
              <a:t>Ocean animals eat plastic items thinking it is food which makes them sick and can even kill them.</a:t>
            </a:r>
            <a:endParaRPr sz="5000" dirty="0"/>
          </a:p>
        </p:txBody>
      </p:sp>
      <p:grpSp>
        <p:nvGrpSpPr>
          <p:cNvPr id="2" name="Group 1">
            <a:extLst>
              <a:ext uri="{FF2B5EF4-FFF2-40B4-BE49-F238E27FC236}">
                <a16:creationId xmlns:a16="http://schemas.microsoft.com/office/drawing/2014/main" id="{B5B71ADB-548E-B647-91F4-FED8712FCE76}"/>
              </a:ext>
            </a:extLst>
          </p:cNvPr>
          <p:cNvGrpSpPr/>
          <p:nvPr/>
        </p:nvGrpSpPr>
        <p:grpSpPr>
          <a:xfrm>
            <a:off x="3818939" y="4092819"/>
            <a:ext cx="4554121" cy="2400657"/>
            <a:chOff x="3750067" y="3771910"/>
            <a:chExt cx="5010843" cy="3256354"/>
          </a:xfrm>
        </p:grpSpPr>
        <p:pic>
          <p:nvPicPr>
            <p:cNvPr id="3" name="Picture 2">
              <a:extLst>
                <a:ext uri="{FF2B5EF4-FFF2-40B4-BE49-F238E27FC236}">
                  <a16:creationId xmlns:a16="http://schemas.microsoft.com/office/drawing/2014/main" id="{E6E90BD4-984B-AE6B-3730-D04F54BBE7F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750067" y="3771910"/>
              <a:ext cx="5010843" cy="2317898"/>
            </a:xfrm>
            <a:prstGeom prst="rect">
              <a:avLst/>
            </a:prstGeom>
            <a:ln w="34925">
              <a:solidFill>
                <a:srgbClr val="00B0F0"/>
              </a:solidFill>
            </a:ln>
          </p:spPr>
        </p:pic>
        <p:sp>
          <p:nvSpPr>
            <p:cNvPr id="4" name="TextBox 3">
              <a:extLst>
                <a:ext uri="{FF2B5EF4-FFF2-40B4-BE49-F238E27FC236}">
                  <a16:creationId xmlns:a16="http://schemas.microsoft.com/office/drawing/2014/main" id="{5980C2BF-A3A4-D0CA-6702-1B4A01B62DD9}"/>
                </a:ext>
              </a:extLst>
            </p:cNvPr>
            <p:cNvSpPr txBox="1"/>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4FADE642-2C02-C86C-A4EA-1EA172019140}"/>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pic>
        <p:nvPicPr>
          <p:cNvPr id="12" name="Picture 12" descr="Will there be more plastic than fish in the sea? | WWF">
            <a:extLst>
              <a:ext uri="{FF2B5EF4-FFF2-40B4-BE49-F238E27FC236}">
                <a16:creationId xmlns:a16="http://schemas.microsoft.com/office/drawing/2014/main" id="{7DA64115-43C1-C207-832B-8CF12610FA3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82809"/>
          </a:xfrm>
          <a:prstGeom prst="rect">
            <a:avLst/>
          </a:prstGeom>
          <a:noFill/>
          <a:ln w="34925">
            <a:noFill/>
          </a:ln>
          <a:extLst>
            <a:ext uri="{909E8E84-426E-40DD-AFC4-6F175D3DCCD1}">
              <a14:hiddenFill xmlns:a14="http://schemas.microsoft.com/office/drawing/2010/main">
                <a:solidFill>
                  <a:srgbClr val="FFFFFF"/>
                </a:solidFill>
              </a14:hiddenFill>
            </a:ext>
          </a:extLst>
        </p:spPr>
      </p:pic>
      <p:sp>
        <p:nvSpPr>
          <p:cNvPr id="13" name="TextBox 11">
            <a:extLst>
              <a:ext uri="{FF2B5EF4-FFF2-40B4-BE49-F238E27FC236}">
                <a16:creationId xmlns:a16="http://schemas.microsoft.com/office/drawing/2014/main" id="{1316A72F-D338-247A-1803-DCBE949DE40A}"/>
              </a:ext>
            </a:extLst>
          </p:cNvPr>
          <p:cNvSpPr txBox="1"/>
          <p:nvPr/>
        </p:nvSpPr>
        <p:spPr>
          <a:xfrm>
            <a:off x="658190" y="1734329"/>
            <a:ext cx="2646021"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pic>
        <p:nvPicPr>
          <p:cNvPr id="14" name="Picture 13">
            <a:extLst>
              <a:ext uri="{FF2B5EF4-FFF2-40B4-BE49-F238E27FC236}">
                <a16:creationId xmlns:a16="http://schemas.microsoft.com/office/drawing/2014/main" id="{7E62B035-7028-2DEA-0C42-E26043F533F5}"/>
              </a:ext>
            </a:extLst>
          </p:cNvPr>
          <p:cNvPicPr>
            <a:picLocks noChangeAspect="1"/>
          </p:cNvPicPr>
          <p:nvPr/>
        </p:nvPicPr>
        <p:blipFill>
          <a:blip r:embed="rId4"/>
          <a:stretch>
            <a:fillRect/>
          </a:stretch>
        </p:blipFill>
        <p:spPr>
          <a:xfrm>
            <a:off x="1032141" y="3221667"/>
            <a:ext cx="1530306" cy="1504072"/>
          </a:xfrm>
          <a:prstGeom prst="rect">
            <a:avLst/>
          </a:prstGeom>
          <a:ln w="47625">
            <a:solidFill>
              <a:schemeClr val="accent1"/>
            </a:solidFill>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Grp="1" noRot="1" noChangeAspect="1" noMove="1" noResize="1" noEditPoints="1" noAdjustHandles="1" noChangeArrowheads="1" noChangeShapeType="1" noCrop="1"/>
          </p:cNvPicPr>
          <p:nvPr/>
        </p:nvPicPr>
        <p:blipFill>
          <a:blip r:embed="rId3" cstate="hqprint">
            <a:extLst>
              <a:ext uri="{28A0092B-C50C-407E-A947-70E740481C1C}">
                <a14:useLocalDpi xmlns:a14="http://schemas.microsoft.com/office/drawing/2010/main"/>
              </a:ext>
            </a:extLst>
          </a:blip>
          <a:srcRect/>
          <a:stretch>
            <a:fillRect/>
          </a:stretch>
        </p:blipFill>
        <p:spPr>
          <a:xfrm>
            <a:off x="3840" y="0"/>
            <a:ext cx="12192000" cy="6858000"/>
          </a:xfrm>
          <a:prstGeom prst="rect">
            <a:avLst/>
          </a:prstGeom>
          <a:ln w="12700">
            <a:miter lim="400000"/>
          </a:ln>
        </p:spPr>
      </p:pic>
      <p:sp>
        <p:nvSpPr>
          <p:cNvPr id="132" name="TextBox 5"/>
          <p:cNvSpPr txBox="1"/>
          <p:nvPr/>
        </p:nvSpPr>
        <p:spPr>
          <a:xfrm>
            <a:off x="248092" y="1677006"/>
            <a:ext cx="11695813" cy="240065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p>
            <a:pPr algn="ctr">
              <a:defRPr sz="6000">
                <a:solidFill>
                  <a:srgbClr val="FFFFFF"/>
                </a:solidFill>
                <a:latin typeface="Gilroy SemiBold"/>
                <a:ea typeface="Gilroy SemiBold"/>
                <a:cs typeface="Gilroy SemiBold"/>
                <a:sym typeface="Gilroy SemiBold"/>
              </a:defRPr>
            </a:pPr>
            <a:r>
              <a:rPr lang="en-GB" sz="5000" dirty="0"/>
              <a:t>Fish which live in the deepest and darkest parts of the ocean can make their own lights with their bodies</a:t>
            </a:r>
            <a:r>
              <a:rPr sz="5000" dirty="0"/>
              <a:t>.</a:t>
            </a:r>
          </a:p>
        </p:txBody>
      </p:sp>
      <p:grpSp>
        <p:nvGrpSpPr>
          <p:cNvPr id="2" name="Group 1">
            <a:extLst>
              <a:ext uri="{FF2B5EF4-FFF2-40B4-BE49-F238E27FC236}">
                <a16:creationId xmlns:a16="http://schemas.microsoft.com/office/drawing/2014/main" id="{3DF6252B-B85F-3193-41F4-5EE7251622C3}"/>
              </a:ext>
            </a:extLst>
          </p:cNvPr>
          <p:cNvGrpSpPr>
            <a:grpSpLocks noGrp="1" noUngrp="1" noRot="1" noMove="1" noResize="1"/>
          </p:cNvGrpSpPr>
          <p:nvPr/>
        </p:nvGrpSpPr>
        <p:grpSpPr>
          <a:xfrm>
            <a:off x="3818939" y="4092819"/>
            <a:ext cx="4554121" cy="2400657"/>
            <a:chOff x="3750067" y="3771910"/>
            <a:chExt cx="5010843" cy="3256354"/>
          </a:xfrm>
        </p:grpSpPr>
        <p:pic>
          <p:nvPicPr>
            <p:cNvPr id="3" name="Picture 2">
              <a:extLst>
                <a:ext uri="{FF2B5EF4-FFF2-40B4-BE49-F238E27FC236}">
                  <a16:creationId xmlns:a16="http://schemas.microsoft.com/office/drawing/2014/main" id="{D700CF2C-7FA2-D574-7953-96C3D4DCB189}"/>
                </a:ext>
              </a:extLst>
            </p:cNvPr>
            <p:cNvPicPr>
              <a:picLocks noGrp="1" noRot="1" noChangeAspect="1" noMove="1" noResize="1" noEditPoints="1" noAdjustHandles="1" noChangeArrowheads="1" noChangeShapeType="1" noCrop="1"/>
            </p:cNvPicPr>
            <p:nvPr/>
          </p:nvPicPr>
          <p:blipFill rotWithShape="1">
            <a:blip r:embed="rId4" cstate="hqprint">
              <a:extLst>
                <a:ext uri="{28A0092B-C50C-407E-A947-70E740481C1C}">
                  <a14:useLocalDpi xmlns:a14="http://schemas.microsoft.com/office/drawing/2010/main"/>
                </a:ext>
              </a:extLst>
            </a:blip>
            <a:srcRect/>
            <a:stretch/>
          </p:blipFill>
          <p:spPr>
            <a:xfrm>
              <a:off x="3750067" y="3771910"/>
              <a:ext cx="5010843" cy="2317898"/>
            </a:xfrm>
            <a:prstGeom prst="rect">
              <a:avLst/>
            </a:prstGeom>
            <a:ln w="34925">
              <a:solidFill>
                <a:srgbClr val="00B0F0"/>
              </a:solidFill>
            </a:ln>
          </p:spPr>
        </p:pic>
        <p:sp>
          <p:nvSpPr>
            <p:cNvPr id="4" name="TextBox 3">
              <a:extLst>
                <a:ext uri="{FF2B5EF4-FFF2-40B4-BE49-F238E27FC236}">
                  <a16:creationId xmlns:a16="http://schemas.microsoft.com/office/drawing/2014/main" id="{58CE8CD1-87D1-BF21-44D3-B990FDAB5E96}"/>
                </a:ext>
              </a:extLst>
            </p:cNvPr>
            <p:cNvSpPr txBox="1">
              <a:spLocks noGrp="1" noRot="1" noMove="1" noResize="1" noEditPoints="1" noAdjustHandles="1" noChangeArrowheads="1" noChangeShapeType="1"/>
            </p:cNvSpPr>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9DB836B9-694E-45BD-D4DE-BF48571907D7}"/>
                </a:ext>
              </a:extLst>
            </p:cNvPr>
            <p:cNvSpPr txBox="1">
              <a:spLocks noGrp="1" noRot="1" noMove="1" noResize="1" noEditPoints="1" noAdjustHandles="1" noChangeArrowheads="1" noChangeShapeType="1"/>
            </p:cNvSpPr>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TextBox 3"/>
          <p:cNvSpPr txBox="1"/>
          <p:nvPr/>
        </p:nvSpPr>
        <p:spPr>
          <a:xfrm>
            <a:off x="7993262" y="350106"/>
            <a:ext cx="3089158" cy="13049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False</a:t>
            </a:r>
          </a:p>
        </p:txBody>
      </p:sp>
      <p:pic>
        <p:nvPicPr>
          <p:cNvPr id="2" name="Picture 1">
            <a:extLst>
              <a:ext uri="{FF2B5EF4-FFF2-40B4-BE49-F238E27FC236}">
                <a16:creationId xmlns:a16="http://schemas.microsoft.com/office/drawing/2014/main" id="{3502C7CC-5E21-69EA-F09F-0C41E8983130}"/>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5546415" cy="3502763"/>
          </a:xfrm>
          <a:prstGeom prst="rect">
            <a:avLst/>
          </a:prstGeom>
        </p:spPr>
      </p:pic>
      <p:pic>
        <p:nvPicPr>
          <p:cNvPr id="3" name="Picture 2">
            <a:extLst>
              <a:ext uri="{FF2B5EF4-FFF2-40B4-BE49-F238E27FC236}">
                <a16:creationId xmlns:a16="http://schemas.microsoft.com/office/drawing/2014/main" id="{F705A95A-0119-B786-10FA-D62F3F816D9A}"/>
              </a:ext>
            </a:extLst>
          </p:cNvPr>
          <p:cNvPicPr>
            <a:picLocks noGrp="1" noRot="1" noChangeAspect="1" noMove="1" noResize="1" noEditPoints="1" noAdjustHandles="1" noChangeArrowheads="1" noChangeShapeType="1" noCrop="1"/>
          </p:cNvPicPr>
          <p:nvPr/>
        </p:nvPicPr>
        <p:blipFill>
          <a:blip r:embed="rId4"/>
          <a:stretch>
            <a:fillRect/>
          </a:stretch>
        </p:blipFill>
        <p:spPr>
          <a:xfrm>
            <a:off x="5546415" y="0"/>
            <a:ext cx="6645585" cy="3788560"/>
          </a:xfrm>
          <a:prstGeom prst="rect">
            <a:avLst/>
          </a:prstGeom>
        </p:spPr>
      </p:pic>
      <p:pic>
        <p:nvPicPr>
          <p:cNvPr id="5122" name="Picture 2" descr="How Deep Sea Creatures Emit Their Own Light - The New York Times">
            <a:extLst>
              <a:ext uri="{FF2B5EF4-FFF2-40B4-BE49-F238E27FC236}">
                <a16:creationId xmlns:a16="http://schemas.microsoft.com/office/drawing/2014/main" id="{A5006415-89C2-13C2-4B46-6287B663252E}"/>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a:ext>
            </a:extLst>
          </a:blip>
          <a:srcRect/>
          <a:stretch>
            <a:fillRect/>
          </a:stretch>
        </p:blipFill>
        <p:spPr bwMode="auto">
          <a:xfrm>
            <a:off x="0" y="3502763"/>
            <a:ext cx="5964865" cy="335523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Beautiful Close-Up Underwater Photos of Luminous Sea Creatures | PetaPixel">
            <a:extLst>
              <a:ext uri="{FF2B5EF4-FFF2-40B4-BE49-F238E27FC236}">
                <a16:creationId xmlns:a16="http://schemas.microsoft.com/office/drawing/2014/main" id="{12506D27-2706-35D9-4F9F-AC1D878F15AB}"/>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a:ext>
            </a:extLst>
          </a:blip>
          <a:srcRect/>
          <a:stretch>
            <a:fillRect/>
          </a:stretch>
        </p:blipFill>
        <p:spPr bwMode="auto">
          <a:xfrm>
            <a:off x="5916456" y="2878875"/>
            <a:ext cx="6275543" cy="399261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3917FF4-65B7-F15B-E956-8933F55BF49C}"/>
              </a:ext>
            </a:extLst>
          </p:cNvPr>
          <p:cNvSpPr txBox="1"/>
          <p:nvPr/>
        </p:nvSpPr>
        <p:spPr>
          <a:xfrm>
            <a:off x="5703168" y="4137121"/>
            <a:ext cx="1283363" cy="8617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000" b="0" i="0" u="none" strike="noStrike" cap="none" spc="0" normalizeH="0" baseline="0" dirty="0">
                <a:ln>
                  <a:noFill/>
                </a:ln>
                <a:solidFill>
                  <a:schemeClr val="bg1"/>
                </a:solidFill>
                <a:effectLst/>
                <a:uFillTx/>
                <a:latin typeface="+mj-lt"/>
                <a:ea typeface="+mj-ea"/>
                <a:cs typeface="+mj-cs"/>
                <a:sym typeface="Calibri"/>
              </a:rPr>
              <a:t>True</a:t>
            </a:r>
          </a:p>
        </p:txBody>
      </p:sp>
      <p:pic>
        <p:nvPicPr>
          <p:cNvPr id="6" name="Picture 5">
            <a:extLst>
              <a:ext uri="{FF2B5EF4-FFF2-40B4-BE49-F238E27FC236}">
                <a16:creationId xmlns:a16="http://schemas.microsoft.com/office/drawing/2014/main" id="{AFF9B27A-1EF0-7485-6BCB-C3485E379F5C}"/>
              </a:ext>
            </a:extLst>
          </p:cNvPr>
          <p:cNvPicPr>
            <a:picLocks noChangeAspect="1"/>
          </p:cNvPicPr>
          <p:nvPr/>
        </p:nvPicPr>
        <p:blipFill>
          <a:blip r:embed="rId7"/>
          <a:stretch>
            <a:fillRect/>
          </a:stretch>
        </p:blipFill>
        <p:spPr>
          <a:xfrm>
            <a:off x="5579697" y="5012379"/>
            <a:ext cx="1530306" cy="1504072"/>
          </a:xfrm>
          <a:prstGeom prst="rect">
            <a:avLst/>
          </a:prstGeom>
          <a:ln w="47625">
            <a:solidFill>
              <a:schemeClr val="accent1"/>
            </a:solidFill>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40" name="TextBox 5"/>
          <p:cNvSpPr txBox="1"/>
          <p:nvPr/>
        </p:nvSpPr>
        <p:spPr>
          <a:xfrm>
            <a:off x="907309" y="2171836"/>
            <a:ext cx="10377377"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There </a:t>
            </a:r>
            <a:r>
              <a:rPr lang="en-GB" dirty="0"/>
              <a:t>are</a:t>
            </a:r>
            <a:r>
              <a:rPr dirty="0"/>
              <a:t> more </a:t>
            </a:r>
            <a:r>
              <a:rPr lang="en-GB" dirty="0"/>
              <a:t>pieces of </a:t>
            </a:r>
            <a:r>
              <a:rPr dirty="0"/>
              <a:t>plastic</a:t>
            </a:r>
            <a:r>
              <a:rPr lang="en-GB" dirty="0"/>
              <a:t> in the ocean</a:t>
            </a:r>
            <a:r>
              <a:rPr dirty="0"/>
              <a:t> than fish</a:t>
            </a:r>
            <a:r>
              <a:rPr lang="en-GB" dirty="0"/>
              <a:t>.</a:t>
            </a:r>
            <a:endParaRPr dirty="0"/>
          </a:p>
        </p:txBody>
      </p:sp>
      <p:grpSp>
        <p:nvGrpSpPr>
          <p:cNvPr id="2" name="Group 1">
            <a:extLst>
              <a:ext uri="{FF2B5EF4-FFF2-40B4-BE49-F238E27FC236}">
                <a16:creationId xmlns:a16="http://schemas.microsoft.com/office/drawing/2014/main" id="{5B298F88-5881-F895-B7AD-94463901F294}"/>
              </a:ext>
            </a:extLst>
          </p:cNvPr>
          <p:cNvGrpSpPr/>
          <p:nvPr/>
        </p:nvGrpSpPr>
        <p:grpSpPr>
          <a:xfrm>
            <a:off x="3818936" y="4284085"/>
            <a:ext cx="4554121" cy="2400657"/>
            <a:chOff x="3750067" y="3771910"/>
            <a:chExt cx="5010843" cy="3256354"/>
          </a:xfrm>
        </p:grpSpPr>
        <p:pic>
          <p:nvPicPr>
            <p:cNvPr id="3" name="Picture 2">
              <a:extLst>
                <a:ext uri="{FF2B5EF4-FFF2-40B4-BE49-F238E27FC236}">
                  <a16:creationId xmlns:a16="http://schemas.microsoft.com/office/drawing/2014/main" id="{01BBE6D6-492A-5788-82E5-290AD41A459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750067" y="3771910"/>
              <a:ext cx="5010843" cy="2317898"/>
            </a:xfrm>
            <a:prstGeom prst="rect">
              <a:avLst/>
            </a:prstGeom>
            <a:ln w="34925">
              <a:solidFill>
                <a:srgbClr val="00B0F0"/>
              </a:solidFill>
            </a:ln>
          </p:spPr>
        </p:pic>
        <p:sp>
          <p:nvSpPr>
            <p:cNvPr id="4" name="TextBox 3">
              <a:extLst>
                <a:ext uri="{FF2B5EF4-FFF2-40B4-BE49-F238E27FC236}">
                  <a16:creationId xmlns:a16="http://schemas.microsoft.com/office/drawing/2014/main" id="{71DB186B-ED05-CBC7-583E-BC53DA1C7FB0}"/>
                </a:ext>
              </a:extLst>
            </p:cNvPr>
            <p:cNvSpPr txBox="1"/>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97C9FEB7-0FE3-553C-2801-6986AC43020F}"/>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Content Placeholder 10" descr="Content Placeholder 10"/>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3" y="0"/>
            <a:ext cx="12192001" cy="6858000"/>
          </a:xfrm>
          <a:prstGeom prst="rect">
            <a:avLst/>
          </a:prstGeom>
          <a:ln w="12700">
            <a:miter lim="400000"/>
          </a:ln>
        </p:spPr>
      </p:pic>
      <p:sp>
        <p:nvSpPr>
          <p:cNvPr id="144" name="TextBox 4"/>
          <p:cNvSpPr txBox="1"/>
          <p:nvPr/>
        </p:nvSpPr>
        <p:spPr>
          <a:xfrm>
            <a:off x="4997988" y="500549"/>
            <a:ext cx="3089158"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False</a:t>
            </a:r>
          </a:p>
        </p:txBody>
      </p:sp>
      <p:sp>
        <p:nvSpPr>
          <p:cNvPr id="145" name="Rectangle 3"/>
          <p:cNvSpPr txBox="1"/>
          <p:nvPr/>
        </p:nvSpPr>
        <p:spPr>
          <a:xfrm>
            <a:off x="4997988" y="3739364"/>
            <a:ext cx="7927976"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rPr dirty="0"/>
              <a:t>(for now)</a:t>
            </a:r>
          </a:p>
        </p:txBody>
      </p:sp>
      <p:pic>
        <p:nvPicPr>
          <p:cNvPr id="3" name="Picture 2">
            <a:extLst>
              <a:ext uri="{FF2B5EF4-FFF2-40B4-BE49-F238E27FC236}">
                <a16:creationId xmlns:a16="http://schemas.microsoft.com/office/drawing/2014/main" id="{2408F6B5-BDC7-E4C4-C3E9-E27FB3EC6FC3}"/>
              </a:ext>
            </a:extLst>
          </p:cNvPr>
          <p:cNvPicPr>
            <a:picLocks noChangeAspect="1"/>
          </p:cNvPicPr>
          <p:nvPr/>
        </p:nvPicPr>
        <p:blipFill>
          <a:blip r:embed="rId4"/>
          <a:stretch>
            <a:fillRect/>
          </a:stretch>
        </p:blipFill>
        <p:spPr>
          <a:xfrm>
            <a:off x="5374107" y="1980235"/>
            <a:ext cx="1654014" cy="1330402"/>
          </a:xfrm>
          <a:prstGeom prst="rect">
            <a:avLst/>
          </a:prstGeom>
          <a:ln w="47625">
            <a:solidFill>
              <a:schemeClr val="accent1"/>
            </a:solidFill>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markus-spiske-gv49ce17_NY-unsplash.jpg" descr="markus-spiske-gv49ce17_NY-unsplash.jpg"/>
          <p:cNvPicPr>
            <a:picLocks noGrp="1" noRot="1" noChangeAspect="1" noMove="1" noResize="1" noEditPoints="1" noAdjustHandles="1" noChangeArrowheads="1" noChangeShapeType="1" noCrop="1"/>
          </p:cNvPicPr>
          <p:nvPr/>
        </p:nvPicPr>
        <p:blipFill>
          <a:blip r:embed="rId3">
            <a:alphaModFix amt="88855"/>
          </a:blip>
          <a:stretch>
            <a:fillRect/>
          </a:stretch>
        </p:blipFill>
        <p:spPr>
          <a:xfrm>
            <a:off x="-50938" y="-6712378"/>
            <a:ext cx="12293874" cy="18443446"/>
          </a:xfrm>
          <a:prstGeom prst="rect">
            <a:avLst/>
          </a:prstGeom>
          <a:ln w="12700">
            <a:miter lim="400000"/>
          </a:ln>
        </p:spPr>
      </p:pic>
      <p:sp>
        <p:nvSpPr>
          <p:cNvPr id="151" name="Why is plastic a problem?"/>
          <p:cNvSpPr txBox="1"/>
          <p:nvPr/>
        </p:nvSpPr>
        <p:spPr>
          <a:xfrm>
            <a:off x="233714" y="100490"/>
            <a:ext cx="12192001" cy="92333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sz="5400" dirty="0"/>
              <a:t>Why is </a:t>
            </a:r>
            <a:r>
              <a:rPr sz="5400" dirty="0">
                <a:solidFill>
                  <a:srgbClr val="00B0F0"/>
                </a:solidFill>
              </a:rPr>
              <a:t>plastic</a:t>
            </a:r>
            <a:r>
              <a:rPr sz="5400" dirty="0"/>
              <a:t> a problem?</a:t>
            </a:r>
          </a:p>
        </p:txBody>
      </p:sp>
      <p:grpSp>
        <p:nvGrpSpPr>
          <p:cNvPr id="4" name="Group 3">
            <a:extLst>
              <a:ext uri="{FF2B5EF4-FFF2-40B4-BE49-F238E27FC236}">
                <a16:creationId xmlns:a16="http://schemas.microsoft.com/office/drawing/2014/main" id="{F49C857D-2637-C0E9-0111-DADB43CA5C53}"/>
              </a:ext>
            </a:extLst>
          </p:cNvPr>
          <p:cNvGrpSpPr/>
          <p:nvPr/>
        </p:nvGrpSpPr>
        <p:grpSpPr>
          <a:xfrm>
            <a:off x="706252" y="1050396"/>
            <a:ext cx="8250800" cy="5592133"/>
            <a:chOff x="706252" y="1050396"/>
            <a:chExt cx="8250800" cy="5592133"/>
          </a:xfrm>
        </p:grpSpPr>
        <p:pic>
          <p:nvPicPr>
            <p:cNvPr id="3" name="Picture 2">
              <a:extLst>
                <a:ext uri="{FF2B5EF4-FFF2-40B4-BE49-F238E27FC236}">
                  <a16:creationId xmlns:a16="http://schemas.microsoft.com/office/drawing/2014/main" id="{169F0665-F697-F6B8-BE18-DC8B001169E1}"/>
                </a:ext>
              </a:extLst>
            </p:cNvPr>
            <p:cNvPicPr>
              <a:picLocks noChangeAspect="1"/>
            </p:cNvPicPr>
            <p:nvPr/>
          </p:nvPicPr>
          <p:blipFill>
            <a:blip r:embed="rId4"/>
            <a:stretch>
              <a:fillRect/>
            </a:stretch>
          </p:blipFill>
          <p:spPr>
            <a:xfrm>
              <a:off x="706252" y="1050396"/>
              <a:ext cx="8250800" cy="5592133"/>
            </a:xfrm>
            <a:prstGeom prst="rect">
              <a:avLst/>
            </a:prstGeom>
          </p:spPr>
        </p:pic>
        <p:pic>
          <p:nvPicPr>
            <p:cNvPr id="14" name="Picture 4" descr="Evian">
              <a:extLst>
                <a:ext uri="{FF2B5EF4-FFF2-40B4-BE49-F238E27FC236}">
                  <a16:creationId xmlns:a16="http://schemas.microsoft.com/office/drawing/2014/main" id="{8A179D39-479B-D403-0BA1-B8A516840A72}"/>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4281508">
              <a:off x="6081523" y="18493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Evian">
              <a:extLst>
                <a:ext uri="{FF2B5EF4-FFF2-40B4-BE49-F238E27FC236}">
                  <a16:creationId xmlns:a16="http://schemas.microsoft.com/office/drawing/2014/main" id="{68F88E95-9636-62AB-4607-A021A870619B}"/>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966904">
              <a:off x="5613721" y="2183170"/>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vian">
              <a:extLst>
                <a:ext uri="{FF2B5EF4-FFF2-40B4-BE49-F238E27FC236}">
                  <a16:creationId xmlns:a16="http://schemas.microsoft.com/office/drawing/2014/main" id="{2B156A3A-EF7C-3D4A-0D55-EB441B62084B}"/>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966904">
              <a:off x="5138088" y="25395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vian">
              <a:extLst>
                <a:ext uri="{FF2B5EF4-FFF2-40B4-BE49-F238E27FC236}">
                  <a16:creationId xmlns:a16="http://schemas.microsoft.com/office/drawing/2014/main" id="{A93287DD-84F7-C0B9-320E-5A50923BA004}"/>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744076">
              <a:off x="4699519" y="289602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vian">
              <a:extLst>
                <a:ext uri="{FF2B5EF4-FFF2-40B4-BE49-F238E27FC236}">
                  <a16:creationId xmlns:a16="http://schemas.microsoft.com/office/drawing/2014/main" id="{FFC7B653-B6ED-7BAE-5FD4-01E81F1BF553}"/>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393435">
              <a:off x="4288780" y="3314301"/>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Evian">
              <a:extLst>
                <a:ext uri="{FF2B5EF4-FFF2-40B4-BE49-F238E27FC236}">
                  <a16:creationId xmlns:a16="http://schemas.microsoft.com/office/drawing/2014/main" id="{DF65CBCF-9443-5602-8F96-E5021C70E23D}"/>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393435">
              <a:off x="3904468" y="3706476"/>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Evian">
              <a:extLst>
                <a:ext uri="{FF2B5EF4-FFF2-40B4-BE49-F238E27FC236}">
                  <a16:creationId xmlns:a16="http://schemas.microsoft.com/office/drawing/2014/main" id="{15D3BA75-B968-BE4C-36EA-B89DFA8C01B0}"/>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393435">
              <a:off x="3520156" y="4167737"/>
              <a:ext cx="200704" cy="592462"/>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4">
            <a:extLst>
              <a:ext uri="{FF2B5EF4-FFF2-40B4-BE49-F238E27FC236}">
                <a16:creationId xmlns:a16="http://schemas.microsoft.com/office/drawing/2014/main" id="{95EDD9FD-86B9-87CE-91D2-61E4BABC0E2B}"/>
              </a:ext>
            </a:extLst>
          </p:cNvPr>
          <p:cNvPicPr>
            <a:picLocks noChangeAspect="1"/>
          </p:cNvPicPr>
          <p:nvPr/>
        </p:nvPicPr>
        <p:blipFill>
          <a:blip r:embed="rId6"/>
          <a:stretch>
            <a:fillRect/>
          </a:stretch>
        </p:blipFill>
        <p:spPr>
          <a:xfrm>
            <a:off x="7415599" y="1703064"/>
            <a:ext cx="4384106" cy="4384106"/>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greg-nerantzakis-MInMqxTYSs4-unsplash.jpg" descr="greg-nerantzakis-MInMqxTYSs4-unsplash.jpg"/>
          <p:cNvPicPr>
            <a:picLocks noGrp="1" noRot="1" noChangeAspect="1" noMove="1" noResize="1" noEditPoints="1" noAdjustHandles="1" noChangeArrowheads="1" noChangeShapeType="1" noCrop="1"/>
          </p:cNvPicPr>
          <p:nvPr/>
        </p:nvPicPr>
        <p:blipFill>
          <a:blip r:embed="rId3"/>
          <a:stretch>
            <a:fillRect/>
          </a:stretch>
        </p:blipFill>
        <p:spPr>
          <a:xfrm>
            <a:off x="-125792" y="-692123"/>
            <a:ext cx="12295718" cy="9221788"/>
          </a:xfrm>
          <a:prstGeom prst="rect">
            <a:avLst/>
          </a:prstGeom>
          <a:ln w="12700">
            <a:miter lim="400000"/>
          </a:ln>
        </p:spPr>
      </p:pic>
      <p:pic>
        <p:nvPicPr>
          <p:cNvPr id="160" name="Group 3.png" descr="Group 3.png"/>
          <p:cNvPicPr>
            <a:picLocks noChangeAspect="1"/>
          </p:cNvPicPr>
          <p:nvPr/>
        </p:nvPicPr>
        <p:blipFill>
          <a:blip r:embed="rId4"/>
          <a:stretch>
            <a:fillRect/>
          </a:stretch>
        </p:blipFill>
        <p:spPr>
          <a:xfrm rot="18387139">
            <a:off x="2218665" y="848033"/>
            <a:ext cx="703425" cy="2018919"/>
          </a:xfrm>
          <a:prstGeom prst="rect">
            <a:avLst/>
          </a:prstGeom>
          <a:ln w="12700">
            <a:miter lim="400000"/>
          </a:ln>
        </p:spPr>
      </p:pic>
      <p:pic>
        <p:nvPicPr>
          <p:cNvPr id="161" name="Group 9.png" descr="Group 9.png"/>
          <p:cNvPicPr>
            <a:picLocks noChangeAspect="1"/>
          </p:cNvPicPr>
          <p:nvPr/>
        </p:nvPicPr>
        <p:blipFill>
          <a:blip r:embed="rId5"/>
          <a:stretch>
            <a:fillRect/>
          </a:stretch>
        </p:blipFill>
        <p:spPr>
          <a:xfrm rot="2000276">
            <a:off x="5589717" y="884942"/>
            <a:ext cx="774701" cy="1511301"/>
          </a:xfrm>
          <a:prstGeom prst="rect">
            <a:avLst/>
          </a:prstGeom>
          <a:ln w="12700">
            <a:miter lim="400000"/>
          </a:ln>
        </p:spPr>
      </p:pic>
      <p:pic>
        <p:nvPicPr>
          <p:cNvPr id="162" name="Group 2.png" descr="Group 2.png"/>
          <p:cNvPicPr>
            <a:picLocks noChangeAspect="1"/>
          </p:cNvPicPr>
          <p:nvPr/>
        </p:nvPicPr>
        <p:blipFill>
          <a:blip r:embed="rId6"/>
          <a:stretch>
            <a:fillRect/>
          </a:stretch>
        </p:blipFill>
        <p:spPr>
          <a:xfrm>
            <a:off x="8079236" y="1835676"/>
            <a:ext cx="1542386" cy="684015"/>
          </a:xfrm>
          <a:prstGeom prst="rect">
            <a:avLst/>
          </a:prstGeom>
          <a:ln w="12700">
            <a:miter lim="400000"/>
          </a:ln>
        </p:spPr>
      </p:pic>
      <p:sp>
        <p:nvSpPr>
          <p:cNvPr id="163" name="Problem plastics"/>
          <p:cNvSpPr txBox="1"/>
          <p:nvPr/>
        </p:nvSpPr>
        <p:spPr>
          <a:xfrm>
            <a:off x="1385454" y="2519006"/>
            <a:ext cx="9421091" cy="230832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5000">
                <a:solidFill>
                  <a:srgbClr val="FFFFFF"/>
                </a:solidFill>
                <a:latin typeface="KG Second Chances Solid"/>
                <a:ea typeface="KG Second Chances Solid"/>
                <a:cs typeface="KG Second Chances Solid"/>
                <a:sym typeface="KG Second Chances Solid"/>
              </a:defRPr>
            </a:lvl1pPr>
          </a:lstStyle>
          <a:p>
            <a:r>
              <a:rPr sz="7200" dirty="0"/>
              <a:t>Problem plastics</a:t>
            </a:r>
            <a:endParaRPr lang="en-GB" sz="7200" dirty="0"/>
          </a:p>
          <a:p>
            <a:r>
              <a:rPr lang="en-GB" sz="7200" b="1" i="1" dirty="0">
                <a:solidFill>
                  <a:srgbClr val="FF0000"/>
                </a:solidFill>
              </a:rPr>
              <a:t> Single-Use Plastics</a:t>
            </a:r>
            <a:endParaRPr sz="7200" b="1" i="1" dirty="0">
              <a:solidFill>
                <a:srgbClr val="FF0000"/>
              </a:solidFill>
            </a:endParaRPr>
          </a:p>
        </p:txBody>
      </p:sp>
      <p:pic>
        <p:nvPicPr>
          <p:cNvPr id="164" name="Group 9.png" descr="Group 9.png"/>
          <p:cNvPicPr>
            <a:picLocks noChangeAspect="1"/>
          </p:cNvPicPr>
          <p:nvPr/>
        </p:nvPicPr>
        <p:blipFill>
          <a:blip r:embed="rId5"/>
          <a:stretch>
            <a:fillRect/>
          </a:stretch>
        </p:blipFill>
        <p:spPr>
          <a:xfrm rot="17630409">
            <a:off x="7909123" y="4481578"/>
            <a:ext cx="774701" cy="1511301"/>
          </a:xfrm>
          <a:prstGeom prst="rect">
            <a:avLst/>
          </a:prstGeom>
          <a:ln w="12700">
            <a:miter lim="400000"/>
          </a:ln>
        </p:spPr>
      </p:pic>
      <p:pic>
        <p:nvPicPr>
          <p:cNvPr id="165" name="Group 5.png" descr="Group 5.png"/>
          <p:cNvPicPr>
            <a:picLocks noChangeAspect="1"/>
          </p:cNvPicPr>
          <p:nvPr/>
        </p:nvPicPr>
        <p:blipFill>
          <a:blip r:embed="rId7"/>
          <a:stretch>
            <a:fillRect/>
          </a:stretch>
        </p:blipFill>
        <p:spPr>
          <a:xfrm rot="4324504">
            <a:off x="4564108" y="4400616"/>
            <a:ext cx="598839" cy="1673226"/>
          </a:xfrm>
          <a:prstGeom prst="rect">
            <a:avLst/>
          </a:prstGeom>
          <a:ln w="12700">
            <a:miter lim="400000"/>
          </a:ln>
        </p:spPr>
      </p:pic>
      <p:pic>
        <p:nvPicPr>
          <p:cNvPr id="166" name="Group 7.png" descr="Group 7.png"/>
          <p:cNvPicPr>
            <a:picLocks noChangeAspect="1"/>
          </p:cNvPicPr>
          <p:nvPr/>
        </p:nvPicPr>
        <p:blipFill>
          <a:blip r:embed="rId8"/>
          <a:stretch>
            <a:fillRect/>
          </a:stretch>
        </p:blipFill>
        <p:spPr>
          <a:xfrm rot="1730341">
            <a:off x="10522611" y="2498124"/>
            <a:ext cx="774701" cy="1146132"/>
          </a:xfrm>
          <a:prstGeom prst="rect">
            <a:avLst/>
          </a:prstGeom>
          <a:ln w="12700">
            <a:miter lim="400000"/>
          </a:ln>
        </p:spPr>
      </p:pic>
      <p:pic>
        <p:nvPicPr>
          <p:cNvPr id="10" name="Group 2.png" descr="Group 2.png">
            <a:extLst>
              <a:ext uri="{FF2B5EF4-FFF2-40B4-BE49-F238E27FC236}">
                <a16:creationId xmlns:a16="http://schemas.microsoft.com/office/drawing/2014/main" id="{0D25A2AF-1BC7-4BF4-B691-C511C49D4162}"/>
              </a:ext>
            </a:extLst>
          </p:cNvPr>
          <p:cNvPicPr>
            <a:picLocks noChangeAspect="1"/>
          </p:cNvPicPr>
          <p:nvPr/>
        </p:nvPicPr>
        <p:blipFill>
          <a:blip r:embed="rId6"/>
          <a:stretch>
            <a:fillRect/>
          </a:stretch>
        </p:blipFill>
        <p:spPr>
          <a:xfrm rot="8150196">
            <a:off x="1167785" y="4749276"/>
            <a:ext cx="1542386" cy="684015"/>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
          <p:cNvSpPr txBox="1">
            <a:spLocks noGrp="1"/>
          </p:cNvSpPr>
          <p:nvPr>
            <p:ph type="title"/>
          </p:nvPr>
        </p:nvSpPr>
        <p:spPr>
          <a:prstGeom prst="rect">
            <a:avLst/>
          </a:prstGeom>
        </p:spPr>
        <p:txBody>
          <a:bodyPr/>
          <a:lstStyle/>
          <a:p>
            <a:endParaRPr/>
          </a:p>
        </p:txBody>
      </p:sp>
      <p:pic>
        <p:nvPicPr>
          <p:cNvPr id="154"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World map | Definition, History, Challenges, &amp; Facts | Britannica">
            <a:extLst>
              <a:ext uri="{FF2B5EF4-FFF2-40B4-BE49-F238E27FC236}">
                <a16:creationId xmlns:a16="http://schemas.microsoft.com/office/drawing/2014/main" id="{E81B2B35-EE0E-48A7-1318-9FC75BDD2EC6}"/>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a:off x="0" y="0"/>
            <a:ext cx="12192000" cy="6858000"/>
          </a:xfrm>
          <a:prstGeom prst="rect">
            <a:avLst/>
          </a:prstGeom>
          <a:noFill/>
          <a:ln w="34925">
            <a:solidFill>
              <a:srgbClr val="00B0F0"/>
            </a:solidFill>
          </a:ln>
          <a:extLst>
            <a:ext uri="{909E8E84-426E-40DD-AFC4-6F175D3DCCD1}">
              <a14:hiddenFill xmlns:a14="http://schemas.microsoft.com/office/drawing/2010/main">
                <a:solidFill>
                  <a:srgbClr val="FFFFFF"/>
                </a:solidFill>
              </a14:hiddenFill>
            </a:ext>
          </a:extLst>
        </p:spPr>
      </p:pic>
      <p:pic>
        <p:nvPicPr>
          <p:cNvPr id="3" name="Picture 2" descr="A blue and black wave&#10;&#10;Description automatically generated">
            <a:extLst>
              <a:ext uri="{FF2B5EF4-FFF2-40B4-BE49-F238E27FC236}">
                <a16:creationId xmlns:a16="http://schemas.microsoft.com/office/drawing/2014/main" id="{AD131596-4D63-642D-4D2D-4C71D902F8E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190413" y="3107725"/>
            <a:ext cx="1044841" cy="1037967"/>
          </a:xfrm>
          <a:prstGeom prst="rect">
            <a:avLst/>
          </a:prstGeom>
        </p:spPr>
      </p:pic>
      <p:pic>
        <p:nvPicPr>
          <p:cNvPr id="5" name="Picture 4" descr="A yellow and black wave&#10;&#10;Description automatically generated">
            <a:extLst>
              <a:ext uri="{FF2B5EF4-FFF2-40B4-BE49-F238E27FC236}">
                <a16:creationId xmlns:a16="http://schemas.microsoft.com/office/drawing/2014/main" id="{34A8C021-5C6A-A9F8-195B-5BA0D9579DD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7068" y="2892704"/>
            <a:ext cx="1556952" cy="835074"/>
          </a:xfrm>
          <a:prstGeom prst="rect">
            <a:avLst/>
          </a:prstGeom>
        </p:spPr>
      </p:pic>
      <p:pic>
        <p:nvPicPr>
          <p:cNvPr id="7" name="Picture 6" descr="A red and black wave&#10;&#10;Description automatically generated">
            <a:extLst>
              <a:ext uri="{FF2B5EF4-FFF2-40B4-BE49-F238E27FC236}">
                <a16:creationId xmlns:a16="http://schemas.microsoft.com/office/drawing/2014/main" id="{04E63C32-F112-9C69-0CBB-52CFB363739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831276" y="1961813"/>
            <a:ext cx="1556952" cy="897394"/>
          </a:xfrm>
          <a:prstGeom prst="rect">
            <a:avLst/>
          </a:prstGeom>
        </p:spPr>
      </p:pic>
      <p:pic>
        <p:nvPicPr>
          <p:cNvPr id="8" name="Picture 7" descr="A yellow and black wave&#10;&#10;Description automatically generated">
            <a:extLst>
              <a:ext uri="{FF2B5EF4-FFF2-40B4-BE49-F238E27FC236}">
                <a16:creationId xmlns:a16="http://schemas.microsoft.com/office/drawing/2014/main" id="{57D7120C-1D4C-C934-C655-608314E18BF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016743" y="2057630"/>
            <a:ext cx="1175257" cy="835074"/>
          </a:xfrm>
          <a:prstGeom prst="rect">
            <a:avLst/>
          </a:prstGeom>
        </p:spPr>
      </p:pic>
      <p:pic>
        <p:nvPicPr>
          <p:cNvPr id="9" name="Picture 8" descr="A blue and black wave&#10;&#10;Description automatically generated">
            <a:extLst>
              <a:ext uri="{FF2B5EF4-FFF2-40B4-BE49-F238E27FC236}">
                <a16:creationId xmlns:a16="http://schemas.microsoft.com/office/drawing/2014/main" id="{E0C43BCC-60AA-9804-B87E-1712D13C6D3E}"/>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861222" y="96794"/>
            <a:ext cx="1044841" cy="655315"/>
          </a:xfrm>
          <a:prstGeom prst="rect">
            <a:avLst/>
          </a:prstGeom>
        </p:spPr>
      </p:pic>
      <p:pic>
        <p:nvPicPr>
          <p:cNvPr id="2" name="Picture 1" descr="A red and black wave&#10;&#10;Description automatically generated">
            <a:extLst>
              <a:ext uri="{FF2B5EF4-FFF2-40B4-BE49-F238E27FC236}">
                <a16:creationId xmlns:a16="http://schemas.microsoft.com/office/drawing/2014/main" id="{2161C37F-6BD4-9468-8285-9C7644FEB139}"/>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8093676" y="5295810"/>
            <a:ext cx="1141578" cy="897394"/>
          </a:xfrm>
          <a:prstGeom prst="rect">
            <a:avLst/>
          </a:prstGeom>
        </p:spPr>
      </p:pic>
      <p:pic>
        <p:nvPicPr>
          <p:cNvPr id="6" name="Picture 5" descr="Logo&#10;&#10;Description automatically generated">
            <a:extLst>
              <a:ext uri="{FF2B5EF4-FFF2-40B4-BE49-F238E27FC236}">
                <a16:creationId xmlns:a16="http://schemas.microsoft.com/office/drawing/2014/main" id="{D96C1710-FD51-A2B0-06C6-712CC7DF9BD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49576" y="5295810"/>
            <a:ext cx="2107170" cy="1722166"/>
          </a:xfrm>
          <a:prstGeom prst="rect">
            <a:avLst/>
          </a:prstGeom>
        </p:spPr>
      </p:pic>
    </p:spTree>
    <p:extLst>
      <p:ext uri="{BB962C8B-B14F-4D97-AF65-F5344CB8AC3E}">
        <p14:creationId xmlns:p14="http://schemas.microsoft.com/office/powerpoint/2010/main" val="41377669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xit" presetSubtype="0" fill="hold" nodeType="clickEffect">
                                  <p:stCondLst>
                                    <p:cond delay="0"/>
                                  </p:stCondLst>
                                  <p:childTnLst>
                                    <p:anim calcmode="lin" valueType="num">
                                      <p:cBhvr>
                                        <p:cTn id="10" dur="1000"/>
                                        <p:tgtEl>
                                          <p:spTgt spid="5"/>
                                        </p:tgtEl>
                                        <p:attrNameLst>
                                          <p:attrName>ppt_w</p:attrName>
                                        </p:attrNameLst>
                                      </p:cBhvr>
                                      <p:tavLst>
                                        <p:tav tm="0">
                                          <p:val>
                                            <p:strVal val="ppt_w"/>
                                          </p:val>
                                        </p:tav>
                                        <p:tav tm="100000">
                                          <p:val>
                                            <p:fltVal val="0"/>
                                          </p:val>
                                        </p:tav>
                                      </p:tavLst>
                                    </p:anim>
                                    <p:anim calcmode="lin" valueType="num">
                                      <p:cBhvr>
                                        <p:cTn id="11" dur="1000"/>
                                        <p:tgtEl>
                                          <p:spTgt spid="5"/>
                                        </p:tgtEl>
                                        <p:attrNameLst>
                                          <p:attrName>ppt_h</p:attrName>
                                        </p:attrNameLst>
                                      </p:cBhvr>
                                      <p:tavLst>
                                        <p:tav tm="0">
                                          <p:val>
                                            <p:strVal val="ppt_h"/>
                                          </p:val>
                                        </p:tav>
                                        <p:tav tm="100000">
                                          <p:val>
                                            <p:fltVal val="0"/>
                                          </p:val>
                                        </p:tav>
                                      </p:tavLst>
                                    </p:anim>
                                    <p:anim calcmode="lin" valueType="num">
                                      <p:cBhvr>
                                        <p:cTn id="12" dur="1000"/>
                                        <p:tgtEl>
                                          <p:spTgt spid="5"/>
                                        </p:tgtEl>
                                        <p:attrNameLst>
                                          <p:attrName>style.rotation</p:attrName>
                                        </p:attrNameLst>
                                      </p:cBhvr>
                                      <p:tavLst>
                                        <p:tav tm="0">
                                          <p:val>
                                            <p:fltVal val="0"/>
                                          </p:val>
                                        </p:tav>
                                        <p:tav tm="100000">
                                          <p:val>
                                            <p:fltVal val="90"/>
                                          </p:val>
                                        </p:tav>
                                      </p:tavLst>
                                    </p:anim>
                                    <p:animEffect transition="out" filter="fade">
                                      <p:cBhvr>
                                        <p:cTn id="13" dur="1000"/>
                                        <p:tgtEl>
                                          <p:spTgt spid="5"/>
                                        </p:tgtEl>
                                      </p:cBhvr>
                                    </p:animEffect>
                                    <p:set>
                                      <p:cBhvr>
                                        <p:cTn id="14" dur="1" fill="hold">
                                          <p:stCondLst>
                                            <p:cond delay="999"/>
                                          </p:stCondLst>
                                        </p:cTn>
                                        <p:tgtEl>
                                          <p:spTgt spid="5"/>
                                        </p:tgtEl>
                                        <p:attrNameLst>
                                          <p:attrName>style.visibility</p:attrName>
                                        </p:attrNameLst>
                                      </p:cBhvr>
                                      <p:to>
                                        <p:strVal val="hidden"/>
                                      </p:to>
                                    </p:set>
                                  </p:childTnLst>
                                </p:cTn>
                              </p:par>
                              <p:par>
                                <p:cTn id="15" presetID="3" presetClass="exit" presetSubtype="10" fill="hold" nodeType="withEffect">
                                  <p:stCondLst>
                                    <p:cond delay="0"/>
                                  </p:stCondLst>
                                  <p:childTnLst>
                                    <p:animEffect transition="out" filter="blinds(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6" presetClass="exit" presetSubtype="32" fill="hold" nodeType="clickEffect">
                                  <p:stCondLst>
                                    <p:cond delay="0"/>
                                  </p:stCondLst>
                                  <p:childTnLst>
                                    <p:animEffect transition="out" filter="circle(out)">
                                      <p:cBhvr>
                                        <p:cTn id="26" dur="2000"/>
                                        <p:tgtEl>
                                          <p:spTgt spid="3"/>
                                        </p:tgtEl>
                                      </p:cBhvr>
                                    </p:animEffect>
                                    <p:set>
                                      <p:cBhvr>
                                        <p:cTn id="27" dur="1" fill="hold">
                                          <p:stCondLst>
                                            <p:cond delay="1999"/>
                                          </p:stCondLst>
                                        </p:cTn>
                                        <p:tgtEl>
                                          <p:spTgt spid="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1" presetClass="exit" presetSubtype="1" fill="hold" nodeType="clickEffect">
                                  <p:stCondLst>
                                    <p:cond delay="0"/>
                                  </p:stCondLst>
                                  <p:childTnLst>
                                    <p:animEffect transition="out" filter="wheel(1)">
                                      <p:cBhvr>
                                        <p:cTn id="31" dur="2000"/>
                                        <p:tgtEl>
                                          <p:spTgt spid="9"/>
                                        </p:tgtEl>
                                      </p:cBhvr>
                                    </p:animEffect>
                                    <p:set>
                                      <p:cBhvr>
                                        <p:cTn id="32" dur="1" fill="hold">
                                          <p:stCondLst>
                                            <p:cond delay="19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45" presetClass="exit" presetSubtype="0" fill="hold" nodeType="clickEffect">
                                  <p:stCondLst>
                                    <p:cond delay="0"/>
                                  </p:stCondLst>
                                  <p:childTnLst>
                                    <p:animEffect transition="out" filter="fade">
                                      <p:cBhvr>
                                        <p:cTn id="36" dur="2000"/>
                                        <p:tgtEl>
                                          <p:spTgt spid="2"/>
                                        </p:tgtEl>
                                      </p:cBhvr>
                                    </p:animEffect>
                                    <p:anim calcmode="lin" valueType="num">
                                      <p:cBhvr>
                                        <p:cTn id="37" dur="2000"/>
                                        <p:tgtEl>
                                          <p:spTgt spid="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8" dur="2000"/>
                                        <p:tgtEl>
                                          <p:spTgt spid="2"/>
                                        </p:tgtEl>
                                        <p:attrNameLst>
                                          <p:attrName>ppt_h</p:attrName>
                                        </p:attrNameLst>
                                      </p:cBhvr>
                                      <p:tavLst>
                                        <p:tav tm="0">
                                          <p:val>
                                            <p:strVal val="ppt_h"/>
                                          </p:val>
                                        </p:tav>
                                        <p:tav tm="100000">
                                          <p:val>
                                            <p:strVal val="ppt_h"/>
                                          </p:val>
                                        </p:tav>
                                      </p:tavLst>
                                    </p:anim>
                                    <p:set>
                                      <p:cBhvr>
                                        <p:cTn id="39"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itle 1"/>
          <p:cNvSpPr txBox="1">
            <a:spLocks noGrp="1"/>
          </p:cNvSpPr>
          <p:nvPr>
            <p:ph type="title"/>
          </p:nvPr>
        </p:nvSpPr>
        <p:spPr>
          <a:prstGeom prst="rect">
            <a:avLst/>
          </a:prstGeom>
        </p:spPr>
        <p:txBody>
          <a:bodyPr/>
          <a:lstStyle/>
          <a:p>
            <a:endParaRPr/>
          </a:p>
        </p:txBody>
      </p:sp>
      <p:pic>
        <p:nvPicPr>
          <p:cNvPr id="157"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vanessa-bumbeers-117946-unsplash.jpg" descr="vanessa-bumbeers-117946-unsplash.jpg"/>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a:ln w="12700">
            <a:miter lim="400000"/>
          </a:ln>
        </p:spPr>
      </p:pic>
      <p:sp>
        <p:nvSpPr>
          <p:cNvPr id="172" name="What can we…"/>
          <p:cNvSpPr txBox="1"/>
          <p:nvPr/>
        </p:nvSpPr>
        <p:spPr>
          <a:xfrm>
            <a:off x="1642533" y="2627629"/>
            <a:ext cx="12192001" cy="23266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7000">
                <a:solidFill>
                  <a:srgbClr val="00496B"/>
                </a:solidFill>
                <a:latin typeface="KG Second Chances Solid"/>
                <a:ea typeface="KG Second Chances Solid"/>
                <a:cs typeface="KG Second Chances Solid"/>
                <a:sym typeface="KG Second Chances Solid"/>
              </a:defRPr>
            </a:pPr>
            <a:r>
              <a:t>What can we </a:t>
            </a:r>
          </a:p>
          <a:p>
            <a:pPr lvl="5" algn="ctr">
              <a:defRPr sz="7000">
                <a:solidFill>
                  <a:srgbClr val="00496B"/>
                </a:solidFill>
                <a:latin typeface="KG Second Chances Solid"/>
                <a:ea typeface="KG Second Chances Solid"/>
                <a:cs typeface="KG Second Chances Solid"/>
                <a:sym typeface="KG Second Chances Solid"/>
              </a:defRPr>
            </a:pPr>
            <a:r>
              <a:t>do about it?</a:t>
            </a:r>
          </a:p>
        </p:txBody>
      </p:sp>
      <p:pic>
        <p:nvPicPr>
          <p:cNvPr id="2" name="Picture 1" descr="Logo&#10;&#10;Description automatically generated">
            <a:extLst>
              <a:ext uri="{FF2B5EF4-FFF2-40B4-BE49-F238E27FC236}">
                <a16:creationId xmlns:a16="http://schemas.microsoft.com/office/drawing/2014/main" id="{419FB09F-C859-1010-44A1-A4E01CA17A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84268" y="3976164"/>
            <a:ext cx="3223710" cy="2634701"/>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person, outdoor, crowd&#10;&#10;Description automatically generated">
            <a:extLst>
              <a:ext uri="{FF2B5EF4-FFF2-40B4-BE49-F238E27FC236}">
                <a16:creationId xmlns:a16="http://schemas.microsoft.com/office/drawing/2014/main" id="{5390B2E5-DB1A-584D-04DC-F860235BB21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480847" y="0"/>
            <a:ext cx="6709629" cy="6858000"/>
          </a:xfrm>
          <a:prstGeom prst="rect">
            <a:avLst/>
          </a:prstGeom>
        </p:spPr>
      </p:pic>
      <p:pic>
        <p:nvPicPr>
          <p:cNvPr id="8" name="Picture 7" descr="Logo&#10;&#10;Description automatically generated">
            <a:extLst>
              <a:ext uri="{FF2B5EF4-FFF2-40B4-BE49-F238E27FC236}">
                <a16:creationId xmlns:a16="http://schemas.microsoft.com/office/drawing/2014/main" id="{6F890E49-9A8A-6007-3301-3CCA9D9AA18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0128" y="985829"/>
            <a:ext cx="4905328" cy="4009068"/>
          </a:xfrm>
          <a:prstGeom prst="rect">
            <a:avLst/>
          </a:prstGeom>
        </p:spPr>
      </p:pic>
      <p:pic>
        <p:nvPicPr>
          <p:cNvPr id="17" name="Picture 16" descr="Shape&#10;&#10;Description automatically generated">
            <a:extLst>
              <a:ext uri="{FF2B5EF4-FFF2-40B4-BE49-F238E27FC236}">
                <a16:creationId xmlns:a16="http://schemas.microsoft.com/office/drawing/2014/main" id="{612E03D6-52B9-5686-0D8C-419705C87A35}"/>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14288" y="5815012"/>
            <a:ext cx="12204764" cy="1042988"/>
          </a:xfrm>
          <a:prstGeom prst="rect">
            <a:avLst/>
          </a:prstGeom>
        </p:spPr>
      </p:pic>
      <p:sp>
        <p:nvSpPr>
          <p:cNvPr id="13" name="Wave goodbye…">
            <a:extLst>
              <a:ext uri="{FF2B5EF4-FFF2-40B4-BE49-F238E27FC236}">
                <a16:creationId xmlns:a16="http://schemas.microsoft.com/office/drawing/2014/main" id="{EA28DCEB-CE4A-F656-6E11-4067E75D2762}"/>
              </a:ext>
            </a:extLst>
          </p:cNvPr>
          <p:cNvSpPr txBox="1"/>
          <p:nvPr/>
        </p:nvSpPr>
        <p:spPr>
          <a:xfrm>
            <a:off x="-49970" y="6013340"/>
            <a:ext cx="12117588" cy="6463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lang="en-GB" sz="3600"/>
              <a:t>Let’s w</a:t>
            </a:r>
            <a:r>
              <a:rPr sz="3600" err="1"/>
              <a:t>ave</a:t>
            </a:r>
            <a:r>
              <a:rPr sz="3600"/>
              <a:t> goodbye to single use plastic</a:t>
            </a:r>
          </a:p>
        </p:txBody>
      </p:sp>
    </p:spTree>
    <p:extLst>
      <p:ext uri="{BB962C8B-B14F-4D97-AF65-F5344CB8AC3E}">
        <p14:creationId xmlns:p14="http://schemas.microsoft.com/office/powerpoint/2010/main" val="357115207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 name="Content Placeholder 12" descr="Content Placeholder 12"/>
          <p:cNvPicPr>
            <a:picLocks noChangeAspect="1"/>
          </p:cNvPicPr>
          <p:nvPr/>
        </p:nvPicPr>
        <p:blipFill>
          <a:blip r:embed="rId3"/>
          <a:stretch>
            <a:fillRect/>
          </a:stretch>
        </p:blipFill>
        <p:spPr>
          <a:xfrm>
            <a:off x="0" y="1"/>
            <a:ext cx="12192000" cy="6858000"/>
          </a:xfrm>
          <a:prstGeom prst="rect">
            <a:avLst/>
          </a:prstGeom>
          <a:ln w="12700">
            <a:miter lim="400000"/>
          </a:ln>
        </p:spPr>
      </p:pic>
    </p:spTree>
    <p:extLst>
      <p:ext uri="{BB962C8B-B14F-4D97-AF65-F5344CB8AC3E}">
        <p14:creationId xmlns:p14="http://schemas.microsoft.com/office/powerpoint/2010/main" val="428872410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8" descr="Content Placeholder 8">
            <a:extLst>
              <a:ext uri="{FF2B5EF4-FFF2-40B4-BE49-F238E27FC236}">
                <a16:creationId xmlns:a16="http://schemas.microsoft.com/office/drawing/2014/main" id="{4973F3B7-D14D-F57B-3F77-E5DD8914937E}"/>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pic>
        <p:nvPicPr>
          <p:cNvPr id="5" name="Picture 4">
            <a:extLst>
              <a:ext uri="{FF2B5EF4-FFF2-40B4-BE49-F238E27FC236}">
                <a16:creationId xmlns:a16="http://schemas.microsoft.com/office/drawing/2014/main" id="{1DE09015-E531-DFB1-D2D9-813FEF43A342}"/>
              </a:ext>
            </a:extLst>
          </p:cNvPr>
          <p:cNvPicPr>
            <a:picLocks noChangeAspect="1"/>
          </p:cNvPicPr>
          <p:nvPr/>
        </p:nvPicPr>
        <p:blipFill>
          <a:blip r:embed="rId4"/>
          <a:stretch>
            <a:fillRect/>
          </a:stretch>
        </p:blipFill>
        <p:spPr>
          <a:xfrm>
            <a:off x="425049" y="993913"/>
            <a:ext cx="11449919" cy="4916557"/>
          </a:xfrm>
          <a:prstGeom prst="rect">
            <a:avLst/>
          </a:prstGeom>
        </p:spPr>
      </p:pic>
      <p:pic>
        <p:nvPicPr>
          <p:cNvPr id="8" name="Picture 7" descr="A blue and white text on a black background&#10;&#10;Description automatically generated">
            <a:extLst>
              <a:ext uri="{FF2B5EF4-FFF2-40B4-BE49-F238E27FC236}">
                <a16:creationId xmlns:a16="http://schemas.microsoft.com/office/drawing/2014/main" id="{A343D8B3-FD48-7F57-4D15-EDD9CD31C4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2826" y="3968252"/>
            <a:ext cx="2133193" cy="1743435"/>
          </a:xfrm>
          <a:prstGeom prst="rect">
            <a:avLst/>
          </a:prstGeom>
        </p:spPr>
      </p:pic>
    </p:spTree>
    <p:extLst>
      <p:ext uri="{BB962C8B-B14F-4D97-AF65-F5344CB8AC3E}">
        <p14:creationId xmlns:p14="http://schemas.microsoft.com/office/powerpoint/2010/main" val="28641212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185277_web.jpg" descr="185277_web.jpg"/>
          <p:cNvPicPr>
            <a:picLocks noGrp="1" noRot="1" noChangeAspect="1" noMove="1" noResize="1" noEditPoints="1" noAdjustHandles="1" noChangeArrowheads="1" noChangeShapeType="1" noCrop="1"/>
          </p:cNvPicPr>
          <p:nvPr/>
        </p:nvPicPr>
        <p:blipFill>
          <a:blip r:embed="rId3"/>
          <a:stretch>
            <a:fillRect/>
          </a:stretch>
        </p:blipFill>
        <p:spPr>
          <a:xfrm>
            <a:off x="-24412" y="-956469"/>
            <a:ext cx="12216412" cy="8059440"/>
          </a:xfrm>
          <a:prstGeom prst="rect">
            <a:avLst/>
          </a:prstGeom>
          <a:ln w="12700">
            <a:miter lim="400000"/>
          </a:ln>
        </p:spPr>
      </p:pic>
      <p:sp>
        <p:nvSpPr>
          <p:cNvPr id="104" name="The Blue Planet"/>
          <p:cNvSpPr txBox="1"/>
          <p:nvPr/>
        </p:nvSpPr>
        <p:spPr>
          <a:xfrm>
            <a:off x="3336025" y="2064694"/>
            <a:ext cx="5838928" cy="12090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defRPr sz="7000">
                <a:solidFill>
                  <a:srgbClr val="FFFFFF"/>
                </a:solidFill>
                <a:latin typeface="KG Second Chances Solid"/>
                <a:ea typeface="KG Second Chances Solid"/>
                <a:cs typeface="KG Second Chances Solid"/>
                <a:sym typeface="KG Second Chances Solid"/>
              </a:defRPr>
            </a:lvl1pPr>
          </a:lstStyle>
          <a:p>
            <a:r>
              <a:rPr dirty="0"/>
              <a:t>The Blue Planet</a:t>
            </a:r>
          </a:p>
        </p:txBody>
      </p:sp>
      <p:sp>
        <p:nvSpPr>
          <p:cNvPr id="3" name="TextBox 2">
            <a:extLst>
              <a:ext uri="{FF2B5EF4-FFF2-40B4-BE49-F238E27FC236}">
                <a16:creationId xmlns:a16="http://schemas.microsoft.com/office/drawing/2014/main" id="{2A75586A-05F9-D2DD-ADE9-1DE2F98D3B1C}"/>
              </a:ext>
            </a:extLst>
          </p:cNvPr>
          <p:cNvSpPr txBox="1"/>
          <p:nvPr/>
        </p:nvSpPr>
        <p:spPr>
          <a:xfrm>
            <a:off x="9635756" y="6596390"/>
            <a:ext cx="3027621" cy="2616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1100" dirty="0">
                <a:hlinkClick r:id="rId4"/>
              </a:rPr>
              <a:t>https://earth3dmap.com/3d-globe/</a:t>
            </a:r>
            <a:r>
              <a:rPr lang="en-GB" sz="1100" dirty="0"/>
              <a:t> </a:t>
            </a:r>
          </a:p>
        </p:txBody>
      </p:sp>
      <p:grpSp>
        <p:nvGrpSpPr>
          <p:cNvPr id="7" name="Group 6">
            <a:extLst>
              <a:ext uri="{FF2B5EF4-FFF2-40B4-BE49-F238E27FC236}">
                <a16:creationId xmlns:a16="http://schemas.microsoft.com/office/drawing/2014/main" id="{7E0DB3CA-9B5E-2198-FE3C-91511773DAB4}"/>
              </a:ext>
            </a:extLst>
          </p:cNvPr>
          <p:cNvGrpSpPr/>
          <p:nvPr/>
        </p:nvGrpSpPr>
        <p:grpSpPr>
          <a:xfrm>
            <a:off x="3750067" y="3771910"/>
            <a:ext cx="5010843" cy="3256354"/>
            <a:chOff x="3750067" y="3771910"/>
            <a:chExt cx="5010843" cy="3256354"/>
          </a:xfrm>
        </p:grpSpPr>
        <p:pic>
          <p:nvPicPr>
            <p:cNvPr id="4" name="Picture 3">
              <a:extLst>
                <a:ext uri="{FF2B5EF4-FFF2-40B4-BE49-F238E27FC236}">
                  <a16:creationId xmlns:a16="http://schemas.microsoft.com/office/drawing/2014/main" id="{69F0A450-B9FB-8274-F192-3C7ADEB64FCB}"/>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3750067" y="3771910"/>
              <a:ext cx="5010843" cy="2317898"/>
            </a:xfrm>
            <a:prstGeom prst="rect">
              <a:avLst/>
            </a:prstGeom>
            <a:ln w="34925">
              <a:solidFill>
                <a:srgbClr val="00B0F0"/>
              </a:solidFill>
            </a:ln>
          </p:spPr>
        </p:pic>
        <p:sp>
          <p:nvSpPr>
            <p:cNvPr id="5" name="TextBox 4">
              <a:extLst>
                <a:ext uri="{FF2B5EF4-FFF2-40B4-BE49-F238E27FC236}">
                  <a16:creationId xmlns:a16="http://schemas.microsoft.com/office/drawing/2014/main" id="{03DE6187-91EA-72EA-03D5-F1D2AEC92CC0}"/>
                </a:ext>
              </a:extLst>
            </p:cNvPr>
            <p:cNvSpPr txBox="1"/>
            <p:nvPr/>
          </p:nvSpPr>
          <p:spPr>
            <a:xfrm>
              <a:off x="4209547" y="6074159"/>
              <a:ext cx="1426029"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6" name="TextBox 5">
              <a:extLst>
                <a:ext uri="{FF2B5EF4-FFF2-40B4-BE49-F238E27FC236}">
                  <a16:creationId xmlns:a16="http://schemas.microsoft.com/office/drawing/2014/main" id="{FB3F1A1C-B1EB-1184-4591-AFD704D2D2B5}"/>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itle 1"/>
          <p:cNvSpPr txBox="1">
            <a:spLocks noGrp="1"/>
          </p:cNvSpPr>
          <p:nvPr>
            <p:ph type="title"/>
          </p:nvPr>
        </p:nvSpPr>
        <p:spPr>
          <a:prstGeom prst="rect">
            <a:avLst/>
          </a:prstGeom>
        </p:spPr>
        <p:txBody>
          <a:bodyPr/>
          <a:lstStyle/>
          <a:p>
            <a:endParaRPr/>
          </a:p>
        </p:txBody>
      </p:sp>
      <p:pic>
        <p:nvPicPr>
          <p:cNvPr id="107"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08" name="TextBox 21"/>
          <p:cNvSpPr txBox="1"/>
          <p:nvPr/>
        </p:nvSpPr>
        <p:spPr>
          <a:xfrm>
            <a:off x="1604592" y="2194503"/>
            <a:ext cx="10130358" cy="8562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6000">
                <a:solidFill>
                  <a:srgbClr val="FFFFFF"/>
                </a:solidFill>
                <a:latin typeface="Gilroy SemiBold"/>
                <a:ea typeface="Gilroy SemiBold"/>
                <a:cs typeface="Gilroy SemiBold"/>
                <a:sym typeface="Gilroy SemiBold"/>
              </a:defRPr>
            </a:lvl1pPr>
          </a:lstStyle>
          <a:p>
            <a:r>
              <a:rPr dirty="0"/>
              <a:t>The ocean helps us breathe. </a:t>
            </a:r>
          </a:p>
        </p:txBody>
      </p:sp>
      <p:grpSp>
        <p:nvGrpSpPr>
          <p:cNvPr id="2" name="Group 1">
            <a:extLst>
              <a:ext uri="{FF2B5EF4-FFF2-40B4-BE49-F238E27FC236}">
                <a16:creationId xmlns:a16="http://schemas.microsoft.com/office/drawing/2014/main" id="{4D72D5D1-3E4B-72F6-549A-62B1FFA79051}"/>
              </a:ext>
            </a:extLst>
          </p:cNvPr>
          <p:cNvGrpSpPr/>
          <p:nvPr/>
        </p:nvGrpSpPr>
        <p:grpSpPr>
          <a:xfrm>
            <a:off x="3941295" y="3771909"/>
            <a:ext cx="4309412" cy="2720967"/>
            <a:chOff x="3750068" y="3771909"/>
            <a:chExt cx="5010844" cy="3256356"/>
          </a:xfrm>
        </p:grpSpPr>
        <p:pic>
          <p:nvPicPr>
            <p:cNvPr id="3" name="Picture 2">
              <a:extLst>
                <a:ext uri="{FF2B5EF4-FFF2-40B4-BE49-F238E27FC236}">
                  <a16:creationId xmlns:a16="http://schemas.microsoft.com/office/drawing/2014/main" id="{964DD8C9-0AE4-7042-6A55-216165831DD3}"/>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750068" y="3771909"/>
              <a:ext cx="5010844" cy="2317897"/>
            </a:xfrm>
            <a:prstGeom prst="rect">
              <a:avLst/>
            </a:prstGeom>
            <a:ln w="34925">
              <a:solidFill>
                <a:srgbClr val="00B0F0"/>
              </a:solidFill>
            </a:ln>
          </p:spPr>
        </p:pic>
        <p:sp>
          <p:nvSpPr>
            <p:cNvPr id="4" name="TextBox 3">
              <a:extLst>
                <a:ext uri="{FF2B5EF4-FFF2-40B4-BE49-F238E27FC236}">
                  <a16:creationId xmlns:a16="http://schemas.microsoft.com/office/drawing/2014/main" id="{FB3A6101-63D5-90FB-FBF5-C2BC549EE13E}"/>
                </a:ext>
              </a:extLst>
            </p:cNvPr>
            <p:cNvSpPr txBox="1"/>
            <p:nvPr/>
          </p:nvSpPr>
          <p:spPr>
            <a:xfrm>
              <a:off x="4209548" y="6074160"/>
              <a:ext cx="142603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00B050"/>
                  </a:solidFill>
                  <a:effectLst/>
                  <a:uFillTx/>
                  <a:latin typeface="+mj-lt"/>
                  <a:ea typeface="+mj-ea"/>
                  <a:cs typeface="+mj-cs"/>
                  <a:sym typeface="Calibri"/>
                </a:rPr>
                <a:t>True</a:t>
              </a:r>
            </a:p>
          </p:txBody>
        </p:sp>
        <p:sp>
          <p:nvSpPr>
            <p:cNvPr id="5" name="TextBox 4">
              <a:extLst>
                <a:ext uri="{FF2B5EF4-FFF2-40B4-BE49-F238E27FC236}">
                  <a16:creationId xmlns:a16="http://schemas.microsoft.com/office/drawing/2014/main" id="{0BB78B20-CD00-37CE-537B-88C52301CBFD}"/>
                </a:ext>
              </a:extLst>
            </p:cNvPr>
            <p:cNvSpPr txBox="1"/>
            <p:nvPr/>
          </p:nvSpPr>
          <p:spPr>
            <a:xfrm>
              <a:off x="6922651" y="6074158"/>
              <a:ext cx="1570300" cy="95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5600" b="0" i="0" u="none" strike="noStrike" cap="none" spc="0" normalizeH="0" baseline="0" dirty="0">
                  <a:ln>
                    <a:noFill/>
                  </a:ln>
                  <a:solidFill>
                    <a:srgbClr val="FF0000"/>
                  </a:solidFill>
                  <a:effectLst/>
                  <a:uFillTx/>
                  <a:latin typeface="+mj-lt"/>
                  <a:ea typeface="+mj-ea"/>
                  <a:cs typeface="+mj-cs"/>
                  <a:sym typeface="Calibri"/>
                </a:rPr>
                <a:t>False</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itle 1"/>
          <p:cNvSpPr txBox="1">
            <a:spLocks noGrp="1"/>
          </p:cNvSpPr>
          <p:nvPr>
            <p:ph type="title"/>
          </p:nvPr>
        </p:nvSpPr>
        <p:spPr>
          <a:prstGeom prst="rect">
            <a:avLst/>
          </a:prstGeom>
        </p:spPr>
        <p:txBody>
          <a:bodyPr/>
          <a:lstStyle/>
          <a:p>
            <a:endParaRPr/>
          </a:p>
        </p:txBody>
      </p:sp>
      <p:pic>
        <p:nvPicPr>
          <p:cNvPr id="112"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pic>
        <p:nvPicPr>
          <p:cNvPr id="113" name="Picture 4" descr="Picture 4"/>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1" y="0"/>
            <a:ext cx="12192002" cy="6858000"/>
          </a:xfrm>
          <a:prstGeom prst="rect">
            <a:avLst/>
          </a:prstGeom>
          <a:ln w="12700">
            <a:miter lim="400000"/>
          </a:ln>
        </p:spPr>
      </p:pic>
      <p:sp>
        <p:nvSpPr>
          <p:cNvPr id="114" name="TextBox 11"/>
          <p:cNvSpPr txBox="1"/>
          <p:nvPr/>
        </p:nvSpPr>
        <p:spPr>
          <a:xfrm>
            <a:off x="4956895" y="750862"/>
            <a:ext cx="2646021"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sp>
        <p:nvSpPr>
          <p:cNvPr id="115" name="Rectangle 12"/>
          <p:cNvSpPr txBox="1"/>
          <p:nvPr/>
        </p:nvSpPr>
        <p:spPr>
          <a:xfrm>
            <a:off x="1157958" y="4923215"/>
            <a:ext cx="9876084"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lang="en-GB" dirty="0"/>
              <a:t>Half of the oxygen we breathe in from the air</a:t>
            </a:r>
            <a:r>
              <a:rPr dirty="0"/>
              <a:t> comes from the ocean. </a:t>
            </a:r>
          </a:p>
        </p:txBody>
      </p:sp>
      <p:pic>
        <p:nvPicPr>
          <p:cNvPr id="3" name="Picture 2">
            <a:extLst>
              <a:ext uri="{FF2B5EF4-FFF2-40B4-BE49-F238E27FC236}">
                <a16:creationId xmlns:a16="http://schemas.microsoft.com/office/drawing/2014/main" id="{C7965F7B-ABD3-10AD-F543-305D19435F50}"/>
              </a:ext>
            </a:extLst>
          </p:cNvPr>
          <p:cNvPicPr>
            <a:picLocks noChangeAspect="1"/>
          </p:cNvPicPr>
          <p:nvPr/>
        </p:nvPicPr>
        <p:blipFill>
          <a:blip r:embed="rId5"/>
          <a:stretch>
            <a:fillRect/>
          </a:stretch>
        </p:blipFill>
        <p:spPr>
          <a:xfrm>
            <a:off x="5330847" y="2372353"/>
            <a:ext cx="1530306" cy="1504072"/>
          </a:xfrm>
          <a:prstGeom prst="rect">
            <a:avLst/>
          </a:prstGeom>
          <a:ln w="47625">
            <a:solidFill>
              <a:schemeClr val="accent1"/>
            </a:solidFill>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18" name="TextBox 5"/>
          <p:cNvSpPr txBox="1"/>
          <p:nvPr/>
        </p:nvSpPr>
        <p:spPr>
          <a:xfrm>
            <a:off x="1030820" y="2053856"/>
            <a:ext cx="10130358" cy="17833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More than 3 billion people depend on the ocean</a:t>
            </a:r>
          </a:p>
        </p:txBody>
      </p:sp>
      <p:sp>
        <p:nvSpPr>
          <p:cNvPr id="119" name="Rectangle 6"/>
          <p:cNvSpPr txBox="1"/>
          <p:nvPr/>
        </p:nvSpPr>
        <p:spPr>
          <a:xfrm>
            <a:off x="4074284" y="4998497"/>
            <a:ext cx="4043429"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1"/>
          <p:cNvSpPr txBox="1">
            <a:spLocks noGrp="1"/>
          </p:cNvSpPr>
          <p:nvPr>
            <p:ph type="title"/>
          </p:nvPr>
        </p:nvSpPr>
        <p:spPr>
          <a:prstGeom prst="rect">
            <a:avLst/>
          </a:prstGeom>
        </p:spPr>
        <p:txBody>
          <a:bodyPr/>
          <a:lstStyle/>
          <a:p>
            <a:endParaRPr/>
          </a:p>
        </p:txBody>
      </p:sp>
      <p:pic>
        <p:nvPicPr>
          <p:cNvPr id="122" name="Content Placeholder 4" descr="Content Placeholder 4"/>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2" y="-1"/>
            <a:ext cx="12192003" cy="6858001"/>
          </a:xfrm>
          <a:prstGeom prst="rect">
            <a:avLst/>
          </a:prstGeom>
          <a:ln w="12700">
            <a:miter lim="400000"/>
          </a:ln>
        </p:spPr>
      </p:pic>
      <p:pic>
        <p:nvPicPr>
          <p:cNvPr id="123" name="Picture 3" descr="Picture 3"/>
          <p:cNvPicPr>
            <a:picLocks noGrp="1" noRot="1" noChangeAspect="1" noMove="1" noResize="1" noEditPoints="1" noAdjustHandles="1" noChangeArrowheads="1" noChangeShapeType="1" noCrop="1"/>
          </p:cNvPicPr>
          <p:nvPr/>
        </p:nvPicPr>
        <p:blipFill>
          <a:blip r:embed="rId4"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24" name="TextBox 7"/>
          <p:cNvSpPr txBox="1"/>
          <p:nvPr/>
        </p:nvSpPr>
        <p:spPr>
          <a:xfrm>
            <a:off x="3449977" y="-95850"/>
            <a:ext cx="2646021" cy="141577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sz="8600" dirty="0"/>
              <a:t>True</a:t>
            </a:r>
          </a:p>
        </p:txBody>
      </p:sp>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2" name="TextBox 1">
            <a:extLst>
              <a:ext uri="{FF2B5EF4-FFF2-40B4-BE49-F238E27FC236}">
                <a16:creationId xmlns:a16="http://schemas.microsoft.com/office/drawing/2014/main" id="{FA7748A0-DB0B-6391-4E93-8126878CCFEE}"/>
              </a:ext>
            </a:extLst>
          </p:cNvPr>
          <p:cNvSpPr txBox="1"/>
          <p:nvPr/>
        </p:nvSpPr>
        <p:spPr>
          <a:xfrm>
            <a:off x="6175447" y="1824981"/>
            <a:ext cx="170941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ailors </a:t>
            </a:r>
            <a:endParaRPr kumimoji="0" lang="en-GB" sz="24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id="{3C511B2A-0719-8216-ECF7-F07320EF4694}"/>
              </a:ext>
            </a:extLst>
          </p:cNvPr>
          <p:cNvSpPr txBox="1"/>
          <p:nvPr/>
        </p:nvSpPr>
        <p:spPr>
          <a:xfrm>
            <a:off x="9881852" y="2663514"/>
            <a:ext cx="2943895"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M</a:t>
            </a:r>
            <a:r>
              <a:rPr lang="en-US" sz="2400" dirty="0">
                <a:effectLst/>
                <a:latin typeface="Calibri" panose="020F0502020204030204" pitchFamily="34" charset="0"/>
                <a:ea typeface="Calibri" panose="020F0502020204030204" pitchFamily="34" charset="0"/>
                <a:cs typeface="Calibri" panose="020F0502020204030204" pitchFamily="34" charset="0"/>
              </a:rPr>
              <a:t>arine biologists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87BF8B2-1FFB-CD11-4FB3-42011C036D5D}"/>
              </a:ext>
            </a:extLst>
          </p:cNvPr>
          <p:cNvSpPr txBox="1"/>
          <p:nvPr/>
        </p:nvSpPr>
        <p:spPr>
          <a:xfrm>
            <a:off x="8166537" y="2144381"/>
            <a:ext cx="16678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cientists</a:t>
            </a:r>
            <a:endParaRPr lang="en-GB" sz="2400" dirty="0"/>
          </a:p>
        </p:txBody>
      </p:sp>
      <p:sp>
        <p:nvSpPr>
          <p:cNvPr id="8" name="TextBox 7">
            <a:extLst>
              <a:ext uri="{FF2B5EF4-FFF2-40B4-BE49-F238E27FC236}">
                <a16:creationId xmlns:a16="http://schemas.microsoft.com/office/drawing/2014/main" id="{2DC217F4-6FE2-4C13-3F50-619741FD82A5}"/>
              </a:ext>
            </a:extLst>
          </p:cNvPr>
          <p:cNvSpPr txBox="1"/>
          <p:nvPr/>
        </p:nvSpPr>
        <p:spPr>
          <a:xfrm>
            <a:off x="8040409" y="2946476"/>
            <a:ext cx="161439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effectLst/>
                <a:latin typeface="Calibri" panose="020F0502020204030204" pitchFamily="34" charset="0"/>
                <a:ea typeface="Calibri" panose="020F0502020204030204" pitchFamily="34" charset="0"/>
                <a:cs typeface="Calibri" panose="020F0502020204030204" pitchFamily="34" charset="0"/>
              </a:rPr>
              <a:t>Explorers</a:t>
            </a:r>
            <a:endParaRPr lang="en-GB" sz="2400" dirty="0"/>
          </a:p>
        </p:txBody>
      </p:sp>
      <p:sp>
        <p:nvSpPr>
          <p:cNvPr id="10" name="TextBox 9">
            <a:extLst>
              <a:ext uri="{FF2B5EF4-FFF2-40B4-BE49-F238E27FC236}">
                <a16:creationId xmlns:a16="http://schemas.microsoft.com/office/drawing/2014/main" id="{9C0CE0B7-52B2-1876-1492-F9FB4154637B}"/>
              </a:ext>
            </a:extLst>
          </p:cNvPr>
          <p:cNvSpPr txBox="1"/>
          <p:nvPr/>
        </p:nvSpPr>
        <p:spPr>
          <a:xfrm>
            <a:off x="5475884" y="2782835"/>
            <a:ext cx="269065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D</a:t>
            </a:r>
            <a:r>
              <a:rPr lang="en-US" sz="2400" dirty="0">
                <a:effectLst/>
                <a:latin typeface="Calibri" panose="020F0502020204030204" pitchFamily="34" charset="0"/>
                <a:ea typeface="Calibri" panose="020F0502020204030204" pitchFamily="34" charset="0"/>
                <a:cs typeface="Calibri" panose="020F0502020204030204" pitchFamily="34" charset="0"/>
              </a:rPr>
              <a:t>eep-sea divers </a:t>
            </a:r>
            <a:endParaRPr lang="en-GB" sz="2400" dirty="0"/>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pic>
        <p:nvPicPr>
          <p:cNvPr id="3" name="Picture 2">
            <a:extLst>
              <a:ext uri="{FF2B5EF4-FFF2-40B4-BE49-F238E27FC236}">
                <a16:creationId xmlns:a16="http://schemas.microsoft.com/office/drawing/2014/main" id="{BE5BB045-F2A0-8B52-9432-DAD272E29F8D}"/>
              </a:ext>
            </a:extLst>
          </p:cNvPr>
          <p:cNvPicPr>
            <a:picLocks noChangeAspect="1"/>
          </p:cNvPicPr>
          <p:nvPr/>
        </p:nvPicPr>
        <p:blipFill>
          <a:blip r:embed="rId5"/>
          <a:stretch>
            <a:fillRect/>
          </a:stretch>
        </p:blipFill>
        <p:spPr>
          <a:xfrm>
            <a:off x="3788677" y="1177380"/>
            <a:ext cx="1530306" cy="1504072"/>
          </a:xfrm>
          <a:prstGeom prst="rect">
            <a:avLst/>
          </a:prstGeom>
          <a:ln w="47625">
            <a:solidFill>
              <a:schemeClr val="accent1"/>
            </a:solid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32" name="TextBox 5"/>
          <p:cNvSpPr txBox="1"/>
          <p:nvPr/>
        </p:nvSpPr>
        <p:spPr>
          <a:xfrm>
            <a:off x="2026220" y="1645986"/>
            <a:ext cx="8139557" cy="27104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6000">
                <a:solidFill>
                  <a:srgbClr val="FFFFFF"/>
                </a:solidFill>
                <a:latin typeface="Gilroy SemiBold"/>
                <a:ea typeface="Gilroy SemiBold"/>
                <a:cs typeface="Gilroy SemiBold"/>
                <a:sym typeface="Gilroy SemiBold"/>
              </a:defRPr>
            </a:pPr>
            <a:r>
              <a:t>The ocean is home to </a:t>
            </a:r>
            <a:br/>
            <a:r>
              <a:t>an estimated 200,000 </a:t>
            </a:r>
            <a:br/>
            <a:r>
              <a:t>marine species.</a:t>
            </a:r>
          </a:p>
        </p:txBody>
      </p:sp>
      <p:sp>
        <p:nvSpPr>
          <p:cNvPr id="133" name="Rectangle 6"/>
          <p:cNvSpPr txBox="1"/>
          <p:nvPr/>
        </p:nvSpPr>
        <p:spPr>
          <a:xfrm>
            <a:off x="4367654" y="5212014"/>
            <a:ext cx="4025098"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B08BED6-F379-438F-8C33-9AA74D0071E3}">
  <ds:schemaRefs>
    <ds:schemaRef ds:uri="http://schemas.microsoft.com/sharepoint/v3/contenttype/forms"/>
  </ds:schemaRefs>
</ds:datastoreItem>
</file>

<file path=customXml/itemProps2.xml><?xml version="1.0" encoding="utf-8"?>
<ds:datastoreItem xmlns:ds="http://schemas.openxmlformats.org/officeDocument/2006/customXml" ds:itemID="{5EA55661-254F-4EE8-8F66-0EF3CDF7DF00}">
  <ds:schemaRefs>
    <ds:schemaRef ds:uri="764ce334-4dea-4cda-96fd-5a46cc3154a2"/>
    <ds:schemaRef ds:uri="edf7c51f-8958-4cb5-b692-975806f17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D4EBB71-F1C5-4056-99E4-C3402DF53E91}">
  <ds:schemaRefs>
    <ds:schemaRef ds:uri="764ce334-4dea-4cda-96fd-5a46cc3154a2"/>
    <ds:schemaRef ds:uri="edf7c51f-8958-4cb5-b692-975806f17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6195</TotalTime>
  <Words>2322</Words>
  <Application>Microsoft Macintosh PowerPoint</Application>
  <PresentationFormat>Widescreen</PresentationFormat>
  <Paragraphs>93</Paragraphs>
  <Slides>23</Slides>
  <Notes>23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Duffy</dc:creator>
  <cp:lastModifiedBy>Daniel Honey</cp:lastModifiedBy>
  <cp:revision>3</cp:revision>
  <dcterms:modified xsi:type="dcterms:W3CDTF">2024-05-24T13:26:12Z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