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5" r:id="rId4"/>
    <p:sldMasterId id="2147483737" r:id="rId5"/>
  </p:sldMasterIdLst>
  <p:notesMasterIdLst>
    <p:notesMasterId r:id="rId29"/>
  </p:notesMasterIdLst>
  <p:sldIdLst>
    <p:sldId id="296" r:id="rId6"/>
    <p:sldId id="297" r:id="rId7"/>
    <p:sldId id="294" r:id="rId8"/>
    <p:sldId id="257" r:id="rId9"/>
    <p:sldId id="267" r:id="rId10"/>
    <p:sldId id="299" r:id="rId11"/>
    <p:sldId id="300" r:id="rId12"/>
    <p:sldId id="302" r:id="rId13"/>
    <p:sldId id="303" r:id="rId14"/>
    <p:sldId id="305" r:id="rId15"/>
    <p:sldId id="301" r:id="rId16"/>
    <p:sldId id="504" r:id="rId17"/>
    <p:sldId id="505" r:id="rId18"/>
    <p:sldId id="496" r:id="rId19"/>
    <p:sldId id="497" r:id="rId20"/>
    <p:sldId id="500" r:id="rId21"/>
    <p:sldId id="501" r:id="rId22"/>
    <p:sldId id="498" r:id="rId23"/>
    <p:sldId id="499" r:id="rId24"/>
    <p:sldId id="502" r:id="rId25"/>
    <p:sldId id="503" r:id="rId26"/>
    <p:sldId id="469" r:id="rId27"/>
    <p:sldId id="470" r:id="rId28"/>
  </p:sldIdLst>
  <p:sldSz cx="12192000" cy="6858000"/>
  <p:notesSz cx="6858000" cy="9144000"/>
  <p:defaultTextStyle>
    <a:defPPr marL="0" marR="0" indent="0" algn="l" defTabSz="4572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228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457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685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9144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11430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1371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1600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1828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amie Buchanan-Dunlop" initials="JB" lastIdx="21" clrIdx="0">
    <p:extLst>
      <p:ext uri="{19B8F6BF-5375-455C-9EA6-DF929625EA0E}">
        <p15:presenceInfo xmlns:p15="http://schemas.microsoft.com/office/powerpoint/2012/main" userId="Jamie Buchanan-Dunlop" providerId="None"/>
      </p:ext>
    </p:extLst>
  </p:cmAuthor>
  <p:cmAuthor id="2" name="Encounter Edu" initials="EE" lastIdx="1" clrIdx="1">
    <p:extLst>
      <p:ext uri="{19B8F6BF-5375-455C-9EA6-DF929625EA0E}">
        <p15:presenceInfo xmlns:p15="http://schemas.microsoft.com/office/powerpoint/2012/main" userId="Encounter Edu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DBB"/>
    <a:srgbClr val="33CCCC"/>
    <a:srgbClr val="00516F"/>
    <a:srgbClr val="007FAF"/>
    <a:srgbClr val="00ADEF"/>
    <a:srgbClr val="009BD5"/>
    <a:srgbClr val="F917C3"/>
    <a:srgbClr val="38D4D6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B6ADE5A-C76D-450B-80A9-297E76827CED}" v="2" dt="2024-02-21T10:13:35.034"/>
    <p1510:client id="{F77E4E0D-C5DE-434B-B013-91DD75FA4279}" v="8" dt="2024-02-20T12:36:20.27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64"/>
    <p:restoredTop sz="94694"/>
  </p:normalViewPr>
  <p:slideViewPr>
    <p:cSldViewPr snapToGrid="0">
      <p:cViewPr varScale="1">
        <p:scale>
          <a:sx n="62" d="100"/>
          <a:sy n="62" d="100"/>
        </p:scale>
        <p:origin x="280" y="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microsoft.com/office/2015/10/relationships/revisionInfo" Target="revisionInfo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commentAuthors" Target="commentAuthors.xml"/><Relationship Id="rId35" Type="http://schemas.microsoft.com/office/2016/11/relationships/changesInfo" Target="changesInfos/changesInfo1.xml"/><Relationship Id="rId8" Type="http://schemas.openxmlformats.org/officeDocument/2006/relationships/slide" Target="slides/slide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Duffy" userId="ca92ddb4-4620-4127-97b1-8232d187080b" providerId="ADAL" clId="{4B6ADE5A-C76D-450B-80A9-297E76827CED}"/>
    <pc:docChg chg="modSld modMainMaster modNotesMaster">
      <pc:chgData name="Sarah Duffy" userId="ca92ddb4-4620-4127-97b1-8232d187080b" providerId="ADAL" clId="{4B6ADE5A-C76D-450B-80A9-297E76827CED}" dt="2024-02-21T10:13:56.109" v="44" actId="1076"/>
      <pc:docMkLst>
        <pc:docMk/>
      </pc:docMkLst>
      <pc:sldChg chg="modSp mod">
        <pc:chgData name="Sarah Duffy" userId="ca92ddb4-4620-4127-97b1-8232d187080b" providerId="ADAL" clId="{4B6ADE5A-C76D-450B-80A9-297E76827CED}" dt="2024-02-21T10:10:36.094" v="11" actId="1076"/>
        <pc:sldMkLst>
          <pc:docMk/>
          <pc:sldMk cId="887463593" sldId="257"/>
        </pc:sldMkLst>
        <pc:picChg chg="mod">
          <ac:chgData name="Sarah Duffy" userId="ca92ddb4-4620-4127-97b1-8232d187080b" providerId="ADAL" clId="{4B6ADE5A-C76D-450B-80A9-297E76827CED}" dt="2024-02-21T10:10:36.094" v="11" actId="1076"/>
          <ac:picMkLst>
            <pc:docMk/>
            <pc:sldMk cId="887463593" sldId="257"/>
            <ac:picMk id="11" creationId="{DD08CB00-E59D-4F32-9DE7-98F24E47A1F8}"/>
          </ac:picMkLst>
        </pc:picChg>
      </pc:sldChg>
      <pc:sldChg chg="modSp mod">
        <pc:chgData name="Sarah Duffy" userId="ca92ddb4-4620-4127-97b1-8232d187080b" providerId="ADAL" clId="{4B6ADE5A-C76D-450B-80A9-297E76827CED}" dt="2024-02-21T10:10:39.743" v="12" actId="1076"/>
        <pc:sldMkLst>
          <pc:docMk/>
          <pc:sldMk cId="2749296300" sldId="267"/>
        </pc:sldMkLst>
        <pc:spChg chg="mod">
          <ac:chgData name="Sarah Duffy" userId="ca92ddb4-4620-4127-97b1-8232d187080b" providerId="ADAL" clId="{4B6ADE5A-C76D-450B-80A9-297E76827CED}" dt="2024-02-21T10:09:53.170" v="0"/>
          <ac:spMkLst>
            <pc:docMk/>
            <pc:sldMk cId="2749296300" sldId="267"/>
            <ac:spMk id="3" creationId="{575A842F-46A4-4D1B-BF55-0C411BA0E83E}"/>
          </ac:spMkLst>
        </pc:spChg>
        <pc:picChg chg="mod">
          <ac:chgData name="Sarah Duffy" userId="ca92ddb4-4620-4127-97b1-8232d187080b" providerId="ADAL" clId="{4B6ADE5A-C76D-450B-80A9-297E76827CED}" dt="2024-02-21T10:10:39.743" v="12" actId="1076"/>
          <ac:picMkLst>
            <pc:docMk/>
            <pc:sldMk cId="2749296300" sldId="267"/>
            <ac:picMk id="5" creationId="{95B47040-1597-404F-881C-8590C0F9065C}"/>
          </ac:picMkLst>
        </pc:picChg>
      </pc:sldChg>
      <pc:sldChg chg="modSp mod">
        <pc:chgData name="Sarah Duffy" userId="ca92ddb4-4620-4127-97b1-8232d187080b" providerId="ADAL" clId="{4B6ADE5A-C76D-450B-80A9-297E76827CED}" dt="2024-02-21T10:10:31.863" v="10" actId="1076"/>
        <pc:sldMkLst>
          <pc:docMk/>
          <pc:sldMk cId="2712994093" sldId="294"/>
        </pc:sldMkLst>
        <pc:spChg chg="mod">
          <ac:chgData name="Sarah Duffy" userId="ca92ddb4-4620-4127-97b1-8232d187080b" providerId="ADAL" clId="{4B6ADE5A-C76D-450B-80A9-297E76827CED}" dt="2024-02-21T10:10:26.871" v="9" actId="1076"/>
          <ac:spMkLst>
            <pc:docMk/>
            <pc:sldMk cId="2712994093" sldId="294"/>
            <ac:spMk id="3" creationId="{184882A6-0CA0-D34A-9EBE-823516A55AE8}"/>
          </ac:spMkLst>
        </pc:spChg>
        <pc:spChg chg="mod">
          <ac:chgData name="Sarah Duffy" userId="ca92ddb4-4620-4127-97b1-8232d187080b" providerId="ADAL" clId="{4B6ADE5A-C76D-450B-80A9-297E76827CED}" dt="2024-02-21T10:10:16.798" v="5" actId="1076"/>
          <ac:spMkLst>
            <pc:docMk/>
            <pc:sldMk cId="2712994093" sldId="294"/>
            <ac:spMk id="4" creationId="{4B97C244-65EB-B84D-83C2-EA0659FF035F}"/>
          </ac:spMkLst>
        </pc:spChg>
        <pc:spChg chg="mod">
          <ac:chgData name="Sarah Duffy" userId="ca92ddb4-4620-4127-97b1-8232d187080b" providerId="ADAL" clId="{4B6ADE5A-C76D-450B-80A9-297E76827CED}" dt="2024-02-21T10:10:19.347" v="6" actId="1076"/>
          <ac:spMkLst>
            <pc:docMk/>
            <pc:sldMk cId="2712994093" sldId="294"/>
            <ac:spMk id="5" creationId="{A5221FF7-FAC9-274F-8A9D-930A8BEA0337}"/>
          </ac:spMkLst>
        </pc:spChg>
        <pc:spChg chg="mod">
          <ac:chgData name="Sarah Duffy" userId="ca92ddb4-4620-4127-97b1-8232d187080b" providerId="ADAL" clId="{4B6ADE5A-C76D-450B-80A9-297E76827CED}" dt="2024-02-21T10:10:31.863" v="10" actId="1076"/>
          <ac:spMkLst>
            <pc:docMk/>
            <pc:sldMk cId="2712994093" sldId="294"/>
            <ac:spMk id="6" creationId="{6C5C6D49-D0A6-4544-8D13-9E7A5F53C0D5}"/>
          </ac:spMkLst>
        </pc:spChg>
        <pc:picChg chg="mod">
          <ac:chgData name="Sarah Duffy" userId="ca92ddb4-4620-4127-97b1-8232d187080b" providerId="ADAL" clId="{4B6ADE5A-C76D-450B-80A9-297E76827CED}" dt="2024-02-21T10:10:21.550" v="7" actId="1076"/>
          <ac:picMkLst>
            <pc:docMk/>
            <pc:sldMk cId="2712994093" sldId="294"/>
            <ac:picMk id="7" creationId="{5552F023-6151-4169-2DB1-60BE18507FE7}"/>
          </ac:picMkLst>
        </pc:picChg>
      </pc:sldChg>
      <pc:sldChg chg="modSp mod modNotes">
        <pc:chgData name="Sarah Duffy" userId="ca92ddb4-4620-4127-97b1-8232d187080b" providerId="ADAL" clId="{4B6ADE5A-C76D-450B-80A9-297E76827CED}" dt="2024-02-21T10:10:04.390" v="3" actId="14100"/>
        <pc:sldMkLst>
          <pc:docMk/>
          <pc:sldMk cId="1047847918" sldId="296"/>
        </pc:sldMkLst>
        <pc:spChg chg="mod">
          <ac:chgData name="Sarah Duffy" userId="ca92ddb4-4620-4127-97b1-8232d187080b" providerId="ADAL" clId="{4B6ADE5A-C76D-450B-80A9-297E76827CED}" dt="2024-02-21T10:10:04.390" v="3" actId="14100"/>
          <ac:spMkLst>
            <pc:docMk/>
            <pc:sldMk cId="1047847918" sldId="296"/>
            <ac:spMk id="21" creationId="{537E95BE-B898-3645-B141-8E2DC2DECA05}"/>
          </ac:spMkLst>
        </pc:spChg>
        <pc:spChg chg="mod">
          <ac:chgData name="Sarah Duffy" userId="ca92ddb4-4620-4127-97b1-8232d187080b" providerId="ADAL" clId="{4B6ADE5A-C76D-450B-80A9-297E76827CED}" dt="2024-02-21T10:09:53.170" v="0"/>
          <ac:spMkLst>
            <pc:docMk/>
            <pc:sldMk cId="1047847918" sldId="296"/>
            <ac:spMk id="24" creationId="{BCB2BA67-5DB8-AA4B-85F6-9656B5D205C1}"/>
          </ac:spMkLst>
        </pc:spChg>
        <pc:spChg chg="mod">
          <ac:chgData name="Sarah Duffy" userId="ca92ddb4-4620-4127-97b1-8232d187080b" providerId="ADAL" clId="{4B6ADE5A-C76D-450B-80A9-297E76827CED}" dt="2024-02-21T10:09:53.170" v="0"/>
          <ac:spMkLst>
            <pc:docMk/>
            <pc:sldMk cId="1047847918" sldId="296"/>
            <ac:spMk id="25" creationId="{296F3BA7-C890-3349-A058-BF2F04C00A2E}"/>
          </ac:spMkLst>
        </pc:spChg>
        <pc:spChg chg="mod">
          <ac:chgData name="Sarah Duffy" userId="ca92ddb4-4620-4127-97b1-8232d187080b" providerId="ADAL" clId="{4B6ADE5A-C76D-450B-80A9-297E76827CED}" dt="2024-02-21T10:09:53.170" v="0"/>
          <ac:spMkLst>
            <pc:docMk/>
            <pc:sldMk cId="1047847918" sldId="296"/>
            <ac:spMk id="26" creationId="{62B6ABAE-0E18-1C42-89C5-7E96EC5B748E}"/>
          </ac:spMkLst>
        </pc:spChg>
        <pc:spChg chg="mod">
          <ac:chgData name="Sarah Duffy" userId="ca92ddb4-4620-4127-97b1-8232d187080b" providerId="ADAL" clId="{4B6ADE5A-C76D-450B-80A9-297E76827CED}" dt="2024-02-21T10:09:53.170" v="0"/>
          <ac:spMkLst>
            <pc:docMk/>
            <pc:sldMk cId="1047847918" sldId="296"/>
            <ac:spMk id="27" creationId="{821774BF-6447-5945-8B3A-B135AE6174DD}"/>
          </ac:spMkLst>
        </pc:spChg>
        <pc:spChg chg="mod">
          <ac:chgData name="Sarah Duffy" userId="ca92ddb4-4620-4127-97b1-8232d187080b" providerId="ADAL" clId="{4B6ADE5A-C76D-450B-80A9-297E76827CED}" dt="2024-02-21T10:09:53.170" v="0"/>
          <ac:spMkLst>
            <pc:docMk/>
            <pc:sldMk cId="1047847918" sldId="296"/>
            <ac:spMk id="28" creationId="{DC26C9CD-1BD4-0E46-8E3E-96987AE8B079}"/>
          </ac:spMkLst>
        </pc:spChg>
        <pc:spChg chg="mod">
          <ac:chgData name="Sarah Duffy" userId="ca92ddb4-4620-4127-97b1-8232d187080b" providerId="ADAL" clId="{4B6ADE5A-C76D-450B-80A9-297E76827CED}" dt="2024-02-21T10:09:53.170" v="0"/>
          <ac:spMkLst>
            <pc:docMk/>
            <pc:sldMk cId="1047847918" sldId="296"/>
            <ac:spMk id="29" creationId="{E8FF7348-6D7D-7941-A9B9-572918386A26}"/>
          </ac:spMkLst>
        </pc:spChg>
        <pc:spChg chg="mod">
          <ac:chgData name="Sarah Duffy" userId="ca92ddb4-4620-4127-97b1-8232d187080b" providerId="ADAL" clId="{4B6ADE5A-C76D-450B-80A9-297E76827CED}" dt="2024-02-21T10:09:53.170" v="0"/>
          <ac:spMkLst>
            <pc:docMk/>
            <pc:sldMk cId="1047847918" sldId="296"/>
            <ac:spMk id="30" creationId="{F78A2529-1107-CB46-BE31-DA779F64D81B}"/>
          </ac:spMkLst>
        </pc:spChg>
        <pc:spChg chg="mod">
          <ac:chgData name="Sarah Duffy" userId="ca92ddb4-4620-4127-97b1-8232d187080b" providerId="ADAL" clId="{4B6ADE5A-C76D-450B-80A9-297E76827CED}" dt="2024-02-21T10:09:53.170" v="0"/>
          <ac:spMkLst>
            <pc:docMk/>
            <pc:sldMk cId="1047847918" sldId="296"/>
            <ac:spMk id="31" creationId="{55B88677-5B58-CB44-9FC2-40642B05869C}"/>
          </ac:spMkLst>
        </pc:spChg>
        <pc:picChg chg="mod">
          <ac:chgData name="Sarah Duffy" userId="ca92ddb4-4620-4127-97b1-8232d187080b" providerId="ADAL" clId="{4B6ADE5A-C76D-450B-80A9-297E76827CED}" dt="2024-02-21T10:09:56.988" v="1" actId="1076"/>
          <ac:picMkLst>
            <pc:docMk/>
            <pc:sldMk cId="1047847918" sldId="296"/>
            <ac:picMk id="13" creationId="{B75C309F-214B-4254-8E96-D3E5879043E9}"/>
          </ac:picMkLst>
        </pc:picChg>
      </pc:sldChg>
      <pc:sldChg chg="modSp mod">
        <pc:chgData name="Sarah Duffy" userId="ca92ddb4-4620-4127-97b1-8232d187080b" providerId="ADAL" clId="{4B6ADE5A-C76D-450B-80A9-297E76827CED}" dt="2024-02-21T10:10:09.298" v="4" actId="1076"/>
        <pc:sldMkLst>
          <pc:docMk/>
          <pc:sldMk cId="2377601664" sldId="297"/>
        </pc:sldMkLst>
        <pc:spChg chg="mod">
          <ac:chgData name="Sarah Duffy" userId="ca92ddb4-4620-4127-97b1-8232d187080b" providerId="ADAL" clId="{4B6ADE5A-C76D-450B-80A9-297E76827CED}" dt="2024-02-21T10:09:53.170" v="0"/>
          <ac:spMkLst>
            <pc:docMk/>
            <pc:sldMk cId="2377601664" sldId="297"/>
            <ac:spMk id="3" creationId="{EE7FD1D9-B9C1-4DF9-8089-62EC976FAA4C}"/>
          </ac:spMkLst>
        </pc:spChg>
        <pc:spChg chg="mod">
          <ac:chgData name="Sarah Duffy" userId="ca92ddb4-4620-4127-97b1-8232d187080b" providerId="ADAL" clId="{4B6ADE5A-C76D-450B-80A9-297E76827CED}" dt="2024-02-21T10:09:53.170" v="0"/>
          <ac:spMkLst>
            <pc:docMk/>
            <pc:sldMk cId="2377601664" sldId="297"/>
            <ac:spMk id="6" creationId="{CE2FCB8A-BF35-4A48-BB45-38AE6EC5A7DF}"/>
          </ac:spMkLst>
        </pc:spChg>
        <pc:spChg chg="mod">
          <ac:chgData name="Sarah Duffy" userId="ca92ddb4-4620-4127-97b1-8232d187080b" providerId="ADAL" clId="{4B6ADE5A-C76D-450B-80A9-297E76827CED}" dt="2024-02-21T10:09:53.170" v="0"/>
          <ac:spMkLst>
            <pc:docMk/>
            <pc:sldMk cId="2377601664" sldId="297"/>
            <ac:spMk id="7" creationId="{2D142F06-54FA-8B48-96BE-0F10646CE030}"/>
          </ac:spMkLst>
        </pc:spChg>
        <pc:spChg chg="mod">
          <ac:chgData name="Sarah Duffy" userId="ca92ddb4-4620-4127-97b1-8232d187080b" providerId="ADAL" clId="{4B6ADE5A-C76D-450B-80A9-297E76827CED}" dt="2024-02-21T10:09:53.170" v="0"/>
          <ac:spMkLst>
            <pc:docMk/>
            <pc:sldMk cId="2377601664" sldId="297"/>
            <ac:spMk id="8" creationId="{A62F02B5-BEA1-8E47-AC49-0F23A57EDC94}"/>
          </ac:spMkLst>
        </pc:spChg>
        <pc:spChg chg="mod">
          <ac:chgData name="Sarah Duffy" userId="ca92ddb4-4620-4127-97b1-8232d187080b" providerId="ADAL" clId="{4B6ADE5A-C76D-450B-80A9-297E76827CED}" dt="2024-02-21T10:09:53.170" v="0"/>
          <ac:spMkLst>
            <pc:docMk/>
            <pc:sldMk cId="2377601664" sldId="297"/>
            <ac:spMk id="9" creationId="{61850E30-E0B4-8344-BBF9-125CF9765128}"/>
          </ac:spMkLst>
        </pc:spChg>
        <pc:spChg chg="mod">
          <ac:chgData name="Sarah Duffy" userId="ca92ddb4-4620-4127-97b1-8232d187080b" providerId="ADAL" clId="{4B6ADE5A-C76D-450B-80A9-297E76827CED}" dt="2024-02-21T10:09:53.170" v="0"/>
          <ac:spMkLst>
            <pc:docMk/>
            <pc:sldMk cId="2377601664" sldId="297"/>
            <ac:spMk id="10" creationId="{539774D0-BE98-5847-BEB7-675AD0C3783F}"/>
          </ac:spMkLst>
        </pc:spChg>
        <pc:spChg chg="mod">
          <ac:chgData name="Sarah Duffy" userId="ca92ddb4-4620-4127-97b1-8232d187080b" providerId="ADAL" clId="{4B6ADE5A-C76D-450B-80A9-297E76827CED}" dt="2024-02-21T10:09:53.170" v="0"/>
          <ac:spMkLst>
            <pc:docMk/>
            <pc:sldMk cId="2377601664" sldId="297"/>
            <ac:spMk id="11" creationId="{9A033C20-FBDA-E04C-9AB6-F53DC2297212}"/>
          </ac:spMkLst>
        </pc:spChg>
        <pc:spChg chg="mod">
          <ac:chgData name="Sarah Duffy" userId="ca92ddb4-4620-4127-97b1-8232d187080b" providerId="ADAL" clId="{4B6ADE5A-C76D-450B-80A9-297E76827CED}" dt="2024-02-21T10:09:53.170" v="0"/>
          <ac:spMkLst>
            <pc:docMk/>
            <pc:sldMk cId="2377601664" sldId="297"/>
            <ac:spMk id="12" creationId="{3A7E9D79-3F00-E545-A190-1BF4F770B7BC}"/>
          </ac:spMkLst>
        </pc:spChg>
        <pc:spChg chg="mod">
          <ac:chgData name="Sarah Duffy" userId="ca92ddb4-4620-4127-97b1-8232d187080b" providerId="ADAL" clId="{4B6ADE5A-C76D-450B-80A9-297E76827CED}" dt="2024-02-21T10:09:53.170" v="0"/>
          <ac:spMkLst>
            <pc:docMk/>
            <pc:sldMk cId="2377601664" sldId="297"/>
            <ac:spMk id="13" creationId="{0F7DA18B-9ED2-3846-AE41-5A9AC06A521B}"/>
          </ac:spMkLst>
        </pc:spChg>
        <pc:spChg chg="mod">
          <ac:chgData name="Sarah Duffy" userId="ca92ddb4-4620-4127-97b1-8232d187080b" providerId="ADAL" clId="{4B6ADE5A-C76D-450B-80A9-297E76827CED}" dt="2024-02-21T10:09:53.170" v="0"/>
          <ac:spMkLst>
            <pc:docMk/>
            <pc:sldMk cId="2377601664" sldId="297"/>
            <ac:spMk id="14" creationId="{59EC6255-68C9-2246-84A5-ED1C3AE3118C}"/>
          </ac:spMkLst>
        </pc:spChg>
        <pc:spChg chg="mod">
          <ac:chgData name="Sarah Duffy" userId="ca92ddb4-4620-4127-97b1-8232d187080b" providerId="ADAL" clId="{4B6ADE5A-C76D-450B-80A9-297E76827CED}" dt="2024-02-21T10:09:53.170" v="0"/>
          <ac:spMkLst>
            <pc:docMk/>
            <pc:sldMk cId="2377601664" sldId="297"/>
            <ac:spMk id="15" creationId="{10956521-3E29-B141-9109-CC7253EA4BFB}"/>
          </ac:spMkLst>
        </pc:spChg>
        <pc:picChg chg="mod">
          <ac:chgData name="Sarah Duffy" userId="ca92ddb4-4620-4127-97b1-8232d187080b" providerId="ADAL" clId="{4B6ADE5A-C76D-450B-80A9-297E76827CED}" dt="2024-02-21T10:10:09.298" v="4" actId="1076"/>
          <ac:picMkLst>
            <pc:docMk/>
            <pc:sldMk cId="2377601664" sldId="297"/>
            <ac:picMk id="16" creationId="{46329F96-5730-46FE-A1C1-D645D9F18C81}"/>
          </ac:picMkLst>
        </pc:picChg>
      </pc:sldChg>
      <pc:sldChg chg="modSp mod">
        <pc:chgData name="Sarah Duffy" userId="ca92ddb4-4620-4127-97b1-8232d187080b" providerId="ADAL" clId="{4B6ADE5A-C76D-450B-80A9-297E76827CED}" dt="2024-02-21T10:10:49.806" v="15" actId="14100"/>
        <pc:sldMkLst>
          <pc:docMk/>
          <pc:sldMk cId="464059051" sldId="299"/>
        </pc:sldMkLst>
        <pc:spChg chg="mod">
          <ac:chgData name="Sarah Duffy" userId="ca92ddb4-4620-4127-97b1-8232d187080b" providerId="ADAL" clId="{4B6ADE5A-C76D-450B-80A9-297E76827CED}" dt="2024-02-21T10:10:46.567" v="14" actId="14100"/>
          <ac:spMkLst>
            <pc:docMk/>
            <pc:sldMk cId="464059051" sldId="299"/>
            <ac:spMk id="3" creationId="{FB30A6B9-889F-415D-8284-5E53BC60F65C}"/>
          </ac:spMkLst>
        </pc:spChg>
        <pc:spChg chg="mod">
          <ac:chgData name="Sarah Duffy" userId="ca92ddb4-4620-4127-97b1-8232d187080b" providerId="ADAL" clId="{4B6ADE5A-C76D-450B-80A9-297E76827CED}" dt="2024-02-21T10:10:49.806" v="15" actId="14100"/>
          <ac:spMkLst>
            <pc:docMk/>
            <pc:sldMk cId="464059051" sldId="299"/>
            <ac:spMk id="4" creationId="{AED18DFE-04A5-47BE-A3C5-619170CEEE55}"/>
          </ac:spMkLst>
        </pc:spChg>
        <pc:picChg chg="mod">
          <ac:chgData name="Sarah Duffy" userId="ca92ddb4-4620-4127-97b1-8232d187080b" providerId="ADAL" clId="{4B6ADE5A-C76D-450B-80A9-297E76827CED}" dt="2024-02-21T10:10:43.413" v="13" actId="1076"/>
          <ac:picMkLst>
            <pc:docMk/>
            <pc:sldMk cId="464059051" sldId="299"/>
            <ac:picMk id="6" creationId="{6E3CE068-D046-4875-97C5-5F665950E48F}"/>
          </ac:picMkLst>
        </pc:picChg>
        <pc:picChg chg="mod">
          <ac:chgData name="Sarah Duffy" userId="ca92ddb4-4620-4127-97b1-8232d187080b" providerId="ADAL" clId="{4B6ADE5A-C76D-450B-80A9-297E76827CED}" dt="2024-02-21T10:09:53.170" v="0"/>
          <ac:picMkLst>
            <pc:docMk/>
            <pc:sldMk cId="464059051" sldId="299"/>
            <ac:picMk id="8" creationId="{9434A248-DD5E-6341-B20E-E96B7C23B822}"/>
          </ac:picMkLst>
        </pc:picChg>
      </pc:sldChg>
      <pc:sldChg chg="modSp mod">
        <pc:chgData name="Sarah Duffy" userId="ca92ddb4-4620-4127-97b1-8232d187080b" providerId="ADAL" clId="{4B6ADE5A-C76D-450B-80A9-297E76827CED}" dt="2024-02-21T10:11:07.442" v="19" actId="1076"/>
        <pc:sldMkLst>
          <pc:docMk/>
          <pc:sldMk cId="597610078" sldId="300"/>
        </pc:sldMkLst>
        <pc:spChg chg="mod">
          <ac:chgData name="Sarah Duffy" userId="ca92ddb4-4620-4127-97b1-8232d187080b" providerId="ADAL" clId="{4B6ADE5A-C76D-450B-80A9-297E76827CED}" dt="2024-02-21T10:11:00.531" v="17" actId="1076"/>
          <ac:spMkLst>
            <pc:docMk/>
            <pc:sldMk cId="597610078" sldId="300"/>
            <ac:spMk id="3" creationId="{614E82E9-A511-4657-B143-4A371BE6C1B3}"/>
          </ac:spMkLst>
        </pc:spChg>
        <pc:spChg chg="mod">
          <ac:chgData name="Sarah Duffy" userId="ca92ddb4-4620-4127-97b1-8232d187080b" providerId="ADAL" clId="{4B6ADE5A-C76D-450B-80A9-297E76827CED}" dt="2024-02-21T10:11:07.442" v="19" actId="1076"/>
          <ac:spMkLst>
            <pc:docMk/>
            <pc:sldMk cId="597610078" sldId="300"/>
            <ac:spMk id="8" creationId="{14274416-D697-DB48-90D0-B4EDA776A91F}"/>
          </ac:spMkLst>
        </pc:spChg>
        <pc:spChg chg="mod">
          <ac:chgData name="Sarah Duffy" userId="ca92ddb4-4620-4127-97b1-8232d187080b" providerId="ADAL" clId="{4B6ADE5A-C76D-450B-80A9-297E76827CED}" dt="2024-02-21T10:09:53.170" v="0"/>
          <ac:spMkLst>
            <pc:docMk/>
            <pc:sldMk cId="597610078" sldId="300"/>
            <ac:spMk id="9" creationId="{74E5DD9F-1358-A84B-B04D-5B55A2D29E3A}"/>
          </ac:spMkLst>
        </pc:spChg>
        <pc:spChg chg="mod">
          <ac:chgData name="Sarah Duffy" userId="ca92ddb4-4620-4127-97b1-8232d187080b" providerId="ADAL" clId="{4B6ADE5A-C76D-450B-80A9-297E76827CED}" dt="2024-02-21T10:09:53.170" v="0"/>
          <ac:spMkLst>
            <pc:docMk/>
            <pc:sldMk cId="597610078" sldId="300"/>
            <ac:spMk id="12" creationId="{4E2F49C0-8BAF-0345-8D89-87C452C73B32}"/>
          </ac:spMkLst>
        </pc:spChg>
        <pc:spChg chg="mod">
          <ac:chgData name="Sarah Duffy" userId="ca92ddb4-4620-4127-97b1-8232d187080b" providerId="ADAL" clId="{4B6ADE5A-C76D-450B-80A9-297E76827CED}" dt="2024-02-21T10:09:53.170" v="0"/>
          <ac:spMkLst>
            <pc:docMk/>
            <pc:sldMk cId="597610078" sldId="300"/>
            <ac:spMk id="14" creationId="{4430FC22-097E-D549-9209-A966D173878C}"/>
          </ac:spMkLst>
        </pc:spChg>
        <pc:spChg chg="mod">
          <ac:chgData name="Sarah Duffy" userId="ca92ddb4-4620-4127-97b1-8232d187080b" providerId="ADAL" clId="{4B6ADE5A-C76D-450B-80A9-297E76827CED}" dt="2024-02-21T10:09:53.170" v="0"/>
          <ac:spMkLst>
            <pc:docMk/>
            <pc:sldMk cId="597610078" sldId="300"/>
            <ac:spMk id="15" creationId="{C4C929AC-EFD2-3743-93F0-52137BBE6EE0}"/>
          </ac:spMkLst>
        </pc:spChg>
        <pc:spChg chg="mod">
          <ac:chgData name="Sarah Duffy" userId="ca92ddb4-4620-4127-97b1-8232d187080b" providerId="ADAL" clId="{4B6ADE5A-C76D-450B-80A9-297E76827CED}" dt="2024-02-21T10:09:53.170" v="0"/>
          <ac:spMkLst>
            <pc:docMk/>
            <pc:sldMk cId="597610078" sldId="300"/>
            <ac:spMk id="16" creationId="{6E06DE4B-E80C-5E4A-8F56-C1D7D42CE616}"/>
          </ac:spMkLst>
        </pc:spChg>
        <pc:grpChg chg="mod">
          <ac:chgData name="Sarah Duffy" userId="ca92ddb4-4620-4127-97b1-8232d187080b" providerId="ADAL" clId="{4B6ADE5A-C76D-450B-80A9-297E76827CED}" dt="2024-02-21T10:09:53.170" v="0"/>
          <ac:grpSpMkLst>
            <pc:docMk/>
            <pc:sldMk cId="597610078" sldId="300"/>
            <ac:grpSpMk id="10" creationId="{EECE9553-90E6-FD49-9035-583091DB8FFD}"/>
          </ac:grpSpMkLst>
        </pc:grpChg>
        <pc:grpChg chg="mod">
          <ac:chgData name="Sarah Duffy" userId="ca92ddb4-4620-4127-97b1-8232d187080b" providerId="ADAL" clId="{4B6ADE5A-C76D-450B-80A9-297E76827CED}" dt="2024-02-21T10:09:53.170" v="0"/>
          <ac:grpSpMkLst>
            <pc:docMk/>
            <pc:sldMk cId="597610078" sldId="300"/>
            <ac:grpSpMk id="11" creationId="{AA914C6E-AC79-7948-89D1-D77C91DCA55A}"/>
          </ac:grpSpMkLst>
        </pc:grpChg>
        <pc:grpChg chg="mod">
          <ac:chgData name="Sarah Duffy" userId="ca92ddb4-4620-4127-97b1-8232d187080b" providerId="ADAL" clId="{4B6ADE5A-C76D-450B-80A9-297E76827CED}" dt="2024-02-21T10:09:53.170" v="0"/>
          <ac:grpSpMkLst>
            <pc:docMk/>
            <pc:sldMk cId="597610078" sldId="300"/>
            <ac:grpSpMk id="13" creationId="{EBEB99D2-95D0-9F46-B580-F63BBFFB3704}"/>
          </ac:grpSpMkLst>
        </pc:grpChg>
        <pc:picChg chg="mod">
          <ac:chgData name="Sarah Duffy" userId="ca92ddb4-4620-4127-97b1-8232d187080b" providerId="ADAL" clId="{4B6ADE5A-C76D-450B-80A9-297E76827CED}" dt="2024-02-21T10:10:55.507" v="16" actId="1076"/>
          <ac:picMkLst>
            <pc:docMk/>
            <pc:sldMk cId="597610078" sldId="300"/>
            <ac:picMk id="5" creationId="{5009430C-6A30-41D2-9CA8-6C894F3103F5}"/>
          </ac:picMkLst>
        </pc:picChg>
      </pc:sldChg>
      <pc:sldChg chg="modSp mod setBg">
        <pc:chgData name="Sarah Duffy" userId="ca92ddb4-4620-4127-97b1-8232d187080b" providerId="ADAL" clId="{4B6ADE5A-C76D-450B-80A9-297E76827CED}" dt="2024-02-21T10:13:35.034" v="42"/>
        <pc:sldMkLst>
          <pc:docMk/>
          <pc:sldMk cId="1937464485" sldId="301"/>
        </pc:sldMkLst>
        <pc:spChg chg="mod">
          <ac:chgData name="Sarah Duffy" userId="ca92ddb4-4620-4127-97b1-8232d187080b" providerId="ADAL" clId="{4B6ADE5A-C76D-450B-80A9-297E76827CED}" dt="2024-02-21T10:11:46.875" v="24" actId="14100"/>
          <ac:spMkLst>
            <pc:docMk/>
            <pc:sldMk cId="1937464485" sldId="301"/>
            <ac:spMk id="3" creationId="{52EE15A2-AC6C-4EF9-92CC-2995685F0864}"/>
          </ac:spMkLst>
        </pc:spChg>
        <pc:spChg chg="mod">
          <ac:chgData name="Sarah Duffy" userId="ca92ddb4-4620-4127-97b1-8232d187080b" providerId="ADAL" clId="{4B6ADE5A-C76D-450B-80A9-297E76827CED}" dt="2024-02-21T10:11:49.103" v="25" actId="14100"/>
          <ac:spMkLst>
            <pc:docMk/>
            <pc:sldMk cId="1937464485" sldId="301"/>
            <ac:spMk id="4" creationId="{165601D5-5476-4BB7-AAC3-0AD035A454A4}"/>
          </ac:spMkLst>
        </pc:spChg>
        <pc:picChg chg="mod">
          <ac:chgData name="Sarah Duffy" userId="ca92ddb4-4620-4127-97b1-8232d187080b" providerId="ADAL" clId="{4B6ADE5A-C76D-450B-80A9-297E76827CED}" dt="2024-02-21T10:11:43.411" v="23" actId="1076"/>
          <ac:picMkLst>
            <pc:docMk/>
            <pc:sldMk cId="1937464485" sldId="301"/>
            <ac:picMk id="5" creationId="{B4B237A4-9063-4AD3-9067-26479B596001}"/>
          </ac:picMkLst>
        </pc:picChg>
        <pc:picChg chg="mod">
          <ac:chgData name="Sarah Duffy" userId="ca92ddb4-4620-4127-97b1-8232d187080b" providerId="ADAL" clId="{4B6ADE5A-C76D-450B-80A9-297E76827CED}" dt="2024-02-21T10:09:53.170" v="0"/>
          <ac:picMkLst>
            <pc:docMk/>
            <pc:sldMk cId="1937464485" sldId="301"/>
            <ac:picMk id="8" creationId="{D5070590-F926-AF43-91AE-E8E0448E0406}"/>
          </ac:picMkLst>
        </pc:picChg>
        <pc:picChg chg="mod">
          <ac:chgData name="Sarah Duffy" userId="ca92ddb4-4620-4127-97b1-8232d187080b" providerId="ADAL" clId="{4B6ADE5A-C76D-450B-80A9-297E76827CED}" dt="2024-02-21T10:09:53.170" v="0"/>
          <ac:picMkLst>
            <pc:docMk/>
            <pc:sldMk cId="1937464485" sldId="301"/>
            <ac:picMk id="10" creationId="{0B31EFB0-6822-3844-BBF7-405926DCC758}"/>
          </ac:picMkLst>
        </pc:picChg>
      </pc:sldChg>
      <pc:sldChg chg="modSp mod">
        <pc:chgData name="Sarah Duffy" userId="ca92ddb4-4620-4127-97b1-8232d187080b" providerId="ADAL" clId="{4B6ADE5A-C76D-450B-80A9-297E76827CED}" dt="2024-02-21T10:11:12.923" v="20" actId="1076"/>
        <pc:sldMkLst>
          <pc:docMk/>
          <pc:sldMk cId="1630669564" sldId="302"/>
        </pc:sldMkLst>
        <pc:spChg chg="mod">
          <ac:chgData name="Sarah Duffy" userId="ca92ddb4-4620-4127-97b1-8232d187080b" providerId="ADAL" clId="{4B6ADE5A-C76D-450B-80A9-297E76827CED}" dt="2024-02-21T10:09:53.170" v="0"/>
          <ac:spMkLst>
            <pc:docMk/>
            <pc:sldMk cId="1630669564" sldId="302"/>
            <ac:spMk id="3" creationId="{614E82E9-A511-4657-B143-4A371BE6C1B3}"/>
          </ac:spMkLst>
        </pc:spChg>
        <pc:spChg chg="mod">
          <ac:chgData name="Sarah Duffy" userId="ca92ddb4-4620-4127-97b1-8232d187080b" providerId="ADAL" clId="{4B6ADE5A-C76D-450B-80A9-297E76827CED}" dt="2024-02-21T10:09:53.170" v="0"/>
          <ac:spMkLst>
            <pc:docMk/>
            <pc:sldMk cId="1630669564" sldId="302"/>
            <ac:spMk id="4" creationId="{B85854D2-9250-4A66-83DF-5E71142DC0E7}"/>
          </ac:spMkLst>
        </pc:spChg>
        <pc:spChg chg="mod">
          <ac:chgData name="Sarah Duffy" userId="ca92ddb4-4620-4127-97b1-8232d187080b" providerId="ADAL" clId="{4B6ADE5A-C76D-450B-80A9-297E76827CED}" dt="2024-02-21T10:09:53.170" v="0"/>
          <ac:spMkLst>
            <pc:docMk/>
            <pc:sldMk cId="1630669564" sldId="302"/>
            <ac:spMk id="6" creationId="{8361675B-07BD-4A4A-8185-0D74E456B067}"/>
          </ac:spMkLst>
        </pc:spChg>
        <pc:picChg chg="mod">
          <ac:chgData name="Sarah Duffy" userId="ca92ddb4-4620-4127-97b1-8232d187080b" providerId="ADAL" clId="{4B6ADE5A-C76D-450B-80A9-297E76827CED}" dt="2024-02-21T10:11:12.923" v="20" actId="1076"/>
          <ac:picMkLst>
            <pc:docMk/>
            <pc:sldMk cId="1630669564" sldId="302"/>
            <ac:picMk id="5" creationId="{5009430C-6A30-41D2-9CA8-6C894F3103F5}"/>
          </ac:picMkLst>
        </pc:picChg>
      </pc:sldChg>
      <pc:sldChg chg="modSp mod">
        <pc:chgData name="Sarah Duffy" userId="ca92ddb4-4620-4127-97b1-8232d187080b" providerId="ADAL" clId="{4B6ADE5A-C76D-450B-80A9-297E76827CED}" dt="2024-02-21T10:11:17.115" v="21" actId="1076"/>
        <pc:sldMkLst>
          <pc:docMk/>
          <pc:sldMk cId="985789759" sldId="303"/>
        </pc:sldMkLst>
        <pc:spChg chg="mod">
          <ac:chgData name="Sarah Duffy" userId="ca92ddb4-4620-4127-97b1-8232d187080b" providerId="ADAL" clId="{4B6ADE5A-C76D-450B-80A9-297E76827CED}" dt="2024-02-21T10:09:53.170" v="0"/>
          <ac:spMkLst>
            <pc:docMk/>
            <pc:sldMk cId="985789759" sldId="303"/>
            <ac:spMk id="3" creationId="{77E5FAEB-A956-416E-9510-ADB2FCA9C140}"/>
          </ac:spMkLst>
        </pc:spChg>
        <pc:picChg chg="mod">
          <ac:chgData name="Sarah Duffy" userId="ca92ddb4-4620-4127-97b1-8232d187080b" providerId="ADAL" clId="{4B6ADE5A-C76D-450B-80A9-297E76827CED}" dt="2024-02-21T10:11:17.115" v="21" actId="1076"/>
          <ac:picMkLst>
            <pc:docMk/>
            <pc:sldMk cId="985789759" sldId="303"/>
            <ac:picMk id="7" creationId="{8C7C9F0B-AAA3-4AAA-BA79-DDA85DBAF0B8}"/>
          </ac:picMkLst>
        </pc:picChg>
      </pc:sldChg>
      <pc:sldChg chg="modSp mod">
        <pc:chgData name="Sarah Duffy" userId="ca92ddb4-4620-4127-97b1-8232d187080b" providerId="ADAL" clId="{4B6ADE5A-C76D-450B-80A9-297E76827CED}" dt="2024-02-21T10:11:25.167" v="22" actId="1076"/>
        <pc:sldMkLst>
          <pc:docMk/>
          <pc:sldMk cId="2636589230" sldId="305"/>
        </pc:sldMkLst>
        <pc:spChg chg="mod">
          <ac:chgData name="Sarah Duffy" userId="ca92ddb4-4620-4127-97b1-8232d187080b" providerId="ADAL" clId="{4B6ADE5A-C76D-450B-80A9-297E76827CED}" dt="2024-02-21T10:09:53.170" v="0"/>
          <ac:spMkLst>
            <pc:docMk/>
            <pc:sldMk cId="2636589230" sldId="305"/>
            <ac:spMk id="5" creationId="{54A7CF66-5879-4863-A9CA-9D0FAE970274}"/>
          </ac:spMkLst>
        </pc:spChg>
        <pc:picChg chg="mod">
          <ac:chgData name="Sarah Duffy" userId="ca92ddb4-4620-4127-97b1-8232d187080b" providerId="ADAL" clId="{4B6ADE5A-C76D-450B-80A9-297E76827CED}" dt="2024-02-21T10:11:25.167" v="22" actId="1076"/>
          <ac:picMkLst>
            <pc:docMk/>
            <pc:sldMk cId="2636589230" sldId="305"/>
            <ac:picMk id="4" creationId="{7F7EF0F7-56C9-42AE-905F-99A377340116}"/>
          </ac:picMkLst>
        </pc:picChg>
        <pc:picChg chg="mod">
          <ac:chgData name="Sarah Duffy" userId="ca92ddb4-4620-4127-97b1-8232d187080b" providerId="ADAL" clId="{4B6ADE5A-C76D-450B-80A9-297E76827CED}" dt="2024-02-21T10:09:53.170" v="0"/>
          <ac:picMkLst>
            <pc:docMk/>
            <pc:sldMk cId="2636589230" sldId="305"/>
            <ac:picMk id="9" creationId="{8F790034-F5B8-6542-A7F4-3E8681426A76}"/>
          </ac:picMkLst>
        </pc:picChg>
      </pc:sldChg>
      <pc:sldChg chg="modSp mod">
        <pc:chgData name="Sarah Duffy" userId="ca92ddb4-4620-4127-97b1-8232d187080b" providerId="ADAL" clId="{4B6ADE5A-C76D-450B-80A9-297E76827CED}" dt="2024-02-21T10:13:56.109" v="44" actId="1076"/>
        <pc:sldMkLst>
          <pc:docMk/>
          <pc:sldMk cId="112203157" sldId="469"/>
        </pc:sldMkLst>
        <pc:spChg chg="mod">
          <ac:chgData name="Sarah Duffy" userId="ca92ddb4-4620-4127-97b1-8232d187080b" providerId="ADAL" clId="{4B6ADE5A-C76D-450B-80A9-297E76827CED}" dt="2024-02-21T10:13:07.227" v="41" actId="1076"/>
          <ac:spMkLst>
            <pc:docMk/>
            <pc:sldMk cId="112203157" sldId="469"/>
            <ac:spMk id="5" creationId="{AEF158D3-B38D-43F2-BB25-3D28BD6E34AB}"/>
          </ac:spMkLst>
        </pc:spChg>
        <pc:spChg chg="mod">
          <ac:chgData name="Sarah Duffy" userId="ca92ddb4-4620-4127-97b1-8232d187080b" providerId="ADAL" clId="{4B6ADE5A-C76D-450B-80A9-297E76827CED}" dt="2024-02-21T10:09:53.170" v="0"/>
          <ac:spMkLst>
            <pc:docMk/>
            <pc:sldMk cId="112203157" sldId="469"/>
            <ac:spMk id="6" creationId="{AD9CEAB4-7A6D-47FC-A0F0-F5F2C72855A2}"/>
          </ac:spMkLst>
        </pc:spChg>
        <pc:spChg chg="mod">
          <ac:chgData name="Sarah Duffy" userId="ca92ddb4-4620-4127-97b1-8232d187080b" providerId="ADAL" clId="{4B6ADE5A-C76D-450B-80A9-297E76827CED}" dt="2024-02-21T10:13:56.109" v="44" actId="1076"/>
          <ac:spMkLst>
            <pc:docMk/>
            <pc:sldMk cId="112203157" sldId="469"/>
            <ac:spMk id="10" creationId="{58D0E5A0-53BB-624B-8822-1088E2064C1B}"/>
          </ac:spMkLst>
        </pc:spChg>
        <pc:picChg chg="mod">
          <ac:chgData name="Sarah Duffy" userId="ca92ddb4-4620-4127-97b1-8232d187080b" providerId="ADAL" clId="{4B6ADE5A-C76D-450B-80A9-297E76827CED}" dt="2024-02-21T10:12:51.847" v="37" actId="1076"/>
          <ac:picMkLst>
            <pc:docMk/>
            <pc:sldMk cId="112203157" sldId="469"/>
            <ac:picMk id="7" creationId="{F4109CE9-A5FC-4313-B4A6-A923B8F5774D}"/>
          </ac:picMkLst>
        </pc:picChg>
      </pc:sldChg>
      <pc:sldChg chg="modSp mod">
        <pc:chgData name="Sarah Duffy" userId="ca92ddb4-4620-4127-97b1-8232d187080b" providerId="ADAL" clId="{4B6ADE5A-C76D-450B-80A9-297E76827CED}" dt="2024-02-21T10:12:57.574" v="38" actId="1076"/>
        <pc:sldMkLst>
          <pc:docMk/>
          <pc:sldMk cId="3160376139" sldId="470"/>
        </pc:sldMkLst>
        <pc:spChg chg="mod">
          <ac:chgData name="Sarah Duffy" userId="ca92ddb4-4620-4127-97b1-8232d187080b" providerId="ADAL" clId="{4B6ADE5A-C76D-450B-80A9-297E76827CED}" dt="2024-02-21T10:09:53.170" v="0"/>
          <ac:spMkLst>
            <pc:docMk/>
            <pc:sldMk cId="3160376139" sldId="470"/>
            <ac:spMk id="7" creationId="{F55C7812-8F64-FD4C-9E3A-2432EF3C0FF1}"/>
          </ac:spMkLst>
        </pc:spChg>
        <pc:spChg chg="mod">
          <ac:chgData name="Sarah Duffy" userId="ca92ddb4-4620-4127-97b1-8232d187080b" providerId="ADAL" clId="{4B6ADE5A-C76D-450B-80A9-297E76827CED}" dt="2024-02-21T10:09:53.170" v="0"/>
          <ac:spMkLst>
            <pc:docMk/>
            <pc:sldMk cId="3160376139" sldId="470"/>
            <ac:spMk id="9" creationId="{456EB6E4-D787-8743-9966-B84DA0516663}"/>
          </ac:spMkLst>
        </pc:spChg>
        <pc:graphicFrameChg chg="mod">
          <ac:chgData name="Sarah Duffy" userId="ca92ddb4-4620-4127-97b1-8232d187080b" providerId="ADAL" clId="{4B6ADE5A-C76D-450B-80A9-297E76827CED}" dt="2024-02-21T10:09:53.170" v="0"/>
          <ac:graphicFrameMkLst>
            <pc:docMk/>
            <pc:sldMk cId="3160376139" sldId="470"/>
            <ac:graphicFrameMk id="10" creationId="{74445D36-D05B-6349-8F97-81CC28483DCC}"/>
          </ac:graphicFrameMkLst>
        </pc:graphicFrameChg>
        <pc:picChg chg="mod">
          <ac:chgData name="Sarah Duffy" userId="ca92ddb4-4620-4127-97b1-8232d187080b" providerId="ADAL" clId="{4B6ADE5A-C76D-450B-80A9-297E76827CED}" dt="2024-02-21T10:12:57.574" v="38" actId="1076"/>
          <ac:picMkLst>
            <pc:docMk/>
            <pc:sldMk cId="3160376139" sldId="470"/>
            <ac:picMk id="8" creationId="{10C05F90-3BD6-4FA7-B5AD-2B0B17B02847}"/>
          </ac:picMkLst>
        </pc:picChg>
      </pc:sldChg>
      <pc:sldChg chg="modSp mod">
        <pc:chgData name="Sarah Duffy" userId="ca92ddb4-4620-4127-97b1-8232d187080b" providerId="ADAL" clId="{4B6ADE5A-C76D-450B-80A9-297E76827CED}" dt="2024-02-21T10:12:05.098" v="28" actId="1076"/>
        <pc:sldMkLst>
          <pc:docMk/>
          <pc:sldMk cId="3114387612" sldId="496"/>
        </pc:sldMkLst>
        <pc:spChg chg="mod">
          <ac:chgData name="Sarah Duffy" userId="ca92ddb4-4620-4127-97b1-8232d187080b" providerId="ADAL" clId="{4B6ADE5A-C76D-450B-80A9-297E76827CED}" dt="2024-02-21T10:09:53.170" v="0"/>
          <ac:spMkLst>
            <pc:docMk/>
            <pc:sldMk cId="3114387612" sldId="496"/>
            <ac:spMk id="5" creationId="{AD18BF6F-8563-45C9-AB7D-FE00ED40EB0B}"/>
          </ac:spMkLst>
        </pc:spChg>
        <pc:spChg chg="mod">
          <ac:chgData name="Sarah Duffy" userId="ca92ddb4-4620-4127-97b1-8232d187080b" providerId="ADAL" clId="{4B6ADE5A-C76D-450B-80A9-297E76827CED}" dt="2024-02-21T10:09:53.170" v="0"/>
          <ac:spMkLst>
            <pc:docMk/>
            <pc:sldMk cId="3114387612" sldId="496"/>
            <ac:spMk id="8" creationId="{6D81AB91-3BC6-8B48-A803-2448BB9AE5B0}"/>
          </ac:spMkLst>
        </pc:spChg>
        <pc:picChg chg="mod">
          <ac:chgData name="Sarah Duffy" userId="ca92ddb4-4620-4127-97b1-8232d187080b" providerId="ADAL" clId="{4B6ADE5A-C76D-450B-80A9-297E76827CED}" dt="2024-02-21T10:12:05.098" v="28" actId="1076"/>
          <ac:picMkLst>
            <pc:docMk/>
            <pc:sldMk cId="3114387612" sldId="496"/>
            <ac:picMk id="6" creationId="{3E0742AA-8CFA-4631-B72F-D3DD275A2A42}"/>
          </ac:picMkLst>
        </pc:picChg>
      </pc:sldChg>
      <pc:sldChg chg="modSp mod">
        <pc:chgData name="Sarah Duffy" userId="ca92ddb4-4620-4127-97b1-8232d187080b" providerId="ADAL" clId="{4B6ADE5A-C76D-450B-80A9-297E76827CED}" dt="2024-02-21T10:12:13.073" v="30" actId="1076"/>
        <pc:sldMkLst>
          <pc:docMk/>
          <pc:sldMk cId="3773024240" sldId="497"/>
        </pc:sldMkLst>
        <pc:spChg chg="mod">
          <ac:chgData name="Sarah Duffy" userId="ca92ddb4-4620-4127-97b1-8232d187080b" providerId="ADAL" clId="{4B6ADE5A-C76D-450B-80A9-297E76827CED}" dt="2024-02-21T10:12:13.073" v="30" actId="1076"/>
          <ac:spMkLst>
            <pc:docMk/>
            <pc:sldMk cId="3773024240" sldId="497"/>
            <ac:spMk id="6" creationId="{255F875D-AE8B-4D28-8CC0-B3415B071767}"/>
          </ac:spMkLst>
        </pc:spChg>
        <pc:picChg chg="mod">
          <ac:chgData name="Sarah Duffy" userId="ca92ddb4-4620-4127-97b1-8232d187080b" providerId="ADAL" clId="{4B6ADE5A-C76D-450B-80A9-297E76827CED}" dt="2024-02-21T10:12:09.575" v="29" actId="1076"/>
          <ac:picMkLst>
            <pc:docMk/>
            <pc:sldMk cId="3773024240" sldId="497"/>
            <ac:picMk id="5" creationId="{328CCFE1-775F-4C7B-98CC-E8D9F9AD1820}"/>
          </ac:picMkLst>
        </pc:picChg>
      </pc:sldChg>
      <pc:sldChg chg="modSp mod">
        <pc:chgData name="Sarah Duffy" userId="ca92ddb4-4620-4127-97b1-8232d187080b" providerId="ADAL" clId="{4B6ADE5A-C76D-450B-80A9-297E76827CED}" dt="2024-02-21T10:12:35.295" v="33" actId="1076"/>
        <pc:sldMkLst>
          <pc:docMk/>
          <pc:sldMk cId="3127816991" sldId="498"/>
        </pc:sldMkLst>
        <pc:spChg chg="mod">
          <ac:chgData name="Sarah Duffy" userId="ca92ddb4-4620-4127-97b1-8232d187080b" providerId="ADAL" clId="{4B6ADE5A-C76D-450B-80A9-297E76827CED}" dt="2024-02-21T10:09:53.170" v="0"/>
          <ac:spMkLst>
            <pc:docMk/>
            <pc:sldMk cId="3127816991" sldId="498"/>
            <ac:spMk id="5" creationId="{72F60D06-A74F-4CCE-A98D-CB68BC14AA50}"/>
          </ac:spMkLst>
        </pc:spChg>
        <pc:picChg chg="mod">
          <ac:chgData name="Sarah Duffy" userId="ca92ddb4-4620-4127-97b1-8232d187080b" providerId="ADAL" clId="{4B6ADE5A-C76D-450B-80A9-297E76827CED}" dt="2024-02-21T10:12:35.295" v="33" actId="1076"/>
          <ac:picMkLst>
            <pc:docMk/>
            <pc:sldMk cId="3127816991" sldId="498"/>
            <ac:picMk id="6" creationId="{851C8BF8-A9A8-4484-8A46-65630EE927C3}"/>
          </ac:picMkLst>
        </pc:picChg>
      </pc:sldChg>
      <pc:sldChg chg="modSp mod">
        <pc:chgData name="Sarah Duffy" userId="ca92ddb4-4620-4127-97b1-8232d187080b" providerId="ADAL" clId="{4B6ADE5A-C76D-450B-80A9-297E76827CED}" dt="2024-02-21T10:12:39.567" v="34" actId="1076"/>
        <pc:sldMkLst>
          <pc:docMk/>
          <pc:sldMk cId="2240416433" sldId="499"/>
        </pc:sldMkLst>
        <pc:spChg chg="mod">
          <ac:chgData name="Sarah Duffy" userId="ca92ddb4-4620-4127-97b1-8232d187080b" providerId="ADAL" clId="{4B6ADE5A-C76D-450B-80A9-297E76827CED}" dt="2024-02-21T10:09:53.170" v="0"/>
          <ac:spMkLst>
            <pc:docMk/>
            <pc:sldMk cId="2240416433" sldId="499"/>
            <ac:spMk id="5" creationId="{F8410400-FBBA-4C53-93DD-8FEA204A7BC8}"/>
          </ac:spMkLst>
        </pc:spChg>
        <pc:picChg chg="mod">
          <ac:chgData name="Sarah Duffy" userId="ca92ddb4-4620-4127-97b1-8232d187080b" providerId="ADAL" clId="{4B6ADE5A-C76D-450B-80A9-297E76827CED}" dt="2024-02-21T10:12:39.567" v="34" actId="1076"/>
          <ac:picMkLst>
            <pc:docMk/>
            <pc:sldMk cId="2240416433" sldId="499"/>
            <ac:picMk id="4" creationId="{EA45CA91-D01E-4339-B266-09032CEBA882}"/>
          </ac:picMkLst>
        </pc:picChg>
      </pc:sldChg>
      <pc:sldChg chg="modSp mod">
        <pc:chgData name="Sarah Duffy" userId="ca92ddb4-4620-4127-97b1-8232d187080b" providerId="ADAL" clId="{4B6ADE5A-C76D-450B-80A9-297E76827CED}" dt="2024-02-21T10:12:23.238" v="31" actId="1076"/>
        <pc:sldMkLst>
          <pc:docMk/>
          <pc:sldMk cId="4014220248" sldId="500"/>
        </pc:sldMkLst>
        <pc:spChg chg="mod">
          <ac:chgData name="Sarah Duffy" userId="ca92ddb4-4620-4127-97b1-8232d187080b" providerId="ADAL" clId="{4B6ADE5A-C76D-450B-80A9-297E76827CED}" dt="2024-02-21T10:09:53.170" v="0"/>
          <ac:spMkLst>
            <pc:docMk/>
            <pc:sldMk cId="4014220248" sldId="500"/>
            <ac:spMk id="5" creationId="{AD18BF6F-8563-45C9-AB7D-FE00ED40EB0B}"/>
          </ac:spMkLst>
        </pc:spChg>
        <pc:spChg chg="mod">
          <ac:chgData name="Sarah Duffy" userId="ca92ddb4-4620-4127-97b1-8232d187080b" providerId="ADAL" clId="{4B6ADE5A-C76D-450B-80A9-297E76827CED}" dt="2024-02-21T10:09:53.170" v="0"/>
          <ac:spMkLst>
            <pc:docMk/>
            <pc:sldMk cId="4014220248" sldId="500"/>
            <ac:spMk id="8" creationId="{6D81AB91-3BC6-8B48-A803-2448BB9AE5B0}"/>
          </ac:spMkLst>
        </pc:spChg>
        <pc:picChg chg="mod">
          <ac:chgData name="Sarah Duffy" userId="ca92ddb4-4620-4127-97b1-8232d187080b" providerId="ADAL" clId="{4B6ADE5A-C76D-450B-80A9-297E76827CED}" dt="2024-02-21T10:12:23.238" v="31" actId="1076"/>
          <ac:picMkLst>
            <pc:docMk/>
            <pc:sldMk cId="4014220248" sldId="500"/>
            <ac:picMk id="6" creationId="{3E0742AA-8CFA-4631-B72F-D3DD275A2A42}"/>
          </ac:picMkLst>
        </pc:picChg>
      </pc:sldChg>
      <pc:sldChg chg="modSp mod">
        <pc:chgData name="Sarah Duffy" userId="ca92ddb4-4620-4127-97b1-8232d187080b" providerId="ADAL" clId="{4B6ADE5A-C76D-450B-80A9-297E76827CED}" dt="2024-02-21T10:12:27.347" v="32" actId="1076"/>
        <pc:sldMkLst>
          <pc:docMk/>
          <pc:sldMk cId="3819320000" sldId="501"/>
        </pc:sldMkLst>
        <pc:spChg chg="mod">
          <ac:chgData name="Sarah Duffy" userId="ca92ddb4-4620-4127-97b1-8232d187080b" providerId="ADAL" clId="{4B6ADE5A-C76D-450B-80A9-297E76827CED}" dt="2024-02-21T10:09:53.170" v="0"/>
          <ac:spMkLst>
            <pc:docMk/>
            <pc:sldMk cId="3819320000" sldId="501"/>
            <ac:spMk id="6" creationId="{255F875D-AE8B-4D28-8CC0-B3415B071767}"/>
          </ac:spMkLst>
        </pc:spChg>
        <pc:picChg chg="mod">
          <ac:chgData name="Sarah Duffy" userId="ca92ddb4-4620-4127-97b1-8232d187080b" providerId="ADAL" clId="{4B6ADE5A-C76D-450B-80A9-297E76827CED}" dt="2024-02-21T10:12:27.347" v="32" actId="1076"/>
          <ac:picMkLst>
            <pc:docMk/>
            <pc:sldMk cId="3819320000" sldId="501"/>
            <ac:picMk id="5" creationId="{328CCFE1-775F-4C7B-98CC-E8D9F9AD1820}"/>
          </ac:picMkLst>
        </pc:picChg>
      </pc:sldChg>
      <pc:sldChg chg="modSp mod">
        <pc:chgData name="Sarah Duffy" userId="ca92ddb4-4620-4127-97b1-8232d187080b" providerId="ADAL" clId="{4B6ADE5A-C76D-450B-80A9-297E76827CED}" dt="2024-02-21T10:12:43.743" v="35" actId="1076"/>
        <pc:sldMkLst>
          <pc:docMk/>
          <pc:sldMk cId="317460272" sldId="502"/>
        </pc:sldMkLst>
        <pc:spChg chg="mod">
          <ac:chgData name="Sarah Duffy" userId="ca92ddb4-4620-4127-97b1-8232d187080b" providerId="ADAL" clId="{4B6ADE5A-C76D-450B-80A9-297E76827CED}" dt="2024-02-21T10:09:53.170" v="0"/>
          <ac:spMkLst>
            <pc:docMk/>
            <pc:sldMk cId="317460272" sldId="502"/>
            <ac:spMk id="5" creationId="{72F60D06-A74F-4CCE-A98D-CB68BC14AA50}"/>
          </ac:spMkLst>
        </pc:spChg>
        <pc:picChg chg="mod">
          <ac:chgData name="Sarah Duffy" userId="ca92ddb4-4620-4127-97b1-8232d187080b" providerId="ADAL" clId="{4B6ADE5A-C76D-450B-80A9-297E76827CED}" dt="2024-02-21T10:12:43.743" v="35" actId="1076"/>
          <ac:picMkLst>
            <pc:docMk/>
            <pc:sldMk cId="317460272" sldId="502"/>
            <ac:picMk id="6" creationId="{851C8BF8-A9A8-4484-8A46-65630EE927C3}"/>
          </ac:picMkLst>
        </pc:picChg>
      </pc:sldChg>
      <pc:sldChg chg="modSp mod">
        <pc:chgData name="Sarah Duffy" userId="ca92ddb4-4620-4127-97b1-8232d187080b" providerId="ADAL" clId="{4B6ADE5A-C76D-450B-80A9-297E76827CED}" dt="2024-02-21T10:12:46.899" v="36" actId="1076"/>
        <pc:sldMkLst>
          <pc:docMk/>
          <pc:sldMk cId="2079322290" sldId="503"/>
        </pc:sldMkLst>
        <pc:spChg chg="mod">
          <ac:chgData name="Sarah Duffy" userId="ca92ddb4-4620-4127-97b1-8232d187080b" providerId="ADAL" clId="{4B6ADE5A-C76D-450B-80A9-297E76827CED}" dt="2024-02-21T10:09:53.170" v="0"/>
          <ac:spMkLst>
            <pc:docMk/>
            <pc:sldMk cId="2079322290" sldId="503"/>
            <ac:spMk id="6" creationId="{255F875D-AE8B-4D28-8CC0-B3415B071767}"/>
          </ac:spMkLst>
        </pc:spChg>
        <pc:picChg chg="mod">
          <ac:chgData name="Sarah Duffy" userId="ca92ddb4-4620-4127-97b1-8232d187080b" providerId="ADAL" clId="{4B6ADE5A-C76D-450B-80A9-297E76827CED}" dt="2024-02-21T10:12:46.899" v="36" actId="1076"/>
          <ac:picMkLst>
            <pc:docMk/>
            <pc:sldMk cId="2079322290" sldId="503"/>
            <ac:picMk id="5" creationId="{328CCFE1-775F-4C7B-98CC-E8D9F9AD1820}"/>
          </ac:picMkLst>
        </pc:picChg>
      </pc:sldChg>
      <pc:sldChg chg="modSp mod modNotes">
        <pc:chgData name="Sarah Duffy" userId="ca92ddb4-4620-4127-97b1-8232d187080b" providerId="ADAL" clId="{4B6ADE5A-C76D-450B-80A9-297E76827CED}" dt="2024-02-21T10:11:54.081" v="26" actId="1076"/>
        <pc:sldMkLst>
          <pc:docMk/>
          <pc:sldMk cId="2836177863" sldId="504"/>
        </pc:sldMkLst>
        <pc:spChg chg="mod">
          <ac:chgData name="Sarah Duffy" userId="ca92ddb4-4620-4127-97b1-8232d187080b" providerId="ADAL" clId="{4B6ADE5A-C76D-450B-80A9-297E76827CED}" dt="2024-02-21T10:09:53.170" v="0"/>
          <ac:spMkLst>
            <pc:docMk/>
            <pc:sldMk cId="2836177863" sldId="504"/>
            <ac:spMk id="19" creationId="{7952B8DC-27DD-1A44-B451-A697CDA485D1}"/>
          </ac:spMkLst>
        </pc:spChg>
        <pc:spChg chg="mod">
          <ac:chgData name="Sarah Duffy" userId="ca92ddb4-4620-4127-97b1-8232d187080b" providerId="ADAL" clId="{4B6ADE5A-C76D-450B-80A9-297E76827CED}" dt="2024-02-21T10:09:53.170" v="0"/>
          <ac:spMkLst>
            <pc:docMk/>
            <pc:sldMk cId="2836177863" sldId="504"/>
            <ac:spMk id="20" creationId="{0164C171-4D08-7040-81B6-FFAE466FC50F}"/>
          </ac:spMkLst>
        </pc:spChg>
        <pc:spChg chg="mod">
          <ac:chgData name="Sarah Duffy" userId="ca92ddb4-4620-4127-97b1-8232d187080b" providerId="ADAL" clId="{4B6ADE5A-C76D-450B-80A9-297E76827CED}" dt="2024-02-21T10:09:53.170" v="0"/>
          <ac:spMkLst>
            <pc:docMk/>
            <pc:sldMk cId="2836177863" sldId="504"/>
            <ac:spMk id="23" creationId="{84488EC6-7910-DC4D-B2FC-6FF195C78CC8}"/>
          </ac:spMkLst>
        </pc:spChg>
        <pc:spChg chg="mod">
          <ac:chgData name="Sarah Duffy" userId="ca92ddb4-4620-4127-97b1-8232d187080b" providerId="ADAL" clId="{4B6ADE5A-C76D-450B-80A9-297E76827CED}" dt="2024-02-21T10:09:53.170" v="0"/>
          <ac:spMkLst>
            <pc:docMk/>
            <pc:sldMk cId="2836177863" sldId="504"/>
            <ac:spMk id="25" creationId="{019C6689-52C9-7D46-A83B-E4C48CF5938A}"/>
          </ac:spMkLst>
        </pc:spChg>
        <pc:spChg chg="mod">
          <ac:chgData name="Sarah Duffy" userId="ca92ddb4-4620-4127-97b1-8232d187080b" providerId="ADAL" clId="{4B6ADE5A-C76D-450B-80A9-297E76827CED}" dt="2024-02-21T10:09:53.170" v="0"/>
          <ac:spMkLst>
            <pc:docMk/>
            <pc:sldMk cId="2836177863" sldId="504"/>
            <ac:spMk id="26" creationId="{CD8B2AA3-70B4-4D4E-8B11-FFF2AC71F475}"/>
          </ac:spMkLst>
        </pc:spChg>
        <pc:spChg chg="mod">
          <ac:chgData name="Sarah Duffy" userId="ca92ddb4-4620-4127-97b1-8232d187080b" providerId="ADAL" clId="{4B6ADE5A-C76D-450B-80A9-297E76827CED}" dt="2024-02-21T10:09:53.170" v="0"/>
          <ac:spMkLst>
            <pc:docMk/>
            <pc:sldMk cId="2836177863" sldId="504"/>
            <ac:spMk id="27" creationId="{59B2FDC7-3CF8-6A47-80BE-9B6B79C31580}"/>
          </ac:spMkLst>
        </pc:spChg>
        <pc:spChg chg="mod">
          <ac:chgData name="Sarah Duffy" userId="ca92ddb4-4620-4127-97b1-8232d187080b" providerId="ADAL" clId="{4B6ADE5A-C76D-450B-80A9-297E76827CED}" dt="2024-02-21T10:09:53.170" v="0"/>
          <ac:spMkLst>
            <pc:docMk/>
            <pc:sldMk cId="2836177863" sldId="504"/>
            <ac:spMk id="28" creationId="{1703F5CD-9CCD-9948-89E9-8130B74066AC}"/>
          </ac:spMkLst>
        </pc:spChg>
        <pc:grpChg chg="mod">
          <ac:chgData name="Sarah Duffy" userId="ca92ddb4-4620-4127-97b1-8232d187080b" providerId="ADAL" clId="{4B6ADE5A-C76D-450B-80A9-297E76827CED}" dt="2024-02-21T10:09:53.170" v="0"/>
          <ac:grpSpMkLst>
            <pc:docMk/>
            <pc:sldMk cId="2836177863" sldId="504"/>
            <ac:grpSpMk id="21" creationId="{C20B1DC1-8735-7C4B-B88D-077C8403EFDC}"/>
          </ac:grpSpMkLst>
        </pc:grpChg>
        <pc:grpChg chg="mod">
          <ac:chgData name="Sarah Duffy" userId="ca92ddb4-4620-4127-97b1-8232d187080b" providerId="ADAL" clId="{4B6ADE5A-C76D-450B-80A9-297E76827CED}" dt="2024-02-21T10:09:53.170" v="0"/>
          <ac:grpSpMkLst>
            <pc:docMk/>
            <pc:sldMk cId="2836177863" sldId="504"/>
            <ac:grpSpMk id="22" creationId="{1E6C638C-9989-5946-B320-C7F291B132BA}"/>
          </ac:grpSpMkLst>
        </pc:grpChg>
        <pc:grpChg chg="mod">
          <ac:chgData name="Sarah Duffy" userId="ca92ddb4-4620-4127-97b1-8232d187080b" providerId="ADAL" clId="{4B6ADE5A-C76D-450B-80A9-297E76827CED}" dt="2024-02-21T10:09:53.170" v="0"/>
          <ac:grpSpMkLst>
            <pc:docMk/>
            <pc:sldMk cId="2836177863" sldId="504"/>
            <ac:grpSpMk id="24" creationId="{75DAEC62-6D7A-6347-B63D-A6D209AE8876}"/>
          </ac:grpSpMkLst>
        </pc:grpChg>
        <pc:picChg chg="mod">
          <ac:chgData name="Sarah Duffy" userId="ca92ddb4-4620-4127-97b1-8232d187080b" providerId="ADAL" clId="{4B6ADE5A-C76D-450B-80A9-297E76827CED}" dt="2024-02-21T10:11:54.081" v="26" actId="1076"/>
          <ac:picMkLst>
            <pc:docMk/>
            <pc:sldMk cId="2836177863" sldId="504"/>
            <ac:picMk id="6" creationId="{3989747D-DBF9-43A0-BED3-7EA4CCBCB401}"/>
          </ac:picMkLst>
        </pc:picChg>
        <pc:picChg chg="mod">
          <ac:chgData name="Sarah Duffy" userId="ca92ddb4-4620-4127-97b1-8232d187080b" providerId="ADAL" clId="{4B6ADE5A-C76D-450B-80A9-297E76827CED}" dt="2024-02-21T10:09:53.170" v="0"/>
          <ac:picMkLst>
            <pc:docMk/>
            <pc:sldMk cId="2836177863" sldId="504"/>
            <ac:picMk id="18" creationId="{97DAE584-F4E1-DC4C-8B4C-FFFD47BF39CF}"/>
          </ac:picMkLst>
        </pc:picChg>
      </pc:sldChg>
      <pc:sldChg chg="modSp mod">
        <pc:chgData name="Sarah Duffy" userId="ca92ddb4-4620-4127-97b1-8232d187080b" providerId="ADAL" clId="{4B6ADE5A-C76D-450B-80A9-297E76827CED}" dt="2024-02-21T10:12:01.183" v="27" actId="1076"/>
        <pc:sldMkLst>
          <pc:docMk/>
          <pc:sldMk cId="248011018" sldId="505"/>
        </pc:sldMkLst>
        <pc:spChg chg="mod">
          <ac:chgData name="Sarah Duffy" userId="ca92ddb4-4620-4127-97b1-8232d187080b" providerId="ADAL" clId="{4B6ADE5A-C76D-450B-80A9-297E76827CED}" dt="2024-02-21T10:09:53.170" v="0"/>
          <ac:spMkLst>
            <pc:docMk/>
            <pc:sldMk cId="248011018" sldId="505"/>
            <ac:spMk id="8" creationId="{4D3E3C80-BC3C-334E-854C-76F978C437C4}"/>
          </ac:spMkLst>
        </pc:spChg>
        <pc:spChg chg="mod">
          <ac:chgData name="Sarah Duffy" userId="ca92ddb4-4620-4127-97b1-8232d187080b" providerId="ADAL" clId="{4B6ADE5A-C76D-450B-80A9-297E76827CED}" dt="2024-02-21T10:09:53.170" v="0"/>
          <ac:spMkLst>
            <pc:docMk/>
            <pc:sldMk cId="248011018" sldId="505"/>
            <ac:spMk id="9" creationId="{169E187E-8383-BA42-8D2F-8B2895D8EC45}"/>
          </ac:spMkLst>
        </pc:spChg>
        <pc:spChg chg="mod">
          <ac:chgData name="Sarah Duffy" userId="ca92ddb4-4620-4127-97b1-8232d187080b" providerId="ADAL" clId="{4B6ADE5A-C76D-450B-80A9-297E76827CED}" dt="2024-02-21T10:09:53.170" v="0"/>
          <ac:spMkLst>
            <pc:docMk/>
            <pc:sldMk cId="248011018" sldId="505"/>
            <ac:spMk id="12" creationId="{993BA993-B989-E547-BC5A-E3FA758C6F86}"/>
          </ac:spMkLst>
        </pc:spChg>
        <pc:spChg chg="mod">
          <ac:chgData name="Sarah Duffy" userId="ca92ddb4-4620-4127-97b1-8232d187080b" providerId="ADAL" clId="{4B6ADE5A-C76D-450B-80A9-297E76827CED}" dt="2024-02-21T10:09:53.170" v="0"/>
          <ac:spMkLst>
            <pc:docMk/>
            <pc:sldMk cId="248011018" sldId="505"/>
            <ac:spMk id="14" creationId="{7FEE56BD-A813-E942-9614-C88C0170229A}"/>
          </ac:spMkLst>
        </pc:spChg>
        <pc:spChg chg="mod">
          <ac:chgData name="Sarah Duffy" userId="ca92ddb4-4620-4127-97b1-8232d187080b" providerId="ADAL" clId="{4B6ADE5A-C76D-450B-80A9-297E76827CED}" dt="2024-02-21T10:09:53.170" v="0"/>
          <ac:spMkLst>
            <pc:docMk/>
            <pc:sldMk cId="248011018" sldId="505"/>
            <ac:spMk id="15" creationId="{8922F2F0-B0D8-114B-8298-216F6F484AF8}"/>
          </ac:spMkLst>
        </pc:spChg>
        <pc:spChg chg="mod">
          <ac:chgData name="Sarah Duffy" userId="ca92ddb4-4620-4127-97b1-8232d187080b" providerId="ADAL" clId="{4B6ADE5A-C76D-450B-80A9-297E76827CED}" dt="2024-02-21T10:09:53.170" v="0"/>
          <ac:spMkLst>
            <pc:docMk/>
            <pc:sldMk cId="248011018" sldId="505"/>
            <ac:spMk id="16" creationId="{3CC4F633-EE7F-5E4E-8F12-E2CBEDEB0C98}"/>
          </ac:spMkLst>
        </pc:spChg>
        <pc:spChg chg="mod">
          <ac:chgData name="Sarah Duffy" userId="ca92ddb4-4620-4127-97b1-8232d187080b" providerId="ADAL" clId="{4B6ADE5A-C76D-450B-80A9-297E76827CED}" dt="2024-02-21T10:09:53.170" v="0"/>
          <ac:spMkLst>
            <pc:docMk/>
            <pc:sldMk cId="248011018" sldId="505"/>
            <ac:spMk id="17" creationId="{5C104132-91ED-BF48-9299-AD1D5FC0C433}"/>
          </ac:spMkLst>
        </pc:spChg>
        <pc:grpChg chg="mod">
          <ac:chgData name="Sarah Duffy" userId="ca92ddb4-4620-4127-97b1-8232d187080b" providerId="ADAL" clId="{4B6ADE5A-C76D-450B-80A9-297E76827CED}" dt="2024-02-21T10:09:53.170" v="0"/>
          <ac:grpSpMkLst>
            <pc:docMk/>
            <pc:sldMk cId="248011018" sldId="505"/>
            <ac:grpSpMk id="10" creationId="{823B07B0-EB8A-BB40-99F3-DDBE3F22A7DB}"/>
          </ac:grpSpMkLst>
        </pc:grpChg>
        <pc:grpChg chg="mod">
          <ac:chgData name="Sarah Duffy" userId="ca92ddb4-4620-4127-97b1-8232d187080b" providerId="ADAL" clId="{4B6ADE5A-C76D-450B-80A9-297E76827CED}" dt="2024-02-21T10:09:53.170" v="0"/>
          <ac:grpSpMkLst>
            <pc:docMk/>
            <pc:sldMk cId="248011018" sldId="505"/>
            <ac:grpSpMk id="11" creationId="{772A7360-CCDE-BC4F-99BF-9B2CD28FD40E}"/>
          </ac:grpSpMkLst>
        </pc:grpChg>
        <pc:grpChg chg="mod">
          <ac:chgData name="Sarah Duffy" userId="ca92ddb4-4620-4127-97b1-8232d187080b" providerId="ADAL" clId="{4B6ADE5A-C76D-450B-80A9-297E76827CED}" dt="2024-02-21T10:09:53.170" v="0"/>
          <ac:grpSpMkLst>
            <pc:docMk/>
            <pc:sldMk cId="248011018" sldId="505"/>
            <ac:grpSpMk id="13" creationId="{B9C7AD77-5DA2-C845-BD3C-1BE3104CF3DE}"/>
          </ac:grpSpMkLst>
        </pc:grpChg>
        <pc:picChg chg="mod">
          <ac:chgData name="Sarah Duffy" userId="ca92ddb4-4620-4127-97b1-8232d187080b" providerId="ADAL" clId="{4B6ADE5A-C76D-450B-80A9-297E76827CED}" dt="2024-02-21T10:12:01.183" v="27" actId="1076"/>
          <ac:picMkLst>
            <pc:docMk/>
            <pc:sldMk cId="248011018" sldId="505"/>
            <ac:picMk id="6" creationId="{950D6D98-921B-4A56-99F5-AA9A5BE04E86}"/>
          </ac:picMkLst>
        </pc:picChg>
        <pc:picChg chg="mod">
          <ac:chgData name="Sarah Duffy" userId="ca92ddb4-4620-4127-97b1-8232d187080b" providerId="ADAL" clId="{4B6ADE5A-C76D-450B-80A9-297E76827CED}" dt="2024-02-21T10:09:53.170" v="0"/>
          <ac:picMkLst>
            <pc:docMk/>
            <pc:sldMk cId="248011018" sldId="505"/>
            <ac:picMk id="7" creationId="{7252569A-8908-8547-B5C9-2B8E6F73B92B}"/>
          </ac:picMkLst>
        </pc:picChg>
      </pc:sldChg>
      <pc:sldMasterChg chg="modSp modSldLayout">
        <pc:chgData name="Sarah Duffy" userId="ca92ddb4-4620-4127-97b1-8232d187080b" providerId="ADAL" clId="{4B6ADE5A-C76D-450B-80A9-297E76827CED}" dt="2024-02-21T10:09:53.170" v="0"/>
        <pc:sldMasterMkLst>
          <pc:docMk/>
          <pc:sldMasterMk cId="848161082" sldId="2147483705"/>
        </pc:sldMasterMkLst>
        <pc:spChg chg="mod">
          <ac:chgData name="Sarah Duffy" userId="ca92ddb4-4620-4127-97b1-8232d187080b" providerId="ADAL" clId="{4B6ADE5A-C76D-450B-80A9-297E76827CED}" dt="2024-02-21T10:09:53.170" v="0"/>
          <ac:spMkLst>
            <pc:docMk/>
            <pc:sldMasterMk cId="848161082" sldId="2147483705"/>
            <ac:spMk id="2" creationId="{00000000-0000-0000-0000-000000000000}"/>
          </ac:spMkLst>
        </pc:spChg>
        <pc:spChg chg="mod">
          <ac:chgData name="Sarah Duffy" userId="ca92ddb4-4620-4127-97b1-8232d187080b" providerId="ADAL" clId="{4B6ADE5A-C76D-450B-80A9-297E76827CED}" dt="2024-02-21T10:09:53.170" v="0"/>
          <ac:spMkLst>
            <pc:docMk/>
            <pc:sldMasterMk cId="848161082" sldId="2147483705"/>
            <ac:spMk id="3" creationId="{00000000-0000-0000-0000-000000000000}"/>
          </ac:spMkLst>
        </pc:spChg>
        <pc:spChg chg="mod">
          <ac:chgData name="Sarah Duffy" userId="ca92ddb4-4620-4127-97b1-8232d187080b" providerId="ADAL" clId="{4B6ADE5A-C76D-450B-80A9-297E76827CED}" dt="2024-02-21T10:09:53.170" v="0"/>
          <ac:spMkLst>
            <pc:docMk/>
            <pc:sldMasterMk cId="848161082" sldId="2147483705"/>
            <ac:spMk id="4" creationId="{00000000-0000-0000-0000-000000000000}"/>
          </ac:spMkLst>
        </pc:spChg>
        <pc:sldLayoutChg chg="modSp">
          <pc:chgData name="Sarah Duffy" userId="ca92ddb4-4620-4127-97b1-8232d187080b" providerId="ADAL" clId="{4B6ADE5A-C76D-450B-80A9-297E76827CED}" dt="2024-02-21T10:09:53.170" v="0"/>
          <pc:sldLayoutMkLst>
            <pc:docMk/>
            <pc:sldMasterMk cId="848161082" sldId="2147483705"/>
            <pc:sldLayoutMk cId="3069123057" sldId="2147483706"/>
          </pc:sldLayoutMkLst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3069123057" sldId="2147483706"/>
              <ac:spMk id="2" creationId="{4AA9C6DB-A566-044B-996E-EC130FF2CEB5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3069123057" sldId="2147483706"/>
              <ac:spMk id="4" creationId="{CE1F52E7-1747-9E41-B97D-F50FADA4A458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3069123057" sldId="2147483706"/>
              <ac:spMk id="11" creationId="{BE8FA57C-B239-A84D-989D-EFBC6BD96206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3069123057" sldId="2147483706"/>
              <ac:spMk id="14" creationId="{B42E2006-8473-4941-B46B-BA51C16141EF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3069123057" sldId="2147483706"/>
              <ac:spMk id="20" creationId="{C1BC7AA7-98CB-AF44-94A3-89F960D16C0A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3069123057" sldId="2147483706"/>
              <ac:spMk id="24" creationId="{7D20BC59-E3FA-B641-90D4-F1FD83F93565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3069123057" sldId="2147483706"/>
              <ac:spMk id="49" creationId="{7990D58F-F47A-4849-8B6D-C576002841FB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3069123057" sldId="2147483706"/>
              <ac:spMk id="54" creationId="{B52CF542-81A7-8849-B747-E439ED428F15}"/>
            </ac:spMkLst>
          </pc:sp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848161082" sldId="2147483705"/>
              <pc:sldLayoutMk cId="3069123057" sldId="2147483706"/>
              <ac:picMk id="16" creationId="{2BCF57D8-A05C-7649-9E51-B321EB463621}"/>
            </ac:picMkLst>
          </pc:picChg>
        </pc:sldLayoutChg>
        <pc:sldLayoutChg chg="modSp">
          <pc:chgData name="Sarah Duffy" userId="ca92ddb4-4620-4127-97b1-8232d187080b" providerId="ADAL" clId="{4B6ADE5A-C76D-450B-80A9-297E76827CED}" dt="2024-02-21T10:09:53.170" v="0"/>
          <pc:sldLayoutMkLst>
            <pc:docMk/>
            <pc:sldMasterMk cId="848161082" sldId="2147483705"/>
            <pc:sldLayoutMk cId="4044880236" sldId="2147483707"/>
          </pc:sldLayoutMkLst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4044880236" sldId="2147483707"/>
              <ac:spMk id="2" creationId="{46E39DAE-67D8-7945-A118-FCB2C748C0E8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4044880236" sldId="2147483707"/>
              <ac:spMk id="5" creationId="{611B462A-E057-0C4F-8169-A69EB10E7AB6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4044880236" sldId="2147483707"/>
              <ac:spMk id="13" creationId="{9CE1321D-AFC7-6849-BEE7-BE17FEA621FD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4044880236" sldId="2147483707"/>
              <ac:spMk id="15" creationId="{7E047AF0-A8F5-344A-B079-2D79F8A345B3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4044880236" sldId="2147483707"/>
              <ac:spMk id="20" creationId="{00000000-0000-0000-0000-000000000000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4044880236" sldId="2147483707"/>
              <ac:spMk id="21" creationId="{00000000-0000-0000-0000-000000000000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4044880236" sldId="2147483707"/>
              <ac:spMk id="24" creationId="{CC1D60DB-C367-6F4F-A854-03F9E3109783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4044880236" sldId="2147483707"/>
              <ac:spMk id="27" creationId="{04107593-A4B7-8742-A726-3D6F0BB61F30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4044880236" sldId="2147483707"/>
              <ac:spMk id="29" creationId="{C4590EA0-2AE7-4646-ABEB-A0A9B795C7F2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4044880236" sldId="2147483707"/>
              <ac:spMk id="31" creationId="{35F9703A-8393-BF43-95F9-31839D62A84A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4044880236" sldId="2147483707"/>
              <ac:spMk id="33" creationId="{7BBDC170-74B7-5442-AC83-6E8039A82501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4044880236" sldId="2147483707"/>
              <ac:spMk id="35" creationId="{8A26A8DD-AB09-9E44-8016-F1B0E7CC1585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4044880236" sldId="2147483707"/>
              <ac:spMk id="37" creationId="{82A4558E-836E-ED44-ACC4-0A253863F830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4044880236" sldId="2147483707"/>
              <ac:spMk id="54" creationId="{E9BF9D71-92B7-8F44-B087-A2B5E1372502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4044880236" sldId="2147483707"/>
              <ac:spMk id="55" creationId="{31DDC06D-C17D-F740-88A3-DFC765EEADCD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4044880236" sldId="2147483707"/>
              <ac:spMk id="56" creationId="{9AB475DC-1DD7-7C46-8AB4-F3FDC42E0B3E}"/>
            </ac:spMkLst>
          </pc:spChg>
          <pc:grpChg chg="mod">
            <ac:chgData name="Sarah Duffy" userId="ca92ddb4-4620-4127-97b1-8232d187080b" providerId="ADAL" clId="{4B6ADE5A-C76D-450B-80A9-297E76827CED}" dt="2024-02-21T10:09:53.170" v="0"/>
            <ac:grpSpMkLst>
              <pc:docMk/>
              <pc:sldMasterMk cId="848161082" sldId="2147483705"/>
              <pc:sldLayoutMk cId="4044880236" sldId="2147483707"/>
              <ac:grpSpMk id="26" creationId="{F695091D-C94E-BB4C-AADD-11B8D32AC5CF}"/>
            </ac:grpSpMkLst>
          </pc:grpChg>
          <pc:grpChg chg="mod">
            <ac:chgData name="Sarah Duffy" userId="ca92ddb4-4620-4127-97b1-8232d187080b" providerId="ADAL" clId="{4B6ADE5A-C76D-450B-80A9-297E76827CED}" dt="2024-02-21T10:09:53.170" v="0"/>
            <ac:grpSpMkLst>
              <pc:docMk/>
              <pc:sldMasterMk cId="848161082" sldId="2147483705"/>
              <pc:sldLayoutMk cId="4044880236" sldId="2147483707"/>
              <ac:grpSpMk id="30" creationId="{9C5A99C5-AB29-224C-B896-72947DF121F1}"/>
            </ac:grpSpMkLst>
          </pc:grpChg>
          <pc:grpChg chg="mod">
            <ac:chgData name="Sarah Duffy" userId="ca92ddb4-4620-4127-97b1-8232d187080b" providerId="ADAL" clId="{4B6ADE5A-C76D-450B-80A9-297E76827CED}" dt="2024-02-21T10:09:53.170" v="0"/>
            <ac:grpSpMkLst>
              <pc:docMk/>
              <pc:sldMasterMk cId="848161082" sldId="2147483705"/>
              <pc:sldLayoutMk cId="4044880236" sldId="2147483707"/>
              <ac:grpSpMk id="34" creationId="{C910D854-E955-3F43-B13A-B6E0FB045150}"/>
            </ac:grpSpMkLst>
          </pc:grp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848161082" sldId="2147483705"/>
              <pc:sldLayoutMk cId="4044880236" sldId="2147483707"/>
              <ac:picMk id="4" creationId="{98477B80-07B4-E044-9FB6-FD6587A4E233}"/>
            </ac:picMkLst>
          </pc:pic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848161082" sldId="2147483705"/>
              <pc:sldLayoutMk cId="4044880236" sldId="2147483707"/>
              <ac:picMk id="6" creationId="{E0ED11FA-33F8-B64E-9798-ABB1D413C6C5}"/>
            </ac:picMkLst>
          </pc:picChg>
        </pc:sldLayoutChg>
        <pc:sldLayoutChg chg="modSp">
          <pc:chgData name="Sarah Duffy" userId="ca92ddb4-4620-4127-97b1-8232d187080b" providerId="ADAL" clId="{4B6ADE5A-C76D-450B-80A9-297E76827CED}" dt="2024-02-21T10:09:53.170" v="0"/>
          <pc:sldLayoutMkLst>
            <pc:docMk/>
            <pc:sldMasterMk cId="848161082" sldId="2147483705"/>
            <pc:sldLayoutMk cId="3013656317" sldId="2147483708"/>
          </pc:sldLayoutMkLst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3013656317" sldId="2147483708"/>
              <ac:spMk id="2" creationId="{46E39DAE-67D8-7945-A118-FCB2C748C0E8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3013656317" sldId="2147483708"/>
              <ac:spMk id="5" creationId="{611B462A-E057-0C4F-8169-A69EB10E7AB6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3013656317" sldId="2147483708"/>
              <ac:spMk id="8" creationId="{3AE447CC-AC9D-3D45-8A65-2B6BD6F16228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3013656317" sldId="2147483708"/>
              <ac:spMk id="13" creationId="{9CE1321D-AFC7-6849-BEE7-BE17FEA621FD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3013656317" sldId="2147483708"/>
              <ac:spMk id="20" creationId="{00000000-0000-0000-0000-000000000000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3013656317" sldId="2147483708"/>
              <ac:spMk id="21" creationId="{00000000-0000-0000-0000-000000000000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3013656317" sldId="2147483708"/>
              <ac:spMk id="55" creationId="{9CB09473-233C-9B46-B806-0C0C4139383B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3013656317" sldId="2147483708"/>
              <ac:spMk id="57" creationId="{28C66F6B-1EC1-4143-8548-F21F45A19058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3013656317" sldId="2147483708"/>
              <ac:spMk id="59" creationId="{AC853973-87C9-344A-98BB-0BF93DB3F4D8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3013656317" sldId="2147483708"/>
              <ac:spMk id="61" creationId="{D3D3B237-935B-FB48-8DA3-A6F8B7293586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3013656317" sldId="2147483708"/>
              <ac:spMk id="63" creationId="{FE329192-0C3C-C24B-A051-289BF2F221CF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3013656317" sldId="2147483708"/>
              <ac:spMk id="65" creationId="{2D4D065E-01D0-BF46-B29B-DEF6FB33FD6E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3013656317" sldId="2147483708"/>
              <ac:spMk id="67" creationId="{CC99759B-160F-E94E-ADD8-B47AC542EA6D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3013656317" sldId="2147483708"/>
              <ac:spMk id="69" creationId="{3AF17078-ABC4-B342-88E0-CCBAD96C3982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3013656317" sldId="2147483708"/>
              <ac:spMk id="71" creationId="{E83C446F-CAF6-F249-829C-5FBF4A84B89C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3013656317" sldId="2147483708"/>
              <ac:spMk id="73" creationId="{E5C4E78A-E055-3743-82E7-1B0DFD1B694D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3013656317" sldId="2147483708"/>
              <ac:spMk id="78" creationId="{DE15FC4E-8282-9E49-8171-0166CA9DBED9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3013656317" sldId="2147483708"/>
              <ac:spMk id="80" creationId="{21C03BAE-F420-E047-9432-AC79FA0D3F42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3013656317" sldId="2147483708"/>
              <ac:spMk id="81" creationId="{85F1C650-2247-DE4B-B53B-524CF3CA673E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3013656317" sldId="2147483708"/>
              <ac:spMk id="83" creationId="{6B97205C-BFD1-6242-9274-825F963EC10E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3013656317" sldId="2147483708"/>
              <ac:spMk id="84" creationId="{621D2D71-8A09-5C48-B5CB-DEAE23D26E22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3013656317" sldId="2147483708"/>
              <ac:spMk id="85" creationId="{7264281C-9317-164E-92FC-CB2D2D7EDFC0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3013656317" sldId="2147483708"/>
              <ac:spMk id="86" creationId="{5038E63C-59E0-A243-81CE-B8AD04D28CE2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3013656317" sldId="2147483708"/>
              <ac:spMk id="87" creationId="{295AD10F-D7CC-FF41-B381-AE628F8D15CA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3013656317" sldId="2147483708"/>
              <ac:spMk id="88" creationId="{29E6576E-E7CC-9041-93C6-476A8EDA5EB1}"/>
            </ac:spMkLst>
          </pc:spChg>
          <pc:grpChg chg="mod">
            <ac:chgData name="Sarah Duffy" userId="ca92ddb4-4620-4127-97b1-8232d187080b" providerId="ADAL" clId="{4B6ADE5A-C76D-450B-80A9-297E76827CED}" dt="2024-02-21T10:09:53.170" v="0"/>
            <ac:grpSpMkLst>
              <pc:docMk/>
              <pc:sldMasterMk cId="848161082" sldId="2147483705"/>
              <pc:sldLayoutMk cId="3013656317" sldId="2147483708"/>
              <ac:grpSpMk id="54" creationId="{7927F03D-B990-A945-BF4E-1600F83F2273}"/>
            </ac:grpSpMkLst>
          </pc:grpChg>
          <pc:grpChg chg="mod">
            <ac:chgData name="Sarah Duffy" userId="ca92ddb4-4620-4127-97b1-8232d187080b" providerId="ADAL" clId="{4B6ADE5A-C76D-450B-80A9-297E76827CED}" dt="2024-02-21T10:09:53.170" v="0"/>
            <ac:grpSpMkLst>
              <pc:docMk/>
              <pc:sldMasterMk cId="848161082" sldId="2147483705"/>
              <pc:sldLayoutMk cId="3013656317" sldId="2147483708"/>
              <ac:grpSpMk id="58" creationId="{A3546537-95AC-3B4F-AAC9-14414225CEE7}"/>
            </ac:grpSpMkLst>
          </pc:grpChg>
          <pc:grpChg chg="mod">
            <ac:chgData name="Sarah Duffy" userId="ca92ddb4-4620-4127-97b1-8232d187080b" providerId="ADAL" clId="{4B6ADE5A-C76D-450B-80A9-297E76827CED}" dt="2024-02-21T10:09:53.170" v="0"/>
            <ac:grpSpMkLst>
              <pc:docMk/>
              <pc:sldMasterMk cId="848161082" sldId="2147483705"/>
              <pc:sldLayoutMk cId="3013656317" sldId="2147483708"/>
              <ac:grpSpMk id="62" creationId="{F856CCB6-EBEB-B04C-A44B-2D772A558AB0}"/>
            </ac:grpSpMkLst>
          </pc:grpChg>
          <pc:grpChg chg="mod">
            <ac:chgData name="Sarah Duffy" userId="ca92ddb4-4620-4127-97b1-8232d187080b" providerId="ADAL" clId="{4B6ADE5A-C76D-450B-80A9-297E76827CED}" dt="2024-02-21T10:09:53.170" v="0"/>
            <ac:grpSpMkLst>
              <pc:docMk/>
              <pc:sldMasterMk cId="848161082" sldId="2147483705"/>
              <pc:sldLayoutMk cId="3013656317" sldId="2147483708"/>
              <ac:grpSpMk id="66" creationId="{821905F2-8063-184A-BB2F-3975AA45F68A}"/>
            </ac:grpSpMkLst>
          </pc:grpChg>
          <pc:grpChg chg="mod">
            <ac:chgData name="Sarah Duffy" userId="ca92ddb4-4620-4127-97b1-8232d187080b" providerId="ADAL" clId="{4B6ADE5A-C76D-450B-80A9-297E76827CED}" dt="2024-02-21T10:09:53.170" v="0"/>
            <ac:grpSpMkLst>
              <pc:docMk/>
              <pc:sldMasterMk cId="848161082" sldId="2147483705"/>
              <pc:sldLayoutMk cId="3013656317" sldId="2147483708"/>
              <ac:grpSpMk id="70" creationId="{137E5A9A-20DB-4143-8393-8F591172A443}"/>
            </ac:grpSpMkLst>
          </pc:grpChg>
          <pc:grpChg chg="mod">
            <ac:chgData name="Sarah Duffy" userId="ca92ddb4-4620-4127-97b1-8232d187080b" providerId="ADAL" clId="{4B6ADE5A-C76D-450B-80A9-297E76827CED}" dt="2024-02-21T10:09:53.170" v="0"/>
            <ac:grpSpMkLst>
              <pc:docMk/>
              <pc:sldMasterMk cId="848161082" sldId="2147483705"/>
              <pc:sldLayoutMk cId="3013656317" sldId="2147483708"/>
              <ac:grpSpMk id="79" creationId="{243A3D33-158A-D64C-8B81-2D187BB55288}"/>
            </ac:grpSpMkLst>
          </pc:grp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848161082" sldId="2147483705"/>
              <pc:sldLayoutMk cId="3013656317" sldId="2147483708"/>
              <ac:picMk id="4" creationId="{98477B80-07B4-E044-9FB6-FD6587A4E233}"/>
            </ac:picMkLst>
          </pc:pic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848161082" sldId="2147483705"/>
              <pc:sldLayoutMk cId="3013656317" sldId="2147483708"/>
              <ac:picMk id="6" creationId="{E0ED11FA-33F8-B64E-9798-ABB1D413C6C5}"/>
            </ac:picMkLst>
          </pc:picChg>
        </pc:sldLayoutChg>
        <pc:sldLayoutChg chg="modSp">
          <pc:chgData name="Sarah Duffy" userId="ca92ddb4-4620-4127-97b1-8232d187080b" providerId="ADAL" clId="{4B6ADE5A-C76D-450B-80A9-297E76827CED}" dt="2024-02-21T10:09:53.170" v="0"/>
          <pc:sldLayoutMkLst>
            <pc:docMk/>
            <pc:sldMasterMk cId="848161082" sldId="2147483705"/>
            <pc:sldLayoutMk cId="2536372093" sldId="2147483709"/>
          </pc:sldLayoutMkLst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2536372093" sldId="2147483709"/>
              <ac:spMk id="2" creationId="{46E39DAE-67D8-7945-A118-FCB2C748C0E8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2536372093" sldId="2147483709"/>
              <ac:spMk id="3" creationId="{C8B6831A-8E28-9B47-8661-BD7402B4E20A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2536372093" sldId="2147483709"/>
              <ac:spMk id="7" creationId="{606D3A9E-396E-8844-92FE-17440105DCD6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2536372093" sldId="2147483709"/>
              <ac:spMk id="20" creationId="{00000000-0000-0000-0000-000000000000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2536372093" sldId="2147483709"/>
              <ac:spMk id="21" creationId="{00000000-0000-0000-0000-000000000000}"/>
            </ac:spMkLst>
          </pc:sp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848161082" sldId="2147483705"/>
              <pc:sldLayoutMk cId="2536372093" sldId="2147483709"/>
              <ac:picMk id="4" creationId="{98477B80-07B4-E044-9FB6-FD6587A4E233}"/>
            </ac:picMkLst>
          </pc:pic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848161082" sldId="2147483705"/>
              <pc:sldLayoutMk cId="2536372093" sldId="2147483709"/>
              <ac:picMk id="6" creationId="{E0ED11FA-33F8-B64E-9798-ABB1D413C6C5}"/>
            </ac:picMkLst>
          </pc:picChg>
        </pc:sldLayoutChg>
        <pc:sldLayoutChg chg="modSp">
          <pc:chgData name="Sarah Duffy" userId="ca92ddb4-4620-4127-97b1-8232d187080b" providerId="ADAL" clId="{4B6ADE5A-C76D-450B-80A9-297E76827CED}" dt="2024-02-21T10:09:53.170" v="0"/>
          <pc:sldLayoutMkLst>
            <pc:docMk/>
            <pc:sldMasterMk cId="848161082" sldId="2147483705"/>
            <pc:sldLayoutMk cId="3719421494" sldId="2147483710"/>
          </pc:sldLayoutMkLst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3719421494" sldId="2147483710"/>
              <ac:spMk id="6" creationId="{E9C08E28-4FBA-A447-BB6A-0B434A31EC46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3719421494" sldId="2147483710"/>
              <ac:spMk id="11" creationId="{72E5193C-2054-1F4C-A085-EC574A6B1F23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3719421494" sldId="2147483710"/>
              <ac:spMk id="15" creationId="{F045F05D-9884-E742-8B6C-7E2A4C30294D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3719421494" sldId="2147483710"/>
              <ac:spMk id="19" creationId="{6735A2E2-D566-E842-BAF4-702880C789B7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3719421494" sldId="2147483710"/>
              <ac:spMk id="24" creationId="{5395F891-9C10-974B-B620-09FB3ED1C352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3719421494" sldId="2147483710"/>
              <ac:spMk id="28" creationId="{00000000-0000-0000-0000-000000000000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3719421494" sldId="2147483710"/>
              <ac:spMk id="30" creationId="{00000000-0000-0000-0000-000000000000}"/>
            </ac:spMkLst>
          </pc:sp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848161082" sldId="2147483705"/>
              <pc:sldLayoutMk cId="3719421494" sldId="2147483710"/>
              <ac:picMk id="3" creationId="{B074F560-9965-FD44-8392-56ACD2F813EA}"/>
            </ac:picMkLst>
          </pc:pic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848161082" sldId="2147483705"/>
              <pc:sldLayoutMk cId="3719421494" sldId="2147483710"/>
              <ac:picMk id="14" creationId="{98600020-B932-844C-830C-6D548E8C8C37}"/>
            </ac:picMkLst>
          </pc:picChg>
        </pc:sldLayoutChg>
        <pc:sldLayoutChg chg="modSp">
          <pc:chgData name="Sarah Duffy" userId="ca92ddb4-4620-4127-97b1-8232d187080b" providerId="ADAL" clId="{4B6ADE5A-C76D-450B-80A9-297E76827CED}" dt="2024-02-21T10:09:53.170" v="0"/>
          <pc:sldLayoutMkLst>
            <pc:docMk/>
            <pc:sldMasterMk cId="848161082" sldId="2147483705"/>
            <pc:sldLayoutMk cId="1438407363" sldId="2147483711"/>
          </pc:sldLayoutMkLst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1438407363" sldId="2147483711"/>
              <ac:spMk id="2" creationId="{46E39DAE-67D8-7945-A118-FCB2C748C0E8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1438407363" sldId="2147483711"/>
              <ac:spMk id="8" creationId="{3AE447CC-AC9D-3D45-8A65-2B6BD6F16228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1438407363" sldId="2147483711"/>
              <ac:spMk id="10" creationId="{EEB0831D-7D6E-2048-9162-3026DB2527CA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1438407363" sldId="2147483711"/>
              <ac:spMk id="17" creationId="{DBC5C841-1193-2343-9E34-25056BEE3358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1438407363" sldId="2147483711"/>
              <ac:spMk id="20" creationId="{00000000-0000-0000-0000-000000000000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1438407363" sldId="2147483711"/>
              <ac:spMk id="21" creationId="{00000000-0000-0000-0000-000000000000}"/>
            </ac:spMkLst>
          </pc:sp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848161082" sldId="2147483705"/>
              <pc:sldLayoutMk cId="1438407363" sldId="2147483711"/>
              <ac:picMk id="4" creationId="{98477B80-07B4-E044-9FB6-FD6587A4E233}"/>
            </ac:picMkLst>
          </pc:pic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848161082" sldId="2147483705"/>
              <pc:sldLayoutMk cId="1438407363" sldId="2147483711"/>
              <ac:picMk id="6" creationId="{E0ED11FA-33F8-B64E-9798-ABB1D413C6C5}"/>
            </ac:picMkLst>
          </pc:picChg>
        </pc:sldLayoutChg>
        <pc:sldLayoutChg chg="modSp">
          <pc:chgData name="Sarah Duffy" userId="ca92ddb4-4620-4127-97b1-8232d187080b" providerId="ADAL" clId="{4B6ADE5A-C76D-450B-80A9-297E76827CED}" dt="2024-02-21T10:09:53.170" v="0"/>
          <pc:sldLayoutMkLst>
            <pc:docMk/>
            <pc:sldMasterMk cId="848161082" sldId="2147483705"/>
            <pc:sldLayoutMk cId="4293383694" sldId="2147483712"/>
          </pc:sldLayoutMkLst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4293383694" sldId="2147483712"/>
              <ac:spMk id="2" creationId="{46E39DAE-67D8-7945-A118-FCB2C748C0E8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4293383694" sldId="2147483712"/>
              <ac:spMk id="9" creationId="{B09F33C7-154F-8743-88DD-6BDF2127E64E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4293383694" sldId="2147483712"/>
              <ac:spMk id="10" creationId="{0D212C93-0601-3140-929D-DC384C3C2575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4293383694" sldId="2147483712"/>
              <ac:spMk id="20" creationId="{00000000-0000-0000-0000-000000000000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4293383694" sldId="2147483712"/>
              <ac:spMk id="21" creationId="{00000000-0000-0000-0000-000000000000}"/>
            </ac:spMkLst>
          </pc:sp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848161082" sldId="2147483705"/>
              <pc:sldLayoutMk cId="4293383694" sldId="2147483712"/>
              <ac:picMk id="4" creationId="{98477B80-07B4-E044-9FB6-FD6587A4E233}"/>
            </ac:picMkLst>
          </pc:pic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848161082" sldId="2147483705"/>
              <pc:sldLayoutMk cId="4293383694" sldId="2147483712"/>
              <ac:picMk id="6" creationId="{E0ED11FA-33F8-B64E-9798-ABB1D413C6C5}"/>
            </ac:picMkLst>
          </pc:picChg>
        </pc:sldLayoutChg>
        <pc:sldLayoutChg chg="modSp">
          <pc:chgData name="Sarah Duffy" userId="ca92ddb4-4620-4127-97b1-8232d187080b" providerId="ADAL" clId="{4B6ADE5A-C76D-450B-80A9-297E76827CED}" dt="2024-02-21T10:09:53.170" v="0"/>
          <pc:sldLayoutMkLst>
            <pc:docMk/>
            <pc:sldMasterMk cId="848161082" sldId="2147483705"/>
            <pc:sldLayoutMk cId="631807100" sldId="2147483713"/>
          </pc:sldLayoutMkLst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631807100" sldId="2147483713"/>
              <ac:spMk id="2" creationId="{46E39DAE-67D8-7945-A118-FCB2C748C0E8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631807100" sldId="2147483713"/>
              <ac:spMk id="20" creationId="{00000000-0000-0000-0000-000000000000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631807100" sldId="2147483713"/>
              <ac:spMk id="21" creationId="{00000000-0000-0000-0000-000000000000}"/>
            </ac:spMkLst>
          </pc:sp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848161082" sldId="2147483705"/>
              <pc:sldLayoutMk cId="631807100" sldId="2147483713"/>
              <ac:picMk id="4" creationId="{98477B80-07B4-E044-9FB6-FD6587A4E233}"/>
            </ac:picMkLst>
          </pc:pic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848161082" sldId="2147483705"/>
              <pc:sldLayoutMk cId="631807100" sldId="2147483713"/>
              <ac:picMk id="6" creationId="{E0ED11FA-33F8-B64E-9798-ABB1D413C6C5}"/>
            </ac:picMkLst>
          </pc:picChg>
        </pc:sldLayoutChg>
        <pc:sldLayoutChg chg="modSp">
          <pc:chgData name="Sarah Duffy" userId="ca92ddb4-4620-4127-97b1-8232d187080b" providerId="ADAL" clId="{4B6ADE5A-C76D-450B-80A9-297E76827CED}" dt="2024-02-21T10:09:53.170" v="0"/>
          <pc:sldLayoutMkLst>
            <pc:docMk/>
            <pc:sldMasterMk cId="848161082" sldId="2147483705"/>
            <pc:sldLayoutMk cId="2968425536" sldId="2147483714"/>
          </pc:sldLayoutMkLst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2968425536" sldId="2147483714"/>
              <ac:spMk id="9" creationId="{4B193DB1-D32E-7146-93A0-23A108038669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2968425536" sldId="2147483714"/>
              <ac:spMk id="10" creationId="{6A809499-F347-CD45-8A3A-6C8629BAD501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2968425536" sldId="2147483714"/>
              <ac:spMk id="15" creationId="{F045F05D-9884-E742-8B6C-7E2A4C30294D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2968425536" sldId="2147483714"/>
              <ac:spMk id="28" creationId="{00000000-0000-0000-0000-000000000000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2968425536" sldId="2147483714"/>
              <ac:spMk id="30" creationId="{00000000-0000-0000-0000-000000000000}"/>
            </ac:spMkLst>
          </pc:sp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848161082" sldId="2147483705"/>
              <pc:sldLayoutMk cId="2968425536" sldId="2147483714"/>
              <ac:picMk id="3" creationId="{B074F560-9965-FD44-8392-56ACD2F813EA}"/>
            </ac:picMkLst>
          </pc:pic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848161082" sldId="2147483705"/>
              <pc:sldLayoutMk cId="2968425536" sldId="2147483714"/>
              <ac:picMk id="14" creationId="{98600020-B932-844C-830C-6D548E8C8C37}"/>
            </ac:picMkLst>
          </pc:picChg>
        </pc:sldLayoutChg>
        <pc:sldLayoutChg chg="modSp">
          <pc:chgData name="Sarah Duffy" userId="ca92ddb4-4620-4127-97b1-8232d187080b" providerId="ADAL" clId="{4B6ADE5A-C76D-450B-80A9-297E76827CED}" dt="2024-02-21T10:09:53.170" v="0"/>
          <pc:sldLayoutMkLst>
            <pc:docMk/>
            <pc:sldMasterMk cId="848161082" sldId="2147483705"/>
            <pc:sldLayoutMk cId="3521569393" sldId="2147483715"/>
          </pc:sldLayoutMkLst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3521569393" sldId="2147483715"/>
              <ac:spMk id="15" creationId="{F045F05D-9884-E742-8B6C-7E2A4C30294D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3521569393" sldId="2147483715"/>
              <ac:spMk id="28" creationId="{00000000-0000-0000-0000-000000000000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3521569393" sldId="2147483715"/>
              <ac:spMk id="30" creationId="{00000000-0000-0000-0000-000000000000}"/>
            </ac:spMkLst>
          </pc:sp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848161082" sldId="2147483705"/>
              <pc:sldLayoutMk cId="3521569393" sldId="2147483715"/>
              <ac:picMk id="3" creationId="{B074F560-9965-FD44-8392-56ACD2F813EA}"/>
            </ac:picMkLst>
          </pc:pic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848161082" sldId="2147483705"/>
              <pc:sldLayoutMk cId="3521569393" sldId="2147483715"/>
              <ac:picMk id="14" creationId="{98600020-B932-844C-830C-6D548E8C8C37}"/>
            </ac:picMkLst>
          </pc:picChg>
        </pc:sldLayoutChg>
        <pc:sldLayoutChg chg="modSp">
          <pc:chgData name="Sarah Duffy" userId="ca92ddb4-4620-4127-97b1-8232d187080b" providerId="ADAL" clId="{4B6ADE5A-C76D-450B-80A9-297E76827CED}" dt="2024-02-21T10:09:53.170" v="0"/>
          <pc:sldLayoutMkLst>
            <pc:docMk/>
            <pc:sldMasterMk cId="848161082" sldId="2147483705"/>
            <pc:sldLayoutMk cId="1870687596" sldId="2147483716"/>
          </pc:sldLayoutMkLst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1870687596" sldId="2147483716"/>
              <ac:spMk id="2" creationId="{46E39DAE-67D8-7945-A118-FCB2C748C0E8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1870687596" sldId="2147483716"/>
              <ac:spMk id="8" creationId="{3AE447CC-AC9D-3D45-8A65-2B6BD6F16228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1870687596" sldId="2147483716"/>
              <ac:spMk id="13" creationId="{5BBE8992-D4AB-BA49-99A8-E2BF8AA8163E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1870687596" sldId="2147483716"/>
              <ac:spMk id="17" creationId="{DBC5C841-1193-2343-9E34-25056BEE3358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1870687596" sldId="2147483716"/>
              <ac:spMk id="20" creationId="{00000000-0000-0000-0000-000000000000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1870687596" sldId="2147483716"/>
              <ac:spMk id="21" creationId="{00000000-0000-0000-0000-000000000000}"/>
            </ac:spMkLst>
          </pc:sp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848161082" sldId="2147483705"/>
              <pc:sldLayoutMk cId="1870687596" sldId="2147483716"/>
              <ac:picMk id="4" creationId="{98477B80-07B4-E044-9FB6-FD6587A4E233}"/>
            </ac:picMkLst>
          </pc:pic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848161082" sldId="2147483705"/>
              <pc:sldLayoutMk cId="1870687596" sldId="2147483716"/>
              <ac:picMk id="6" creationId="{E0ED11FA-33F8-B64E-9798-ABB1D413C6C5}"/>
            </ac:picMkLst>
          </pc:picChg>
        </pc:sldLayoutChg>
        <pc:sldLayoutChg chg="modSp">
          <pc:chgData name="Sarah Duffy" userId="ca92ddb4-4620-4127-97b1-8232d187080b" providerId="ADAL" clId="{4B6ADE5A-C76D-450B-80A9-297E76827CED}" dt="2024-02-21T10:09:53.170" v="0"/>
          <pc:sldLayoutMkLst>
            <pc:docMk/>
            <pc:sldMasterMk cId="848161082" sldId="2147483705"/>
            <pc:sldLayoutMk cId="3531928221" sldId="2147483717"/>
          </pc:sldLayoutMkLst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3531928221" sldId="2147483717"/>
              <ac:spMk id="2" creationId="{46E39DAE-67D8-7945-A118-FCB2C748C0E8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3531928221" sldId="2147483717"/>
              <ac:spMk id="10" creationId="{F748FF5A-216F-E340-9D3C-3E0A94402F64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3531928221" sldId="2147483717"/>
              <ac:spMk id="17" creationId="{DBC5C841-1193-2343-9E34-25056BEE3358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3531928221" sldId="2147483717"/>
              <ac:spMk id="21" creationId="{00000000-0000-0000-0000-000000000000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3531928221" sldId="2147483717"/>
              <ac:spMk id="22" creationId="{3B8AACE1-775F-F043-BA57-E12A7120F57C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3531928221" sldId="2147483717"/>
              <ac:spMk id="26" creationId="{347F327C-78A1-A84F-B49C-0F0F1270C7C1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3531928221" sldId="2147483717"/>
              <ac:spMk id="42" creationId="{010D0C0A-B8DB-0841-8F26-49EC7AF5F5FA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3531928221" sldId="2147483717"/>
              <ac:spMk id="43" creationId="{4CAFABE6-FE05-5043-9F6C-9F8A19FB33AB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3531928221" sldId="2147483717"/>
              <ac:spMk id="44" creationId="{75AE5270-06D1-174F-B337-C9B5235B8D36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3531928221" sldId="2147483717"/>
              <ac:spMk id="45" creationId="{2A8AB2DE-F178-5346-B4A2-2C8990CFB4D7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3531928221" sldId="2147483717"/>
              <ac:spMk id="46" creationId="{C466ACBD-ECC2-8846-91AA-D3936CA1CFDE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3531928221" sldId="2147483717"/>
              <ac:spMk id="47" creationId="{8DCDA5A1-6B45-B443-A0EB-743BB03B3D2D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3531928221" sldId="2147483717"/>
              <ac:spMk id="48" creationId="{D1F3E494-C5D7-F64D-9D8A-DB36A8AB1B24}"/>
            </ac:spMkLst>
          </pc:sp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848161082" sldId="2147483705"/>
              <pc:sldLayoutMk cId="3531928221" sldId="2147483717"/>
              <ac:picMk id="23" creationId="{6BE35126-A702-2D46-8CE4-5ED93FA19713}"/>
            </ac:picMkLst>
          </pc:pic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848161082" sldId="2147483705"/>
              <pc:sldLayoutMk cId="3531928221" sldId="2147483717"/>
              <ac:picMk id="24" creationId="{53CDCF97-D8F3-714B-B0F7-276D6BCC98EB}"/>
            </ac:picMkLst>
          </pc:picChg>
        </pc:sldLayoutChg>
        <pc:sldLayoutChg chg="modSp">
          <pc:chgData name="Sarah Duffy" userId="ca92ddb4-4620-4127-97b1-8232d187080b" providerId="ADAL" clId="{4B6ADE5A-C76D-450B-80A9-297E76827CED}" dt="2024-02-21T10:09:53.170" v="0"/>
          <pc:sldLayoutMkLst>
            <pc:docMk/>
            <pc:sldMasterMk cId="848161082" sldId="2147483705"/>
            <pc:sldLayoutMk cId="3293858008" sldId="2147483718"/>
          </pc:sldLayoutMkLst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3293858008" sldId="2147483718"/>
              <ac:spMk id="2" creationId="{46E39DAE-67D8-7945-A118-FCB2C748C0E8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3293858008" sldId="2147483718"/>
              <ac:spMk id="7" creationId="{CE353BCA-A7C7-E442-98D3-4C790427A845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3293858008" sldId="2147483718"/>
              <ac:spMk id="10" creationId="{F748FF5A-216F-E340-9D3C-3E0A94402F64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3293858008" sldId="2147483718"/>
              <ac:spMk id="15" creationId="{C4AC650B-611A-9640-B5D3-C9DB132AEB7E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3293858008" sldId="2147483718"/>
              <ac:spMk id="16" creationId="{CA1417EB-E2DF-1542-8FBB-C262CE790A4F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3293858008" sldId="2147483718"/>
              <ac:spMk id="17" creationId="{DBC5C841-1193-2343-9E34-25056BEE3358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3293858008" sldId="2147483718"/>
              <ac:spMk id="20" creationId="{10633E26-1904-0647-88DB-A6E82E59FBA3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3293858008" sldId="2147483718"/>
              <ac:spMk id="21" creationId="{00000000-0000-0000-0000-000000000000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3293858008" sldId="2147483718"/>
              <ac:spMk id="22" creationId="{3B8AACE1-775F-F043-BA57-E12A7120F57C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3293858008" sldId="2147483718"/>
              <ac:spMk id="42" creationId="{010D0C0A-B8DB-0841-8F26-49EC7AF5F5FA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3293858008" sldId="2147483718"/>
              <ac:spMk id="43" creationId="{4CAFABE6-FE05-5043-9F6C-9F8A19FB33AB}"/>
            </ac:spMkLst>
          </pc:sp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848161082" sldId="2147483705"/>
              <pc:sldLayoutMk cId="3293858008" sldId="2147483718"/>
              <ac:picMk id="23" creationId="{6BE35126-A702-2D46-8CE4-5ED93FA19713}"/>
            </ac:picMkLst>
          </pc:pic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848161082" sldId="2147483705"/>
              <pc:sldLayoutMk cId="3293858008" sldId="2147483718"/>
              <ac:picMk id="24" creationId="{53CDCF97-D8F3-714B-B0F7-276D6BCC98EB}"/>
            </ac:picMkLst>
          </pc:picChg>
        </pc:sldLayoutChg>
        <pc:sldLayoutChg chg="modSp">
          <pc:chgData name="Sarah Duffy" userId="ca92ddb4-4620-4127-97b1-8232d187080b" providerId="ADAL" clId="{4B6ADE5A-C76D-450B-80A9-297E76827CED}" dt="2024-02-21T10:09:53.170" v="0"/>
          <pc:sldLayoutMkLst>
            <pc:docMk/>
            <pc:sldMasterMk cId="848161082" sldId="2147483705"/>
            <pc:sldLayoutMk cId="3825589431" sldId="2147483719"/>
          </pc:sldLayoutMkLst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3825589431" sldId="2147483719"/>
              <ac:spMk id="2" creationId="{46E39DAE-67D8-7945-A118-FCB2C748C0E8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3825589431" sldId="2147483719"/>
              <ac:spMk id="4" creationId="{DA89750A-EDDF-C247-A94E-74796EA9619D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3825589431" sldId="2147483719"/>
              <ac:spMk id="12" creationId="{6EB16C26-1B54-B94B-8521-1347379F2D49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3825589431" sldId="2147483719"/>
              <ac:spMk id="13" creationId="{8D30B9C6-576B-CC47-A54A-82F6EAFC9C45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3825589431" sldId="2147483719"/>
              <ac:spMk id="14" creationId="{8C71D688-D381-8943-A6D8-B8066555AEAF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3825589431" sldId="2147483719"/>
              <ac:spMk id="15" creationId="{C50D203A-C753-AC4D-9FE1-780644D34781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3825589431" sldId="2147483719"/>
              <ac:spMk id="16" creationId="{DDD96253-0C63-1B42-AF15-28AC6CDC6C23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3825589431" sldId="2147483719"/>
              <ac:spMk id="17" creationId="{DBC5C841-1193-2343-9E34-25056BEE3358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3825589431" sldId="2147483719"/>
              <ac:spMk id="21" creationId="{00000000-0000-0000-0000-000000000000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3825589431" sldId="2147483719"/>
              <ac:spMk id="22" creationId="{3B8AACE1-775F-F043-BA57-E12A7120F57C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3825589431" sldId="2147483719"/>
              <ac:spMk id="25" creationId="{14E2B5E3-B277-5449-A5D7-E125F75505B6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3825589431" sldId="2147483719"/>
              <ac:spMk id="26" creationId="{5B79B34E-19E2-FA49-82D1-F36CCA07F174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3825589431" sldId="2147483719"/>
              <ac:spMk id="27" creationId="{875678E7-9868-AE41-8249-50500F74EABE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3825589431" sldId="2147483719"/>
              <ac:spMk id="28" creationId="{3EBCC029-E0AB-3E49-BEC7-DF4F7F50C4B4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3825589431" sldId="2147483719"/>
              <ac:spMk id="29" creationId="{91ABD544-2403-2F4D-8563-28C376AD79F8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3825589431" sldId="2147483719"/>
              <ac:spMk id="30" creationId="{84CA3FB0-445D-C746-AD53-0B7CFD7C2DE9}"/>
            </ac:spMkLst>
          </pc:sp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848161082" sldId="2147483705"/>
              <pc:sldLayoutMk cId="3825589431" sldId="2147483719"/>
              <ac:picMk id="23" creationId="{6BE35126-A702-2D46-8CE4-5ED93FA19713}"/>
            </ac:picMkLst>
          </pc:pic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848161082" sldId="2147483705"/>
              <pc:sldLayoutMk cId="3825589431" sldId="2147483719"/>
              <ac:picMk id="24" creationId="{53CDCF97-D8F3-714B-B0F7-276D6BCC98EB}"/>
            </ac:picMkLst>
          </pc:picChg>
        </pc:sldLayoutChg>
        <pc:sldLayoutChg chg="modSp">
          <pc:chgData name="Sarah Duffy" userId="ca92ddb4-4620-4127-97b1-8232d187080b" providerId="ADAL" clId="{4B6ADE5A-C76D-450B-80A9-297E76827CED}" dt="2024-02-21T10:09:53.170" v="0"/>
          <pc:sldLayoutMkLst>
            <pc:docMk/>
            <pc:sldMasterMk cId="848161082" sldId="2147483705"/>
            <pc:sldLayoutMk cId="1752004071" sldId="2147483720"/>
          </pc:sldLayoutMkLst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1752004071" sldId="2147483720"/>
              <ac:spMk id="2" creationId="{46E39DAE-67D8-7945-A118-FCB2C748C0E8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1752004071" sldId="2147483720"/>
              <ac:spMk id="11" creationId="{25C63791-DD6A-6248-95BA-0F627C7959C0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1752004071" sldId="2147483720"/>
              <ac:spMk id="12" creationId="{E08F78AB-6A8F-2742-A3CC-34CABB5CC20F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1752004071" sldId="2147483720"/>
              <ac:spMk id="13" creationId="{F2CB7D00-42E3-BF41-B959-B1447C31D1D1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1752004071" sldId="2147483720"/>
              <ac:spMk id="14" creationId="{D08C2C58-E630-F348-8353-B9EFC9A85E2D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1752004071" sldId="2147483720"/>
              <ac:spMk id="15" creationId="{DAEC5A1A-1635-0A42-AF2F-84C991D53EFD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1752004071" sldId="2147483720"/>
              <ac:spMk id="19" creationId="{D9E005A7-A152-E94D-8146-9BC40E6B4DDF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1752004071" sldId="2147483720"/>
              <ac:spMk id="20" creationId="{00000000-0000-0000-0000-000000000000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1752004071" sldId="2147483720"/>
              <ac:spMk id="21" creationId="{00000000-0000-0000-0000-000000000000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1752004071" sldId="2147483720"/>
              <ac:spMk id="24" creationId="{A0ECB6A0-DA0E-F64A-848E-28B88D566D32}"/>
            </ac:spMkLst>
          </pc:sp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848161082" sldId="2147483705"/>
              <pc:sldLayoutMk cId="1752004071" sldId="2147483720"/>
              <ac:picMk id="4" creationId="{98477B80-07B4-E044-9FB6-FD6587A4E233}"/>
            </ac:picMkLst>
          </pc:pic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848161082" sldId="2147483705"/>
              <pc:sldLayoutMk cId="1752004071" sldId="2147483720"/>
              <ac:picMk id="6" creationId="{E0ED11FA-33F8-B64E-9798-ABB1D413C6C5}"/>
            </ac:picMkLst>
          </pc:picChg>
        </pc:sldLayoutChg>
        <pc:sldLayoutChg chg="modSp">
          <pc:chgData name="Sarah Duffy" userId="ca92ddb4-4620-4127-97b1-8232d187080b" providerId="ADAL" clId="{4B6ADE5A-C76D-450B-80A9-297E76827CED}" dt="2024-02-21T10:09:53.170" v="0"/>
          <pc:sldLayoutMkLst>
            <pc:docMk/>
            <pc:sldMasterMk cId="848161082" sldId="2147483705"/>
            <pc:sldLayoutMk cId="1435040865" sldId="2147483721"/>
          </pc:sldLayoutMkLst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1435040865" sldId="2147483721"/>
              <ac:spMk id="2" creationId="{46E39DAE-67D8-7945-A118-FCB2C748C0E8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1435040865" sldId="2147483721"/>
              <ac:spMk id="17" creationId="{D5BC70FD-E99F-414E-8BC7-7072A9329F03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1435040865" sldId="2147483721"/>
              <ac:spMk id="18" creationId="{37ED0E3F-CDD0-43BF-ABD6-E7F54CD9AF5F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1435040865" sldId="2147483721"/>
              <ac:spMk id="20" creationId="{00000000-0000-0000-0000-000000000000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1435040865" sldId="2147483721"/>
              <ac:spMk id="21" creationId="{00000000-0000-0000-0000-000000000000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1435040865" sldId="2147483721"/>
              <ac:spMk id="24" creationId="{36B0B004-9EF7-4666-A628-B76E68927B94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1435040865" sldId="2147483721"/>
              <ac:spMk id="25" creationId="{B222D9E9-D854-48F2-932B-3EB364E2B92E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1435040865" sldId="2147483721"/>
              <ac:spMk id="28" creationId="{56AE142A-CB56-46DF-AD62-18CA85A36CCE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1435040865" sldId="2147483721"/>
              <ac:spMk id="29" creationId="{4FE60D9B-8C11-4233-AE61-A69AF21D598A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1435040865" sldId="2147483721"/>
              <ac:spMk id="30" creationId="{63BA8E3F-26C6-430E-B082-2C72C333B9C6}"/>
            </ac:spMkLst>
          </pc:sp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848161082" sldId="2147483705"/>
              <pc:sldLayoutMk cId="1435040865" sldId="2147483721"/>
              <ac:picMk id="4" creationId="{98477B80-07B4-E044-9FB6-FD6587A4E233}"/>
            </ac:picMkLst>
          </pc:pic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848161082" sldId="2147483705"/>
              <pc:sldLayoutMk cId="1435040865" sldId="2147483721"/>
              <ac:picMk id="6" creationId="{E0ED11FA-33F8-B64E-9798-ABB1D413C6C5}"/>
            </ac:picMkLst>
          </pc:picChg>
        </pc:sldLayoutChg>
        <pc:sldLayoutChg chg="modSp">
          <pc:chgData name="Sarah Duffy" userId="ca92ddb4-4620-4127-97b1-8232d187080b" providerId="ADAL" clId="{4B6ADE5A-C76D-450B-80A9-297E76827CED}" dt="2024-02-21T10:09:53.170" v="0"/>
          <pc:sldLayoutMkLst>
            <pc:docMk/>
            <pc:sldMasterMk cId="848161082" sldId="2147483705"/>
            <pc:sldLayoutMk cId="279047847" sldId="2147483722"/>
          </pc:sldLayoutMkLst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279047847" sldId="2147483722"/>
              <ac:spMk id="2" creationId="{46E39DAE-67D8-7945-A118-FCB2C748C0E8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279047847" sldId="2147483722"/>
              <ac:spMk id="17" creationId="{B483AB49-4C10-419C-A877-027BC6A0C71E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279047847" sldId="2147483722"/>
              <ac:spMk id="18" creationId="{18B8DA78-FD61-42C0-AE9C-33A5B5854ADB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279047847" sldId="2147483722"/>
              <ac:spMk id="20" creationId="{00000000-0000-0000-0000-000000000000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279047847" sldId="2147483722"/>
              <ac:spMk id="23" creationId="{5DB2FB70-F0A8-4866-B858-E08B33560418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279047847" sldId="2147483722"/>
              <ac:spMk id="24" creationId="{D5FF18A7-1B1E-44DC-B037-73187037C16B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279047847" sldId="2147483722"/>
              <ac:spMk id="26" creationId="{78537427-E653-4AA0-AE3E-4C2CDE7A4AE6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279047847" sldId="2147483722"/>
              <ac:spMk id="28" creationId="{B1AD6159-8B72-4348-832D-1C1613D6ACDE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279047847" sldId="2147483722"/>
              <ac:spMk id="29" creationId="{C9B6BA1C-E699-485C-A763-515971D7FD56}"/>
            </ac:spMkLst>
          </pc:sp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848161082" sldId="2147483705"/>
              <pc:sldLayoutMk cId="279047847" sldId="2147483722"/>
              <ac:picMk id="4" creationId="{98477B80-07B4-E044-9FB6-FD6587A4E233}"/>
            </ac:picMkLst>
          </pc:pic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848161082" sldId="2147483705"/>
              <pc:sldLayoutMk cId="279047847" sldId="2147483722"/>
              <ac:picMk id="6" creationId="{E0ED11FA-33F8-B64E-9798-ABB1D413C6C5}"/>
            </ac:picMkLst>
          </pc:picChg>
        </pc:sldLayoutChg>
        <pc:sldLayoutChg chg="modSp">
          <pc:chgData name="Sarah Duffy" userId="ca92ddb4-4620-4127-97b1-8232d187080b" providerId="ADAL" clId="{4B6ADE5A-C76D-450B-80A9-297E76827CED}" dt="2024-02-21T10:09:53.170" v="0"/>
          <pc:sldLayoutMkLst>
            <pc:docMk/>
            <pc:sldMasterMk cId="848161082" sldId="2147483705"/>
            <pc:sldLayoutMk cId="3126506693" sldId="2147483723"/>
          </pc:sldLayoutMkLst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3126506693" sldId="2147483723"/>
              <ac:spMk id="2" creationId="{46E39DAE-67D8-7945-A118-FCB2C748C0E8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3126506693" sldId="2147483723"/>
              <ac:spMk id="3" creationId="{D56DBC01-C9EF-9648-B503-2BBEC17C47DB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3126506693" sldId="2147483723"/>
              <ac:spMk id="17" creationId="{DBC5C841-1193-2343-9E34-25056BEE3358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3126506693" sldId="2147483723"/>
              <ac:spMk id="20" creationId="{00000000-0000-0000-0000-000000000000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3126506693" sldId="2147483723"/>
              <ac:spMk id="21" creationId="{00000000-0000-0000-0000-000000000000}"/>
            </ac:spMkLst>
          </pc:sp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848161082" sldId="2147483705"/>
              <pc:sldLayoutMk cId="3126506693" sldId="2147483723"/>
              <ac:picMk id="4" creationId="{98477B80-07B4-E044-9FB6-FD6587A4E233}"/>
            </ac:picMkLst>
          </pc:pic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848161082" sldId="2147483705"/>
              <pc:sldLayoutMk cId="3126506693" sldId="2147483723"/>
              <ac:picMk id="6" creationId="{E0ED11FA-33F8-B64E-9798-ABB1D413C6C5}"/>
            </ac:picMkLst>
          </pc:picChg>
        </pc:sldLayoutChg>
        <pc:sldLayoutChg chg="modSp">
          <pc:chgData name="Sarah Duffy" userId="ca92ddb4-4620-4127-97b1-8232d187080b" providerId="ADAL" clId="{4B6ADE5A-C76D-450B-80A9-297E76827CED}" dt="2024-02-21T10:09:53.170" v="0"/>
          <pc:sldLayoutMkLst>
            <pc:docMk/>
            <pc:sldMasterMk cId="848161082" sldId="2147483705"/>
            <pc:sldLayoutMk cId="2794632636" sldId="2147483724"/>
          </pc:sldLayoutMkLst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2794632636" sldId="2147483724"/>
              <ac:spMk id="2" creationId="{46E39DAE-67D8-7945-A118-FCB2C748C0E8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2794632636" sldId="2147483724"/>
              <ac:spMk id="20" creationId="{00000000-0000-0000-0000-000000000000}"/>
            </ac:spMkLst>
          </pc:sp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848161082" sldId="2147483705"/>
              <pc:sldLayoutMk cId="2794632636" sldId="2147483724"/>
              <ac:picMk id="4" creationId="{98477B80-07B4-E044-9FB6-FD6587A4E233}"/>
            </ac:picMkLst>
          </pc:pic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848161082" sldId="2147483705"/>
              <pc:sldLayoutMk cId="2794632636" sldId="2147483724"/>
              <ac:picMk id="6" creationId="{E0ED11FA-33F8-B64E-9798-ABB1D413C6C5}"/>
            </ac:picMkLst>
          </pc:picChg>
        </pc:sldLayoutChg>
        <pc:sldLayoutChg chg="modSp">
          <pc:chgData name="Sarah Duffy" userId="ca92ddb4-4620-4127-97b1-8232d187080b" providerId="ADAL" clId="{4B6ADE5A-C76D-450B-80A9-297E76827CED}" dt="2024-02-21T10:09:53.170" v="0"/>
          <pc:sldLayoutMkLst>
            <pc:docMk/>
            <pc:sldMasterMk cId="848161082" sldId="2147483705"/>
            <pc:sldLayoutMk cId="2402894595" sldId="2147483725"/>
          </pc:sldLayoutMkLst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2402894595" sldId="2147483725"/>
              <ac:spMk id="2" creationId="{46E39DAE-67D8-7945-A118-FCB2C748C0E8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2402894595" sldId="2147483725"/>
              <ac:spMk id="3" creationId="{D56DBC01-C9EF-9648-B503-2BBEC17C47DB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2402894595" sldId="2147483725"/>
              <ac:spMk id="17" creationId="{DBC5C841-1193-2343-9E34-25056BEE3358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2402894595" sldId="2147483725"/>
              <ac:spMk id="20" creationId="{00000000-0000-0000-0000-000000000000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2402894595" sldId="2147483725"/>
              <ac:spMk id="21" creationId="{00000000-0000-0000-0000-000000000000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2402894595" sldId="2147483725"/>
              <ac:spMk id="28" creationId="{F0CAAFDE-C1C2-0F4E-A140-8DA2DBEDADF8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2402894595" sldId="2147483725"/>
              <ac:spMk id="29" creationId="{C2E7A077-99F2-3F45-BA4A-9E2BF4963469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2402894595" sldId="2147483725"/>
              <ac:spMk id="30" creationId="{AA1850DF-4484-9842-B4AA-47277E070CE2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2402894595" sldId="2147483725"/>
              <ac:spMk id="31" creationId="{AE89B730-CC01-F24D-AFF6-2AC3322A6300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2402894595" sldId="2147483725"/>
              <ac:spMk id="32" creationId="{C0E8D520-8FC3-1543-AD2D-9201B53F2EAE}"/>
            </ac:spMkLst>
          </pc:spChg>
          <pc:grpChg chg="mod">
            <ac:chgData name="Sarah Duffy" userId="ca92ddb4-4620-4127-97b1-8232d187080b" providerId="ADAL" clId="{4B6ADE5A-C76D-450B-80A9-297E76827CED}" dt="2024-02-21T10:09:53.170" v="0"/>
            <ac:grpSpMkLst>
              <pc:docMk/>
              <pc:sldMasterMk cId="848161082" sldId="2147483705"/>
              <pc:sldLayoutMk cId="2402894595" sldId="2147483725"/>
              <ac:grpSpMk id="7" creationId="{0746165B-FD5E-D142-B209-0F421515942D}"/>
            </ac:grpSpMkLst>
          </pc:grpChg>
          <pc:grpChg chg="mod">
            <ac:chgData name="Sarah Duffy" userId="ca92ddb4-4620-4127-97b1-8232d187080b" providerId="ADAL" clId="{4B6ADE5A-C76D-450B-80A9-297E76827CED}" dt="2024-02-21T10:09:53.170" v="0"/>
            <ac:grpSpMkLst>
              <pc:docMk/>
              <pc:sldMasterMk cId="848161082" sldId="2147483705"/>
              <pc:sldLayoutMk cId="2402894595" sldId="2147483725"/>
              <ac:grpSpMk id="26" creationId="{1A07B9E0-7E2D-E542-8AA9-D66E50376C42}"/>
            </ac:grpSpMkLst>
          </pc:grpChg>
          <pc:grpChg chg="mod">
            <ac:chgData name="Sarah Duffy" userId="ca92ddb4-4620-4127-97b1-8232d187080b" providerId="ADAL" clId="{4B6ADE5A-C76D-450B-80A9-297E76827CED}" dt="2024-02-21T10:09:53.170" v="0"/>
            <ac:grpSpMkLst>
              <pc:docMk/>
              <pc:sldMasterMk cId="848161082" sldId="2147483705"/>
              <pc:sldLayoutMk cId="2402894595" sldId="2147483725"/>
              <ac:grpSpMk id="27" creationId="{E3154BD2-E823-AE40-8A78-1FB9A1E8DC56}"/>
            </ac:grpSpMkLst>
          </pc:grp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848161082" sldId="2147483705"/>
              <pc:sldLayoutMk cId="2402894595" sldId="2147483725"/>
              <ac:picMk id="4" creationId="{98477B80-07B4-E044-9FB6-FD6587A4E233}"/>
            </ac:picMkLst>
          </pc:pic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848161082" sldId="2147483705"/>
              <pc:sldLayoutMk cId="2402894595" sldId="2147483725"/>
              <ac:picMk id="6" creationId="{E0ED11FA-33F8-B64E-9798-ABB1D413C6C5}"/>
            </ac:picMkLst>
          </pc:pic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848161082" sldId="2147483705"/>
              <pc:sldLayoutMk cId="2402894595" sldId="2147483725"/>
              <ac:picMk id="11" creationId="{AA526E88-591A-5A48-9608-6CF55CA8A269}"/>
            </ac:picMkLst>
          </pc:picChg>
        </pc:sldLayoutChg>
        <pc:sldLayoutChg chg="modSp">
          <pc:chgData name="Sarah Duffy" userId="ca92ddb4-4620-4127-97b1-8232d187080b" providerId="ADAL" clId="{4B6ADE5A-C76D-450B-80A9-297E76827CED}" dt="2024-02-21T10:09:53.170" v="0"/>
          <pc:sldLayoutMkLst>
            <pc:docMk/>
            <pc:sldMasterMk cId="848161082" sldId="2147483705"/>
            <pc:sldLayoutMk cId="1281734313" sldId="2147483726"/>
          </pc:sldLayoutMkLst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1281734313" sldId="2147483726"/>
              <ac:spMk id="2" creationId="{46E39DAE-67D8-7945-A118-FCB2C748C0E8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1281734313" sldId="2147483726"/>
              <ac:spMk id="3" creationId="{12CB7DDE-D470-2E4A-B1D5-7BDEF625B5A6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1281734313" sldId="2147483726"/>
              <ac:spMk id="8" creationId="{3AE447CC-AC9D-3D45-8A65-2B6BD6F16228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1281734313" sldId="2147483726"/>
              <ac:spMk id="10" creationId="{30DCA50E-B617-0947-89AE-0A6F587BF583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1281734313" sldId="2147483726"/>
              <ac:spMk id="17" creationId="{DBC5C841-1193-2343-9E34-25056BEE3358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1281734313" sldId="2147483726"/>
              <ac:spMk id="20" creationId="{00000000-0000-0000-0000-000000000000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1281734313" sldId="2147483726"/>
              <ac:spMk id="21" creationId="{00000000-0000-0000-0000-000000000000}"/>
            </ac:spMkLst>
          </pc:sp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848161082" sldId="2147483705"/>
              <pc:sldLayoutMk cId="1281734313" sldId="2147483726"/>
              <ac:picMk id="4" creationId="{98477B80-07B4-E044-9FB6-FD6587A4E233}"/>
            </ac:picMkLst>
          </pc:pic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848161082" sldId="2147483705"/>
              <pc:sldLayoutMk cId="1281734313" sldId="2147483726"/>
              <ac:picMk id="6" creationId="{E0ED11FA-33F8-B64E-9798-ABB1D413C6C5}"/>
            </ac:picMkLst>
          </pc:picChg>
        </pc:sldLayoutChg>
        <pc:sldLayoutChg chg="modSp">
          <pc:chgData name="Sarah Duffy" userId="ca92ddb4-4620-4127-97b1-8232d187080b" providerId="ADAL" clId="{4B6ADE5A-C76D-450B-80A9-297E76827CED}" dt="2024-02-21T10:09:53.170" v="0"/>
          <pc:sldLayoutMkLst>
            <pc:docMk/>
            <pc:sldMasterMk cId="848161082" sldId="2147483705"/>
            <pc:sldLayoutMk cId="176345919" sldId="2147483727"/>
          </pc:sldLayoutMkLst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176345919" sldId="2147483727"/>
              <ac:spMk id="2" creationId="{46E39DAE-67D8-7945-A118-FCB2C748C0E8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176345919" sldId="2147483727"/>
              <ac:spMk id="7" creationId="{3DADD7AA-5163-B64F-8069-915E52548D8B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176345919" sldId="2147483727"/>
              <ac:spMk id="11" creationId="{21FECE8D-0AC1-F842-96D6-5247CA0175BB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176345919" sldId="2147483727"/>
              <ac:spMk id="12" creationId="{27FCF3A7-5046-D948-882C-53D96DD40AED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176345919" sldId="2147483727"/>
              <ac:spMk id="20" creationId="{00000000-0000-0000-0000-000000000000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176345919" sldId="2147483727"/>
              <ac:spMk id="21" creationId="{00000000-0000-0000-0000-000000000000}"/>
            </ac:spMkLst>
          </pc:sp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848161082" sldId="2147483705"/>
              <pc:sldLayoutMk cId="176345919" sldId="2147483727"/>
              <ac:picMk id="4" creationId="{98477B80-07B4-E044-9FB6-FD6587A4E233}"/>
            </ac:picMkLst>
          </pc:pic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848161082" sldId="2147483705"/>
              <pc:sldLayoutMk cId="176345919" sldId="2147483727"/>
              <ac:picMk id="6" creationId="{E0ED11FA-33F8-B64E-9798-ABB1D413C6C5}"/>
            </ac:picMkLst>
          </pc:picChg>
        </pc:sldLayoutChg>
        <pc:sldLayoutChg chg="modSp">
          <pc:chgData name="Sarah Duffy" userId="ca92ddb4-4620-4127-97b1-8232d187080b" providerId="ADAL" clId="{4B6ADE5A-C76D-450B-80A9-297E76827CED}" dt="2024-02-21T10:09:53.170" v="0"/>
          <pc:sldLayoutMkLst>
            <pc:docMk/>
            <pc:sldMasterMk cId="848161082" sldId="2147483705"/>
            <pc:sldLayoutMk cId="3205579535" sldId="2147483728"/>
          </pc:sldLayoutMkLst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3205579535" sldId="2147483728"/>
              <ac:spMk id="2" creationId="{46E39DAE-67D8-7945-A118-FCB2C748C0E8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3205579535" sldId="2147483728"/>
              <ac:spMk id="8" creationId="{3AE447CC-AC9D-3D45-8A65-2B6BD6F16228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3205579535" sldId="2147483728"/>
              <ac:spMk id="11" creationId="{FC0BE9DA-46D1-6F40-A5AF-8DDB397B75FC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3205579535" sldId="2147483728"/>
              <ac:spMk id="12" creationId="{2423B2E7-9F84-BD4D-BC02-8D01B255175F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3205579535" sldId="2147483728"/>
              <ac:spMk id="20" creationId="{00000000-0000-0000-0000-000000000000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3205579535" sldId="2147483728"/>
              <ac:spMk id="21" creationId="{00000000-0000-0000-0000-000000000000}"/>
            </ac:spMkLst>
          </pc:sp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848161082" sldId="2147483705"/>
              <pc:sldLayoutMk cId="3205579535" sldId="2147483728"/>
              <ac:picMk id="4" creationId="{98477B80-07B4-E044-9FB6-FD6587A4E233}"/>
            </ac:picMkLst>
          </pc:pic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848161082" sldId="2147483705"/>
              <pc:sldLayoutMk cId="3205579535" sldId="2147483728"/>
              <ac:picMk id="6" creationId="{E0ED11FA-33F8-B64E-9798-ABB1D413C6C5}"/>
            </ac:picMkLst>
          </pc:picChg>
        </pc:sldLayoutChg>
        <pc:sldLayoutChg chg="modSp">
          <pc:chgData name="Sarah Duffy" userId="ca92ddb4-4620-4127-97b1-8232d187080b" providerId="ADAL" clId="{4B6ADE5A-C76D-450B-80A9-297E76827CED}" dt="2024-02-21T10:09:53.170" v="0"/>
          <pc:sldLayoutMkLst>
            <pc:docMk/>
            <pc:sldMasterMk cId="848161082" sldId="2147483705"/>
            <pc:sldLayoutMk cId="1116996324" sldId="2147483729"/>
          </pc:sldLayoutMkLst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1116996324" sldId="2147483729"/>
              <ac:spMk id="21" creationId="{00000000-0000-0000-0000-000000000000}"/>
            </ac:spMkLst>
          </pc:spChg>
        </pc:sldLayoutChg>
        <pc:sldLayoutChg chg="modSp">
          <pc:chgData name="Sarah Duffy" userId="ca92ddb4-4620-4127-97b1-8232d187080b" providerId="ADAL" clId="{4B6ADE5A-C76D-450B-80A9-297E76827CED}" dt="2024-02-21T10:09:53.170" v="0"/>
          <pc:sldLayoutMkLst>
            <pc:docMk/>
            <pc:sldMasterMk cId="848161082" sldId="2147483705"/>
            <pc:sldLayoutMk cId="1382653992" sldId="2147483730"/>
          </pc:sldLayoutMkLst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1382653992" sldId="2147483730"/>
              <ac:spMk id="6" creationId="{3069CA30-9EB4-1F4C-B41C-2236F19BEAC1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1382653992" sldId="2147483730"/>
              <ac:spMk id="8" creationId="{B7C66D5F-8250-4641-A405-C4E53849B313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1382653992" sldId="2147483730"/>
              <ac:spMk id="21" creationId="{00000000-0000-0000-0000-000000000000}"/>
            </ac:spMkLst>
          </pc:spChg>
        </pc:sldLayoutChg>
        <pc:sldLayoutChg chg="modSp">
          <pc:chgData name="Sarah Duffy" userId="ca92ddb4-4620-4127-97b1-8232d187080b" providerId="ADAL" clId="{4B6ADE5A-C76D-450B-80A9-297E76827CED}" dt="2024-02-21T10:09:53.170" v="0"/>
          <pc:sldLayoutMkLst>
            <pc:docMk/>
            <pc:sldMasterMk cId="848161082" sldId="2147483705"/>
            <pc:sldLayoutMk cId="936103489" sldId="2147483731"/>
          </pc:sldLayoutMkLst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936103489" sldId="2147483731"/>
              <ac:spMk id="2" creationId="{AA62D2F5-7565-0C4C-B57F-625789053360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936103489" sldId="2147483731"/>
              <ac:spMk id="20" creationId="{00000000-0000-0000-0000-000000000000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936103489" sldId="2147483731"/>
              <ac:spMk id="25" creationId="{32CBA17A-6831-EB4C-B831-1DD5377D299C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936103489" sldId="2147483731"/>
              <ac:spMk id="26" creationId="{A56650AE-AD64-1A4C-AC2E-408CD14D0762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936103489" sldId="2147483731"/>
              <ac:spMk id="27" creationId="{7B6FD24C-EABA-7D46-99BB-7E6CDB65D7B1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936103489" sldId="2147483731"/>
              <ac:spMk id="28" creationId="{5F943E21-6E5A-C348-9741-0F34CA82B230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936103489" sldId="2147483731"/>
              <ac:spMk id="29" creationId="{4346E5B1-8802-3D40-AAEE-7A42C76785CC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936103489" sldId="2147483731"/>
              <ac:spMk id="30" creationId="{4C6F4FA6-B703-884E-AF90-73A4BE34B7CE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936103489" sldId="2147483731"/>
              <ac:spMk id="31" creationId="{4BB842F8-1867-B648-BFE0-EB13EA2D1AED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936103489" sldId="2147483731"/>
              <ac:spMk id="32" creationId="{4FB35A11-5A80-D040-9634-C54E188568E8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936103489" sldId="2147483731"/>
              <ac:spMk id="33" creationId="{4B83495A-FC64-5348-B2CD-8F51E32C4F4B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936103489" sldId="2147483731"/>
              <ac:spMk id="34" creationId="{76F7B569-63F7-0C4E-9481-5E1BD2FF34D0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936103489" sldId="2147483731"/>
              <ac:spMk id="35" creationId="{4F2EF091-5118-E948-BF51-2D2F702428D0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936103489" sldId="2147483731"/>
              <ac:spMk id="36" creationId="{9AAFB0D7-A2DF-7D4C-BD3B-8F9BA9D477B3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936103489" sldId="2147483731"/>
              <ac:spMk id="37" creationId="{553E9F97-E47C-4447-B622-4AC61A8932C0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936103489" sldId="2147483731"/>
              <ac:spMk id="38" creationId="{2C17771C-3BF1-F643-A32E-7CEA64CF2E07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936103489" sldId="2147483731"/>
              <ac:spMk id="39" creationId="{82320F3E-194F-634E-A657-97C390C6D57B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936103489" sldId="2147483731"/>
              <ac:spMk id="44" creationId="{77EF068D-9417-C74F-B245-D4B584BA9552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936103489" sldId="2147483731"/>
              <ac:spMk id="45" creationId="{C9735FCD-8CFD-0E44-8694-C741894B70FC}"/>
            </ac:spMkLst>
          </pc:sp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848161082" sldId="2147483705"/>
              <pc:sldLayoutMk cId="936103489" sldId="2147483731"/>
              <ac:picMk id="4" creationId="{98477B80-07B4-E044-9FB6-FD6587A4E233}"/>
            </ac:picMkLst>
          </pc:pic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848161082" sldId="2147483705"/>
              <pc:sldLayoutMk cId="936103489" sldId="2147483731"/>
              <ac:picMk id="6" creationId="{E0ED11FA-33F8-B64E-9798-ABB1D413C6C5}"/>
            </ac:picMkLst>
          </pc:pic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848161082" sldId="2147483705"/>
              <pc:sldLayoutMk cId="936103489" sldId="2147483731"/>
              <ac:picMk id="8" creationId="{F5E5E74D-9B54-F24F-BDC0-FE0E87D36379}"/>
            </ac:picMkLst>
          </pc:pic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848161082" sldId="2147483705"/>
              <pc:sldLayoutMk cId="936103489" sldId="2147483731"/>
              <ac:picMk id="9" creationId="{588AADD9-4D5F-CB42-AB44-CD66A31D2C86}"/>
            </ac:picMkLst>
          </pc:pic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848161082" sldId="2147483705"/>
              <pc:sldLayoutMk cId="936103489" sldId="2147483731"/>
              <ac:picMk id="10" creationId="{3680D870-6A34-4242-9CD8-CD791B630DED}"/>
            </ac:picMkLst>
          </pc:pic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848161082" sldId="2147483705"/>
              <pc:sldLayoutMk cId="936103489" sldId="2147483731"/>
              <ac:picMk id="11" creationId="{E4ACAD37-691F-CB45-AB51-5B3D69012C32}"/>
            </ac:picMkLst>
          </pc:pic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848161082" sldId="2147483705"/>
              <pc:sldLayoutMk cId="936103489" sldId="2147483731"/>
              <ac:picMk id="12" creationId="{E764F4E6-F3FF-054E-8E7C-FCDF6E8CF2C7}"/>
            </ac:picMkLst>
          </pc:pic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848161082" sldId="2147483705"/>
              <pc:sldLayoutMk cId="936103489" sldId="2147483731"/>
              <ac:picMk id="13" creationId="{B49C0A1E-EA38-2A40-966B-AE1AB6EF8278}"/>
            </ac:picMkLst>
          </pc:pic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848161082" sldId="2147483705"/>
              <pc:sldLayoutMk cId="936103489" sldId="2147483731"/>
              <ac:picMk id="14" creationId="{375DBBE6-B942-764A-BEE1-23645974183A}"/>
            </ac:picMkLst>
          </pc:pic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848161082" sldId="2147483705"/>
              <pc:sldLayoutMk cId="936103489" sldId="2147483731"/>
              <ac:picMk id="15" creationId="{81265C50-A7C2-A545-A647-234D93229E03}"/>
            </ac:picMkLst>
          </pc:pic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848161082" sldId="2147483705"/>
              <pc:sldLayoutMk cId="936103489" sldId="2147483731"/>
              <ac:picMk id="16" creationId="{173B116A-80A6-DA44-8193-0CE064FA3FD4}"/>
            </ac:picMkLst>
          </pc:pic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848161082" sldId="2147483705"/>
              <pc:sldLayoutMk cId="936103489" sldId="2147483731"/>
              <ac:picMk id="17" creationId="{917348F9-CD58-3D4E-9308-204CAF4A6311}"/>
            </ac:picMkLst>
          </pc:pic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848161082" sldId="2147483705"/>
              <pc:sldLayoutMk cId="936103489" sldId="2147483731"/>
              <ac:picMk id="18" creationId="{015AA43A-3285-C74D-9522-6A9109621A3C}"/>
            </ac:picMkLst>
          </pc:pic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848161082" sldId="2147483705"/>
              <pc:sldLayoutMk cId="936103489" sldId="2147483731"/>
              <ac:picMk id="19" creationId="{922C63F5-0DB1-9B43-9AEA-AD937802B5B0}"/>
            </ac:picMkLst>
          </pc:pic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848161082" sldId="2147483705"/>
              <pc:sldLayoutMk cId="936103489" sldId="2147483731"/>
              <ac:picMk id="21" creationId="{DECA83D2-F03C-C242-852B-DBB809C8980B}"/>
            </ac:picMkLst>
          </pc:pic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848161082" sldId="2147483705"/>
              <pc:sldLayoutMk cId="936103489" sldId="2147483731"/>
              <ac:picMk id="22" creationId="{4DA371E9-FC67-7D43-B103-E8C29063A66E}"/>
            </ac:picMkLst>
          </pc:pic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848161082" sldId="2147483705"/>
              <pc:sldLayoutMk cId="936103489" sldId="2147483731"/>
              <ac:picMk id="23" creationId="{9B723428-4AE7-EB4A-AFF9-7D26C91FD4A1}"/>
            </ac:picMkLst>
          </pc:pic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848161082" sldId="2147483705"/>
              <pc:sldLayoutMk cId="936103489" sldId="2147483731"/>
              <ac:picMk id="40" creationId="{4C762D49-AD12-3B4B-866C-9F7803A3DF4B}"/>
            </ac:picMkLst>
          </pc:pic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848161082" sldId="2147483705"/>
              <pc:sldLayoutMk cId="936103489" sldId="2147483731"/>
              <ac:picMk id="42" creationId="{9D9EFD7F-A1B5-6145-9F39-51DDA6EF7A01}"/>
            </ac:picMkLst>
          </pc:picChg>
        </pc:sldLayoutChg>
        <pc:sldLayoutChg chg="modSp">
          <pc:chgData name="Sarah Duffy" userId="ca92ddb4-4620-4127-97b1-8232d187080b" providerId="ADAL" clId="{4B6ADE5A-C76D-450B-80A9-297E76827CED}" dt="2024-02-21T10:09:53.170" v="0"/>
          <pc:sldLayoutMkLst>
            <pc:docMk/>
            <pc:sldMasterMk cId="848161082" sldId="2147483705"/>
            <pc:sldLayoutMk cId="3345799670" sldId="2147483732"/>
          </pc:sldLayoutMkLst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3345799670" sldId="2147483732"/>
              <ac:spMk id="2" creationId="{4AA9C6DB-A566-044B-996E-EC130FF2CEB5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3345799670" sldId="2147483732"/>
              <ac:spMk id="4" creationId="{CE1F52E7-1747-9E41-B97D-F50FADA4A458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3345799670" sldId="2147483732"/>
              <ac:spMk id="14" creationId="{B42E2006-8473-4941-B46B-BA51C16141EF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3345799670" sldId="2147483732"/>
              <ac:spMk id="20" creationId="{C1BC7AA7-98CB-AF44-94A3-89F960D16C0A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3345799670" sldId="2147483732"/>
              <ac:spMk id="24" creationId="{7D20BC59-E3FA-B641-90D4-F1FD83F93565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3345799670" sldId="2147483732"/>
              <ac:spMk id="54" creationId="{B52CF542-81A7-8849-B747-E439ED428F15}"/>
            </ac:spMkLst>
          </pc:sp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848161082" sldId="2147483705"/>
              <pc:sldLayoutMk cId="3345799670" sldId="2147483732"/>
              <ac:picMk id="5" creationId="{983F4D11-DD96-0245-A59E-0D412DF8B064}"/>
            </ac:picMkLst>
          </pc:pic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848161082" sldId="2147483705"/>
              <pc:sldLayoutMk cId="3345799670" sldId="2147483732"/>
              <ac:picMk id="6" creationId="{AB7BC225-F5C2-4E99-803D-04ACDCCE946D}"/>
            </ac:picMkLst>
          </pc:pic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848161082" sldId="2147483705"/>
              <pc:sldLayoutMk cId="3345799670" sldId="2147483732"/>
              <ac:picMk id="16" creationId="{2BCF57D8-A05C-7649-9E51-B321EB463621}"/>
            </ac:picMkLst>
          </pc:picChg>
        </pc:sldLayoutChg>
        <pc:sldLayoutChg chg="modSp">
          <pc:chgData name="Sarah Duffy" userId="ca92ddb4-4620-4127-97b1-8232d187080b" providerId="ADAL" clId="{4B6ADE5A-C76D-450B-80A9-297E76827CED}" dt="2024-02-21T10:09:53.170" v="0"/>
          <pc:sldLayoutMkLst>
            <pc:docMk/>
            <pc:sldMasterMk cId="848161082" sldId="2147483705"/>
            <pc:sldLayoutMk cId="2352962564" sldId="2147483733"/>
          </pc:sldLayoutMkLst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2352962564" sldId="2147483733"/>
              <ac:spMk id="2" creationId="{46E39DAE-67D8-7945-A118-FCB2C748C0E8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2352962564" sldId="2147483733"/>
              <ac:spMk id="7" creationId="{606D3A9E-396E-8844-92FE-17440105DCD6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2352962564" sldId="2147483733"/>
              <ac:spMk id="17" creationId="{DBC5C841-1193-2343-9E34-25056BEE3358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2352962564" sldId="2147483733"/>
              <ac:spMk id="20" creationId="{00000000-0000-0000-0000-000000000000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2352962564" sldId="2147483733"/>
              <ac:spMk id="21" creationId="{00000000-0000-0000-0000-000000000000}"/>
            </ac:spMkLst>
          </pc:sp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848161082" sldId="2147483705"/>
              <pc:sldLayoutMk cId="2352962564" sldId="2147483733"/>
              <ac:picMk id="4" creationId="{98477B80-07B4-E044-9FB6-FD6587A4E233}"/>
            </ac:picMkLst>
          </pc:pic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848161082" sldId="2147483705"/>
              <pc:sldLayoutMk cId="2352962564" sldId="2147483733"/>
              <ac:picMk id="6" creationId="{E0ED11FA-33F8-B64E-9798-ABB1D413C6C5}"/>
            </ac:picMkLst>
          </pc:picChg>
        </pc:sldLayoutChg>
        <pc:sldLayoutChg chg="modSp">
          <pc:chgData name="Sarah Duffy" userId="ca92ddb4-4620-4127-97b1-8232d187080b" providerId="ADAL" clId="{4B6ADE5A-C76D-450B-80A9-297E76827CED}" dt="2024-02-21T10:09:53.170" v="0"/>
          <pc:sldLayoutMkLst>
            <pc:docMk/>
            <pc:sldMasterMk cId="848161082" sldId="2147483705"/>
            <pc:sldLayoutMk cId="755375905" sldId="2147483734"/>
          </pc:sldLayoutMkLst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755375905" sldId="2147483734"/>
              <ac:spMk id="2" creationId="{CFA844FA-7547-47E5-B379-6B9D32A15DC7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755375905" sldId="2147483734"/>
              <ac:spMk id="3" creationId="{BEB7FD69-8129-43CC-BA0E-64845A42BA1D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755375905" sldId="2147483734"/>
              <ac:spMk id="6" creationId="{17D78324-31A9-4E31-BDD3-FB5B8DDB27EA}"/>
            </ac:spMkLst>
          </pc:spChg>
        </pc:sldLayoutChg>
        <pc:sldLayoutChg chg="modSp">
          <pc:chgData name="Sarah Duffy" userId="ca92ddb4-4620-4127-97b1-8232d187080b" providerId="ADAL" clId="{4B6ADE5A-C76D-450B-80A9-297E76827CED}" dt="2024-02-21T10:09:53.170" v="0"/>
          <pc:sldLayoutMkLst>
            <pc:docMk/>
            <pc:sldMasterMk cId="848161082" sldId="2147483705"/>
            <pc:sldLayoutMk cId="1477659082" sldId="2147483735"/>
          </pc:sldLayoutMkLst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1477659082" sldId="2147483735"/>
              <ac:spMk id="5" creationId="{DA85322E-B571-481E-8D9C-37DEB7B6B212}"/>
            </ac:spMkLst>
          </pc:spChg>
        </pc:sldLayoutChg>
        <pc:sldLayoutChg chg="modSp">
          <pc:chgData name="Sarah Duffy" userId="ca92ddb4-4620-4127-97b1-8232d187080b" providerId="ADAL" clId="{4B6ADE5A-C76D-450B-80A9-297E76827CED}" dt="2024-02-21T10:09:53.170" v="0"/>
          <pc:sldLayoutMkLst>
            <pc:docMk/>
            <pc:sldMasterMk cId="848161082" sldId="2147483705"/>
            <pc:sldLayoutMk cId="3925243549" sldId="2147483736"/>
          </pc:sldLayoutMkLst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3925243549" sldId="2147483736"/>
              <ac:spMk id="2" creationId="{46E39DAE-67D8-7945-A118-FCB2C748C0E8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3925243549" sldId="2147483736"/>
              <ac:spMk id="5" creationId="{611B462A-E057-0C4F-8169-A69EB10E7AB6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3925243549" sldId="2147483736"/>
              <ac:spMk id="8" creationId="{3AE447CC-AC9D-3D45-8A65-2B6BD6F16228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3925243549" sldId="2147483736"/>
              <ac:spMk id="13" creationId="{9CE1321D-AFC7-6849-BEE7-BE17FEA621FD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3925243549" sldId="2147483736"/>
              <ac:spMk id="20" creationId="{00000000-0000-0000-0000-000000000000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3925243549" sldId="2147483736"/>
              <ac:spMk id="21" creationId="{00000000-0000-0000-0000-000000000000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3925243549" sldId="2147483736"/>
              <ac:spMk id="36" creationId="{4CBDD99A-E020-AF47-9252-E637CCE372F4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3925243549" sldId="2147483736"/>
              <ac:spMk id="37" creationId="{1137723F-AC63-7949-98F6-09270B933C22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3925243549" sldId="2147483736"/>
              <ac:spMk id="39" creationId="{771B3C35-6E65-AA42-8592-B94560C29FB4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3925243549" sldId="2147483736"/>
              <ac:spMk id="40" creationId="{9BB13C43-6738-004A-87BF-4B1778A14CD0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3925243549" sldId="2147483736"/>
              <ac:spMk id="41" creationId="{AFAB8549-7933-6649-9EEE-2040AEC1827A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3925243549" sldId="2147483736"/>
              <ac:spMk id="42" creationId="{4DEDB814-10B0-9747-AF95-B61DE4695A4A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3925243549" sldId="2147483736"/>
              <ac:spMk id="55" creationId="{9CB09473-233C-9B46-B806-0C0C4139383B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3925243549" sldId="2147483736"/>
              <ac:spMk id="57" creationId="{28C66F6B-1EC1-4143-8548-F21F45A19058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3925243549" sldId="2147483736"/>
              <ac:spMk id="59" creationId="{AC853973-87C9-344A-98BB-0BF93DB3F4D8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3925243549" sldId="2147483736"/>
              <ac:spMk id="61" creationId="{D3D3B237-935B-FB48-8DA3-A6F8B7293586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3925243549" sldId="2147483736"/>
              <ac:spMk id="67" creationId="{CC99759B-160F-E94E-ADD8-B47AC542EA6D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3925243549" sldId="2147483736"/>
              <ac:spMk id="69" creationId="{3AF17078-ABC4-B342-88E0-CCBAD96C3982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3925243549" sldId="2147483736"/>
              <ac:spMk id="71" creationId="{E83C446F-CAF6-F249-829C-5FBF4A84B89C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3925243549" sldId="2147483736"/>
              <ac:spMk id="73" creationId="{E5C4E78A-E055-3743-82E7-1B0DFD1B694D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3925243549" sldId="2147483736"/>
              <ac:spMk id="83" creationId="{6B97205C-BFD1-6242-9274-825F963EC10E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3925243549" sldId="2147483736"/>
              <ac:spMk id="85" creationId="{7264281C-9317-164E-92FC-CB2D2D7EDFC0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3925243549" sldId="2147483736"/>
              <ac:spMk id="86" creationId="{5038E63C-59E0-A243-81CE-B8AD04D28CE2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848161082" sldId="2147483705"/>
              <pc:sldLayoutMk cId="3925243549" sldId="2147483736"/>
              <ac:spMk id="87" creationId="{295AD10F-D7CC-FF41-B381-AE628F8D15CA}"/>
            </ac:spMkLst>
          </pc:spChg>
          <pc:grpChg chg="mod">
            <ac:chgData name="Sarah Duffy" userId="ca92ddb4-4620-4127-97b1-8232d187080b" providerId="ADAL" clId="{4B6ADE5A-C76D-450B-80A9-297E76827CED}" dt="2024-02-21T10:09:53.170" v="0"/>
            <ac:grpSpMkLst>
              <pc:docMk/>
              <pc:sldMasterMk cId="848161082" sldId="2147483705"/>
              <pc:sldLayoutMk cId="3925243549" sldId="2147483736"/>
              <ac:grpSpMk id="35" creationId="{CDA3E805-6E5A-874E-BB4D-43AF61942CB4}"/>
            </ac:grpSpMkLst>
          </pc:grpChg>
          <pc:grpChg chg="mod">
            <ac:chgData name="Sarah Duffy" userId="ca92ddb4-4620-4127-97b1-8232d187080b" providerId="ADAL" clId="{4B6ADE5A-C76D-450B-80A9-297E76827CED}" dt="2024-02-21T10:09:53.170" v="0"/>
            <ac:grpSpMkLst>
              <pc:docMk/>
              <pc:sldMasterMk cId="848161082" sldId="2147483705"/>
              <pc:sldLayoutMk cId="3925243549" sldId="2147483736"/>
              <ac:grpSpMk id="38" creationId="{5234A5EC-03CF-EF4E-8DC4-A2D85F52BE6B}"/>
            </ac:grpSpMkLst>
          </pc:grpChg>
          <pc:grpChg chg="mod">
            <ac:chgData name="Sarah Duffy" userId="ca92ddb4-4620-4127-97b1-8232d187080b" providerId="ADAL" clId="{4B6ADE5A-C76D-450B-80A9-297E76827CED}" dt="2024-02-21T10:09:53.170" v="0"/>
            <ac:grpSpMkLst>
              <pc:docMk/>
              <pc:sldMasterMk cId="848161082" sldId="2147483705"/>
              <pc:sldLayoutMk cId="3925243549" sldId="2147483736"/>
              <ac:grpSpMk id="54" creationId="{7927F03D-B990-A945-BF4E-1600F83F2273}"/>
            </ac:grpSpMkLst>
          </pc:grpChg>
          <pc:grpChg chg="mod">
            <ac:chgData name="Sarah Duffy" userId="ca92ddb4-4620-4127-97b1-8232d187080b" providerId="ADAL" clId="{4B6ADE5A-C76D-450B-80A9-297E76827CED}" dt="2024-02-21T10:09:53.170" v="0"/>
            <ac:grpSpMkLst>
              <pc:docMk/>
              <pc:sldMasterMk cId="848161082" sldId="2147483705"/>
              <pc:sldLayoutMk cId="3925243549" sldId="2147483736"/>
              <ac:grpSpMk id="58" creationId="{A3546537-95AC-3B4F-AAC9-14414225CEE7}"/>
            </ac:grpSpMkLst>
          </pc:grpChg>
          <pc:grpChg chg="mod">
            <ac:chgData name="Sarah Duffy" userId="ca92ddb4-4620-4127-97b1-8232d187080b" providerId="ADAL" clId="{4B6ADE5A-C76D-450B-80A9-297E76827CED}" dt="2024-02-21T10:09:53.170" v="0"/>
            <ac:grpSpMkLst>
              <pc:docMk/>
              <pc:sldMasterMk cId="848161082" sldId="2147483705"/>
              <pc:sldLayoutMk cId="3925243549" sldId="2147483736"/>
              <ac:grpSpMk id="66" creationId="{821905F2-8063-184A-BB2F-3975AA45F68A}"/>
            </ac:grpSpMkLst>
          </pc:grpChg>
          <pc:grpChg chg="mod">
            <ac:chgData name="Sarah Duffy" userId="ca92ddb4-4620-4127-97b1-8232d187080b" providerId="ADAL" clId="{4B6ADE5A-C76D-450B-80A9-297E76827CED}" dt="2024-02-21T10:09:53.170" v="0"/>
            <ac:grpSpMkLst>
              <pc:docMk/>
              <pc:sldMasterMk cId="848161082" sldId="2147483705"/>
              <pc:sldLayoutMk cId="3925243549" sldId="2147483736"/>
              <ac:grpSpMk id="70" creationId="{137E5A9A-20DB-4143-8393-8F591172A443}"/>
            </ac:grpSpMkLst>
          </pc:grp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848161082" sldId="2147483705"/>
              <pc:sldLayoutMk cId="3925243549" sldId="2147483736"/>
              <ac:picMk id="4" creationId="{98477B80-07B4-E044-9FB6-FD6587A4E233}"/>
            </ac:picMkLst>
          </pc:pic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848161082" sldId="2147483705"/>
              <pc:sldLayoutMk cId="3925243549" sldId="2147483736"/>
              <ac:picMk id="6" creationId="{E0ED11FA-33F8-B64E-9798-ABB1D413C6C5}"/>
            </ac:picMkLst>
          </pc:picChg>
        </pc:sldLayoutChg>
      </pc:sldMasterChg>
      <pc:sldMasterChg chg="modSp modSldLayout">
        <pc:chgData name="Sarah Duffy" userId="ca92ddb4-4620-4127-97b1-8232d187080b" providerId="ADAL" clId="{4B6ADE5A-C76D-450B-80A9-297E76827CED}" dt="2024-02-21T10:09:53.170" v="0"/>
        <pc:sldMasterMkLst>
          <pc:docMk/>
          <pc:sldMasterMk cId="2525429835" sldId="2147483737"/>
        </pc:sldMasterMkLst>
        <pc:spChg chg="mod">
          <ac:chgData name="Sarah Duffy" userId="ca92ddb4-4620-4127-97b1-8232d187080b" providerId="ADAL" clId="{4B6ADE5A-C76D-450B-80A9-297E76827CED}" dt="2024-02-21T10:09:53.170" v="0"/>
          <ac:spMkLst>
            <pc:docMk/>
            <pc:sldMasterMk cId="2525429835" sldId="2147483737"/>
            <ac:spMk id="2" creationId="{00000000-0000-0000-0000-000000000000}"/>
          </ac:spMkLst>
        </pc:spChg>
        <pc:spChg chg="mod">
          <ac:chgData name="Sarah Duffy" userId="ca92ddb4-4620-4127-97b1-8232d187080b" providerId="ADAL" clId="{4B6ADE5A-C76D-450B-80A9-297E76827CED}" dt="2024-02-21T10:09:53.170" v="0"/>
          <ac:spMkLst>
            <pc:docMk/>
            <pc:sldMasterMk cId="2525429835" sldId="2147483737"/>
            <ac:spMk id="3" creationId="{00000000-0000-0000-0000-000000000000}"/>
          </ac:spMkLst>
        </pc:spChg>
        <pc:spChg chg="mod">
          <ac:chgData name="Sarah Duffy" userId="ca92ddb4-4620-4127-97b1-8232d187080b" providerId="ADAL" clId="{4B6ADE5A-C76D-450B-80A9-297E76827CED}" dt="2024-02-21T10:09:53.170" v="0"/>
          <ac:spMkLst>
            <pc:docMk/>
            <pc:sldMasterMk cId="2525429835" sldId="2147483737"/>
            <ac:spMk id="4" creationId="{00000000-0000-0000-0000-000000000000}"/>
          </ac:spMkLst>
        </pc:spChg>
        <pc:sldLayoutChg chg="modSp">
          <pc:chgData name="Sarah Duffy" userId="ca92ddb4-4620-4127-97b1-8232d187080b" providerId="ADAL" clId="{4B6ADE5A-C76D-450B-80A9-297E76827CED}" dt="2024-02-21T10:09:53.170" v="0"/>
          <pc:sldLayoutMkLst>
            <pc:docMk/>
            <pc:sldMasterMk cId="2525429835" sldId="2147483737"/>
            <pc:sldLayoutMk cId="3599206263" sldId="2147483738"/>
          </pc:sldLayoutMkLst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3599206263" sldId="2147483738"/>
              <ac:spMk id="2" creationId="{4AA9C6DB-A566-044B-996E-EC130FF2CEB5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3599206263" sldId="2147483738"/>
              <ac:spMk id="4" creationId="{CE1F52E7-1747-9E41-B97D-F50FADA4A458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3599206263" sldId="2147483738"/>
              <ac:spMk id="11" creationId="{BE8FA57C-B239-A84D-989D-EFBC6BD96206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3599206263" sldId="2147483738"/>
              <ac:spMk id="14" creationId="{B42E2006-8473-4941-B46B-BA51C16141EF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3599206263" sldId="2147483738"/>
              <ac:spMk id="20" creationId="{C1BC7AA7-98CB-AF44-94A3-89F960D16C0A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3599206263" sldId="2147483738"/>
              <ac:spMk id="24" creationId="{7D20BC59-E3FA-B641-90D4-F1FD83F93565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3599206263" sldId="2147483738"/>
              <ac:spMk id="49" creationId="{7990D58F-F47A-4849-8B6D-C576002841FB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3599206263" sldId="2147483738"/>
              <ac:spMk id="54" creationId="{B52CF542-81A7-8849-B747-E439ED428F15}"/>
            </ac:spMkLst>
          </pc:sp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2525429835" sldId="2147483737"/>
              <pc:sldLayoutMk cId="3599206263" sldId="2147483738"/>
              <ac:picMk id="16" creationId="{2BCF57D8-A05C-7649-9E51-B321EB463621}"/>
            </ac:picMkLst>
          </pc:picChg>
        </pc:sldLayoutChg>
        <pc:sldLayoutChg chg="modSp">
          <pc:chgData name="Sarah Duffy" userId="ca92ddb4-4620-4127-97b1-8232d187080b" providerId="ADAL" clId="{4B6ADE5A-C76D-450B-80A9-297E76827CED}" dt="2024-02-21T10:09:53.170" v="0"/>
          <pc:sldLayoutMkLst>
            <pc:docMk/>
            <pc:sldMasterMk cId="2525429835" sldId="2147483737"/>
            <pc:sldLayoutMk cId="3750682129" sldId="2147483739"/>
          </pc:sldLayoutMkLst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3750682129" sldId="2147483739"/>
              <ac:spMk id="2" creationId="{46E39DAE-67D8-7945-A118-FCB2C748C0E8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3750682129" sldId="2147483739"/>
              <ac:spMk id="5" creationId="{611B462A-E057-0C4F-8169-A69EB10E7AB6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3750682129" sldId="2147483739"/>
              <ac:spMk id="13" creationId="{9CE1321D-AFC7-6849-BEE7-BE17FEA621FD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3750682129" sldId="2147483739"/>
              <ac:spMk id="15" creationId="{7E047AF0-A8F5-344A-B079-2D79F8A345B3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3750682129" sldId="2147483739"/>
              <ac:spMk id="20" creationId="{00000000-0000-0000-0000-000000000000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3750682129" sldId="2147483739"/>
              <ac:spMk id="21" creationId="{00000000-0000-0000-0000-000000000000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3750682129" sldId="2147483739"/>
              <ac:spMk id="24" creationId="{CC1D60DB-C367-6F4F-A854-03F9E3109783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3750682129" sldId="2147483739"/>
              <ac:spMk id="27" creationId="{04107593-A4B7-8742-A726-3D6F0BB61F30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3750682129" sldId="2147483739"/>
              <ac:spMk id="29" creationId="{C4590EA0-2AE7-4646-ABEB-A0A9B795C7F2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3750682129" sldId="2147483739"/>
              <ac:spMk id="31" creationId="{35F9703A-8393-BF43-95F9-31839D62A84A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3750682129" sldId="2147483739"/>
              <ac:spMk id="33" creationId="{7BBDC170-74B7-5442-AC83-6E8039A82501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3750682129" sldId="2147483739"/>
              <ac:spMk id="35" creationId="{8A26A8DD-AB09-9E44-8016-F1B0E7CC1585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3750682129" sldId="2147483739"/>
              <ac:spMk id="37" creationId="{82A4558E-836E-ED44-ACC4-0A253863F830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3750682129" sldId="2147483739"/>
              <ac:spMk id="54" creationId="{E9BF9D71-92B7-8F44-B087-A2B5E1372502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3750682129" sldId="2147483739"/>
              <ac:spMk id="55" creationId="{31DDC06D-C17D-F740-88A3-DFC765EEADCD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3750682129" sldId="2147483739"/>
              <ac:spMk id="56" creationId="{9AB475DC-1DD7-7C46-8AB4-F3FDC42E0B3E}"/>
            </ac:spMkLst>
          </pc:spChg>
          <pc:grpChg chg="mod">
            <ac:chgData name="Sarah Duffy" userId="ca92ddb4-4620-4127-97b1-8232d187080b" providerId="ADAL" clId="{4B6ADE5A-C76D-450B-80A9-297E76827CED}" dt="2024-02-21T10:09:53.170" v="0"/>
            <ac:grpSpMkLst>
              <pc:docMk/>
              <pc:sldMasterMk cId="2525429835" sldId="2147483737"/>
              <pc:sldLayoutMk cId="3750682129" sldId="2147483739"/>
              <ac:grpSpMk id="26" creationId="{F695091D-C94E-BB4C-AADD-11B8D32AC5CF}"/>
            </ac:grpSpMkLst>
          </pc:grpChg>
          <pc:grpChg chg="mod">
            <ac:chgData name="Sarah Duffy" userId="ca92ddb4-4620-4127-97b1-8232d187080b" providerId="ADAL" clId="{4B6ADE5A-C76D-450B-80A9-297E76827CED}" dt="2024-02-21T10:09:53.170" v="0"/>
            <ac:grpSpMkLst>
              <pc:docMk/>
              <pc:sldMasterMk cId="2525429835" sldId="2147483737"/>
              <pc:sldLayoutMk cId="3750682129" sldId="2147483739"/>
              <ac:grpSpMk id="30" creationId="{9C5A99C5-AB29-224C-B896-72947DF121F1}"/>
            </ac:grpSpMkLst>
          </pc:grpChg>
          <pc:grpChg chg="mod">
            <ac:chgData name="Sarah Duffy" userId="ca92ddb4-4620-4127-97b1-8232d187080b" providerId="ADAL" clId="{4B6ADE5A-C76D-450B-80A9-297E76827CED}" dt="2024-02-21T10:09:53.170" v="0"/>
            <ac:grpSpMkLst>
              <pc:docMk/>
              <pc:sldMasterMk cId="2525429835" sldId="2147483737"/>
              <pc:sldLayoutMk cId="3750682129" sldId="2147483739"/>
              <ac:grpSpMk id="34" creationId="{C910D854-E955-3F43-B13A-B6E0FB045150}"/>
            </ac:grpSpMkLst>
          </pc:grp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2525429835" sldId="2147483737"/>
              <pc:sldLayoutMk cId="3750682129" sldId="2147483739"/>
              <ac:picMk id="4" creationId="{98477B80-07B4-E044-9FB6-FD6587A4E233}"/>
            </ac:picMkLst>
          </pc:pic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2525429835" sldId="2147483737"/>
              <pc:sldLayoutMk cId="3750682129" sldId="2147483739"/>
              <ac:picMk id="6" creationId="{E0ED11FA-33F8-B64E-9798-ABB1D413C6C5}"/>
            </ac:picMkLst>
          </pc:picChg>
        </pc:sldLayoutChg>
        <pc:sldLayoutChg chg="modSp">
          <pc:chgData name="Sarah Duffy" userId="ca92ddb4-4620-4127-97b1-8232d187080b" providerId="ADAL" clId="{4B6ADE5A-C76D-450B-80A9-297E76827CED}" dt="2024-02-21T10:09:53.170" v="0"/>
          <pc:sldLayoutMkLst>
            <pc:docMk/>
            <pc:sldMasterMk cId="2525429835" sldId="2147483737"/>
            <pc:sldLayoutMk cId="186630924" sldId="2147483740"/>
          </pc:sldLayoutMkLst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186630924" sldId="2147483740"/>
              <ac:spMk id="2" creationId="{46E39DAE-67D8-7945-A118-FCB2C748C0E8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186630924" sldId="2147483740"/>
              <ac:spMk id="5" creationId="{611B462A-E057-0C4F-8169-A69EB10E7AB6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186630924" sldId="2147483740"/>
              <ac:spMk id="8" creationId="{3AE447CC-AC9D-3D45-8A65-2B6BD6F16228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186630924" sldId="2147483740"/>
              <ac:spMk id="13" creationId="{9CE1321D-AFC7-6849-BEE7-BE17FEA621FD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186630924" sldId="2147483740"/>
              <ac:spMk id="20" creationId="{00000000-0000-0000-0000-000000000000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186630924" sldId="2147483740"/>
              <ac:spMk id="21" creationId="{00000000-0000-0000-0000-000000000000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186630924" sldId="2147483740"/>
              <ac:spMk id="55" creationId="{9CB09473-233C-9B46-B806-0C0C4139383B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186630924" sldId="2147483740"/>
              <ac:spMk id="57" creationId="{28C66F6B-1EC1-4143-8548-F21F45A19058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186630924" sldId="2147483740"/>
              <ac:spMk id="59" creationId="{AC853973-87C9-344A-98BB-0BF93DB3F4D8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186630924" sldId="2147483740"/>
              <ac:spMk id="61" creationId="{D3D3B237-935B-FB48-8DA3-A6F8B7293586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186630924" sldId="2147483740"/>
              <ac:spMk id="63" creationId="{FE329192-0C3C-C24B-A051-289BF2F221CF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186630924" sldId="2147483740"/>
              <ac:spMk id="65" creationId="{2D4D065E-01D0-BF46-B29B-DEF6FB33FD6E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186630924" sldId="2147483740"/>
              <ac:spMk id="67" creationId="{CC99759B-160F-E94E-ADD8-B47AC542EA6D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186630924" sldId="2147483740"/>
              <ac:spMk id="69" creationId="{3AF17078-ABC4-B342-88E0-CCBAD96C3982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186630924" sldId="2147483740"/>
              <ac:spMk id="71" creationId="{E83C446F-CAF6-F249-829C-5FBF4A84B89C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186630924" sldId="2147483740"/>
              <ac:spMk id="73" creationId="{E5C4E78A-E055-3743-82E7-1B0DFD1B694D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186630924" sldId="2147483740"/>
              <ac:spMk id="78" creationId="{DE15FC4E-8282-9E49-8171-0166CA9DBED9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186630924" sldId="2147483740"/>
              <ac:spMk id="80" creationId="{21C03BAE-F420-E047-9432-AC79FA0D3F42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186630924" sldId="2147483740"/>
              <ac:spMk id="81" creationId="{85F1C650-2247-DE4B-B53B-524CF3CA673E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186630924" sldId="2147483740"/>
              <ac:spMk id="83" creationId="{6B97205C-BFD1-6242-9274-825F963EC10E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186630924" sldId="2147483740"/>
              <ac:spMk id="84" creationId="{621D2D71-8A09-5C48-B5CB-DEAE23D26E22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186630924" sldId="2147483740"/>
              <ac:spMk id="85" creationId="{7264281C-9317-164E-92FC-CB2D2D7EDFC0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186630924" sldId="2147483740"/>
              <ac:spMk id="86" creationId="{5038E63C-59E0-A243-81CE-B8AD04D28CE2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186630924" sldId="2147483740"/>
              <ac:spMk id="87" creationId="{295AD10F-D7CC-FF41-B381-AE628F8D15CA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186630924" sldId="2147483740"/>
              <ac:spMk id="88" creationId="{29E6576E-E7CC-9041-93C6-476A8EDA5EB1}"/>
            </ac:spMkLst>
          </pc:spChg>
          <pc:grpChg chg="mod">
            <ac:chgData name="Sarah Duffy" userId="ca92ddb4-4620-4127-97b1-8232d187080b" providerId="ADAL" clId="{4B6ADE5A-C76D-450B-80A9-297E76827CED}" dt="2024-02-21T10:09:53.170" v="0"/>
            <ac:grpSpMkLst>
              <pc:docMk/>
              <pc:sldMasterMk cId="2525429835" sldId="2147483737"/>
              <pc:sldLayoutMk cId="186630924" sldId="2147483740"/>
              <ac:grpSpMk id="54" creationId="{7927F03D-B990-A945-BF4E-1600F83F2273}"/>
            </ac:grpSpMkLst>
          </pc:grpChg>
          <pc:grpChg chg="mod">
            <ac:chgData name="Sarah Duffy" userId="ca92ddb4-4620-4127-97b1-8232d187080b" providerId="ADAL" clId="{4B6ADE5A-C76D-450B-80A9-297E76827CED}" dt="2024-02-21T10:09:53.170" v="0"/>
            <ac:grpSpMkLst>
              <pc:docMk/>
              <pc:sldMasterMk cId="2525429835" sldId="2147483737"/>
              <pc:sldLayoutMk cId="186630924" sldId="2147483740"/>
              <ac:grpSpMk id="58" creationId="{A3546537-95AC-3B4F-AAC9-14414225CEE7}"/>
            </ac:grpSpMkLst>
          </pc:grpChg>
          <pc:grpChg chg="mod">
            <ac:chgData name="Sarah Duffy" userId="ca92ddb4-4620-4127-97b1-8232d187080b" providerId="ADAL" clId="{4B6ADE5A-C76D-450B-80A9-297E76827CED}" dt="2024-02-21T10:09:53.170" v="0"/>
            <ac:grpSpMkLst>
              <pc:docMk/>
              <pc:sldMasterMk cId="2525429835" sldId="2147483737"/>
              <pc:sldLayoutMk cId="186630924" sldId="2147483740"/>
              <ac:grpSpMk id="62" creationId="{F856CCB6-EBEB-B04C-A44B-2D772A558AB0}"/>
            </ac:grpSpMkLst>
          </pc:grpChg>
          <pc:grpChg chg="mod">
            <ac:chgData name="Sarah Duffy" userId="ca92ddb4-4620-4127-97b1-8232d187080b" providerId="ADAL" clId="{4B6ADE5A-C76D-450B-80A9-297E76827CED}" dt="2024-02-21T10:09:53.170" v="0"/>
            <ac:grpSpMkLst>
              <pc:docMk/>
              <pc:sldMasterMk cId="2525429835" sldId="2147483737"/>
              <pc:sldLayoutMk cId="186630924" sldId="2147483740"/>
              <ac:grpSpMk id="66" creationId="{821905F2-8063-184A-BB2F-3975AA45F68A}"/>
            </ac:grpSpMkLst>
          </pc:grpChg>
          <pc:grpChg chg="mod">
            <ac:chgData name="Sarah Duffy" userId="ca92ddb4-4620-4127-97b1-8232d187080b" providerId="ADAL" clId="{4B6ADE5A-C76D-450B-80A9-297E76827CED}" dt="2024-02-21T10:09:53.170" v="0"/>
            <ac:grpSpMkLst>
              <pc:docMk/>
              <pc:sldMasterMk cId="2525429835" sldId="2147483737"/>
              <pc:sldLayoutMk cId="186630924" sldId="2147483740"/>
              <ac:grpSpMk id="70" creationId="{137E5A9A-20DB-4143-8393-8F591172A443}"/>
            </ac:grpSpMkLst>
          </pc:grpChg>
          <pc:grpChg chg="mod">
            <ac:chgData name="Sarah Duffy" userId="ca92ddb4-4620-4127-97b1-8232d187080b" providerId="ADAL" clId="{4B6ADE5A-C76D-450B-80A9-297E76827CED}" dt="2024-02-21T10:09:53.170" v="0"/>
            <ac:grpSpMkLst>
              <pc:docMk/>
              <pc:sldMasterMk cId="2525429835" sldId="2147483737"/>
              <pc:sldLayoutMk cId="186630924" sldId="2147483740"/>
              <ac:grpSpMk id="79" creationId="{243A3D33-158A-D64C-8B81-2D187BB55288}"/>
            </ac:grpSpMkLst>
          </pc:grp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2525429835" sldId="2147483737"/>
              <pc:sldLayoutMk cId="186630924" sldId="2147483740"/>
              <ac:picMk id="4" creationId="{98477B80-07B4-E044-9FB6-FD6587A4E233}"/>
            </ac:picMkLst>
          </pc:pic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2525429835" sldId="2147483737"/>
              <pc:sldLayoutMk cId="186630924" sldId="2147483740"/>
              <ac:picMk id="6" creationId="{E0ED11FA-33F8-B64E-9798-ABB1D413C6C5}"/>
            </ac:picMkLst>
          </pc:picChg>
        </pc:sldLayoutChg>
        <pc:sldLayoutChg chg="modSp">
          <pc:chgData name="Sarah Duffy" userId="ca92ddb4-4620-4127-97b1-8232d187080b" providerId="ADAL" clId="{4B6ADE5A-C76D-450B-80A9-297E76827CED}" dt="2024-02-21T10:09:53.170" v="0"/>
          <pc:sldLayoutMkLst>
            <pc:docMk/>
            <pc:sldMasterMk cId="2525429835" sldId="2147483737"/>
            <pc:sldLayoutMk cId="563716" sldId="2147483741"/>
          </pc:sldLayoutMkLst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563716" sldId="2147483741"/>
              <ac:spMk id="2" creationId="{46E39DAE-67D8-7945-A118-FCB2C748C0E8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563716" sldId="2147483741"/>
              <ac:spMk id="3" creationId="{C8B6831A-8E28-9B47-8661-BD7402B4E20A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563716" sldId="2147483741"/>
              <ac:spMk id="7" creationId="{606D3A9E-396E-8844-92FE-17440105DCD6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563716" sldId="2147483741"/>
              <ac:spMk id="20" creationId="{00000000-0000-0000-0000-000000000000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563716" sldId="2147483741"/>
              <ac:spMk id="21" creationId="{00000000-0000-0000-0000-000000000000}"/>
            </ac:spMkLst>
          </pc:sp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2525429835" sldId="2147483737"/>
              <pc:sldLayoutMk cId="563716" sldId="2147483741"/>
              <ac:picMk id="4" creationId="{98477B80-07B4-E044-9FB6-FD6587A4E233}"/>
            </ac:picMkLst>
          </pc:pic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2525429835" sldId="2147483737"/>
              <pc:sldLayoutMk cId="563716" sldId="2147483741"/>
              <ac:picMk id="6" creationId="{E0ED11FA-33F8-B64E-9798-ABB1D413C6C5}"/>
            </ac:picMkLst>
          </pc:picChg>
        </pc:sldLayoutChg>
        <pc:sldLayoutChg chg="modSp">
          <pc:chgData name="Sarah Duffy" userId="ca92ddb4-4620-4127-97b1-8232d187080b" providerId="ADAL" clId="{4B6ADE5A-C76D-450B-80A9-297E76827CED}" dt="2024-02-21T10:09:53.170" v="0"/>
          <pc:sldLayoutMkLst>
            <pc:docMk/>
            <pc:sldMasterMk cId="2525429835" sldId="2147483737"/>
            <pc:sldLayoutMk cId="3997815106" sldId="2147483742"/>
          </pc:sldLayoutMkLst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3997815106" sldId="2147483742"/>
              <ac:spMk id="6" creationId="{E9C08E28-4FBA-A447-BB6A-0B434A31EC46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3997815106" sldId="2147483742"/>
              <ac:spMk id="11" creationId="{72E5193C-2054-1F4C-A085-EC574A6B1F23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3997815106" sldId="2147483742"/>
              <ac:spMk id="15" creationId="{F045F05D-9884-E742-8B6C-7E2A4C30294D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3997815106" sldId="2147483742"/>
              <ac:spMk id="19" creationId="{6735A2E2-D566-E842-BAF4-702880C789B7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3997815106" sldId="2147483742"/>
              <ac:spMk id="24" creationId="{5395F891-9C10-974B-B620-09FB3ED1C352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3997815106" sldId="2147483742"/>
              <ac:spMk id="28" creationId="{00000000-0000-0000-0000-000000000000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3997815106" sldId="2147483742"/>
              <ac:spMk id="30" creationId="{00000000-0000-0000-0000-000000000000}"/>
            </ac:spMkLst>
          </pc:sp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2525429835" sldId="2147483737"/>
              <pc:sldLayoutMk cId="3997815106" sldId="2147483742"/>
              <ac:picMk id="3" creationId="{B074F560-9965-FD44-8392-56ACD2F813EA}"/>
            </ac:picMkLst>
          </pc:pic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2525429835" sldId="2147483737"/>
              <pc:sldLayoutMk cId="3997815106" sldId="2147483742"/>
              <ac:picMk id="14" creationId="{98600020-B932-844C-830C-6D548E8C8C37}"/>
            </ac:picMkLst>
          </pc:picChg>
        </pc:sldLayoutChg>
        <pc:sldLayoutChg chg="modSp">
          <pc:chgData name="Sarah Duffy" userId="ca92ddb4-4620-4127-97b1-8232d187080b" providerId="ADAL" clId="{4B6ADE5A-C76D-450B-80A9-297E76827CED}" dt="2024-02-21T10:09:53.170" v="0"/>
          <pc:sldLayoutMkLst>
            <pc:docMk/>
            <pc:sldMasterMk cId="2525429835" sldId="2147483737"/>
            <pc:sldLayoutMk cId="1756211027" sldId="2147483743"/>
          </pc:sldLayoutMkLst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1756211027" sldId="2147483743"/>
              <ac:spMk id="2" creationId="{46E39DAE-67D8-7945-A118-FCB2C748C0E8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1756211027" sldId="2147483743"/>
              <ac:spMk id="8" creationId="{3AE447CC-AC9D-3D45-8A65-2B6BD6F16228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1756211027" sldId="2147483743"/>
              <ac:spMk id="10" creationId="{EEB0831D-7D6E-2048-9162-3026DB2527CA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1756211027" sldId="2147483743"/>
              <ac:spMk id="17" creationId="{DBC5C841-1193-2343-9E34-25056BEE3358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1756211027" sldId="2147483743"/>
              <ac:spMk id="20" creationId="{00000000-0000-0000-0000-000000000000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1756211027" sldId="2147483743"/>
              <ac:spMk id="21" creationId="{00000000-0000-0000-0000-000000000000}"/>
            </ac:spMkLst>
          </pc:sp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2525429835" sldId="2147483737"/>
              <pc:sldLayoutMk cId="1756211027" sldId="2147483743"/>
              <ac:picMk id="4" creationId="{98477B80-07B4-E044-9FB6-FD6587A4E233}"/>
            </ac:picMkLst>
          </pc:pic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2525429835" sldId="2147483737"/>
              <pc:sldLayoutMk cId="1756211027" sldId="2147483743"/>
              <ac:picMk id="6" creationId="{E0ED11FA-33F8-B64E-9798-ABB1D413C6C5}"/>
            </ac:picMkLst>
          </pc:picChg>
        </pc:sldLayoutChg>
        <pc:sldLayoutChg chg="modSp">
          <pc:chgData name="Sarah Duffy" userId="ca92ddb4-4620-4127-97b1-8232d187080b" providerId="ADAL" clId="{4B6ADE5A-C76D-450B-80A9-297E76827CED}" dt="2024-02-21T10:09:53.170" v="0"/>
          <pc:sldLayoutMkLst>
            <pc:docMk/>
            <pc:sldMasterMk cId="2525429835" sldId="2147483737"/>
            <pc:sldLayoutMk cId="1705288225" sldId="2147483744"/>
          </pc:sldLayoutMkLst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1705288225" sldId="2147483744"/>
              <ac:spMk id="2" creationId="{46E39DAE-67D8-7945-A118-FCB2C748C0E8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1705288225" sldId="2147483744"/>
              <ac:spMk id="9" creationId="{B09F33C7-154F-8743-88DD-6BDF2127E64E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1705288225" sldId="2147483744"/>
              <ac:spMk id="10" creationId="{0D212C93-0601-3140-929D-DC384C3C2575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1705288225" sldId="2147483744"/>
              <ac:spMk id="20" creationId="{00000000-0000-0000-0000-000000000000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1705288225" sldId="2147483744"/>
              <ac:spMk id="21" creationId="{00000000-0000-0000-0000-000000000000}"/>
            </ac:spMkLst>
          </pc:sp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2525429835" sldId="2147483737"/>
              <pc:sldLayoutMk cId="1705288225" sldId="2147483744"/>
              <ac:picMk id="4" creationId="{98477B80-07B4-E044-9FB6-FD6587A4E233}"/>
            </ac:picMkLst>
          </pc:pic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2525429835" sldId="2147483737"/>
              <pc:sldLayoutMk cId="1705288225" sldId="2147483744"/>
              <ac:picMk id="6" creationId="{E0ED11FA-33F8-B64E-9798-ABB1D413C6C5}"/>
            </ac:picMkLst>
          </pc:picChg>
        </pc:sldLayoutChg>
        <pc:sldLayoutChg chg="modSp">
          <pc:chgData name="Sarah Duffy" userId="ca92ddb4-4620-4127-97b1-8232d187080b" providerId="ADAL" clId="{4B6ADE5A-C76D-450B-80A9-297E76827CED}" dt="2024-02-21T10:09:53.170" v="0"/>
          <pc:sldLayoutMkLst>
            <pc:docMk/>
            <pc:sldMasterMk cId="2525429835" sldId="2147483737"/>
            <pc:sldLayoutMk cId="3990092873" sldId="2147483745"/>
          </pc:sldLayoutMkLst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3990092873" sldId="2147483745"/>
              <ac:spMk id="2" creationId="{46E39DAE-67D8-7945-A118-FCB2C748C0E8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3990092873" sldId="2147483745"/>
              <ac:spMk id="20" creationId="{00000000-0000-0000-0000-000000000000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3990092873" sldId="2147483745"/>
              <ac:spMk id="21" creationId="{00000000-0000-0000-0000-000000000000}"/>
            </ac:spMkLst>
          </pc:sp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2525429835" sldId="2147483737"/>
              <pc:sldLayoutMk cId="3990092873" sldId="2147483745"/>
              <ac:picMk id="4" creationId="{98477B80-07B4-E044-9FB6-FD6587A4E233}"/>
            </ac:picMkLst>
          </pc:pic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2525429835" sldId="2147483737"/>
              <pc:sldLayoutMk cId="3990092873" sldId="2147483745"/>
              <ac:picMk id="6" creationId="{E0ED11FA-33F8-B64E-9798-ABB1D413C6C5}"/>
            </ac:picMkLst>
          </pc:picChg>
        </pc:sldLayoutChg>
        <pc:sldLayoutChg chg="modSp">
          <pc:chgData name="Sarah Duffy" userId="ca92ddb4-4620-4127-97b1-8232d187080b" providerId="ADAL" clId="{4B6ADE5A-C76D-450B-80A9-297E76827CED}" dt="2024-02-21T10:09:53.170" v="0"/>
          <pc:sldLayoutMkLst>
            <pc:docMk/>
            <pc:sldMasterMk cId="2525429835" sldId="2147483737"/>
            <pc:sldLayoutMk cId="827564814" sldId="2147483746"/>
          </pc:sldLayoutMkLst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827564814" sldId="2147483746"/>
              <ac:spMk id="9" creationId="{4B193DB1-D32E-7146-93A0-23A108038669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827564814" sldId="2147483746"/>
              <ac:spMk id="10" creationId="{6A809499-F347-CD45-8A3A-6C8629BAD501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827564814" sldId="2147483746"/>
              <ac:spMk id="15" creationId="{F045F05D-9884-E742-8B6C-7E2A4C30294D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827564814" sldId="2147483746"/>
              <ac:spMk id="28" creationId="{00000000-0000-0000-0000-000000000000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827564814" sldId="2147483746"/>
              <ac:spMk id="30" creationId="{00000000-0000-0000-0000-000000000000}"/>
            </ac:spMkLst>
          </pc:sp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2525429835" sldId="2147483737"/>
              <pc:sldLayoutMk cId="827564814" sldId="2147483746"/>
              <ac:picMk id="3" creationId="{B074F560-9965-FD44-8392-56ACD2F813EA}"/>
            </ac:picMkLst>
          </pc:pic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2525429835" sldId="2147483737"/>
              <pc:sldLayoutMk cId="827564814" sldId="2147483746"/>
              <ac:picMk id="14" creationId="{98600020-B932-844C-830C-6D548E8C8C37}"/>
            </ac:picMkLst>
          </pc:picChg>
        </pc:sldLayoutChg>
        <pc:sldLayoutChg chg="modSp">
          <pc:chgData name="Sarah Duffy" userId="ca92ddb4-4620-4127-97b1-8232d187080b" providerId="ADAL" clId="{4B6ADE5A-C76D-450B-80A9-297E76827CED}" dt="2024-02-21T10:09:53.170" v="0"/>
          <pc:sldLayoutMkLst>
            <pc:docMk/>
            <pc:sldMasterMk cId="2525429835" sldId="2147483737"/>
            <pc:sldLayoutMk cId="4218711362" sldId="2147483747"/>
          </pc:sldLayoutMkLst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4218711362" sldId="2147483747"/>
              <ac:spMk id="15" creationId="{F045F05D-9884-E742-8B6C-7E2A4C30294D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4218711362" sldId="2147483747"/>
              <ac:spMk id="28" creationId="{00000000-0000-0000-0000-000000000000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4218711362" sldId="2147483747"/>
              <ac:spMk id="30" creationId="{00000000-0000-0000-0000-000000000000}"/>
            </ac:spMkLst>
          </pc:sp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2525429835" sldId="2147483737"/>
              <pc:sldLayoutMk cId="4218711362" sldId="2147483747"/>
              <ac:picMk id="3" creationId="{B074F560-9965-FD44-8392-56ACD2F813EA}"/>
            </ac:picMkLst>
          </pc:pic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2525429835" sldId="2147483737"/>
              <pc:sldLayoutMk cId="4218711362" sldId="2147483747"/>
              <ac:picMk id="14" creationId="{98600020-B932-844C-830C-6D548E8C8C37}"/>
            </ac:picMkLst>
          </pc:picChg>
        </pc:sldLayoutChg>
        <pc:sldLayoutChg chg="modSp">
          <pc:chgData name="Sarah Duffy" userId="ca92ddb4-4620-4127-97b1-8232d187080b" providerId="ADAL" clId="{4B6ADE5A-C76D-450B-80A9-297E76827CED}" dt="2024-02-21T10:09:53.170" v="0"/>
          <pc:sldLayoutMkLst>
            <pc:docMk/>
            <pc:sldMasterMk cId="2525429835" sldId="2147483737"/>
            <pc:sldLayoutMk cId="1128065651" sldId="2147483748"/>
          </pc:sldLayoutMkLst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1128065651" sldId="2147483748"/>
              <ac:spMk id="2" creationId="{46E39DAE-67D8-7945-A118-FCB2C748C0E8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1128065651" sldId="2147483748"/>
              <ac:spMk id="8" creationId="{3AE447CC-AC9D-3D45-8A65-2B6BD6F16228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1128065651" sldId="2147483748"/>
              <ac:spMk id="13" creationId="{5BBE8992-D4AB-BA49-99A8-E2BF8AA8163E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1128065651" sldId="2147483748"/>
              <ac:spMk id="17" creationId="{DBC5C841-1193-2343-9E34-25056BEE3358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1128065651" sldId="2147483748"/>
              <ac:spMk id="20" creationId="{00000000-0000-0000-0000-000000000000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1128065651" sldId="2147483748"/>
              <ac:spMk id="21" creationId="{00000000-0000-0000-0000-000000000000}"/>
            </ac:spMkLst>
          </pc:sp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2525429835" sldId="2147483737"/>
              <pc:sldLayoutMk cId="1128065651" sldId="2147483748"/>
              <ac:picMk id="4" creationId="{98477B80-07B4-E044-9FB6-FD6587A4E233}"/>
            </ac:picMkLst>
          </pc:pic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2525429835" sldId="2147483737"/>
              <pc:sldLayoutMk cId="1128065651" sldId="2147483748"/>
              <ac:picMk id="6" creationId="{E0ED11FA-33F8-B64E-9798-ABB1D413C6C5}"/>
            </ac:picMkLst>
          </pc:picChg>
        </pc:sldLayoutChg>
        <pc:sldLayoutChg chg="modSp">
          <pc:chgData name="Sarah Duffy" userId="ca92ddb4-4620-4127-97b1-8232d187080b" providerId="ADAL" clId="{4B6ADE5A-C76D-450B-80A9-297E76827CED}" dt="2024-02-21T10:09:53.170" v="0"/>
          <pc:sldLayoutMkLst>
            <pc:docMk/>
            <pc:sldMasterMk cId="2525429835" sldId="2147483737"/>
            <pc:sldLayoutMk cId="4035633935" sldId="2147483749"/>
          </pc:sldLayoutMkLst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4035633935" sldId="2147483749"/>
              <ac:spMk id="2" creationId="{46E39DAE-67D8-7945-A118-FCB2C748C0E8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4035633935" sldId="2147483749"/>
              <ac:spMk id="7" creationId="{CE353BCA-A7C7-E442-98D3-4C790427A845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4035633935" sldId="2147483749"/>
              <ac:spMk id="10" creationId="{F748FF5A-216F-E340-9D3C-3E0A94402F64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4035633935" sldId="2147483749"/>
              <ac:spMk id="16" creationId="{CA1417EB-E2DF-1542-8FBB-C262CE790A4F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4035633935" sldId="2147483749"/>
              <ac:spMk id="17" creationId="{DBC5C841-1193-2343-9E34-25056BEE3358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4035633935" sldId="2147483749"/>
              <ac:spMk id="20" creationId="{10633E26-1904-0647-88DB-A6E82E59FBA3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4035633935" sldId="2147483749"/>
              <ac:spMk id="21" creationId="{00000000-0000-0000-0000-000000000000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4035633935" sldId="2147483749"/>
              <ac:spMk id="22" creationId="{3B8AACE1-775F-F043-BA57-E12A7120F57C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4035633935" sldId="2147483749"/>
              <ac:spMk id="26" creationId="{347F327C-78A1-A84F-B49C-0F0F1270C7C1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4035633935" sldId="2147483749"/>
              <ac:spMk id="27" creationId="{D01227A4-CD46-B44C-A20F-14FA82BF7757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4035633935" sldId="2147483749"/>
              <ac:spMk id="30" creationId="{F4AC4524-43C7-1846-BC6C-9DE97A9F25E2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4035633935" sldId="2147483749"/>
              <ac:spMk id="33" creationId="{F14AE743-01E9-C64D-9ED8-A4704C173F87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4035633935" sldId="2147483749"/>
              <ac:spMk id="36" creationId="{18402105-8288-0B4D-8FB9-BB2B7425DFA8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4035633935" sldId="2147483749"/>
              <ac:spMk id="39" creationId="{EE13A953-E341-B64A-8EAC-98AF9EE7C33E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4035633935" sldId="2147483749"/>
              <ac:spMk id="42" creationId="{010D0C0A-B8DB-0841-8F26-49EC7AF5F5FA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4035633935" sldId="2147483749"/>
              <ac:spMk id="43" creationId="{4CAFABE6-FE05-5043-9F6C-9F8A19FB33AB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4035633935" sldId="2147483749"/>
              <ac:spMk id="44" creationId="{75AE5270-06D1-174F-B337-C9B5235B8D36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4035633935" sldId="2147483749"/>
              <ac:spMk id="45" creationId="{2A8AB2DE-F178-5346-B4A2-2C8990CFB4D7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4035633935" sldId="2147483749"/>
              <ac:spMk id="46" creationId="{C466ACBD-ECC2-8846-91AA-D3936CA1CFDE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4035633935" sldId="2147483749"/>
              <ac:spMk id="47" creationId="{8DCDA5A1-6B45-B443-A0EB-743BB03B3D2D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4035633935" sldId="2147483749"/>
              <ac:spMk id="48" creationId="{D1F3E494-C5D7-F64D-9D8A-DB36A8AB1B24}"/>
            </ac:spMkLst>
          </pc:sp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2525429835" sldId="2147483737"/>
              <pc:sldLayoutMk cId="4035633935" sldId="2147483749"/>
              <ac:picMk id="23" creationId="{6BE35126-A702-2D46-8CE4-5ED93FA19713}"/>
            </ac:picMkLst>
          </pc:pic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2525429835" sldId="2147483737"/>
              <pc:sldLayoutMk cId="4035633935" sldId="2147483749"/>
              <ac:picMk id="24" creationId="{53CDCF97-D8F3-714B-B0F7-276D6BCC98EB}"/>
            </ac:picMkLst>
          </pc:picChg>
        </pc:sldLayoutChg>
        <pc:sldLayoutChg chg="modSp">
          <pc:chgData name="Sarah Duffy" userId="ca92ddb4-4620-4127-97b1-8232d187080b" providerId="ADAL" clId="{4B6ADE5A-C76D-450B-80A9-297E76827CED}" dt="2024-02-21T10:09:53.170" v="0"/>
          <pc:sldLayoutMkLst>
            <pc:docMk/>
            <pc:sldMasterMk cId="2525429835" sldId="2147483737"/>
            <pc:sldLayoutMk cId="4169066531" sldId="2147483750"/>
          </pc:sldLayoutMkLst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4169066531" sldId="2147483750"/>
              <ac:spMk id="2" creationId="{46E39DAE-67D8-7945-A118-FCB2C748C0E8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4169066531" sldId="2147483750"/>
              <ac:spMk id="7" creationId="{CE353BCA-A7C7-E442-98D3-4C790427A845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4169066531" sldId="2147483750"/>
              <ac:spMk id="10" creationId="{F748FF5A-216F-E340-9D3C-3E0A94402F64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4169066531" sldId="2147483750"/>
              <ac:spMk id="15" creationId="{C4AC650B-611A-9640-B5D3-C9DB132AEB7E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4169066531" sldId="2147483750"/>
              <ac:spMk id="16" creationId="{CA1417EB-E2DF-1542-8FBB-C262CE790A4F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4169066531" sldId="2147483750"/>
              <ac:spMk id="17" creationId="{DBC5C841-1193-2343-9E34-25056BEE3358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4169066531" sldId="2147483750"/>
              <ac:spMk id="20" creationId="{10633E26-1904-0647-88DB-A6E82E59FBA3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4169066531" sldId="2147483750"/>
              <ac:spMk id="21" creationId="{00000000-0000-0000-0000-000000000000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4169066531" sldId="2147483750"/>
              <ac:spMk id="22" creationId="{3B8AACE1-775F-F043-BA57-E12A7120F57C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4169066531" sldId="2147483750"/>
              <ac:spMk id="42" creationId="{010D0C0A-B8DB-0841-8F26-49EC7AF5F5FA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4169066531" sldId="2147483750"/>
              <ac:spMk id="43" creationId="{4CAFABE6-FE05-5043-9F6C-9F8A19FB33AB}"/>
            </ac:spMkLst>
          </pc:sp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2525429835" sldId="2147483737"/>
              <pc:sldLayoutMk cId="4169066531" sldId="2147483750"/>
              <ac:picMk id="23" creationId="{6BE35126-A702-2D46-8CE4-5ED93FA19713}"/>
            </ac:picMkLst>
          </pc:pic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2525429835" sldId="2147483737"/>
              <pc:sldLayoutMk cId="4169066531" sldId="2147483750"/>
              <ac:picMk id="24" creationId="{53CDCF97-D8F3-714B-B0F7-276D6BCC98EB}"/>
            </ac:picMkLst>
          </pc:picChg>
        </pc:sldLayoutChg>
        <pc:sldLayoutChg chg="modSp">
          <pc:chgData name="Sarah Duffy" userId="ca92ddb4-4620-4127-97b1-8232d187080b" providerId="ADAL" clId="{4B6ADE5A-C76D-450B-80A9-297E76827CED}" dt="2024-02-21T10:09:53.170" v="0"/>
          <pc:sldLayoutMkLst>
            <pc:docMk/>
            <pc:sldMasterMk cId="2525429835" sldId="2147483737"/>
            <pc:sldLayoutMk cId="321692368" sldId="2147483751"/>
          </pc:sldLayoutMkLst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321692368" sldId="2147483751"/>
              <ac:spMk id="2" creationId="{46E39DAE-67D8-7945-A118-FCB2C748C0E8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321692368" sldId="2147483751"/>
              <ac:spMk id="4" creationId="{DA89750A-EDDF-C247-A94E-74796EA9619D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321692368" sldId="2147483751"/>
              <ac:spMk id="12" creationId="{6EB16C26-1B54-B94B-8521-1347379F2D49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321692368" sldId="2147483751"/>
              <ac:spMk id="13" creationId="{8D30B9C6-576B-CC47-A54A-82F6EAFC9C45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321692368" sldId="2147483751"/>
              <ac:spMk id="14" creationId="{8C71D688-D381-8943-A6D8-B8066555AEAF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321692368" sldId="2147483751"/>
              <ac:spMk id="15" creationId="{C50D203A-C753-AC4D-9FE1-780644D34781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321692368" sldId="2147483751"/>
              <ac:spMk id="16" creationId="{DDD96253-0C63-1B42-AF15-28AC6CDC6C23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321692368" sldId="2147483751"/>
              <ac:spMk id="17" creationId="{DBC5C841-1193-2343-9E34-25056BEE3358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321692368" sldId="2147483751"/>
              <ac:spMk id="21" creationId="{00000000-0000-0000-0000-000000000000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321692368" sldId="2147483751"/>
              <ac:spMk id="22" creationId="{3B8AACE1-775F-F043-BA57-E12A7120F57C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321692368" sldId="2147483751"/>
              <ac:spMk id="25" creationId="{14E2B5E3-B277-5449-A5D7-E125F75505B6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321692368" sldId="2147483751"/>
              <ac:spMk id="26" creationId="{5B79B34E-19E2-FA49-82D1-F36CCA07F174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321692368" sldId="2147483751"/>
              <ac:spMk id="27" creationId="{875678E7-9868-AE41-8249-50500F74EABE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321692368" sldId="2147483751"/>
              <ac:spMk id="28" creationId="{3EBCC029-E0AB-3E49-BEC7-DF4F7F50C4B4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321692368" sldId="2147483751"/>
              <ac:spMk id="29" creationId="{91ABD544-2403-2F4D-8563-28C376AD79F8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321692368" sldId="2147483751"/>
              <ac:spMk id="30" creationId="{84CA3FB0-445D-C746-AD53-0B7CFD7C2DE9}"/>
            </ac:spMkLst>
          </pc:sp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2525429835" sldId="2147483737"/>
              <pc:sldLayoutMk cId="321692368" sldId="2147483751"/>
              <ac:picMk id="23" creationId="{6BE35126-A702-2D46-8CE4-5ED93FA19713}"/>
            </ac:picMkLst>
          </pc:pic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2525429835" sldId="2147483737"/>
              <pc:sldLayoutMk cId="321692368" sldId="2147483751"/>
              <ac:picMk id="24" creationId="{53CDCF97-D8F3-714B-B0F7-276D6BCC98EB}"/>
            </ac:picMkLst>
          </pc:picChg>
        </pc:sldLayoutChg>
        <pc:sldLayoutChg chg="modSp">
          <pc:chgData name="Sarah Duffy" userId="ca92ddb4-4620-4127-97b1-8232d187080b" providerId="ADAL" clId="{4B6ADE5A-C76D-450B-80A9-297E76827CED}" dt="2024-02-21T10:09:53.170" v="0"/>
          <pc:sldLayoutMkLst>
            <pc:docMk/>
            <pc:sldMasterMk cId="2525429835" sldId="2147483737"/>
            <pc:sldLayoutMk cId="2564485621" sldId="2147483752"/>
          </pc:sldLayoutMkLst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2564485621" sldId="2147483752"/>
              <ac:spMk id="2" creationId="{46E39DAE-67D8-7945-A118-FCB2C748C0E8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2564485621" sldId="2147483752"/>
              <ac:spMk id="11" creationId="{25C63791-DD6A-6248-95BA-0F627C7959C0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2564485621" sldId="2147483752"/>
              <ac:spMk id="12" creationId="{E08F78AB-6A8F-2742-A3CC-34CABB5CC20F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2564485621" sldId="2147483752"/>
              <ac:spMk id="13" creationId="{F2CB7D00-42E3-BF41-B959-B1447C31D1D1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2564485621" sldId="2147483752"/>
              <ac:spMk id="15" creationId="{DAEC5A1A-1635-0A42-AF2F-84C991D53EFD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2564485621" sldId="2147483752"/>
              <ac:spMk id="16" creationId="{3ACEB4C0-DCF4-3444-8C19-9300912D91D4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2564485621" sldId="2147483752"/>
              <ac:spMk id="19" creationId="{D9E005A7-A152-E94D-8146-9BC40E6B4DDF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2564485621" sldId="2147483752"/>
              <ac:spMk id="20" creationId="{00000000-0000-0000-0000-000000000000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2564485621" sldId="2147483752"/>
              <ac:spMk id="21" creationId="{00000000-0000-0000-0000-000000000000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2564485621" sldId="2147483752"/>
              <ac:spMk id="24" creationId="{A0ECB6A0-DA0E-F64A-848E-28B88D566D32}"/>
            </ac:spMkLst>
          </pc:sp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2525429835" sldId="2147483737"/>
              <pc:sldLayoutMk cId="2564485621" sldId="2147483752"/>
              <ac:picMk id="4" creationId="{98477B80-07B4-E044-9FB6-FD6587A4E233}"/>
            </ac:picMkLst>
          </pc:pic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2525429835" sldId="2147483737"/>
              <pc:sldLayoutMk cId="2564485621" sldId="2147483752"/>
              <ac:picMk id="6" creationId="{E0ED11FA-33F8-B64E-9798-ABB1D413C6C5}"/>
            </ac:picMkLst>
          </pc:picChg>
        </pc:sldLayoutChg>
        <pc:sldLayoutChg chg="modSp">
          <pc:chgData name="Sarah Duffy" userId="ca92ddb4-4620-4127-97b1-8232d187080b" providerId="ADAL" clId="{4B6ADE5A-C76D-450B-80A9-297E76827CED}" dt="2024-02-21T10:09:53.170" v="0"/>
          <pc:sldLayoutMkLst>
            <pc:docMk/>
            <pc:sldMasterMk cId="2525429835" sldId="2147483737"/>
            <pc:sldLayoutMk cId="323473804" sldId="2147483753"/>
          </pc:sldLayoutMkLst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323473804" sldId="2147483753"/>
              <ac:spMk id="2" creationId="{46E39DAE-67D8-7945-A118-FCB2C748C0E8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323473804" sldId="2147483753"/>
              <ac:spMk id="17" creationId="{D5BC70FD-E99F-414E-8BC7-7072A9329F03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323473804" sldId="2147483753"/>
              <ac:spMk id="20" creationId="{00000000-0000-0000-0000-000000000000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323473804" sldId="2147483753"/>
              <ac:spMk id="24" creationId="{36B0B004-9EF7-4666-A628-B76E68927B94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323473804" sldId="2147483753"/>
              <ac:spMk id="25" creationId="{B222D9E9-D854-48F2-932B-3EB364E2B92E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323473804" sldId="2147483753"/>
              <ac:spMk id="28" creationId="{56AE142A-CB56-46DF-AD62-18CA85A36CCE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323473804" sldId="2147483753"/>
              <ac:spMk id="29" creationId="{4FE60D9B-8C11-4233-AE61-A69AF21D598A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323473804" sldId="2147483753"/>
              <ac:spMk id="30" creationId="{63BA8E3F-26C6-430E-B082-2C72C333B9C6}"/>
            </ac:spMkLst>
          </pc:sp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2525429835" sldId="2147483737"/>
              <pc:sldLayoutMk cId="323473804" sldId="2147483753"/>
              <ac:picMk id="4" creationId="{98477B80-07B4-E044-9FB6-FD6587A4E233}"/>
            </ac:picMkLst>
          </pc:pic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2525429835" sldId="2147483737"/>
              <pc:sldLayoutMk cId="323473804" sldId="2147483753"/>
              <ac:picMk id="6" creationId="{E0ED11FA-33F8-B64E-9798-ABB1D413C6C5}"/>
            </ac:picMkLst>
          </pc:picChg>
        </pc:sldLayoutChg>
        <pc:sldLayoutChg chg="modSp">
          <pc:chgData name="Sarah Duffy" userId="ca92ddb4-4620-4127-97b1-8232d187080b" providerId="ADAL" clId="{4B6ADE5A-C76D-450B-80A9-297E76827CED}" dt="2024-02-21T10:09:53.170" v="0"/>
          <pc:sldLayoutMkLst>
            <pc:docMk/>
            <pc:sldMasterMk cId="2525429835" sldId="2147483737"/>
            <pc:sldLayoutMk cId="4023477186" sldId="2147483754"/>
          </pc:sldLayoutMkLst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4023477186" sldId="2147483754"/>
              <ac:spMk id="2" creationId="{46E39DAE-67D8-7945-A118-FCB2C748C0E8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4023477186" sldId="2147483754"/>
              <ac:spMk id="15" creationId="{F081B29E-A777-DA45-B224-8E1ABA9DEA08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4023477186" sldId="2147483754"/>
              <ac:spMk id="16" creationId="{A15B37B5-700F-D04A-99C0-6BBACB44D6E4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4023477186" sldId="2147483754"/>
              <ac:spMk id="17" creationId="{B483AB49-4C10-419C-A877-027BC6A0C71E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4023477186" sldId="2147483754"/>
              <ac:spMk id="18" creationId="{18B8DA78-FD61-42C0-AE9C-33A5B5854ADB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4023477186" sldId="2147483754"/>
              <ac:spMk id="20" creationId="{00000000-0000-0000-0000-000000000000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4023477186" sldId="2147483754"/>
              <ac:spMk id="24" creationId="{D5FF18A7-1B1E-44DC-B037-73187037C16B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4023477186" sldId="2147483754"/>
              <ac:spMk id="28" creationId="{B1AD6159-8B72-4348-832D-1C1613D6ACDE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4023477186" sldId="2147483754"/>
              <ac:spMk id="29" creationId="{C9B6BA1C-E699-485C-A763-515971D7FD56}"/>
            </ac:spMkLst>
          </pc:sp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2525429835" sldId="2147483737"/>
              <pc:sldLayoutMk cId="4023477186" sldId="2147483754"/>
              <ac:picMk id="4" creationId="{98477B80-07B4-E044-9FB6-FD6587A4E233}"/>
            </ac:picMkLst>
          </pc:pic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2525429835" sldId="2147483737"/>
              <pc:sldLayoutMk cId="4023477186" sldId="2147483754"/>
              <ac:picMk id="6" creationId="{E0ED11FA-33F8-B64E-9798-ABB1D413C6C5}"/>
            </ac:picMkLst>
          </pc:picChg>
        </pc:sldLayoutChg>
        <pc:sldLayoutChg chg="modSp">
          <pc:chgData name="Sarah Duffy" userId="ca92ddb4-4620-4127-97b1-8232d187080b" providerId="ADAL" clId="{4B6ADE5A-C76D-450B-80A9-297E76827CED}" dt="2024-02-21T10:09:53.170" v="0"/>
          <pc:sldLayoutMkLst>
            <pc:docMk/>
            <pc:sldMasterMk cId="2525429835" sldId="2147483737"/>
            <pc:sldLayoutMk cId="3500425414" sldId="2147483755"/>
          </pc:sldLayoutMkLst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3500425414" sldId="2147483755"/>
              <ac:spMk id="2" creationId="{46E39DAE-67D8-7945-A118-FCB2C748C0E8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3500425414" sldId="2147483755"/>
              <ac:spMk id="3" creationId="{D56DBC01-C9EF-9648-B503-2BBEC17C47DB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3500425414" sldId="2147483755"/>
              <ac:spMk id="5" creationId="{FACDD884-47A8-394E-AEFF-A2EBE6ADCF03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3500425414" sldId="2147483755"/>
              <ac:spMk id="17" creationId="{DBC5C841-1193-2343-9E34-25056BEE3358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3500425414" sldId="2147483755"/>
              <ac:spMk id="20" creationId="{00000000-0000-0000-0000-000000000000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3500425414" sldId="2147483755"/>
              <ac:spMk id="21" creationId="{00000000-0000-0000-0000-000000000000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3500425414" sldId="2147483755"/>
              <ac:spMk id="22" creationId="{606F9666-B683-D848-9733-FCFA1B3E5850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3500425414" sldId="2147483755"/>
              <ac:spMk id="25" creationId="{101234A7-A515-B743-B026-44AF89813BA9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3500425414" sldId="2147483755"/>
              <ac:spMk id="26" creationId="{678E4BAF-E705-4C47-B292-44C7A04D6551}"/>
            </ac:spMkLst>
          </pc:spChg>
          <pc:grpChg chg="mod">
            <ac:chgData name="Sarah Duffy" userId="ca92ddb4-4620-4127-97b1-8232d187080b" providerId="ADAL" clId="{4B6ADE5A-C76D-450B-80A9-297E76827CED}" dt="2024-02-21T10:09:53.170" v="0"/>
            <ac:grpSpMkLst>
              <pc:docMk/>
              <pc:sldMasterMk cId="2525429835" sldId="2147483737"/>
              <pc:sldLayoutMk cId="3500425414" sldId="2147483755"/>
              <ac:grpSpMk id="7" creationId="{F5B1DAE0-FDCE-864B-B997-C489EFF330A2}"/>
            </ac:grpSpMkLst>
          </pc:grpChg>
          <pc:grpChg chg="mod">
            <ac:chgData name="Sarah Duffy" userId="ca92ddb4-4620-4127-97b1-8232d187080b" providerId="ADAL" clId="{4B6ADE5A-C76D-450B-80A9-297E76827CED}" dt="2024-02-21T10:09:53.170" v="0"/>
            <ac:grpSpMkLst>
              <pc:docMk/>
              <pc:sldMasterMk cId="2525429835" sldId="2147483737"/>
              <pc:sldLayoutMk cId="3500425414" sldId="2147483755"/>
              <ac:grpSpMk id="18" creationId="{7FA644F5-2EAF-6140-9C3B-CC70A41403A6}"/>
            </ac:grpSpMkLst>
          </pc:grp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2525429835" sldId="2147483737"/>
              <pc:sldLayoutMk cId="3500425414" sldId="2147483755"/>
              <ac:picMk id="4" creationId="{98477B80-07B4-E044-9FB6-FD6587A4E233}"/>
            </ac:picMkLst>
          </pc:pic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2525429835" sldId="2147483737"/>
              <pc:sldLayoutMk cId="3500425414" sldId="2147483755"/>
              <ac:picMk id="6" creationId="{E0ED11FA-33F8-B64E-9798-ABB1D413C6C5}"/>
            </ac:picMkLst>
          </pc:pic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2525429835" sldId="2147483737"/>
              <pc:sldLayoutMk cId="3500425414" sldId="2147483755"/>
              <ac:picMk id="24" creationId="{D3882081-B8D8-2949-86BD-A3B0F37C3A2D}"/>
            </ac:picMkLst>
          </pc:picChg>
        </pc:sldLayoutChg>
        <pc:sldLayoutChg chg="modSp">
          <pc:chgData name="Sarah Duffy" userId="ca92ddb4-4620-4127-97b1-8232d187080b" providerId="ADAL" clId="{4B6ADE5A-C76D-450B-80A9-297E76827CED}" dt="2024-02-21T10:09:53.170" v="0"/>
          <pc:sldLayoutMkLst>
            <pc:docMk/>
            <pc:sldMasterMk cId="2525429835" sldId="2147483737"/>
            <pc:sldLayoutMk cId="4268918821" sldId="2147483756"/>
          </pc:sldLayoutMkLst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4268918821" sldId="2147483756"/>
              <ac:spMk id="2" creationId="{46E39DAE-67D8-7945-A118-FCB2C748C0E8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4268918821" sldId="2147483756"/>
              <ac:spMk id="3" creationId="{D56DBC01-C9EF-9648-B503-2BBEC17C47DB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4268918821" sldId="2147483756"/>
              <ac:spMk id="17" creationId="{DBC5C841-1193-2343-9E34-25056BEE3358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4268918821" sldId="2147483756"/>
              <ac:spMk id="20" creationId="{00000000-0000-0000-0000-000000000000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4268918821" sldId="2147483756"/>
              <ac:spMk id="21" creationId="{00000000-0000-0000-0000-000000000000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4268918821" sldId="2147483756"/>
              <ac:spMk id="23" creationId="{EFDD4B94-A939-E84E-8F51-95CABDA74085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4268918821" sldId="2147483756"/>
              <ac:spMk id="24" creationId="{AFD9B71C-9E17-B84A-8EC6-FCC2EA6B6956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4268918821" sldId="2147483756"/>
              <ac:spMk id="25" creationId="{B5EB7512-B44F-9C4F-ADFF-5F85E34EC3CE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4268918821" sldId="2147483756"/>
              <ac:spMk id="26" creationId="{F37EA116-D508-BC4D-A097-6197E1575DC2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4268918821" sldId="2147483756"/>
              <ac:spMk id="27" creationId="{491B02E9-2FCF-864E-9E95-8FF42D203985}"/>
            </ac:spMkLst>
          </pc:spChg>
          <pc:grpChg chg="mod">
            <ac:chgData name="Sarah Duffy" userId="ca92ddb4-4620-4127-97b1-8232d187080b" providerId="ADAL" clId="{4B6ADE5A-C76D-450B-80A9-297E76827CED}" dt="2024-02-21T10:09:53.170" v="0"/>
            <ac:grpSpMkLst>
              <pc:docMk/>
              <pc:sldMasterMk cId="2525429835" sldId="2147483737"/>
              <pc:sldLayoutMk cId="4268918821" sldId="2147483756"/>
              <ac:grpSpMk id="5" creationId="{71D5EAFA-CE16-8F48-B836-34A7407763C5}"/>
            </ac:grpSpMkLst>
          </pc:grpChg>
          <pc:grpChg chg="mod">
            <ac:chgData name="Sarah Duffy" userId="ca92ddb4-4620-4127-97b1-8232d187080b" providerId="ADAL" clId="{4B6ADE5A-C76D-450B-80A9-297E76827CED}" dt="2024-02-21T10:09:53.170" v="0"/>
            <ac:grpSpMkLst>
              <pc:docMk/>
              <pc:sldMasterMk cId="2525429835" sldId="2147483737"/>
              <pc:sldLayoutMk cId="4268918821" sldId="2147483756"/>
              <ac:grpSpMk id="19" creationId="{56B59F56-2A52-9E4B-9F27-69B2D8416B0D}"/>
            </ac:grpSpMkLst>
          </pc:grpChg>
          <pc:grpChg chg="mod">
            <ac:chgData name="Sarah Duffy" userId="ca92ddb4-4620-4127-97b1-8232d187080b" providerId="ADAL" clId="{4B6ADE5A-C76D-450B-80A9-297E76827CED}" dt="2024-02-21T10:09:53.170" v="0"/>
            <ac:grpSpMkLst>
              <pc:docMk/>
              <pc:sldMasterMk cId="2525429835" sldId="2147483737"/>
              <pc:sldLayoutMk cId="4268918821" sldId="2147483756"/>
              <ac:grpSpMk id="22" creationId="{E263EAB8-01E5-B245-9F56-F705EF989EF2}"/>
            </ac:grpSpMkLst>
          </pc:grp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2525429835" sldId="2147483737"/>
              <pc:sldLayoutMk cId="4268918821" sldId="2147483756"/>
              <ac:picMk id="4" creationId="{98477B80-07B4-E044-9FB6-FD6587A4E233}"/>
            </ac:picMkLst>
          </pc:pic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2525429835" sldId="2147483737"/>
              <pc:sldLayoutMk cId="4268918821" sldId="2147483756"/>
              <ac:picMk id="6" creationId="{E0ED11FA-33F8-B64E-9798-ABB1D413C6C5}"/>
            </ac:picMkLst>
          </pc:pic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2525429835" sldId="2147483737"/>
              <pc:sldLayoutMk cId="4268918821" sldId="2147483756"/>
              <ac:picMk id="11" creationId="{5863318A-3A14-A749-A782-3677CFD8B6DE}"/>
            </ac:picMkLst>
          </pc:picChg>
        </pc:sldLayoutChg>
        <pc:sldLayoutChg chg="modSp">
          <pc:chgData name="Sarah Duffy" userId="ca92ddb4-4620-4127-97b1-8232d187080b" providerId="ADAL" clId="{4B6ADE5A-C76D-450B-80A9-297E76827CED}" dt="2024-02-21T10:09:53.170" v="0"/>
          <pc:sldLayoutMkLst>
            <pc:docMk/>
            <pc:sldMasterMk cId="2525429835" sldId="2147483737"/>
            <pc:sldLayoutMk cId="2944846844" sldId="2147483757"/>
          </pc:sldLayoutMkLst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2944846844" sldId="2147483757"/>
              <ac:spMk id="2" creationId="{46E39DAE-67D8-7945-A118-FCB2C748C0E8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2944846844" sldId="2147483757"/>
              <ac:spMk id="3" creationId="{D56DBC01-C9EF-9648-B503-2BBEC17C47DB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2944846844" sldId="2147483757"/>
              <ac:spMk id="17" creationId="{DBC5C841-1193-2343-9E34-25056BEE3358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2944846844" sldId="2147483757"/>
              <ac:spMk id="20" creationId="{00000000-0000-0000-0000-000000000000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2944846844" sldId="2147483757"/>
              <ac:spMk id="21" creationId="{00000000-0000-0000-0000-000000000000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2944846844" sldId="2147483757"/>
              <ac:spMk id="28" creationId="{F0CAAFDE-C1C2-0F4E-A140-8DA2DBEDADF8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2944846844" sldId="2147483757"/>
              <ac:spMk id="29" creationId="{C2E7A077-99F2-3F45-BA4A-9E2BF4963469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2944846844" sldId="2147483757"/>
              <ac:spMk id="30" creationId="{AA1850DF-4484-9842-B4AA-47277E070CE2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2944846844" sldId="2147483757"/>
              <ac:spMk id="31" creationId="{AE89B730-CC01-F24D-AFF6-2AC3322A6300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2944846844" sldId="2147483757"/>
              <ac:spMk id="32" creationId="{C0E8D520-8FC3-1543-AD2D-9201B53F2EAE}"/>
            </ac:spMkLst>
          </pc:spChg>
          <pc:grpChg chg="mod">
            <ac:chgData name="Sarah Duffy" userId="ca92ddb4-4620-4127-97b1-8232d187080b" providerId="ADAL" clId="{4B6ADE5A-C76D-450B-80A9-297E76827CED}" dt="2024-02-21T10:09:53.170" v="0"/>
            <ac:grpSpMkLst>
              <pc:docMk/>
              <pc:sldMasterMk cId="2525429835" sldId="2147483737"/>
              <pc:sldLayoutMk cId="2944846844" sldId="2147483757"/>
              <ac:grpSpMk id="7" creationId="{0746165B-FD5E-D142-B209-0F421515942D}"/>
            </ac:grpSpMkLst>
          </pc:grpChg>
          <pc:grpChg chg="mod">
            <ac:chgData name="Sarah Duffy" userId="ca92ddb4-4620-4127-97b1-8232d187080b" providerId="ADAL" clId="{4B6ADE5A-C76D-450B-80A9-297E76827CED}" dt="2024-02-21T10:09:53.170" v="0"/>
            <ac:grpSpMkLst>
              <pc:docMk/>
              <pc:sldMasterMk cId="2525429835" sldId="2147483737"/>
              <pc:sldLayoutMk cId="2944846844" sldId="2147483757"/>
              <ac:grpSpMk id="26" creationId="{1A07B9E0-7E2D-E542-8AA9-D66E50376C42}"/>
            </ac:grpSpMkLst>
          </pc:grpChg>
          <pc:grpChg chg="mod">
            <ac:chgData name="Sarah Duffy" userId="ca92ddb4-4620-4127-97b1-8232d187080b" providerId="ADAL" clId="{4B6ADE5A-C76D-450B-80A9-297E76827CED}" dt="2024-02-21T10:09:53.170" v="0"/>
            <ac:grpSpMkLst>
              <pc:docMk/>
              <pc:sldMasterMk cId="2525429835" sldId="2147483737"/>
              <pc:sldLayoutMk cId="2944846844" sldId="2147483757"/>
              <ac:grpSpMk id="27" creationId="{E3154BD2-E823-AE40-8A78-1FB9A1E8DC56}"/>
            </ac:grpSpMkLst>
          </pc:grp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2525429835" sldId="2147483737"/>
              <pc:sldLayoutMk cId="2944846844" sldId="2147483757"/>
              <ac:picMk id="4" creationId="{98477B80-07B4-E044-9FB6-FD6587A4E233}"/>
            </ac:picMkLst>
          </pc:pic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2525429835" sldId="2147483737"/>
              <pc:sldLayoutMk cId="2944846844" sldId="2147483757"/>
              <ac:picMk id="6" creationId="{E0ED11FA-33F8-B64E-9798-ABB1D413C6C5}"/>
            </ac:picMkLst>
          </pc:pic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2525429835" sldId="2147483737"/>
              <pc:sldLayoutMk cId="2944846844" sldId="2147483757"/>
              <ac:picMk id="11" creationId="{AA526E88-591A-5A48-9608-6CF55CA8A269}"/>
            </ac:picMkLst>
          </pc:picChg>
        </pc:sldLayoutChg>
        <pc:sldLayoutChg chg="modSp">
          <pc:chgData name="Sarah Duffy" userId="ca92ddb4-4620-4127-97b1-8232d187080b" providerId="ADAL" clId="{4B6ADE5A-C76D-450B-80A9-297E76827CED}" dt="2024-02-21T10:09:53.170" v="0"/>
          <pc:sldLayoutMkLst>
            <pc:docMk/>
            <pc:sldMasterMk cId="2525429835" sldId="2147483737"/>
            <pc:sldLayoutMk cId="2046213110" sldId="2147483758"/>
          </pc:sldLayoutMkLst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2046213110" sldId="2147483758"/>
              <ac:spMk id="2" creationId="{46E39DAE-67D8-7945-A118-FCB2C748C0E8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2046213110" sldId="2147483758"/>
              <ac:spMk id="3" creationId="{12CB7DDE-D470-2E4A-B1D5-7BDEF625B5A6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2046213110" sldId="2147483758"/>
              <ac:spMk id="8" creationId="{3AE447CC-AC9D-3D45-8A65-2B6BD6F16228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2046213110" sldId="2147483758"/>
              <ac:spMk id="10" creationId="{30DCA50E-B617-0947-89AE-0A6F587BF583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2046213110" sldId="2147483758"/>
              <ac:spMk id="17" creationId="{DBC5C841-1193-2343-9E34-25056BEE3358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2046213110" sldId="2147483758"/>
              <ac:spMk id="20" creationId="{00000000-0000-0000-0000-000000000000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2046213110" sldId="2147483758"/>
              <ac:spMk id="21" creationId="{00000000-0000-0000-0000-000000000000}"/>
            </ac:spMkLst>
          </pc:sp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2525429835" sldId="2147483737"/>
              <pc:sldLayoutMk cId="2046213110" sldId="2147483758"/>
              <ac:picMk id="4" creationId="{98477B80-07B4-E044-9FB6-FD6587A4E233}"/>
            </ac:picMkLst>
          </pc:pic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2525429835" sldId="2147483737"/>
              <pc:sldLayoutMk cId="2046213110" sldId="2147483758"/>
              <ac:picMk id="6" creationId="{E0ED11FA-33F8-B64E-9798-ABB1D413C6C5}"/>
            </ac:picMkLst>
          </pc:picChg>
        </pc:sldLayoutChg>
        <pc:sldLayoutChg chg="modSp">
          <pc:chgData name="Sarah Duffy" userId="ca92ddb4-4620-4127-97b1-8232d187080b" providerId="ADAL" clId="{4B6ADE5A-C76D-450B-80A9-297E76827CED}" dt="2024-02-21T10:09:53.170" v="0"/>
          <pc:sldLayoutMkLst>
            <pc:docMk/>
            <pc:sldMasterMk cId="2525429835" sldId="2147483737"/>
            <pc:sldLayoutMk cId="1174803427" sldId="2147483759"/>
          </pc:sldLayoutMkLst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1174803427" sldId="2147483759"/>
              <ac:spMk id="2" creationId="{46E39DAE-67D8-7945-A118-FCB2C748C0E8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1174803427" sldId="2147483759"/>
              <ac:spMk id="7" creationId="{3DADD7AA-5163-B64F-8069-915E52548D8B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1174803427" sldId="2147483759"/>
              <ac:spMk id="11" creationId="{21FECE8D-0AC1-F842-96D6-5247CA0175BB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1174803427" sldId="2147483759"/>
              <ac:spMk id="12" creationId="{27FCF3A7-5046-D948-882C-53D96DD40AED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1174803427" sldId="2147483759"/>
              <ac:spMk id="20" creationId="{00000000-0000-0000-0000-000000000000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1174803427" sldId="2147483759"/>
              <ac:spMk id="21" creationId="{00000000-0000-0000-0000-000000000000}"/>
            </ac:spMkLst>
          </pc:sp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2525429835" sldId="2147483737"/>
              <pc:sldLayoutMk cId="1174803427" sldId="2147483759"/>
              <ac:picMk id="4" creationId="{98477B80-07B4-E044-9FB6-FD6587A4E233}"/>
            </ac:picMkLst>
          </pc:pic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2525429835" sldId="2147483737"/>
              <pc:sldLayoutMk cId="1174803427" sldId="2147483759"/>
              <ac:picMk id="6" creationId="{E0ED11FA-33F8-B64E-9798-ABB1D413C6C5}"/>
            </ac:picMkLst>
          </pc:picChg>
        </pc:sldLayoutChg>
        <pc:sldLayoutChg chg="modSp">
          <pc:chgData name="Sarah Duffy" userId="ca92ddb4-4620-4127-97b1-8232d187080b" providerId="ADAL" clId="{4B6ADE5A-C76D-450B-80A9-297E76827CED}" dt="2024-02-21T10:09:53.170" v="0"/>
          <pc:sldLayoutMkLst>
            <pc:docMk/>
            <pc:sldMasterMk cId="2525429835" sldId="2147483737"/>
            <pc:sldLayoutMk cId="1470324814" sldId="2147483760"/>
          </pc:sldLayoutMkLst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1470324814" sldId="2147483760"/>
              <ac:spMk id="2" creationId="{46E39DAE-67D8-7945-A118-FCB2C748C0E8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1470324814" sldId="2147483760"/>
              <ac:spMk id="8" creationId="{3AE447CC-AC9D-3D45-8A65-2B6BD6F16228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1470324814" sldId="2147483760"/>
              <ac:spMk id="11" creationId="{FC0BE9DA-46D1-6F40-A5AF-8DDB397B75FC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1470324814" sldId="2147483760"/>
              <ac:spMk id="12" creationId="{2423B2E7-9F84-BD4D-BC02-8D01B255175F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1470324814" sldId="2147483760"/>
              <ac:spMk id="20" creationId="{00000000-0000-0000-0000-000000000000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1470324814" sldId="2147483760"/>
              <ac:spMk id="21" creationId="{00000000-0000-0000-0000-000000000000}"/>
            </ac:spMkLst>
          </pc:sp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2525429835" sldId="2147483737"/>
              <pc:sldLayoutMk cId="1470324814" sldId="2147483760"/>
              <ac:picMk id="4" creationId="{98477B80-07B4-E044-9FB6-FD6587A4E233}"/>
            </ac:picMkLst>
          </pc:pic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2525429835" sldId="2147483737"/>
              <pc:sldLayoutMk cId="1470324814" sldId="2147483760"/>
              <ac:picMk id="6" creationId="{E0ED11FA-33F8-B64E-9798-ABB1D413C6C5}"/>
            </ac:picMkLst>
          </pc:picChg>
        </pc:sldLayoutChg>
        <pc:sldLayoutChg chg="modSp">
          <pc:chgData name="Sarah Duffy" userId="ca92ddb4-4620-4127-97b1-8232d187080b" providerId="ADAL" clId="{4B6ADE5A-C76D-450B-80A9-297E76827CED}" dt="2024-02-21T10:09:53.170" v="0"/>
          <pc:sldLayoutMkLst>
            <pc:docMk/>
            <pc:sldMasterMk cId="2525429835" sldId="2147483737"/>
            <pc:sldLayoutMk cId="3358154771" sldId="2147483761"/>
          </pc:sldLayoutMkLst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3358154771" sldId="2147483761"/>
              <ac:spMk id="21" creationId="{00000000-0000-0000-0000-000000000000}"/>
            </ac:spMkLst>
          </pc:spChg>
        </pc:sldLayoutChg>
        <pc:sldLayoutChg chg="modSp">
          <pc:chgData name="Sarah Duffy" userId="ca92ddb4-4620-4127-97b1-8232d187080b" providerId="ADAL" clId="{4B6ADE5A-C76D-450B-80A9-297E76827CED}" dt="2024-02-21T10:09:53.170" v="0"/>
          <pc:sldLayoutMkLst>
            <pc:docMk/>
            <pc:sldMasterMk cId="2525429835" sldId="2147483737"/>
            <pc:sldLayoutMk cId="832096169" sldId="2147483762"/>
          </pc:sldLayoutMkLst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832096169" sldId="2147483762"/>
              <ac:spMk id="6" creationId="{3069CA30-9EB4-1F4C-B41C-2236F19BEAC1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832096169" sldId="2147483762"/>
              <ac:spMk id="8" creationId="{B7C66D5F-8250-4641-A405-C4E53849B313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832096169" sldId="2147483762"/>
              <ac:spMk id="21" creationId="{00000000-0000-0000-0000-000000000000}"/>
            </ac:spMkLst>
          </pc:spChg>
        </pc:sldLayoutChg>
        <pc:sldLayoutChg chg="modSp">
          <pc:chgData name="Sarah Duffy" userId="ca92ddb4-4620-4127-97b1-8232d187080b" providerId="ADAL" clId="{4B6ADE5A-C76D-450B-80A9-297E76827CED}" dt="2024-02-21T10:09:53.170" v="0"/>
          <pc:sldLayoutMkLst>
            <pc:docMk/>
            <pc:sldMasterMk cId="2525429835" sldId="2147483737"/>
            <pc:sldLayoutMk cId="4285165901" sldId="2147483763"/>
          </pc:sldLayoutMkLst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4285165901" sldId="2147483763"/>
              <ac:spMk id="2" creationId="{AA62D2F5-7565-0C4C-B57F-625789053360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4285165901" sldId="2147483763"/>
              <ac:spMk id="20" creationId="{00000000-0000-0000-0000-000000000000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4285165901" sldId="2147483763"/>
              <ac:spMk id="25" creationId="{32CBA17A-6831-EB4C-B831-1DD5377D299C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4285165901" sldId="2147483763"/>
              <ac:spMk id="26" creationId="{A56650AE-AD64-1A4C-AC2E-408CD14D0762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4285165901" sldId="2147483763"/>
              <ac:spMk id="27" creationId="{7B6FD24C-EABA-7D46-99BB-7E6CDB65D7B1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4285165901" sldId="2147483763"/>
              <ac:spMk id="28" creationId="{5F943E21-6E5A-C348-9741-0F34CA82B230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4285165901" sldId="2147483763"/>
              <ac:spMk id="29" creationId="{4346E5B1-8802-3D40-AAEE-7A42C76785CC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4285165901" sldId="2147483763"/>
              <ac:spMk id="30" creationId="{4C6F4FA6-B703-884E-AF90-73A4BE34B7CE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4285165901" sldId="2147483763"/>
              <ac:spMk id="31" creationId="{4BB842F8-1867-B648-BFE0-EB13EA2D1AED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4285165901" sldId="2147483763"/>
              <ac:spMk id="32" creationId="{4FB35A11-5A80-D040-9634-C54E188568E8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4285165901" sldId="2147483763"/>
              <ac:spMk id="33" creationId="{4B83495A-FC64-5348-B2CD-8F51E32C4F4B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4285165901" sldId="2147483763"/>
              <ac:spMk id="34" creationId="{76F7B569-63F7-0C4E-9481-5E1BD2FF34D0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4285165901" sldId="2147483763"/>
              <ac:spMk id="35" creationId="{4F2EF091-5118-E948-BF51-2D2F702428D0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4285165901" sldId="2147483763"/>
              <ac:spMk id="36" creationId="{9AAFB0D7-A2DF-7D4C-BD3B-8F9BA9D477B3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4285165901" sldId="2147483763"/>
              <ac:spMk id="37" creationId="{553E9F97-E47C-4447-B622-4AC61A8932C0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4285165901" sldId="2147483763"/>
              <ac:spMk id="38" creationId="{2C17771C-3BF1-F643-A32E-7CEA64CF2E07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4285165901" sldId="2147483763"/>
              <ac:spMk id="39" creationId="{82320F3E-194F-634E-A657-97C390C6D57B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4285165901" sldId="2147483763"/>
              <ac:spMk id="44" creationId="{77EF068D-9417-C74F-B245-D4B584BA9552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4285165901" sldId="2147483763"/>
              <ac:spMk id="45" creationId="{C9735FCD-8CFD-0E44-8694-C741894B70FC}"/>
            </ac:spMkLst>
          </pc:sp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2525429835" sldId="2147483737"/>
              <pc:sldLayoutMk cId="4285165901" sldId="2147483763"/>
              <ac:picMk id="4" creationId="{98477B80-07B4-E044-9FB6-FD6587A4E233}"/>
            </ac:picMkLst>
          </pc:pic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2525429835" sldId="2147483737"/>
              <pc:sldLayoutMk cId="4285165901" sldId="2147483763"/>
              <ac:picMk id="6" creationId="{E0ED11FA-33F8-B64E-9798-ABB1D413C6C5}"/>
            </ac:picMkLst>
          </pc:pic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2525429835" sldId="2147483737"/>
              <pc:sldLayoutMk cId="4285165901" sldId="2147483763"/>
              <ac:picMk id="8" creationId="{F5E5E74D-9B54-F24F-BDC0-FE0E87D36379}"/>
            </ac:picMkLst>
          </pc:pic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2525429835" sldId="2147483737"/>
              <pc:sldLayoutMk cId="4285165901" sldId="2147483763"/>
              <ac:picMk id="9" creationId="{588AADD9-4D5F-CB42-AB44-CD66A31D2C86}"/>
            </ac:picMkLst>
          </pc:pic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2525429835" sldId="2147483737"/>
              <pc:sldLayoutMk cId="4285165901" sldId="2147483763"/>
              <ac:picMk id="10" creationId="{3680D870-6A34-4242-9CD8-CD791B630DED}"/>
            </ac:picMkLst>
          </pc:pic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2525429835" sldId="2147483737"/>
              <pc:sldLayoutMk cId="4285165901" sldId="2147483763"/>
              <ac:picMk id="11" creationId="{E4ACAD37-691F-CB45-AB51-5B3D69012C32}"/>
            </ac:picMkLst>
          </pc:pic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2525429835" sldId="2147483737"/>
              <pc:sldLayoutMk cId="4285165901" sldId="2147483763"/>
              <ac:picMk id="12" creationId="{E764F4E6-F3FF-054E-8E7C-FCDF6E8CF2C7}"/>
            </ac:picMkLst>
          </pc:pic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2525429835" sldId="2147483737"/>
              <pc:sldLayoutMk cId="4285165901" sldId="2147483763"/>
              <ac:picMk id="13" creationId="{B49C0A1E-EA38-2A40-966B-AE1AB6EF8278}"/>
            </ac:picMkLst>
          </pc:pic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2525429835" sldId="2147483737"/>
              <pc:sldLayoutMk cId="4285165901" sldId="2147483763"/>
              <ac:picMk id="14" creationId="{375DBBE6-B942-764A-BEE1-23645974183A}"/>
            </ac:picMkLst>
          </pc:pic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2525429835" sldId="2147483737"/>
              <pc:sldLayoutMk cId="4285165901" sldId="2147483763"/>
              <ac:picMk id="15" creationId="{81265C50-A7C2-A545-A647-234D93229E03}"/>
            </ac:picMkLst>
          </pc:pic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2525429835" sldId="2147483737"/>
              <pc:sldLayoutMk cId="4285165901" sldId="2147483763"/>
              <ac:picMk id="16" creationId="{173B116A-80A6-DA44-8193-0CE064FA3FD4}"/>
            </ac:picMkLst>
          </pc:pic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2525429835" sldId="2147483737"/>
              <pc:sldLayoutMk cId="4285165901" sldId="2147483763"/>
              <ac:picMk id="17" creationId="{917348F9-CD58-3D4E-9308-204CAF4A6311}"/>
            </ac:picMkLst>
          </pc:pic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2525429835" sldId="2147483737"/>
              <pc:sldLayoutMk cId="4285165901" sldId="2147483763"/>
              <ac:picMk id="18" creationId="{015AA43A-3285-C74D-9522-6A9109621A3C}"/>
            </ac:picMkLst>
          </pc:pic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2525429835" sldId="2147483737"/>
              <pc:sldLayoutMk cId="4285165901" sldId="2147483763"/>
              <ac:picMk id="19" creationId="{922C63F5-0DB1-9B43-9AEA-AD937802B5B0}"/>
            </ac:picMkLst>
          </pc:pic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2525429835" sldId="2147483737"/>
              <pc:sldLayoutMk cId="4285165901" sldId="2147483763"/>
              <ac:picMk id="21" creationId="{DECA83D2-F03C-C242-852B-DBB809C8980B}"/>
            </ac:picMkLst>
          </pc:pic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2525429835" sldId="2147483737"/>
              <pc:sldLayoutMk cId="4285165901" sldId="2147483763"/>
              <ac:picMk id="22" creationId="{4DA371E9-FC67-7D43-B103-E8C29063A66E}"/>
            </ac:picMkLst>
          </pc:pic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2525429835" sldId="2147483737"/>
              <pc:sldLayoutMk cId="4285165901" sldId="2147483763"/>
              <ac:picMk id="23" creationId="{9B723428-4AE7-EB4A-AFF9-7D26C91FD4A1}"/>
            </ac:picMkLst>
          </pc:pic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2525429835" sldId="2147483737"/>
              <pc:sldLayoutMk cId="4285165901" sldId="2147483763"/>
              <ac:picMk id="40" creationId="{4C762D49-AD12-3B4B-866C-9F7803A3DF4B}"/>
            </ac:picMkLst>
          </pc:pic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2525429835" sldId="2147483737"/>
              <pc:sldLayoutMk cId="4285165901" sldId="2147483763"/>
              <ac:picMk id="42" creationId="{9D9EFD7F-A1B5-6145-9F39-51DDA6EF7A01}"/>
            </ac:picMkLst>
          </pc:picChg>
        </pc:sldLayoutChg>
        <pc:sldLayoutChg chg="modSp">
          <pc:chgData name="Sarah Duffy" userId="ca92ddb4-4620-4127-97b1-8232d187080b" providerId="ADAL" clId="{4B6ADE5A-C76D-450B-80A9-297E76827CED}" dt="2024-02-21T10:09:53.170" v="0"/>
          <pc:sldLayoutMkLst>
            <pc:docMk/>
            <pc:sldMasterMk cId="2525429835" sldId="2147483737"/>
            <pc:sldLayoutMk cId="4057717828" sldId="2147483764"/>
          </pc:sldLayoutMkLst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4057717828" sldId="2147483764"/>
              <ac:spMk id="2" creationId="{4AA9C6DB-A566-044B-996E-EC130FF2CEB5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4057717828" sldId="2147483764"/>
              <ac:spMk id="4" creationId="{CE1F52E7-1747-9E41-B97D-F50FADA4A458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4057717828" sldId="2147483764"/>
              <ac:spMk id="14" creationId="{B42E2006-8473-4941-B46B-BA51C16141EF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4057717828" sldId="2147483764"/>
              <ac:spMk id="20" creationId="{C1BC7AA7-98CB-AF44-94A3-89F960D16C0A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4057717828" sldId="2147483764"/>
              <ac:spMk id="24" creationId="{7D20BC59-E3FA-B641-90D4-F1FD83F93565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4057717828" sldId="2147483764"/>
              <ac:spMk id="54" creationId="{B52CF542-81A7-8849-B747-E439ED428F15}"/>
            </ac:spMkLst>
          </pc:sp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2525429835" sldId="2147483737"/>
              <pc:sldLayoutMk cId="4057717828" sldId="2147483764"/>
              <ac:picMk id="5" creationId="{983F4D11-DD96-0245-A59E-0D412DF8B064}"/>
            </ac:picMkLst>
          </pc:pic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2525429835" sldId="2147483737"/>
              <pc:sldLayoutMk cId="4057717828" sldId="2147483764"/>
              <ac:picMk id="6" creationId="{AB7BC225-F5C2-4E99-803D-04ACDCCE946D}"/>
            </ac:picMkLst>
          </pc:pic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2525429835" sldId="2147483737"/>
              <pc:sldLayoutMk cId="4057717828" sldId="2147483764"/>
              <ac:picMk id="16" creationId="{2BCF57D8-A05C-7649-9E51-B321EB463621}"/>
            </ac:picMkLst>
          </pc:picChg>
        </pc:sldLayoutChg>
        <pc:sldLayoutChg chg="modSp">
          <pc:chgData name="Sarah Duffy" userId="ca92ddb4-4620-4127-97b1-8232d187080b" providerId="ADAL" clId="{4B6ADE5A-C76D-450B-80A9-297E76827CED}" dt="2024-02-21T10:09:53.170" v="0"/>
          <pc:sldLayoutMkLst>
            <pc:docMk/>
            <pc:sldMasterMk cId="2525429835" sldId="2147483737"/>
            <pc:sldLayoutMk cId="2377582665" sldId="2147483765"/>
          </pc:sldLayoutMkLst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2377582665" sldId="2147483765"/>
              <ac:spMk id="2" creationId="{46E39DAE-67D8-7945-A118-FCB2C748C0E8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2377582665" sldId="2147483765"/>
              <ac:spMk id="7" creationId="{606D3A9E-396E-8844-92FE-17440105DCD6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2377582665" sldId="2147483765"/>
              <ac:spMk id="17" creationId="{DBC5C841-1193-2343-9E34-25056BEE3358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2377582665" sldId="2147483765"/>
              <ac:spMk id="20" creationId="{00000000-0000-0000-0000-000000000000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2377582665" sldId="2147483765"/>
              <ac:spMk id="21" creationId="{00000000-0000-0000-0000-000000000000}"/>
            </ac:spMkLst>
          </pc:sp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2525429835" sldId="2147483737"/>
              <pc:sldLayoutMk cId="2377582665" sldId="2147483765"/>
              <ac:picMk id="4" creationId="{98477B80-07B4-E044-9FB6-FD6587A4E233}"/>
            </ac:picMkLst>
          </pc:picChg>
          <pc:picChg chg="mod">
            <ac:chgData name="Sarah Duffy" userId="ca92ddb4-4620-4127-97b1-8232d187080b" providerId="ADAL" clId="{4B6ADE5A-C76D-450B-80A9-297E76827CED}" dt="2024-02-21T10:09:53.170" v="0"/>
            <ac:picMkLst>
              <pc:docMk/>
              <pc:sldMasterMk cId="2525429835" sldId="2147483737"/>
              <pc:sldLayoutMk cId="2377582665" sldId="2147483765"/>
              <ac:picMk id="6" creationId="{E0ED11FA-33F8-B64E-9798-ABB1D413C6C5}"/>
            </ac:picMkLst>
          </pc:picChg>
        </pc:sldLayoutChg>
        <pc:sldLayoutChg chg="modSp">
          <pc:chgData name="Sarah Duffy" userId="ca92ddb4-4620-4127-97b1-8232d187080b" providerId="ADAL" clId="{4B6ADE5A-C76D-450B-80A9-297E76827CED}" dt="2024-02-21T10:09:53.170" v="0"/>
          <pc:sldLayoutMkLst>
            <pc:docMk/>
            <pc:sldMasterMk cId="2525429835" sldId="2147483737"/>
            <pc:sldLayoutMk cId="4201730857" sldId="2147483766"/>
          </pc:sldLayoutMkLst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4201730857" sldId="2147483766"/>
              <ac:spMk id="2" creationId="{CFA844FA-7547-47E5-B379-6B9D32A15DC7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4201730857" sldId="2147483766"/>
              <ac:spMk id="3" creationId="{BEB7FD69-8129-43CC-BA0E-64845A42BA1D}"/>
            </ac:spMkLst>
          </pc:spChg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4201730857" sldId="2147483766"/>
              <ac:spMk id="6" creationId="{17D78324-31A9-4E31-BDD3-FB5B8DDB27EA}"/>
            </ac:spMkLst>
          </pc:spChg>
        </pc:sldLayoutChg>
        <pc:sldLayoutChg chg="modSp">
          <pc:chgData name="Sarah Duffy" userId="ca92ddb4-4620-4127-97b1-8232d187080b" providerId="ADAL" clId="{4B6ADE5A-C76D-450B-80A9-297E76827CED}" dt="2024-02-21T10:09:53.170" v="0"/>
          <pc:sldLayoutMkLst>
            <pc:docMk/>
            <pc:sldMasterMk cId="2525429835" sldId="2147483737"/>
            <pc:sldLayoutMk cId="997180532" sldId="2147483767"/>
          </pc:sldLayoutMkLst>
          <pc:spChg chg="mod">
            <ac:chgData name="Sarah Duffy" userId="ca92ddb4-4620-4127-97b1-8232d187080b" providerId="ADAL" clId="{4B6ADE5A-C76D-450B-80A9-297E76827CED}" dt="2024-02-21T10:09:53.170" v="0"/>
            <ac:spMkLst>
              <pc:docMk/>
              <pc:sldMasterMk cId="2525429835" sldId="2147483737"/>
              <pc:sldLayoutMk cId="997180532" sldId="2147483767"/>
              <ac:spMk id="5" creationId="{DA85322E-B571-481E-8D9C-37DEB7B6B212}"/>
            </ac:spMkLst>
          </pc:sp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8C6874-672F-471E-A973-A82F2C8A0A0B}" type="datetimeFigureOut">
              <a:rPr lang="en-GB" smtClean="0"/>
              <a:t>21/02/2024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79202C-EDF7-492C-9239-DDFD5B8C15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66432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79202C-EDF7-492C-9239-DDFD5B8C1537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14079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79202C-EDF7-492C-9239-DDFD5B8C1537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21588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image" Target="../media/image15.jpeg"/><Relationship Id="rId18" Type="http://schemas.openxmlformats.org/officeDocument/2006/relationships/image" Target="../media/image20.jpeg"/><Relationship Id="rId3" Type="http://schemas.openxmlformats.org/officeDocument/2006/relationships/image" Target="../media/image3.png"/><Relationship Id="rId7" Type="http://schemas.openxmlformats.org/officeDocument/2006/relationships/image" Target="../media/image9.jpeg"/><Relationship Id="rId12" Type="http://schemas.openxmlformats.org/officeDocument/2006/relationships/image" Target="../media/image14.jpeg"/><Relationship Id="rId17" Type="http://schemas.openxmlformats.org/officeDocument/2006/relationships/image" Target="../media/image19.jpeg"/><Relationship Id="rId2" Type="http://schemas.openxmlformats.org/officeDocument/2006/relationships/image" Target="../media/image2.png"/><Relationship Id="rId16" Type="http://schemas.openxmlformats.org/officeDocument/2006/relationships/image" Target="../media/image18.jpeg"/><Relationship Id="rId20" Type="http://schemas.openxmlformats.org/officeDocument/2006/relationships/image" Target="../media/image2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5" Type="http://schemas.openxmlformats.org/officeDocument/2006/relationships/image" Target="../media/image17.jpeg"/><Relationship Id="rId10" Type="http://schemas.openxmlformats.org/officeDocument/2006/relationships/image" Target="../media/image12.jpeg"/><Relationship Id="rId19" Type="http://schemas.openxmlformats.org/officeDocument/2006/relationships/image" Target="../media/image21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Relationship Id="rId14" Type="http://schemas.openxmlformats.org/officeDocument/2006/relationships/image" Target="../media/image16.jpe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5.pn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0.emf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1.em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image" Target="../media/image15.jpeg"/><Relationship Id="rId18" Type="http://schemas.openxmlformats.org/officeDocument/2006/relationships/image" Target="../media/image20.jpeg"/><Relationship Id="rId3" Type="http://schemas.openxmlformats.org/officeDocument/2006/relationships/image" Target="../media/image3.png"/><Relationship Id="rId7" Type="http://schemas.openxmlformats.org/officeDocument/2006/relationships/image" Target="../media/image9.jpeg"/><Relationship Id="rId12" Type="http://schemas.openxmlformats.org/officeDocument/2006/relationships/image" Target="../media/image14.jpeg"/><Relationship Id="rId17" Type="http://schemas.openxmlformats.org/officeDocument/2006/relationships/image" Target="../media/image19.jpeg"/><Relationship Id="rId2" Type="http://schemas.openxmlformats.org/officeDocument/2006/relationships/image" Target="../media/image2.png"/><Relationship Id="rId16" Type="http://schemas.openxmlformats.org/officeDocument/2006/relationships/image" Target="../media/image18.jpeg"/><Relationship Id="rId20" Type="http://schemas.openxmlformats.org/officeDocument/2006/relationships/image" Target="../media/image33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5" Type="http://schemas.openxmlformats.org/officeDocument/2006/relationships/image" Target="../media/image17.jpeg"/><Relationship Id="rId10" Type="http://schemas.openxmlformats.org/officeDocument/2006/relationships/image" Target="../media/image12.jpeg"/><Relationship Id="rId19" Type="http://schemas.openxmlformats.org/officeDocument/2006/relationships/image" Target="../media/image3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Relationship Id="rId14" Type="http://schemas.openxmlformats.org/officeDocument/2006/relationships/image" Target="../media/image16.jpeg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5.png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4AA9C6DB-A566-044B-996E-EC130FF2CEB5}"/>
              </a:ext>
            </a:extLst>
          </p:cNvPr>
          <p:cNvSpPr/>
          <p:nvPr/>
        </p:nvSpPr>
        <p:spPr>
          <a:xfrm>
            <a:off x="3710976" y="1871983"/>
            <a:ext cx="10268208" cy="519348"/>
          </a:xfrm>
          <a:prstGeom prst="ellipse">
            <a:avLst/>
          </a:prstGeom>
          <a:solidFill>
            <a:schemeClr val="tx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4" name="Shape 20">
            <a:extLst>
              <a:ext uri="{FF2B5EF4-FFF2-40B4-BE49-F238E27FC236}">
                <a16:creationId xmlns:a16="http://schemas.microsoft.com/office/drawing/2014/main" id="{B42E2006-8473-4941-B46B-BA51C16141EF}"/>
              </a:ext>
            </a:extLst>
          </p:cNvPr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BCF57D8-A05C-7649-9E51-B321EB46362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64492" y="360916"/>
            <a:ext cx="509288" cy="381966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1F52E7-1747-9E41-B97D-F50FADA4A4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48253" y="3551972"/>
            <a:ext cx="3164607" cy="334690"/>
          </a:xfrm>
        </p:spPr>
        <p:txBody>
          <a:bodyPr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</a:defRPr>
            </a:lvl1pPr>
            <a:lvl2pPr>
              <a:defRPr sz="1800" b="1"/>
            </a:lvl2pPr>
            <a:lvl3pPr>
              <a:defRPr sz="1800" b="1"/>
            </a:lvl3pPr>
            <a:lvl4pPr>
              <a:defRPr sz="1800" b="1"/>
            </a:lvl4pPr>
            <a:lvl5pPr>
              <a:defRPr sz="1800" b="1"/>
            </a:lvl5pPr>
          </a:lstStyle>
          <a:p>
            <a:pPr lvl="0"/>
            <a:r>
              <a:rPr lang="en-US"/>
              <a:t>Lesson number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C1BC7AA7-98CB-AF44-94A3-89F960D16C0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25226" y="3748389"/>
            <a:ext cx="4491567" cy="2112962"/>
          </a:xfrm>
        </p:spPr>
        <p:txBody>
          <a:bodyPr/>
          <a:lstStyle>
            <a:lvl1pPr marL="0" indent="0">
              <a:lnSpc>
                <a:spcPts val="3740"/>
              </a:lnSpc>
              <a:spcBef>
                <a:spcPts val="0"/>
              </a:spcBef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4572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2pPr>
            <a:lvl3pPr marL="9144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3pPr>
            <a:lvl4pPr marL="13716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4pPr>
            <a:lvl5pPr marL="18288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/>
              <a:t>Lesson Title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7D20BC59-E3FA-B641-90D4-F1FD83F9356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33919" y="298557"/>
            <a:ext cx="1970147" cy="292537"/>
          </a:xfrm>
          <a:solidFill>
            <a:schemeClr val="accent1"/>
          </a:solidFill>
        </p:spPr>
        <p:txBody>
          <a:bodyPr lIns="90000" anchor="ctr"/>
          <a:lstStyle>
            <a:lvl1pPr marL="0" indent="0">
              <a:buNone/>
              <a:defRPr sz="16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Title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B52CF542-81A7-8849-B747-E439ED428F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4489" y="651020"/>
            <a:ext cx="1351960" cy="156984"/>
          </a:xfrm>
          <a:solidFill>
            <a:schemeClr val="accent1"/>
          </a:solidFill>
        </p:spPr>
        <p:txBody>
          <a:bodyPr lIns="90000" anchor="ctr"/>
          <a:lstStyle>
            <a:lvl1pPr marL="0" indent="0">
              <a:buNone/>
              <a:defRPr sz="8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>
              <a:defRPr sz="850">
                <a:solidFill>
                  <a:schemeClr val="bg1"/>
                </a:solidFill>
              </a:defRPr>
            </a:lvl2pPr>
            <a:lvl3pPr>
              <a:defRPr sz="850">
                <a:solidFill>
                  <a:schemeClr val="bg1"/>
                </a:solidFill>
              </a:defRPr>
            </a:lvl3pPr>
            <a:lvl4pPr>
              <a:defRPr sz="850">
                <a:solidFill>
                  <a:schemeClr val="bg1"/>
                </a:solidFill>
              </a:defRPr>
            </a:lvl4pPr>
            <a:lvl5pPr>
              <a:defRPr sz="85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Subject | Ages</a:t>
            </a:r>
          </a:p>
        </p:txBody>
      </p:sp>
      <p:sp>
        <p:nvSpPr>
          <p:cNvPr id="11" name="Vertical Text Placeholder 10">
            <a:extLst>
              <a:ext uri="{FF2B5EF4-FFF2-40B4-BE49-F238E27FC236}">
                <a16:creationId xmlns:a16="http://schemas.microsoft.com/office/drawing/2014/main" id="{BE8FA57C-B239-A84D-989D-EFBC6BD96206}"/>
              </a:ext>
            </a:extLst>
          </p:cNvPr>
          <p:cNvSpPr>
            <a:spLocks noGrp="1"/>
          </p:cNvSpPr>
          <p:nvPr>
            <p:ph type="body" orient="vert" sz="quarter" idx="15" hasCustomPrompt="1"/>
          </p:nvPr>
        </p:nvSpPr>
        <p:spPr>
          <a:xfrm>
            <a:off x="10076033" y="6237288"/>
            <a:ext cx="332703" cy="431800"/>
          </a:xfrm>
          <a:noFill/>
        </p:spPr>
        <p:txBody>
          <a:bodyPr vert="eaVert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sz="800"/>
              <a:t>Space</a:t>
            </a:r>
            <a:endParaRPr lang="en-US"/>
          </a:p>
        </p:txBody>
      </p:sp>
      <p:sp>
        <p:nvSpPr>
          <p:cNvPr id="49" name="Vertical Text Placeholder 10">
            <a:extLst>
              <a:ext uri="{FF2B5EF4-FFF2-40B4-BE49-F238E27FC236}">
                <a16:creationId xmlns:a16="http://schemas.microsoft.com/office/drawing/2014/main" id="{7990D58F-F47A-4849-8B6D-C576002841FB}"/>
              </a:ext>
            </a:extLst>
          </p:cNvPr>
          <p:cNvSpPr>
            <a:spLocks noGrp="1"/>
          </p:cNvSpPr>
          <p:nvPr>
            <p:ph type="body" orient="vert" sz="quarter" idx="16" hasCustomPrompt="1"/>
          </p:nvPr>
        </p:nvSpPr>
        <p:spPr>
          <a:xfrm>
            <a:off x="8282498" y="6237288"/>
            <a:ext cx="332703" cy="431800"/>
          </a:xfrm>
          <a:noFill/>
        </p:spPr>
        <p:txBody>
          <a:bodyPr vert="eaVert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sz="800"/>
              <a:t>Space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12305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4201" userDrawn="1">
          <p15:clr>
            <a:srgbClr val="FBAE40"/>
          </p15:clr>
        </p15:guide>
        <p15:guide id="2" orient="horz" pos="3929" userDrawn="1">
          <p15:clr>
            <a:srgbClr val="FBAE40"/>
          </p15:clr>
        </p15:guide>
        <p15:guide id="3" orient="horz" pos="550" userDrawn="1">
          <p15:clr>
            <a:srgbClr val="FBAE40"/>
          </p15:clr>
        </p15:guide>
        <p15:guide id="4" pos="332" userDrawn="1">
          <p15:clr>
            <a:srgbClr val="FBAE40"/>
          </p15:clr>
        </p15:guide>
        <p15:guide id="5" pos="7348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Standard pa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527052" y="873125"/>
            <a:ext cx="11146728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30" name="Shape 30"/>
          <p:cNvSpPr>
            <a:spLocks noGrp="1"/>
          </p:cNvSpPr>
          <p:nvPr>
            <p:ph type="sldNum" sz="quarter" idx="2"/>
          </p:nvPr>
        </p:nvSpPr>
        <p:spPr>
          <a:xfrm>
            <a:off x="11424633" y="6477334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6675" y="360916"/>
            <a:ext cx="1477812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64492" y="360916"/>
            <a:ext cx="509288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38820"/>
            <a:ext cx="4944533" cy="241880"/>
          </a:xfrm>
        </p:spPr>
        <p:txBody>
          <a:bodyPr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2156939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332" userDrawn="1">
          <p15:clr>
            <a:srgbClr val="FFFFFF"/>
          </p15:clr>
        </p15:guide>
        <p15:guide id="4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3840" userDrawn="1">
          <p15:clr>
            <a:srgbClr val="FFFFFF"/>
          </p15:clr>
        </p15:guide>
        <p15:guide id="11" pos="2087" userDrawn="1">
          <p15:clr>
            <a:srgbClr val="FFFFFF"/>
          </p15:clr>
        </p15:guide>
        <p15:guide id="12" pos="5593" userDrawn="1">
          <p15:clr>
            <a:srgbClr val="FFFFFF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ndard pag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/>
        </p:nvSpPr>
        <p:spPr>
          <a:xfrm>
            <a:off x="-2448000" y="-1522677"/>
            <a:ext cx="8650685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anchor="ctr"/>
          <a:lstStyle/>
          <a:p>
            <a:endParaRPr sz="450"/>
          </a:p>
        </p:txBody>
      </p:sp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5538" y="992611"/>
            <a:ext cx="4250199" cy="1369287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– title</a:t>
            </a: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5BBE8992-D4AB-BA49-99A8-E2BF8AA8163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84718" y="2397184"/>
            <a:ext cx="3390951" cy="2418501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187068759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ints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137">
            <a:extLst>
              <a:ext uri="{FF2B5EF4-FFF2-40B4-BE49-F238E27FC236}">
                <a16:creationId xmlns:a16="http://schemas.microsoft.com/office/drawing/2014/main" id="{347F327C-78A1-A84F-B49C-0F0F1270C7C1}"/>
              </a:ext>
            </a:extLst>
          </p:cNvPr>
          <p:cNvSpPr>
            <a:spLocks noChangeAspect="1"/>
          </p:cNvSpPr>
          <p:nvPr/>
        </p:nvSpPr>
        <p:spPr>
          <a:xfrm>
            <a:off x="-2448000" y="-1522677"/>
            <a:ext cx="8650685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anchor="ctr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19527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5537" y="992611"/>
            <a:ext cx="7051337" cy="1369287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04851" y="3101176"/>
            <a:ext cx="246380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73101" y="3101675"/>
            <a:ext cx="246380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62736" y="3101176"/>
            <a:ext cx="246380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text</a:t>
            </a:r>
          </a:p>
        </p:txBody>
      </p:sp>
      <p:sp>
        <p:nvSpPr>
          <p:cNvPr id="44" name="Text Placeholder 9">
            <a:extLst>
              <a:ext uri="{FF2B5EF4-FFF2-40B4-BE49-F238E27FC236}">
                <a16:creationId xmlns:a16="http://schemas.microsoft.com/office/drawing/2014/main" id="{75AE5270-06D1-174F-B337-C9B5235B8D3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047613" y="3101176"/>
            <a:ext cx="246380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text</a:t>
            </a:r>
          </a:p>
        </p:txBody>
      </p:sp>
      <p:sp>
        <p:nvSpPr>
          <p:cNvPr id="45" name="Text Placeholder 9">
            <a:extLst>
              <a:ext uri="{FF2B5EF4-FFF2-40B4-BE49-F238E27FC236}">
                <a16:creationId xmlns:a16="http://schemas.microsoft.com/office/drawing/2014/main" id="{2A8AB2DE-F178-5346-B4A2-2C8990CFB4D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03715" y="5150000"/>
            <a:ext cx="246380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text</a:t>
            </a:r>
          </a:p>
        </p:txBody>
      </p:sp>
      <p:sp>
        <p:nvSpPr>
          <p:cNvPr id="46" name="Text Placeholder 9">
            <a:extLst>
              <a:ext uri="{FF2B5EF4-FFF2-40B4-BE49-F238E27FC236}">
                <a16:creationId xmlns:a16="http://schemas.microsoft.com/office/drawing/2014/main" id="{C466ACBD-ECC2-8846-91AA-D3936CA1CFD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471965" y="5150499"/>
            <a:ext cx="246380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text</a:t>
            </a:r>
          </a:p>
        </p:txBody>
      </p:sp>
      <p:sp>
        <p:nvSpPr>
          <p:cNvPr id="47" name="Text Placeholder 9">
            <a:extLst>
              <a:ext uri="{FF2B5EF4-FFF2-40B4-BE49-F238E27FC236}">
                <a16:creationId xmlns:a16="http://schemas.microsoft.com/office/drawing/2014/main" id="{8DCDA5A1-6B45-B443-A0EB-743BB03B3D2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261600" y="5150000"/>
            <a:ext cx="246380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text</a:t>
            </a:r>
          </a:p>
        </p:txBody>
      </p:sp>
      <p:sp>
        <p:nvSpPr>
          <p:cNvPr id="48" name="Text Placeholder 9">
            <a:extLst>
              <a:ext uri="{FF2B5EF4-FFF2-40B4-BE49-F238E27FC236}">
                <a16:creationId xmlns:a16="http://schemas.microsoft.com/office/drawing/2014/main" id="{D1F3E494-C5D7-F64D-9D8A-DB36A8AB1B2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046477" y="5150000"/>
            <a:ext cx="246380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text</a:t>
            </a:r>
          </a:p>
        </p:txBody>
      </p:sp>
    </p:spTree>
    <p:extLst>
      <p:ext uri="{BB962C8B-B14F-4D97-AF65-F5344CB8AC3E}">
        <p14:creationId xmlns:p14="http://schemas.microsoft.com/office/powerpoint/2010/main" val="353192822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2087" userDrawn="1">
          <p15:clr>
            <a:srgbClr val="FFFFFF"/>
          </p15:clr>
        </p15:guide>
        <p15:guide id="13" pos="5593" userDrawn="1">
          <p15:clr>
            <a:srgbClr val="FFFFFF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ints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37">
            <a:extLst>
              <a:ext uri="{FF2B5EF4-FFF2-40B4-BE49-F238E27FC236}">
                <a16:creationId xmlns:a16="http://schemas.microsoft.com/office/drawing/2014/main" id="{C4AC650B-611A-9640-B5D3-C9DB132AEB7E}"/>
              </a:ext>
            </a:extLst>
          </p:cNvPr>
          <p:cNvSpPr>
            <a:spLocks noChangeAspect="1"/>
          </p:cNvSpPr>
          <p:nvPr/>
        </p:nvSpPr>
        <p:spPr>
          <a:xfrm>
            <a:off x="-2448000" y="-1522677"/>
            <a:ext cx="8650685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anchor="ctr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19527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5537" y="984519"/>
            <a:ext cx="7051337" cy="1369287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/>
        </p:nvSpPr>
        <p:spPr>
          <a:xfrm>
            <a:off x="1149966" y="2482656"/>
            <a:ext cx="2890287" cy="2167715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/>
        </p:nvSpPr>
        <p:spPr>
          <a:xfrm>
            <a:off x="4656403" y="2462968"/>
            <a:ext cx="2890287" cy="2167715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/>
        </p:nvSpPr>
        <p:spPr>
          <a:xfrm>
            <a:off x="8160069" y="2462968"/>
            <a:ext cx="2890287" cy="2167715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49966" y="3124819"/>
            <a:ext cx="2890287" cy="844010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55070" y="3124819"/>
            <a:ext cx="2881804" cy="844010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160069" y="3124819"/>
            <a:ext cx="2891620" cy="844010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text</a:t>
            </a:r>
          </a:p>
        </p:txBody>
      </p:sp>
    </p:spTree>
    <p:extLst>
      <p:ext uri="{BB962C8B-B14F-4D97-AF65-F5344CB8AC3E}">
        <p14:creationId xmlns:p14="http://schemas.microsoft.com/office/powerpoint/2010/main" val="3293858008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2087" userDrawn="1">
          <p15:clr>
            <a:srgbClr val="FFFFFF"/>
          </p15:clr>
        </p15:guide>
        <p15:guide id="13" pos="5593" userDrawn="1">
          <p15:clr>
            <a:srgbClr val="FFFFFF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ints pa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19527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1" y="415064"/>
            <a:ext cx="4944532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5538" y="992611"/>
            <a:ext cx="7061413" cy="992981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6EB16C26-1B54-B94B-8521-1347379F2D49}"/>
              </a:ext>
            </a:extLst>
          </p:cNvPr>
          <p:cNvSpPr/>
          <p:nvPr/>
        </p:nvSpPr>
        <p:spPr>
          <a:xfrm>
            <a:off x="705323" y="2102636"/>
            <a:ext cx="2462664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D30B9C6-576B-CC47-A54A-82F6EAFC9C45}"/>
              </a:ext>
            </a:extLst>
          </p:cNvPr>
          <p:cNvSpPr/>
          <p:nvPr/>
        </p:nvSpPr>
        <p:spPr>
          <a:xfrm>
            <a:off x="6263304" y="2117750"/>
            <a:ext cx="2462664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C71D688-D381-8943-A6D8-B8066555AEAF}"/>
              </a:ext>
            </a:extLst>
          </p:cNvPr>
          <p:cNvSpPr/>
          <p:nvPr/>
        </p:nvSpPr>
        <p:spPr>
          <a:xfrm>
            <a:off x="705323" y="4423670"/>
            <a:ext cx="2462664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50D203A-C753-AC4D-9FE1-780644D34781}"/>
              </a:ext>
            </a:extLst>
          </p:cNvPr>
          <p:cNvSpPr/>
          <p:nvPr/>
        </p:nvSpPr>
        <p:spPr>
          <a:xfrm>
            <a:off x="6263304" y="4438784"/>
            <a:ext cx="2462664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89750A-EDDF-C247-A94E-74796EA9619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312584" y="2117501"/>
            <a:ext cx="2783416" cy="364548"/>
          </a:xfrm>
        </p:spPr>
        <p:txBody>
          <a:bodyPr anchor="ctr"/>
          <a:lstStyle>
            <a:lvl1pPr marL="0" indent="0">
              <a:buNone/>
              <a:defRPr sz="2000">
                <a:solidFill>
                  <a:srgbClr val="6BD1D5"/>
                </a:solidFill>
              </a:defRPr>
            </a:lvl1pPr>
          </a:lstStyle>
          <a:p>
            <a:pPr lvl="0"/>
            <a:r>
              <a:rPr lang="en-US"/>
              <a:t>Insert - title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DDD96253-0C63-1B42-AF15-28AC6CDC6C2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312585" y="2482050"/>
            <a:ext cx="2783416" cy="1467585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/>
            <a:r>
              <a:rPr lang="en-US"/>
              <a:t>Insert - body</a:t>
            </a:r>
          </a:p>
        </p:txBody>
      </p:sp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14E2B5E3-B277-5449-A5D7-E125F7550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879417" y="2117501"/>
            <a:ext cx="2783416" cy="364548"/>
          </a:xfrm>
        </p:spPr>
        <p:txBody>
          <a:bodyPr anchor="ctr"/>
          <a:lstStyle>
            <a:lvl1pPr marL="0" indent="0">
              <a:buNone/>
              <a:defRPr sz="2000">
                <a:solidFill>
                  <a:srgbClr val="6BD1D5"/>
                </a:solidFill>
              </a:defRPr>
            </a:lvl1pPr>
          </a:lstStyle>
          <a:p>
            <a:pPr lvl="0"/>
            <a:r>
              <a:rPr lang="en-US"/>
              <a:t>Insert - title</a:t>
            </a:r>
          </a:p>
        </p:txBody>
      </p:sp>
      <p:sp>
        <p:nvSpPr>
          <p:cNvPr id="26" name="Text Placeholder 15">
            <a:extLst>
              <a:ext uri="{FF2B5EF4-FFF2-40B4-BE49-F238E27FC236}">
                <a16:creationId xmlns:a16="http://schemas.microsoft.com/office/drawing/2014/main" id="{5B79B34E-19E2-FA49-82D1-F36CCA07F17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879419" y="2482050"/>
            <a:ext cx="2783416" cy="1467585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/>
            <a:r>
              <a:rPr lang="en-US"/>
              <a:t>Insert - body</a:t>
            </a:r>
          </a:p>
        </p:txBody>
      </p:sp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875678E7-9868-AE41-8249-50500F74EAB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323935" y="4446092"/>
            <a:ext cx="2783416" cy="364548"/>
          </a:xfrm>
        </p:spPr>
        <p:txBody>
          <a:bodyPr anchor="ctr"/>
          <a:lstStyle>
            <a:lvl1pPr marL="0" indent="0">
              <a:buNone/>
              <a:defRPr sz="2000">
                <a:solidFill>
                  <a:srgbClr val="6BD1D5"/>
                </a:solidFill>
              </a:defRPr>
            </a:lvl1pPr>
          </a:lstStyle>
          <a:p>
            <a:pPr lvl="0"/>
            <a:r>
              <a:rPr lang="en-US"/>
              <a:t>Insert - title</a:t>
            </a:r>
          </a:p>
        </p:txBody>
      </p:sp>
      <p:sp>
        <p:nvSpPr>
          <p:cNvPr id="28" name="Text Placeholder 15">
            <a:extLst>
              <a:ext uri="{FF2B5EF4-FFF2-40B4-BE49-F238E27FC236}">
                <a16:creationId xmlns:a16="http://schemas.microsoft.com/office/drawing/2014/main" id="{3EBCC029-E0AB-3E49-BEC7-DF4F7F50C4B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323936" y="4810641"/>
            <a:ext cx="2783416" cy="1467585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/>
            <a:r>
              <a:rPr lang="en-US"/>
              <a:t>Insert - body</a:t>
            </a:r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91ABD544-2403-2F4D-8563-28C376AD79F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881535" y="4438784"/>
            <a:ext cx="2783416" cy="364548"/>
          </a:xfrm>
        </p:spPr>
        <p:txBody>
          <a:bodyPr anchor="ctr"/>
          <a:lstStyle>
            <a:lvl1pPr marL="0" indent="0">
              <a:buNone/>
              <a:defRPr sz="2000">
                <a:solidFill>
                  <a:srgbClr val="6BD1D5"/>
                </a:solidFill>
              </a:defRPr>
            </a:lvl1pPr>
          </a:lstStyle>
          <a:p>
            <a:pPr lvl="0"/>
            <a:r>
              <a:rPr lang="en-US"/>
              <a:t>Insert - title</a:t>
            </a:r>
          </a:p>
        </p:txBody>
      </p:sp>
      <p:sp>
        <p:nvSpPr>
          <p:cNvPr id="30" name="Text Placeholder 15">
            <a:extLst>
              <a:ext uri="{FF2B5EF4-FFF2-40B4-BE49-F238E27FC236}">
                <a16:creationId xmlns:a16="http://schemas.microsoft.com/office/drawing/2014/main" id="{84CA3FB0-445D-C746-AD53-0B7CFD7C2DE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881536" y="4803333"/>
            <a:ext cx="2783416" cy="1467585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/>
            <a:r>
              <a:rPr lang="en-US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382558943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2087" userDrawn="1">
          <p15:clr>
            <a:srgbClr val="FFFFFF"/>
          </p15:clr>
        </p15:guide>
        <p15:guide id="13" pos="5593" userDrawn="1">
          <p15:clr>
            <a:srgbClr val="FFFFFF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25C63791-DD6A-6248-95BA-0F627C7959C0}"/>
              </a:ext>
            </a:extLst>
          </p:cNvPr>
          <p:cNvSpPr/>
          <p:nvPr/>
        </p:nvSpPr>
        <p:spPr>
          <a:xfrm>
            <a:off x="936728" y="2802173"/>
            <a:ext cx="2071947" cy="1553960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08F78AB-6A8F-2742-A3CC-34CABB5CC20F}"/>
              </a:ext>
            </a:extLst>
          </p:cNvPr>
          <p:cNvSpPr/>
          <p:nvPr/>
        </p:nvSpPr>
        <p:spPr>
          <a:xfrm>
            <a:off x="3671740" y="1831313"/>
            <a:ext cx="4882779" cy="3662084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F2CB7D00-42E3-BF41-B959-B1447C31D1D1}"/>
              </a:ext>
            </a:extLst>
          </p:cNvPr>
          <p:cNvSpPr/>
          <p:nvPr/>
        </p:nvSpPr>
        <p:spPr>
          <a:xfrm>
            <a:off x="9187227" y="2792985"/>
            <a:ext cx="2071947" cy="1553960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D08C2C58-E630-F348-8353-B9EFC9A85E2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27559" y="3147960"/>
            <a:ext cx="2890287" cy="844010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spc="300"/>
              <a:t>TRUE</a:t>
            </a: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DAEC5A1A-1635-0A42-AF2F-84C991D53EFD}"/>
              </a:ext>
            </a:extLst>
          </p:cNvPr>
          <p:cNvSpPr txBox="1">
            <a:spLocks/>
          </p:cNvSpPr>
          <p:nvPr/>
        </p:nvSpPr>
        <p:spPr>
          <a:xfrm>
            <a:off x="8777391" y="3147960"/>
            <a:ext cx="2891620" cy="844010"/>
          </a:xfrm>
          <a:prstGeom prst="rect">
            <a:avLst/>
          </a:prstGeom>
        </p:spPr>
        <p:txBody>
          <a:bodyPr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en-US" sz="1800" spc="300"/>
              <a:t>FALSE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D9E005A7-A152-E94D-8146-9BC40E6B4DD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931596" y="2834880"/>
            <a:ext cx="4363067" cy="1654949"/>
          </a:xfrm>
        </p:spPr>
        <p:txBody>
          <a:bodyPr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question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0ECB6A0-DA0E-F64A-848E-28B88D566D32}"/>
              </a:ext>
            </a:extLst>
          </p:cNvPr>
          <p:cNvSpPr txBox="1"/>
          <p:nvPr/>
        </p:nvSpPr>
        <p:spPr>
          <a:xfrm>
            <a:off x="439711" y="934434"/>
            <a:ext cx="7065364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400" b="1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True or false</a:t>
            </a:r>
          </a:p>
        </p:txBody>
      </p:sp>
    </p:spTree>
    <p:extLst>
      <p:ext uri="{BB962C8B-B14F-4D97-AF65-F5344CB8AC3E}">
        <p14:creationId xmlns:p14="http://schemas.microsoft.com/office/powerpoint/2010/main" val="175200407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 userDrawn="1"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17" name="Shape 20">
            <a:extLst>
              <a:ext uri="{FF2B5EF4-FFF2-40B4-BE49-F238E27FC236}">
                <a16:creationId xmlns:a16="http://schemas.microsoft.com/office/drawing/2014/main" id="{D5BC70FD-E99F-414E-8BC7-7072A9329F03}"/>
              </a:ext>
            </a:extLst>
          </p:cNvPr>
          <p:cNvSpPr/>
          <p:nvPr userDrawn="1"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18" name="Shape 21">
            <a:extLst>
              <a:ext uri="{FF2B5EF4-FFF2-40B4-BE49-F238E27FC236}">
                <a16:creationId xmlns:a16="http://schemas.microsoft.com/office/drawing/2014/main" id="{37ED0E3F-CDD0-43BF-ABD6-E7F54CD9AF5F}"/>
              </a:ext>
            </a:extLst>
          </p:cNvPr>
          <p:cNvSpPr txBox="1">
            <a:spLocks/>
          </p:cNvSpPr>
          <p:nvPr userDrawn="1"/>
        </p:nvSpPr>
        <p:spPr>
          <a:xfrm>
            <a:off x="11468592" y="6484422"/>
            <a:ext cx="186909" cy="184666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def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2286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6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1pPr>
            <a:lvl2pPr marL="0" marR="0" indent="228600" algn="l" defTabSz="2286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457200" algn="l" defTabSz="2286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685800" algn="l" defTabSz="2286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914400" algn="l" defTabSz="2286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1143000" algn="l" defTabSz="2286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1371600" algn="l" defTabSz="2286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1600200" algn="l" defTabSz="2286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1828800" algn="l" defTabSz="2286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fld id="{E07CCE0E-559E-44AB-A1B3-25B5FB3D8463}" type="slidenum">
              <a:rPr lang="en-GB" sz="600" smtClean="0"/>
              <a:pPr/>
              <a:t>‹#›</a:t>
            </a:fld>
            <a:endParaRPr lang="en-GB" sz="600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36B0B004-9EF7-4666-A628-B76E68927B94}"/>
              </a:ext>
            </a:extLst>
          </p:cNvPr>
          <p:cNvSpPr/>
          <p:nvPr userDrawn="1"/>
        </p:nvSpPr>
        <p:spPr>
          <a:xfrm>
            <a:off x="3671740" y="1831313"/>
            <a:ext cx="4882779" cy="3662084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B222D9E9-D854-48F2-932B-3EB364E2B92E}"/>
              </a:ext>
            </a:extLst>
          </p:cNvPr>
          <p:cNvSpPr/>
          <p:nvPr userDrawn="1"/>
        </p:nvSpPr>
        <p:spPr>
          <a:xfrm>
            <a:off x="9187227" y="2792985"/>
            <a:ext cx="2071947" cy="1553960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8" name="Text Placeholder 9">
            <a:extLst>
              <a:ext uri="{FF2B5EF4-FFF2-40B4-BE49-F238E27FC236}">
                <a16:creationId xmlns:a16="http://schemas.microsoft.com/office/drawing/2014/main" id="{56AE142A-CB56-46DF-AD62-18CA85A36CCE}"/>
              </a:ext>
            </a:extLst>
          </p:cNvPr>
          <p:cNvSpPr txBox="1">
            <a:spLocks/>
          </p:cNvSpPr>
          <p:nvPr userDrawn="1"/>
        </p:nvSpPr>
        <p:spPr>
          <a:xfrm>
            <a:off x="8777391" y="3147960"/>
            <a:ext cx="2891620" cy="844010"/>
          </a:xfrm>
          <a:prstGeom prst="rect">
            <a:avLst/>
          </a:prstGeom>
        </p:spPr>
        <p:txBody>
          <a:bodyPr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en-US" sz="1800" spc="300"/>
              <a:t>FALSE</a:t>
            </a:r>
          </a:p>
        </p:txBody>
      </p:sp>
      <p:sp>
        <p:nvSpPr>
          <p:cNvPr id="29" name="Text Placeholder 16">
            <a:extLst>
              <a:ext uri="{FF2B5EF4-FFF2-40B4-BE49-F238E27FC236}">
                <a16:creationId xmlns:a16="http://schemas.microsoft.com/office/drawing/2014/main" id="{4FE60D9B-8C11-4233-AE61-A69AF21D598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931596" y="2834880"/>
            <a:ext cx="4363067" cy="1654949"/>
          </a:xfrm>
        </p:spPr>
        <p:txBody>
          <a:bodyPr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question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3BA8E3F-26C6-430E-B082-2C72C333B9C6}"/>
              </a:ext>
            </a:extLst>
          </p:cNvPr>
          <p:cNvSpPr txBox="1"/>
          <p:nvPr userDrawn="1"/>
        </p:nvSpPr>
        <p:spPr>
          <a:xfrm>
            <a:off x="439711" y="934434"/>
            <a:ext cx="7065364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400" b="1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True or false</a:t>
            </a:r>
          </a:p>
        </p:txBody>
      </p:sp>
    </p:spTree>
    <p:extLst>
      <p:ext uri="{BB962C8B-B14F-4D97-AF65-F5344CB8AC3E}">
        <p14:creationId xmlns:p14="http://schemas.microsoft.com/office/powerpoint/2010/main" val="143504086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17" name="Shape 20">
            <a:extLst>
              <a:ext uri="{FF2B5EF4-FFF2-40B4-BE49-F238E27FC236}">
                <a16:creationId xmlns:a16="http://schemas.microsoft.com/office/drawing/2014/main" id="{B483AB49-4C10-419C-A877-027BC6A0C71E}"/>
              </a:ext>
            </a:extLst>
          </p:cNvPr>
          <p:cNvSpPr/>
          <p:nvPr userDrawn="1"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18" name="Shape 21">
            <a:extLst>
              <a:ext uri="{FF2B5EF4-FFF2-40B4-BE49-F238E27FC236}">
                <a16:creationId xmlns:a16="http://schemas.microsoft.com/office/drawing/2014/main" id="{18B8DA78-FD61-42C0-AE9C-33A5B5854ADB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5DB2FB70-F0A8-4866-B858-E08B33560418}"/>
              </a:ext>
            </a:extLst>
          </p:cNvPr>
          <p:cNvSpPr/>
          <p:nvPr userDrawn="1"/>
        </p:nvSpPr>
        <p:spPr>
          <a:xfrm>
            <a:off x="936728" y="2802173"/>
            <a:ext cx="2071947" cy="1553960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D5FF18A7-1B1E-44DC-B037-73187037C16B}"/>
              </a:ext>
            </a:extLst>
          </p:cNvPr>
          <p:cNvSpPr/>
          <p:nvPr userDrawn="1"/>
        </p:nvSpPr>
        <p:spPr>
          <a:xfrm>
            <a:off x="3671740" y="1831313"/>
            <a:ext cx="4882779" cy="3662084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6" name="Text Placeholder 9">
            <a:extLst>
              <a:ext uri="{FF2B5EF4-FFF2-40B4-BE49-F238E27FC236}">
                <a16:creationId xmlns:a16="http://schemas.microsoft.com/office/drawing/2014/main" id="{78537427-E653-4AA0-AE3E-4C2CDE7A4AE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27559" y="3147960"/>
            <a:ext cx="2890287" cy="844010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spc="300"/>
              <a:t>TRUE</a:t>
            </a:r>
          </a:p>
        </p:txBody>
      </p:sp>
      <p:sp>
        <p:nvSpPr>
          <p:cNvPr id="28" name="Text Placeholder 16">
            <a:extLst>
              <a:ext uri="{FF2B5EF4-FFF2-40B4-BE49-F238E27FC236}">
                <a16:creationId xmlns:a16="http://schemas.microsoft.com/office/drawing/2014/main" id="{B1AD6159-8B72-4348-832D-1C1613D6ACD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931596" y="2834880"/>
            <a:ext cx="4363067" cy="1654949"/>
          </a:xfrm>
        </p:spPr>
        <p:txBody>
          <a:bodyPr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question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9B6BA1C-E699-485C-A763-515971D7FD56}"/>
              </a:ext>
            </a:extLst>
          </p:cNvPr>
          <p:cNvSpPr txBox="1"/>
          <p:nvPr userDrawn="1"/>
        </p:nvSpPr>
        <p:spPr>
          <a:xfrm>
            <a:off x="439711" y="934434"/>
            <a:ext cx="7065364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400" b="1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True or false</a:t>
            </a:r>
          </a:p>
        </p:txBody>
      </p:sp>
    </p:spTree>
    <p:extLst>
      <p:ext uri="{BB962C8B-B14F-4D97-AF65-F5344CB8AC3E}">
        <p14:creationId xmlns:p14="http://schemas.microsoft.com/office/powerpoint/2010/main" val="27904784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Encounter galler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5538" y="992611"/>
            <a:ext cx="7061413" cy="650074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– gallery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/>
        </p:nvSpPr>
        <p:spPr>
          <a:xfrm>
            <a:off x="527051" y="1634593"/>
            <a:ext cx="861124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312650669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counter video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463263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earning outcom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137">
            <a:extLst>
              <a:ext uri="{FF2B5EF4-FFF2-40B4-BE49-F238E27FC236}">
                <a16:creationId xmlns:a16="http://schemas.microsoft.com/office/drawing/2014/main" id="{CC1D60DB-C367-6F4F-A854-03F9E3109783}"/>
              </a:ext>
            </a:extLst>
          </p:cNvPr>
          <p:cNvSpPr>
            <a:spLocks noChangeAspect="1"/>
          </p:cNvSpPr>
          <p:nvPr/>
        </p:nvSpPr>
        <p:spPr>
          <a:xfrm>
            <a:off x="-2357076" y="-1263731"/>
            <a:ext cx="8650685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anchor="ctr"/>
          <a:lstStyle/>
          <a:p>
            <a:endParaRPr sz="450"/>
          </a:p>
        </p:txBody>
      </p:sp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6595" y="1026913"/>
            <a:ext cx="3735916" cy="359903"/>
          </a:xfrm>
        </p:spPr>
        <p:txBody>
          <a:bodyPr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6595" y="1276845"/>
            <a:ext cx="7053995" cy="1595198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title</a:t>
            </a:r>
            <a:br>
              <a:rPr lang="en-US"/>
            </a:br>
            <a:r>
              <a:rPr lang="en-US"/>
              <a:t>Insert - title </a:t>
            </a:r>
            <a:br>
              <a:rPr lang="en-US"/>
            </a:br>
            <a:r>
              <a:rPr lang="en-US"/>
              <a:t>Insert - title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E047AF0-A8F5-344A-B079-2D79F8A345B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6596" y="2850835"/>
            <a:ext cx="4723097" cy="354852"/>
          </a:xfrm>
        </p:spPr>
        <p:txBody>
          <a:bodyPr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Learning Outcomes</a:t>
            </a:r>
          </a:p>
        </p:txBody>
      </p:sp>
      <p:grpSp>
        <p:nvGrpSpPr>
          <p:cNvPr id="26" name="Group 162" descr="Gruppieren 2">
            <a:extLst>
              <a:ext uri="{FF2B5EF4-FFF2-40B4-BE49-F238E27FC236}">
                <a16:creationId xmlns:a16="http://schemas.microsoft.com/office/drawing/2014/main" id="{F695091D-C94E-BB4C-AADD-11B8D32AC5CF}"/>
              </a:ext>
            </a:extLst>
          </p:cNvPr>
          <p:cNvGrpSpPr/>
          <p:nvPr/>
        </p:nvGrpSpPr>
        <p:grpSpPr>
          <a:xfrm>
            <a:off x="369388" y="3573436"/>
            <a:ext cx="2001435" cy="1539185"/>
            <a:chOff x="939242" y="252757"/>
            <a:chExt cx="3002151" cy="3078367"/>
          </a:xfrm>
        </p:grpSpPr>
        <p:sp>
          <p:nvSpPr>
            <p:cNvPr id="27" name="Shape 159" descr="Bogen 22">
              <a:extLst>
                <a:ext uri="{FF2B5EF4-FFF2-40B4-BE49-F238E27FC236}">
                  <a16:creationId xmlns:a16="http://schemas.microsoft.com/office/drawing/2014/main" id="{04107593-A4B7-8742-A726-3D6F0BB61F30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00"/>
              </a:pPr>
              <a:endParaRPr sz="100"/>
            </a:p>
          </p:txBody>
        </p:sp>
        <p:sp>
          <p:nvSpPr>
            <p:cNvPr id="29" name="Shape 161" descr="Textfeld 25">
              <a:extLst>
                <a:ext uri="{FF2B5EF4-FFF2-40B4-BE49-F238E27FC236}">
                  <a16:creationId xmlns:a16="http://schemas.microsoft.com/office/drawing/2014/main" id="{C4590EA0-2AE7-4646-ABEB-A0A9B795C7F2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>
                  <a:solidFill>
                    <a:schemeClr val="bg1"/>
                  </a:solidFill>
                </a:rPr>
                <a:t>01</a:t>
              </a:r>
            </a:p>
          </p:txBody>
        </p:sp>
      </p:grpSp>
      <p:grpSp>
        <p:nvGrpSpPr>
          <p:cNvPr id="30" name="Group 166" descr="Gruppieren 2">
            <a:extLst>
              <a:ext uri="{FF2B5EF4-FFF2-40B4-BE49-F238E27FC236}">
                <a16:creationId xmlns:a16="http://schemas.microsoft.com/office/drawing/2014/main" id="{9C5A99C5-AB29-224C-B896-72947DF121F1}"/>
              </a:ext>
            </a:extLst>
          </p:cNvPr>
          <p:cNvGrpSpPr/>
          <p:nvPr/>
        </p:nvGrpSpPr>
        <p:grpSpPr>
          <a:xfrm>
            <a:off x="4026171" y="3524349"/>
            <a:ext cx="2001435" cy="1539185"/>
            <a:chOff x="939242" y="252757"/>
            <a:chExt cx="3002151" cy="3078367"/>
          </a:xfrm>
        </p:grpSpPr>
        <p:sp>
          <p:nvSpPr>
            <p:cNvPr id="31" name="Shape 163" descr="Bogen 22">
              <a:extLst>
                <a:ext uri="{FF2B5EF4-FFF2-40B4-BE49-F238E27FC236}">
                  <a16:creationId xmlns:a16="http://schemas.microsoft.com/office/drawing/2014/main" id="{35F9703A-8393-BF43-95F9-31839D62A84A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300"/>
              </a:pPr>
              <a:endParaRPr sz="650"/>
            </a:p>
          </p:txBody>
        </p:sp>
        <p:sp>
          <p:nvSpPr>
            <p:cNvPr id="33" name="Shape 165" descr="Textfeld 25">
              <a:extLst>
                <a:ext uri="{FF2B5EF4-FFF2-40B4-BE49-F238E27FC236}">
                  <a16:creationId xmlns:a16="http://schemas.microsoft.com/office/drawing/2014/main" id="{7BBDC170-74B7-5442-AC83-6E8039A82501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34" name="Group 170" descr="Gruppieren 2">
            <a:extLst>
              <a:ext uri="{FF2B5EF4-FFF2-40B4-BE49-F238E27FC236}">
                <a16:creationId xmlns:a16="http://schemas.microsoft.com/office/drawing/2014/main" id="{C910D854-E955-3F43-B13A-B6E0FB045150}"/>
              </a:ext>
            </a:extLst>
          </p:cNvPr>
          <p:cNvGrpSpPr/>
          <p:nvPr/>
        </p:nvGrpSpPr>
        <p:grpSpPr>
          <a:xfrm>
            <a:off x="7699087" y="3524349"/>
            <a:ext cx="2001435" cy="1539185"/>
            <a:chOff x="939242" y="252757"/>
            <a:chExt cx="3002151" cy="3078367"/>
          </a:xfrm>
        </p:grpSpPr>
        <p:sp>
          <p:nvSpPr>
            <p:cNvPr id="35" name="Shape 167" descr="Bogen 22">
              <a:extLst>
                <a:ext uri="{FF2B5EF4-FFF2-40B4-BE49-F238E27FC236}">
                  <a16:creationId xmlns:a16="http://schemas.microsoft.com/office/drawing/2014/main" id="{8A26A8DD-AB09-9E44-8016-F1B0E7CC1585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300"/>
              </a:pPr>
              <a:endParaRPr sz="650"/>
            </a:p>
          </p:txBody>
        </p:sp>
        <p:sp>
          <p:nvSpPr>
            <p:cNvPr id="37" name="Shape 169" descr="Textfeld 25">
              <a:extLst>
                <a:ext uri="{FF2B5EF4-FFF2-40B4-BE49-F238E27FC236}">
                  <a16:creationId xmlns:a16="http://schemas.microsoft.com/office/drawing/2014/main" id="{82A4558E-836E-ED44-ACC4-0A253863F830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>
                  <a:solidFill>
                    <a:schemeClr val="bg1"/>
                  </a:solidFill>
                </a:rPr>
                <a:t>03</a:t>
              </a:r>
            </a:p>
          </p:txBody>
        </p:sp>
      </p:grpSp>
      <p:sp>
        <p:nvSpPr>
          <p:cNvPr id="54" name="Text Placeholder 6">
            <a:extLst>
              <a:ext uri="{FF2B5EF4-FFF2-40B4-BE49-F238E27FC236}">
                <a16:creationId xmlns:a16="http://schemas.microsoft.com/office/drawing/2014/main" id="{E9BF9D71-92B7-8F44-B087-A2B5E137250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90849" y="3825466"/>
            <a:ext cx="3020483" cy="896938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learning outcomes</a:t>
            </a:r>
          </a:p>
        </p:txBody>
      </p:sp>
      <p:sp>
        <p:nvSpPr>
          <p:cNvPr id="55" name="Text Placeholder 6">
            <a:extLst>
              <a:ext uri="{FF2B5EF4-FFF2-40B4-BE49-F238E27FC236}">
                <a16:creationId xmlns:a16="http://schemas.microsoft.com/office/drawing/2014/main" id="{31DDC06D-C17D-F740-88A3-DFC765EEADC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500107" y="3825466"/>
            <a:ext cx="3020483" cy="896938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learning outcomes</a:t>
            </a:r>
          </a:p>
        </p:txBody>
      </p:sp>
      <p:sp>
        <p:nvSpPr>
          <p:cNvPr id="56" name="Text Placeholder 6">
            <a:extLst>
              <a:ext uri="{FF2B5EF4-FFF2-40B4-BE49-F238E27FC236}">
                <a16:creationId xmlns:a16="http://schemas.microsoft.com/office/drawing/2014/main" id="{9AB475DC-1DD7-7C46-8AB4-F3FDC42E0B3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168993" y="3819178"/>
            <a:ext cx="3020483" cy="896938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learning outcomes</a:t>
            </a:r>
          </a:p>
        </p:txBody>
      </p:sp>
    </p:spTree>
    <p:extLst>
      <p:ext uri="{BB962C8B-B14F-4D97-AF65-F5344CB8AC3E}">
        <p14:creationId xmlns:p14="http://schemas.microsoft.com/office/powerpoint/2010/main" val="404488023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Encounter activit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A526E88-591A-5A48-9608-6CF55CA8A2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43284" y="1095802"/>
            <a:ext cx="492544" cy="369408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5538" y="992611"/>
            <a:ext cx="7061413" cy="650074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– activity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/>
        </p:nvSpPr>
        <p:spPr>
          <a:xfrm>
            <a:off x="527051" y="1634593"/>
            <a:ext cx="861124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746165B-FD5E-D142-B209-0F421515942D}"/>
              </a:ext>
            </a:extLst>
          </p:cNvPr>
          <p:cNvGrpSpPr/>
          <p:nvPr/>
        </p:nvGrpSpPr>
        <p:grpSpPr>
          <a:xfrm>
            <a:off x="527051" y="6073324"/>
            <a:ext cx="2772871" cy="283221"/>
            <a:chOff x="395288" y="6073323"/>
            <a:chExt cx="2079653" cy="283221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1A07B9E0-7E2D-E542-8AA9-D66E50376C42}"/>
                </a:ext>
              </a:extLst>
            </p:cNvPr>
            <p:cNvGrpSpPr/>
            <p:nvPr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E3154BD2-E823-AE40-8A78-1FB9A1E8DC56}"/>
                  </a:ext>
                </a:extLst>
              </p:cNvPr>
              <p:cNvGrpSpPr/>
              <p:nvPr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29" name="Oval 28">
                  <a:extLst>
                    <a:ext uri="{FF2B5EF4-FFF2-40B4-BE49-F238E27FC236}">
                      <a16:creationId xmlns:a16="http://schemas.microsoft.com/office/drawing/2014/main" id="{C2E7A077-99F2-3F45-BA4A-9E2BF4963469}"/>
                    </a:ext>
                  </a:extLst>
                </p:cNvPr>
                <p:cNvSpPr/>
                <p:nvPr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30" name="Oval 29">
                  <a:extLst>
                    <a:ext uri="{FF2B5EF4-FFF2-40B4-BE49-F238E27FC236}">
                      <a16:creationId xmlns:a16="http://schemas.microsoft.com/office/drawing/2014/main" id="{AA1850DF-4484-9842-B4AA-47277E070CE2}"/>
                    </a:ext>
                  </a:extLst>
                </p:cNvPr>
                <p:cNvSpPr/>
                <p:nvPr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F0CAAFDE-C1C2-0F4E-A140-8DA2DBEDADF8}"/>
                  </a:ext>
                </a:extLst>
              </p:cNvPr>
              <p:cNvSpPr/>
              <p:nvPr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E89B730-CC01-F24D-AFF6-2AC3322A6300}"/>
                </a:ext>
              </a:extLst>
            </p:cNvPr>
            <p:cNvSpPr txBox="1"/>
            <p:nvPr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300" normalizeH="0" baseline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VIEW ACTIVITY</a:t>
              </a:r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C0E8D520-8FC3-1543-AD2D-9201B53F2EAE}"/>
              </a:ext>
            </a:extLst>
          </p:cNvPr>
          <p:cNvSpPr/>
          <p:nvPr/>
        </p:nvSpPr>
        <p:spPr>
          <a:xfrm>
            <a:off x="711526" y="6288671"/>
            <a:ext cx="240392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240289459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udent/activity sheet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/>
        </p:nvSpPr>
        <p:spPr>
          <a:xfrm>
            <a:off x="-2448000" y="-1460902"/>
            <a:ext cx="8650685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anchor="ctr"/>
          <a:lstStyle/>
          <a:p>
            <a:endParaRPr sz="450"/>
          </a:p>
        </p:txBody>
      </p:sp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5538" y="1000703"/>
            <a:ext cx="7061413" cy="943359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Student/activity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2CB7DDE-D470-2E4A-B1D5-7BDEF625B5A6}"/>
              </a:ext>
            </a:extLst>
          </p:cNvPr>
          <p:cNvSpPr>
            <a:spLocks noChangeAspect="1"/>
          </p:cNvSpPr>
          <p:nvPr/>
        </p:nvSpPr>
        <p:spPr>
          <a:xfrm>
            <a:off x="527052" y="1944062"/>
            <a:ext cx="408916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0DCA50E-B617-0947-89AE-0A6F587BF583}"/>
              </a:ext>
            </a:extLst>
          </p:cNvPr>
          <p:cNvSpPr>
            <a:spLocks noChangeAspect="1"/>
          </p:cNvSpPr>
          <p:nvPr/>
        </p:nvSpPr>
        <p:spPr>
          <a:xfrm>
            <a:off x="5088577" y="1944062"/>
            <a:ext cx="408916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128173431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210">
            <a:extLst>
              <a:ext uri="{FF2B5EF4-FFF2-40B4-BE49-F238E27FC236}">
                <a16:creationId xmlns:a16="http://schemas.microsoft.com/office/drawing/2014/main" id="{3DADD7AA-5163-B64F-8069-915E52548D8B}"/>
              </a:ext>
            </a:extLst>
          </p:cNvPr>
          <p:cNvSpPr/>
          <p:nvPr/>
        </p:nvSpPr>
        <p:spPr>
          <a:xfrm>
            <a:off x="-3283853" y="-2587279"/>
            <a:ext cx="11279905" cy="84599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anchor="ctr">
            <a:noAutofit/>
          </a:bodyPr>
          <a:lstStyle/>
          <a:p>
            <a:pPr algn="ctr" defTabSz="2921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/>
          </a:p>
        </p:txBody>
      </p:sp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21FECE8D-0AC1-F842-96D6-5247CA0175B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5538" y="992611"/>
            <a:ext cx="7061413" cy="650074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title</a:t>
            </a:r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27FCF3A7-5046-D948-882C-53D96DD40AE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85538" y="2421934"/>
            <a:ext cx="7061413" cy="650074"/>
          </a:xfrm>
        </p:spPr>
        <p:txBody>
          <a:bodyPr/>
          <a:lstStyle>
            <a:lvl1pPr marL="0" indent="0">
              <a:buFontTx/>
              <a:buNone/>
              <a:defRPr sz="2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</a:t>
            </a:r>
          </a:p>
        </p:txBody>
      </p:sp>
    </p:spTree>
    <p:extLst>
      <p:ext uri="{BB962C8B-B14F-4D97-AF65-F5344CB8AC3E}">
        <p14:creationId xmlns:p14="http://schemas.microsoft.com/office/powerpoint/2010/main" val="17634591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redit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/>
        </p:nvSpPr>
        <p:spPr>
          <a:xfrm>
            <a:off x="-2448000" y="-1473841"/>
            <a:ext cx="8650685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anchor="ctr"/>
          <a:lstStyle/>
          <a:p>
            <a:endParaRPr sz="450"/>
          </a:p>
        </p:txBody>
      </p:sp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C0BE9DA-46D1-6F40-A5AF-8DDB397B75FC}"/>
              </a:ext>
            </a:extLst>
          </p:cNvPr>
          <p:cNvSpPr txBox="1"/>
          <p:nvPr/>
        </p:nvSpPr>
        <p:spPr>
          <a:xfrm>
            <a:off x="484718" y="1172037"/>
            <a:ext cx="6819881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400" b="1" i="0" u="none" strike="noStrike" cap="none" spc="0" normalizeH="0" baseline="0">
                <a:ln>
                  <a:noFill/>
                </a:ln>
                <a:solidFill>
                  <a:srgbClr val="25233F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Image credits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423B2E7-9F84-BD4D-BC02-8D01B255175F}"/>
              </a:ext>
            </a:extLst>
          </p:cNvPr>
          <p:cNvSpPr txBox="1"/>
          <p:nvPr/>
        </p:nvSpPr>
        <p:spPr>
          <a:xfrm>
            <a:off x="484718" y="6407480"/>
            <a:ext cx="10164829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All other images are courtesy of Encounter Edu</a:t>
            </a:r>
          </a:p>
        </p:txBody>
      </p:sp>
    </p:spTree>
    <p:extLst>
      <p:ext uri="{BB962C8B-B14F-4D97-AF65-F5344CB8AC3E}">
        <p14:creationId xmlns:p14="http://schemas.microsoft.com/office/powerpoint/2010/main" val="320557953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799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19527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6996324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799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2087" userDrawn="1">
          <p15:clr>
            <a:srgbClr val="FFFFFF"/>
          </p15:clr>
        </p15:guide>
        <p15:guide id="13" pos="5593" userDrawn="1">
          <p15:clr>
            <a:srgbClr val="FFFFFF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peech bub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19527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8" name="Shape 210">
            <a:extLst>
              <a:ext uri="{FF2B5EF4-FFF2-40B4-BE49-F238E27FC236}">
                <a16:creationId xmlns:a16="http://schemas.microsoft.com/office/drawing/2014/main" id="{B7C66D5F-8250-4641-A405-C4E53849B313}"/>
              </a:ext>
            </a:extLst>
          </p:cNvPr>
          <p:cNvSpPr/>
          <p:nvPr/>
        </p:nvSpPr>
        <p:spPr>
          <a:xfrm>
            <a:off x="1232374" y="2139397"/>
            <a:ext cx="3394447" cy="25459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anchor="ctr">
            <a:noAutofit/>
          </a:bodyPr>
          <a:lstStyle/>
          <a:p>
            <a:pPr algn="ctr" defTabSz="2921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069CA30-9EB4-1F4C-B41C-2236F19BEAC1}"/>
              </a:ext>
            </a:extLst>
          </p:cNvPr>
          <p:cNvSpPr txBox="1"/>
          <p:nvPr/>
        </p:nvSpPr>
        <p:spPr>
          <a:xfrm>
            <a:off x="5380601" y="3089212"/>
            <a:ext cx="5983035" cy="6463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spc="0" normalizeH="0" baseline="0">
                <a:ln>
                  <a:noFill/>
                </a:ln>
                <a:solidFill>
                  <a:schemeClr val="accent4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Click through to master slide, to copy and paste element.</a:t>
            </a:r>
          </a:p>
        </p:txBody>
      </p:sp>
    </p:spTree>
    <p:extLst>
      <p:ext uri="{BB962C8B-B14F-4D97-AF65-F5344CB8AC3E}">
        <p14:creationId xmlns:p14="http://schemas.microsoft.com/office/powerpoint/2010/main" val="138265399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799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2087" userDrawn="1">
          <p15:clr>
            <a:srgbClr val="FFFFFF"/>
          </p15:clr>
        </p15:guide>
        <p15:guide id="13" pos="5593" userDrawn="1">
          <p15:clr>
            <a:srgbClr val="FFFFFF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Mas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5E5E74D-9B54-F24F-BDC0-FE0E87D3637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051" y="1083602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88AADD9-4D5F-CB42-AB44-CD66A31D2C8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9122" y="1111725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680D870-6A34-4242-9CD8-CD791B630DED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1193" y="1083602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4ACAD37-691F-CB45-AB51-5B3D69012C32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3263" y="1111725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764F4E6-F3FF-054E-8E7C-FCDF6E8CF2C7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75334" y="1111725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49C0A1E-EA38-2A40-966B-AE1AB6EF8278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051" y="2522508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75DBBE6-B942-764A-BEE1-23645974183A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9120" y="2522508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1265C50-A7C2-A545-A647-234D93229E03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1193" y="2522507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73B116A-80A6-DA44-8193-0CE064FA3FD4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3263" y="2522506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17348F9-CD58-3D4E-9308-204CAF4A6311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75333" y="2522506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015AA43A-3285-C74D-9522-6A9109621A3C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051" y="3934053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22C63F5-0DB1-9B43-9AEA-AD937802B5B0}"/>
              </a:ext>
            </a:extLst>
          </p:cNvPr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43537" y="3933288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DECA83D2-F03C-C242-852B-DBB809C8980B}"/>
              </a:ext>
            </a:extLst>
          </p:cNvPr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46778" y="3933287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4DA371E9-FC67-7D43-B103-E8C29063A66E}"/>
              </a:ext>
            </a:extLst>
          </p:cNvPr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507" y="3933287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9B723428-4AE7-EB4A-AFF9-7D26C91FD4A1}"/>
              </a:ext>
            </a:extLst>
          </p:cNvPr>
          <p:cNvPicPr>
            <a:picLocks noChangeAspect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06237" y="3933287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sp>
        <p:nvSpPr>
          <p:cNvPr id="25" name="Title 1">
            <a:extLst>
              <a:ext uri="{FF2B5EF4-FFF2-40B4-BE49-F238E27FC236}">
                <a16:creationId xmlns:a16="http://schemas.microsoft.com/office/drawing/2014/main" id="{32CBA17A-6831-EB4C-B831-1DD5377D29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A62D2F5-7565-0C4C-B57F-625789053360}"/>
              </a:ext>
            </a:extLst>
          </p:cNvPr>
          <p:cNvSpPr txBox="1"/>
          <p:nvPr/>
        </p:nvSpPr>
        <p:spPr>
          <a:xfrm>
            <a:off x="527051" y="2153787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Title page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56650AE-AD64-1A4C-AC2E-408CD14D0762}"/>
              </a:ext>
            </a:extLst>
          </p:cNvPr>
          <p:cNvSpPr txBox="1"/>
          <p:nvPr/>
        </p:nvSpPr>
        <p:spPr>
          <a:xfrm>
            <a:off x="2639119" y="2153787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Learning outcomes 1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B6FD24C-EABA-7D46-99BB-7E6CDB65D7B1}"/>
              </a:ext>
            </a:extLst>
          </p:cNvPr>
          <p:cNvSpPr txBox="1"/>
          <p:nvPr/>
        </p:nvSpPr>
        <p:spPr>
          <a:xfrm>
            <a:off x="4714410" y="2153787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Learning outcomes 2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F943E21-6E5A-C348-9741-0F34CA82B230}"/>
              </a:ext>
            </a:extLst>
          </p:cNvPr>
          <p:cNvSpPr txBox="1"/>
          <p:nvPr/>
        </p:nvSpPr>
        <p:spPr>
          <a:xfrm>
            <a:off x="6863262" y="2153787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Learning objectives 1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346E5B1-8802-3D40-AAEE-7A42C76785CC}"/>
              </a:ext>
            </a:extLst>
          </p:cNvPr>
          <p:cNvSpPr txBox="1"/>
          <p:nvPr/>
        </p:nvSpPr>
        <p:spPr>
          <a:xfrm>
            <a:off x="8975331" y="2153787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Lesson brief 1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C6F4FA6-B703-884E-AF90-73A4BE34B7CE}"/>
              </a:ext>
            </a:extLst>
          </p:cNvPr>
          <p:cNvSpPr txBox="1"/>
          <p:nvPr/>
        </p:nvSpPr>
        <p:spPr>
          <a:xfrm>
            <a:off x="527051" y="3590641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Standard page 1 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BB842F8-1867-B648-BFE0-EB13EA2D1AED}"/>
              </a:ext>
            </a:extLst>
          </p:cNvPr>
          <p:cNvSpPr txBox="1"/>
          <p:nvPr/>
        </p:nvSpPr>
        <p:spPr>
          <a:xfrm>
            <a:off x="2639119" y="3590641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Standard page 2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FB35A11-5A80-D040-9634-C54E188568E8}"/>
              </a:ext>
            </a:extLst>
          </p:cNvPr>
          <p:cNvSpPr txBox="1"/>
          <p:nvPr/>
        </p:nvSpPr>
        <p:spPr>
          <a:xfrm>
            <a:off x="4714410" y="3590641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Standard page 3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B83495A-FC64-5348-B2CD-8F51E32C4F4B}"/>
              </a:ext>
            </a:extLst>
          </p:cNvPr>
          <p:cNvSpPr txBox="1"/>
          <p:nvPr/>
        </p:nvSpPr>
        <p:spPr>
          <a:xfrm>
            <a:off x="6863262" y="3590641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Standard page 4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6F7B569-63F7-0C4E-9481-5E1BD2FF34D0}"/>
              </a:ext>
            </a:extLst>
          </p:cNvPr>
          <p:cNvSpPr txBox="1"/>
          <p:nvPr/>
        </p:nvSpPr>
        <p:spPr>
          <a:xfrm>
            <a:off x="8975331" y="3590641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Points page 1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F2EF091-5118-E948-BF51-2D2F702428D0}"/>
              </a:ext>
            </a:extLst>
          </p:cNvPr>
          <p:cNvSpPr txBox="1"/>
          <p:nvPr/>
        </p:nvSpPr>
        <p:spPr>
          <a:xfrm>
            <a:off x="478099" y="5006452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Points page 2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AAFB0D7-A2DF-7D4C-BD3B-8F9BA9D477B3}"/>
              </a:ext>
            </a:extLst>
          </p:cNvPr>
          <p:cNvSpPr txBox="1"/>
          <p:nvPr/>
        </p:nvSpPr>
        <p:spPr>
          <a:xfrm>
            <a:off x="2590167" y="5006452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Points page 3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53E9F97-E47C-4447-B622-4AC61A8932C0}"/>
              </a:ext>
            </a:extLst>
          </p:cNvPr>
          <p:cNvSpPr txBox="1"/>
          <p:nvPr/>
        </p:nvSpPr>
        <p:spPr>
          <a:xfrm>
            <a:off x="4665458" y="5006452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Encounter gallery link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C17771C-3BF1-F643-A32E-7CEA64CF2E07}"/>
              </a:ext>
            </a:extLst>
          </p:cNvPr>
          <p:cNvSpPr txBox="1"/>
          <p:nvPr/>
        </p:nvSpPr>
        <p:spPr>
          <a:xfrm>
            <a:off x="6814310" y="5006452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Encounter video link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2320F3E-194F-634E-A657-97C390C6D57B}"/>
              </a:ext>
            </a:extLst>
          </p:cNvPr>
          <p:cNvSpPr txBox="1"/>
          <p:nvPr/>
        </p:nvSpPr>
        <p:spPr>
          <a:xfrm>
            <a:off x="8926379" y="5006452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Encounter activity link</a:t>
            </a: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4C762D49-AD12-3B4B-866C-9F7803A3DF4B}"/>
              </a:ext>
            </a:extLst>
          </p:cNvPr>
          <p:cNvPicPr>
            <a:picLocks noChangeAspect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051" y="5369423"/>
            <a:ext cx="1835965" cy="103273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9D9EFD7F-A1B5-6145-9F39-51DDA6EF7A01}"/>
              </a:ext>
            </a:extLst>
          </p:cNvPr>
          <p:cNvPicPr>
            <a:picLocks noChangeAspect="1"/>
          </p:cNvPicPr>
          <p:nvPr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9119" y="5369423"/>
            <a:ext cx="1835965" cy="103273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77EF068D-9417-C74F-B245-D4B584BA9552}"/>
              </a:ext>
            </a:extLst>
          </p:cNvPr>
          <p:cNvSpPr txBox="1"/>
          <p:nvPr/>
        </p:nvSpPr>
        <p:spPr>
          <a:xfrm>
            <a:off x="527051" y="6453646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Student/activity sheets 1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9735FCD-8CFD-0E44-8694-C741894B70FC}"/>
              </a:ext>
            </a:extLst>
          </p:cNvPr>
          <p:cNvSpPr txBox="1"/>
          <p:nvPr/>
        </p:nvSpPr>
        <p:spPr>
          <a:xfrm>
            <a:off x="2639119" y="6453646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Credit page 1</a:t>
            </a:r>
          </a:p>
        </p:txBody>
      </p:sp>
    </p:spTree>
    <p:extLst>
      <p:ext uri="{BB962C8B-B14F-4D97-AF65-F5344CB8AC3E}">
        <p14:creationId xmlns:p14="http://schemas.microsoft.com/office/powerpoint/2010/main" val="93610348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799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4AA9C6DB-A566-044B-996E-EC130FF2CEB5}"/>
              </a:ext>
            </a:extLst>
          </p:cNvPr>
          <p:cNvSpPr/>
          <p:nvPr userDrawn="1"/>
        </p:nvSpPr>
        <p:spPr>
          <a:xfrm>
            <a:off x="3710976" y="1871983"/>
            <a:ext cx="10268208" cy="519348"/>
          </a:xfrm>
          <a:prstGeom prst="ellipse">
            <a:avLst/>
          </a:prstGeom>
          <a:solidFill>
            <a:schemeClr val="tx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1F52E7-1747-9E41-B97D-F50FADA4A4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48253" y="3551972"/>
            <a:ext cx="3164607" cy="334690"/>
          </a:xfrm>
        </p:spPr>
        <p:txBody>
          <a:bodyPr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</a:defRPr>
            </a:lvl1pPr>
            <a:lvl2pPr>
              <a:defRPr sz="1800" b="1"/>
            </a:lvl2pPr>
            <a:lvl3pPr>
              <a:defRPr sz="1800" b="1"/>
            </a:lvl3pPr>
            <a:lvl4pPr>
              <a:defRPr sz="1800" b="1"/>
            </a:lvl4pPr>
            <a:lvl5pPr>
              <a:defRPr sz="1800" b="1"/>
            </a:lvl5pPr>
          </a:lstStyle>
          <a:p>
            <a:pPr lvl="0"/>
            <a:r>
              <a:rPr lang="en-US"/>
              <a:t>Lesson number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C1BC7AA7-98CB-AF44-94A3-89F960D16C0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25226" y="3748389"/>
            <a:ext cx="4491567" cy="2112962"/>
          </a:xfrm>
        </p:spPr>
        <p:txBody>
          <a:bodyPr/>
          <a:lstStyle>
            <a:lvl1pPr marL="0" indent="0">
              <a:lnSpc>
                <a:spcPts val="3740"/>
              </a:lnSpc>
              <a:spcBef>
                <a:spcPts val="0"/>
              </a:spcBef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4572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2pPr>
            <a:lvl3pPr marL="9144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3pPr>
            <a:lvl4pPr marL="13716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4pPr>
            <a:lvl5pPr marL="18288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/>
              <a:t>Lesson Title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7D20BC59-E3FA-B641-90D4-F1FD83F9356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33919" y="298557"/>
            <a:ext cx="2232973" cy="292537"/>
          </a:xfrm>
          <a:solidFill>
            <a:schemeClr val="accent1"/>
          </a:solidFill>
        </p:spPr>
        <p:txBody>
          <a:bodyPr lIns="90000" anchor="ctr"/>
          <a:lstStyle>
            <a:lvl1pPr marL="0" indent="0">
              <a:buNone/>
              <a:defRPr sz="16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Common Seas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B52CF542-81A7-8849-B747-E439ED428F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4489" y="651020"/>
            <a:ext cx="1351960" cy="156984"/>
          </a:xfrm>
          <a:solidFill>
            <a:schemeClr val="accent1"/>
          </a:solidFill>
        </p:spPr>
        <p:txBody>
          <a:bodyPr lIns="90000" anchor="ctr"/>
          <a:lstStyle>
            <a:lvl1pPr marL="0" indent="0">
              <a:buNone/>
              <a:defRPr sz="8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>
              <a:defRPr sz="850">
                <a:solidFill>
                  <a:schemeClr val="bg1"/>
                </a:solidFill>
              </a:defRPr>
            </a:lvl2pPr>
            <a:lvl3pPr>
              <a:defRPr sz="850">
                <a:solidFill>
                  <a:schemeClr val="bg1"/>
                </a:solidFill>
              </a:defRPr>
            </a:lvl3pPr>
            <a:lvl4pPr>
              <a:defRPr sz="850">
                <a:solidFill>
                  <a:schemeClr val="bg1"/>
                </a:solidFill>
              </a:defRPr>
            </a:lvl4pPr>
            <a:lvl5pPr>
              <a:defRPr sz="85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Subject | Ages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83F4D11-DD96-0245-A59E-0D412DF8B06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36429" y="6225338"/>
            <a:ext cx="1783265" cy="460916"/>
          </a:xfrm>
          <a:prstGeom prst="rect">
            <a:avLst/>
          </a:prstGeom>
        </p:spPr>
      </p:pic>
      <p:sp>
        <p:nvSpPr>
          <p:cNvPr id="14" name="Shape 20">
            <a:extLst>
              <a:ext uri="{FF2B5EF4-FFF2-40B4-BE49-F238E27FC236}">
                <a16:creationId xmlns:a16="http://schemas.microsoft.com/office/drawing/2014/main" id="{B42E2006-8473-4941-B46B-BA51C16141EF}"/>
              </a:ext>
            </a:extLst>
          </p:cNvPr>
          <p:cNvSpPr/>
          <p:nvPr userDrawn="1"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BCF57D8-A05C-7649-9E51-B321EB46362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64492" y="360916"/>
            <a:ext cx="509288" cy="381966"/>
          </a:xfrm>
          <a:prstGeom prst="rect">
            <a:avLst/>
          </a:prstGeom>
        </p:spPr>
      </p:pic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:a16="http://schemas.microsoft.com/office/drawing/2014/main" id="{AB7BC225-F5C2-4E99-803D-04ACDCCE946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29020" y="6217905"/>
            <a:ext cx="1783265" cy="495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579967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4201" userDrawn="1">
          <p15:clr>
            <a:srgbClr val="FBAE40"/>
          </p15:clr>
        </p15:guide>
        <p15:guide id="2" orient="horz" pos="3929" userDrawn="1">
          <p15:clr>
            <a:srgbClr val="FBAE40"/>
          </p15:clr>
        </p15:guide>
        <p15:guide id="3" orient="horz" pos="550" userDrawn="1">
          <p15:clr>
            <a:srgbClr val="FBAE40"/>
          </p15:clr>
        </p15:guide>
        <p15:guide id="4" pos="332" userDrawn="1">
          <p15:clr>
            <a:srgbClr val="FBAE40"/>
          </p15:clr>
        </p15:guide>
        <p15:guide id="5" pos="7348" userDrawn="1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8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5538" y="1170635"/>
            <a:ext cx="7061413" cy="1224943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title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06D3A9E-396E-8844-92FE-17440105DCD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84718" y="2410407"/>
            <a:ext cx="8299449" cy="22812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352962564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799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A844FA-7547-47E5-B379-6B9D32A15D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EB7FD69-8129-43CC-BA0E-64845A42BA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1BFA40-6BF4-44DE-B6ED-7E3394CA2C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8229B-84EC-4E77-A09B-ECAB5F1EA4FE}" type="datetimeFigureOut">
              <a:rPr lang="en-GB" smtClean="0"/>
              <a:t>21/02/2024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D10287-EAC5-4C37-8137-551D3D229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D78324-31A9-4E31-BDD3-FB5B8DDB27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50692" y="6264017"/>
            <a:ext cx="186909" cy="184666"/>
          </a:xfrm>
        </p:spPr>
        <p:txBody>
          <a:bodyPr/>
          <a:lstStyle/>
          <a:p>
            <a:fld id="{2081F981-06AA-48B5-A2E5-ACC57089BB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53759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earning Outcom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/>
        </p:nvSpPr>
        <p:spPr>
          <a:xfrm>
            <a:off x="-2454517" y="-1528792"/>
            <a:ext cx="8650685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anchor="ctr"/>
          <a:lstStyle/>
          <a:p>
            <a:endParaRPr sz="450"/>
          </a:p>
        </p:txBody>
      </p:sp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6595" y="1026913"/>
            <a:ext cx="3735916" cy="359903"/>
          </a:xfrm>
        </p:spPr>
        <p:txBody>
          <a:bodyPr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6595" y="1276846"/>
            <a:ext cx="5448037" cy="1285277"/>
          </a:xfrm>
        </p:spPr>
        <p:txBody>
          <a:bodyPr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– title</a:t>
            </a:r>
          </a:p>
        </p:txBody>
      </p:sp>
      <p:grpSp>
        <p:nvGrpSpPr>
          <p:cNvPr id="54" name="Group 166" descr="Gruppieren 2">
            <a:extLst>
              <a:ext uri="{FF2B5EF4-FFF2-40B4-BE49-F238E27FC236}">
                <a16:creationId xmlns:a16="http://schemas.microsoft.com/office/drawing/2014/main" id="{7927F03D-B990-A945-BF4E-1600F83F2273}"/>
              </a:ext>
            </a:extLst>
          </p:cNvPr>
          <p:cNvGrpSpPr/>
          <p:nvPr/>
        </p:nvGrpSpPr>
        <p:grpSpPr>
          <a:xfrm>
            <a:off x="4126932" y="2517708"/>
            <a:ext cx="2001435" cy="1539185"/>
            <a:chOff x="939242" y="252757"/>
            <a:chExt cx="3002151" cy="3078367"/>
          </a:xfrm>
        </p:grpSpPr>
        <p:sp>
          <p:nvSpPr>
            <p:cNvPr id="55" name="Shape 163" descr="Bogen 22">
              <a:extLst>
                <a:ext uri="{FF2B5EF4-FFF2-40B4-BE49-F238E27FC236}">
                  <a16:creationId xmlns:a16="http://schemas.microsoft.com/office/drawing/2014/main" id="{9CB09473-233C-9B46-B806-0C0C4139383B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300"/>
              </a:pPr>
              <a:endParaRPr sz="650"/>
            </a:p>
          </p:txBody>
        </p:sp>
        <p:sp>
          <p:nvSpPr>
            <p:cNvPr id="57" name="Shape 165" descr="Textfeld 25">
              <a:extLst>
                <a:ext uri="{FF2B5EF4-FFF2-40B4-BE49-F238E27FC236}">
                  <a16:creationId xmlns:a16="http://schemas.microsoft.com/office/drawing/2014/main" id="{28C66F6B-1EC1-4143-8548-F21F45A19058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58" name="Group 170" descr="Gruppieren 2">
            <a:extLst>
              <a:ext uri="{FF2B5EF4-FFF2-40B4-BE49-F238E27FC236}">
                <a16:creationId xmlns:a16="http://schemas.microsoft.com/office/drawing/2014/main" id="{A3546537-95AC-3B4F-AAC9-14414225CEE7}"/>
              </a:ext>
            </a:extLst>
          </p:cNvPr>
          <p:cNvGrpSpPr/>
          <p:nvPr/>
        </p:nvGrpSpPr>
        <p:grpSpPr>
          <a:xfrm>
            <a:off x="7799848" y="2517708"/>
            <a:ext cx="2001435" cy="1539185"/>
            <a:chOff x="939242" y="252757"/>
            <a:chExt cx="3002151" cy="3078367"/>
          </a:xfrm>
        </p:grpSpPr>
        <p:sp>
          <p:nvSpPr>
            <p:cNvPr id="59" name="Shape 167" descr="Bogen 22">
              <a:extLst>
                <a:ext uri="{FF2B5EF4-FFF2-40B4-BE49-F238E27FC236}">
                  <a16:creationId xmlns:a16="http://schemas.microsoft.com/office/drawing/2014/main" id="{AC853973-87C9-344A-98BB-0BF93DB3F4D8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300"/>
              </a:pPr>
              <a:endParaRPr sz="650"/>
            </a:p>
          </p:txBody>
        </p:sp>
        <p:sp>
          <p:nvSpPr>
            <p:cNvPr id="61" name="Shape 169" descr="Textfeld 25">
              <a:extLst>
                <a:ext uri="{FF2B5EF4-FFF2-40B4-BE49-F238E27FC236}">
                  <a16:creationId xmlns:a16="http://schemas.microsoft.com/office/drawing/2014/main" id="{D3D3B237-935B-FB48-8DA3-A6F8B7293586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>
                  <a:solidFill>
                    <a:schemeClr val="bg1"/>
                  </a:solidFill>
                </a:rPr>
                <a:t>03</a:t>
              </a:r>
            </a:p>
          </p:txBody>
        </p:sp>
      </p:grpSp>
      <p:grpSp>
        <p:nvGrpSpPr>
          <p:cNvPr id="62" name="Group 174" descr="Gruppieren 2">
            <a:extLst>
              <a:ext uri="{FF2B5EF4-FFF2-40B4-BE49-F238E27FC236}">
                <a16:creationId xmlns:a16="http://schemas.microsoft.com/office/drawing/2014/main" id="{F856CCB6-EBEB-B04C-A44B-2D772A558AB0}"/>
              </a:ext>
            </a:extLst>
          </p:cNvPr>
          <p:cNvGrpSpPr/>
          <p:nvPr/>
        </p:nvGrpSpPr>
        <p:grpSpPr>
          <a:xfrm>
            <a:off x="563651" y="4562715"/>
            <a:ext cx="2001435" cy="1539185"/>
            <a:chOff x="939242" y="252757"/>
            <a:chExt cx="3002151" cy="3078367"/>
          </a:xfrm>
        </p:grpSpPr>
        <p:sp>
          <p:nvSpPr>
            <p:cNvPr id="63" name="Shape 171" descr="Bogen 22">
              <a:extLst>
                <a:ext uri="{FF2B5EF4-FFF2-40B4-BE49-F238E27FC236}">
                  <a16:creationId xmlns:a16="http://schemas.microsoft.com/office/drawing/2014/main" id="{FE329192-0C3C-C24B-A051-289BF2F221CF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00"/>
              </a:pPr>
              <a:endParaRPr sz="100"/>
            </a:p>
          </p:txBody>
        </p:sp>
        <p:sp>
          <p:nvSpPr>
            <p:cNvPr id="65" name="Shape 173" descr="Textfeld 25">
              <a:extLst>
                <a:ext uri="{FF2B5EF4-FFF2-40B4-BE49-F238E27FC236}">
                  <a16:creationId xmlns:a16="http://schemas.microsoft.com/office/drawing/2014/main" id="{2D4D065E-01D0-BF46-B29B-DEF6FB33FD6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>
                  <a:solidFill>
                    <a:schemeClr val="bg1"/>
                  </a:solidFill>
                </a:rPr>
                <a:t>04</a:t>
              </a:r>
            </a:p>
          </p:txBody>
        </p:sp>
      </p:grpSp>
      <p:grpSp>
        <p:nvGrpSpPr>
          <p:cNvPr id="66" name="Group 178" descr="Gruppieren 2">
            <a:extLst>
              <a:ext uri="{FF2B5EF4-FFF2-40B4-BE49-F238E27FC236}">
                <a16:creationId xmlns:a16="http://schemas.microsoft.com/office/drawing/2014/main" id="{821905F2-8063-184A-BB2F-3975AA45F68A}"/>
              </a:ext>
            </a:extLst>
          </p:cNvPr>
          <p:cNvGrpSpPr/>
          <p:nvPr/>
        </p:nvGrpSpPr>
        <p:grpSpPr>
          <a:xfrm>
            <a:off x="4126932" y="4464540"/>
            <a:ext cx="2001435" cy="1539185"/>
            <a:chOff x="939242" y="252757"/>
            <a:chExt cx="3002151" cy="3078367"/>
          </a:xfrm>
        </p:grpSpPr>
        <p:sp>
          <p:nvSpPr>
            <p:cNvPr id="67" name="Shape 175" descr="Bogen 22">
              <a:extLst>
                <a:ext uri="{FF2B5EF4-FFF2-40B4-BE49-F238E27FC236}">
                  <a16:creationId xmlns:a16="http://schemas.microsoft.com/office/drawing/2014/main" id="{CC99759B-160F-E94E-ADD8-B47AC542EA6D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300"/>
              </a:pPr>
              <a:endParaRPr sz="650"/>
            </a:p>
          </p:txBody>
        </p:sp>
        <p:sp>
          <p:nvSpPr>
            <p:cNvPr id="69" name="Shape 177" descr="Textfeld 25">
              <a:extLst>
                <a:ext uri="{FF2B5EF4-FFF2-40B4-BE49-F238E27FC236}">
                  <a16:creationId xmlns:a16="http://schemas.microsoft.com/office/drawing/2014/main" id="{3AF17078-ABC4-B342-88E0-CCBAD96C3982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>
                  <a:solidFill>
                    <a:schemeClr val="bg1"/>
                  </a:solidFill>
                </a:rPr>
                <a:t>05</a:t>
              </a:r>
            </a:p>
          </p:txBody>
        </p:sp>
      </p:grpSp>
      <p:grpSp>
        <p:nvGrpSpPr>
          <p:cNvPr id="70" name="Group 182" descr="Gruppieren 2">
            <a:extLst>
              <a:ext uri="{FF2B5EF4-FFF2-40B4-BE49-F238E27FC236}">
                <a16:creationId xmlns:a16="http://schemas.microsoft.com/office/drawing/2014/main" id="{137E5A9A-20DB-4143-8393-8F591172A443}"/>
              </a:ext>
            </a:extLst>
          </p:cNvPr>
          <p:cNvGrpSpPr/>
          <p:nvPr/>
        </p:nvGrpSpPr>
        <p:grpSpPr>
          <a:xfrm>
            <a:off x="7799848" y="4464540"/>
            <a:ext cx="2001435" cy="1539185"/>
            <a:chOff x="939242" y="252757"/>
            <a:chExt cx="3002151" cy="3078367"/>
          </a:xfrm>
        </p:grpSpPr>
        <p:sp>
          <p:nvSpPr>
            <p:cNvPr id="71" name="Shape 179" descr="Bogen 22">
              <a:extLst>
                <a:ext uri="{FF2B5EF4-FFF2-40B4-BE49-F238E27FC236}">
                  <a16:creationId xmlns:a16="http://schemas.microsoft.com/office/drawing/2014/main" id="{E83C446F-CAF6-F249-829C-5FBF4A84B89C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300"/>
              </a:pPr>
              <a:endParaRPr sz="650"/>
            </a:p>
          </p:txBody>
        </p:sp>
        <p:sp>
          <p:nvSpPr>
            <p:cNvPr id="73" name="Shape 181" descr="Textfeld 25">
              <a:extLst>
                <a:ext uri="{FF2B5EF4-FFF2-40B4-BE49-F238E27FC236}">
                  <a16:creationId xmlns:a16="http://schemas.microsoft.com/office/drawing/2014/main" id="{E5C4E78A-E055-3743-82E7-1B0DFD1B694D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>
                  <a:solidFill>
                    <a:schemeClr val="bg1"/>
                  </a:solidFill>
                </a:rPr>
                <a:t>06</a:t>
              </a:r>
            </a:p>
          </p:txBody>
        </p:sp>
      </p:grpSp>
      <p:sp>
        <p:nvSpPr>
          <p:cNvPr id="78" name="Text Placeholder 77">
            <a:extLst>
              <a:ext uri="{FF2B5EF4-FFF2-40B4-BE49-F238E27FC236}">
                <a16:creationId xmlns:a16="http://schemas.microsoft.com/office/drawing/2014/main" id="{DE15FC4E-8282-9E49-8171-0166CA9DBED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94414" y="2820463"/>
            <a:ext cx="3038204" cy="1053385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/>
              <a:t>Insert - learning outcomes</a:t>
            </a:r>
          </a:p>
        </p:txBody>
      </p:sp>
      <p:grpSp>
        <p:nvGrpSpPr>
          <p:cNvPr id="79" name="Group 162" descr="Gruppieren 2">
            <a:extLst>
              <a:ext uri="{FF2B5EF4-FFF2-40B4-BE49-F238E27FC236}">
                <a16:creationId xmlns:a16="http://schemas.microsoft.com/office/drawing/2014/main" id="{243A3D33-158A-D64C-8B81-2D187BB55288}"/>
              </a:ext>
            </a:extLst>
          </p:cNvPr>
          <p:cNvGrpSpPr/>
          <p:nvPr/>
        </p:nvGrpSpPr>
        <p:grpSpPr>
          <a:xfrm>
            <a:off x="469208" y="2566795"/>
            <a:ext cx="2001435" cy="1539185"/>
            <a:chOff x="939242" y="252757"/>
            <a:chExt cx="3002151" cy="3078367"/>
          </a:xfrm>
        </p:grpSpPr>
        <p:sp>
          <p:nvSpPr>
            <p:cNvPr id="80" name="Shape 159" descr="Bogen 22">
              <a:extLst>
                <a:ext uri="{FF2B5EF4-FFF2-40B4-BE49-F238E27FC236}">
                  <a16:creationId xmlns:a16="http://schemas.microsoft.com/office/drawing/2014/main" id="{21C03BAE-F420-E047-9432-AC79FA0D3F42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00"/>
              </a:pPr>
              <a:endParaRPr sz="100"/>
            </a:p>
          </p:txBody>
        </p:sp>
        <p:sp>
          <p:nvSpPr>
            <p:cNvPr id="81" name="Shape 161" descr="Textfeld 25">
              <a:extLst>
                <a:ext uri="{FF2B5EF4-FFF2-40B4-BE49-F238E27FC236}">
                  <a16:creationId xmlns:a16="http://schemas.microsoft.com/office/drawing/2014/main" id="{85F1C650-2247-DE4B-B53B-524CF3CA673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>
                  <a:solidFill>
                    <a:schemeClr val="bg1"/>
                  </a:solidFill>
                </a:rPr>
                <a:t>01</a:t>
              </a:r>
            </a:p>
          </p:txBody>
        </p:sp>
      </p:grpSp>
      <p:sp>
        <p:nvSpPr>
          <p:cNvPr id="83" name="Text Placeholder 77">
            <a:extLst>
              <a:ext uri="{FF2B5EF4-FFF2-40B4-BE49-F238E27FC236}">
                <a16:creationId xmlns:a16="http://schemas.microsoft.com/office/drawing/2014/main" id="{6B97205C-BFD1-6242-9274-825F963EC10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23893" y="2816325"/>
            <a:ext cx="3038204" cy="1053385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/>
              <a:t>Insert - learning outcomes</a:t>
            </a:r>
          </a:p>
        </p:txBody>
      </p:sp>
      <p:sp>
        <p:nvSpPr>
          <p:cNvPr id="84" name="Text Placeholder 77">
            <a:extLst>
              <a:ext uri="{FF2B5EF4-FFF2-40B4-BE49-F238E27FC236}">
                <a16:creationId xmlns:a16="http://schemas.microsoft.com/office/drawing/2014/main" id="{621D2D71-8A09-5C48-B5CB-DEAE23D26E2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98154" y="4861332"/>
            <a:ext cx="3038204" cy="1053385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/>
              <a:t>Insert - learning outcomes</a:t>
            </a:r>
          </a:p>
        </p:txBody>
      </p:sp>
      <p:sp>
        <p:nvSpPr>
          <p:cNvPr id="85" name="Text Placeholder 77">
            <a:extLst>
              <a:ext uri="{FF2B5EF4-FFF2-40B4-BE49-F238E27FC236}">
                <a16:creationId xmlns:a16="http://schemas.microsoft.com/office/drawing/2014/main" id="{7264281C-9317-164E-92FC-CB2D2D7EDFC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607063" y="4861331"/>
            <a:ext cx="3038204" cy="1053385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/>
              <a:t>Insert - learning outcomes</a:t>
            </a:r>
          </a:p>
        </p:txBody>
      </p:sp>
      <p:sp>
        <p:nvSpPr>
          <p:cNvPr id="86" name="Text Placeholder 77">
            <a:extLst>
              <a:ext uri="{FF2B5EF4-FFF2-40B4-BE49-F238E27FC236}">
                <a16:creationId xmlns:a16="http://schemas.microsoft.com/office/drawing/2014/main" id="{5038E63C-59E0-A243-81CE-B8AD04D28CE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212978" y="4861330"/>
            <a:ext cx="3038204" cy="1053385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/>
              <a:t>Insert - learning outcomes</a:t>
            </a:r>
          </a:p>
        </p:txBody>
      </p:sp>
      <p:sp>
        <p:nvSpPr>
          <p:cNvPr id="87" name="Text Placeholder 77">
            <a:extLst>
              <a:ext uri="{FF2B5EF4-FFF2-40B4-BE49-F238E27FC236}">
                <a16:creationId xmlns:a16="http://schemas.microsoft.com/office/drawing/2014/main" id="{295AD10F-D7CC-FF41-B381-AE628F8D15C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218319" y="2820462"/>
            <a:ext cx="3038204" cy="1053385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/>
              <a:t>Insert - learning outcomes</a:t>
            </a:r>
          </a:p>
        </p:txBody>
      </p:sp>
      <p:sp>
        <p:nvSpPr>
          <p:cNvPr id="88" name="Text Placeholder 12">
            <a:extLst>
              <a:ext uri="{FF2B5EF4-FFF2-40B4-BE49-F238E27FC236}">
                <a16:creationId xmlns:a16="http://schemas.microsoft.com/office/drawing/2014/main" id="{29E6576E-E7CC-9041-93C6-476A8EDA5EB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096001" y="1274916"/>
            <a:ext cx="5441057" cy="1287207"/>
          </a:xfrm>
        </p:spPr>
        <p:txBody>
          <a:bodyPr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301365631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379965-518F-48F4-B8C4-F696014375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8741ABC-1C7D-4010-B3EE-B4EBDD1DE2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8229B-84EC-4E77-A09B-ECAB5F1EA4FE}" type="datetimeFigureOut">
              <a:rPr lang="en-GB" smtClean="0"/>
              <a:t>21/02/2024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812BB70-4B29-4B81-BDDC-F2F143422B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A85322E-B571-481E-8D9C-37DEB7B6B2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50692" y="6264017"/>
            <a:ext cx="186909" cy="184666"/>
          </a:xfrm>
        </p:spPr>
        <p:txBody>
          <a:bodyPr/>
          <a:lstStyle/>
          <a:p>
            <a:fld id="{2081F981-06AA-48B5-A2E5-ACC57089BB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765908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Learning Outcom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2454517" y="-1528792"/>
            <a:ext cx="8650685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anchor="ctr"/>
          <a:lstStyle/>
          <a:p>
            <a:endParaRPr sz="450"/>
          </a:p>
        </p:txBody>
      </p:sp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6595" y="1026913"/>
            <a:ext cx="3735916" cy="359903"/>
          </a:xfrm>
        </p:spPr>
        <p:txBody>
          <a:bodyPr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6595" y="1276846"/>
            <a:ext cx="3836464" cy="1285277"/>
          </a:xfrm>
        </p:spPr>
        <p:txBody>
          <a:bodyPr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– title</a:t>
            </a:r>
          </a:p>
        </p:txBody>
      </p:sp>
      <p:grpSp>
        <p:nvGrpSpPr>
          <p:cNvPr id="54" name="Group 166" descr="Gruppieren 2">
            <a:extLst>
              <a:ext uri="{FF2B5EF4-FFF2-40B4-BE49-F238E27FC236}">
                <a16:creationId xmlns:a16="http://schemas.microsoft.com/office/drawing/2014/main" id="{7927F03D-B990-A945-BF4E-1600F83F2273}"/>
              </a:ext>
            </a:extLst>
          </p:cNvPr>
          <p:cNvGrpSpPr/>
          <p:nvPr userDrawn="1"/>
        </p:nvGrpSpPr>
        <p:grpSpPr>
          <a:xfrm>
            <a:off x="4126932" y="2829682"/>
            <a:ext cx="2001435" cy="1539185"/>
            <a:chOff x="939242" y="252757"/>
            <a:chExt cx="3002151" cy="3078367"/>
          </a:xfrm>
        </p:grpSpPr>
        <p:sp>
          <p:nvSpPr>
            <p:cNvPr id="55" name="Shape 163" descr="Bogen 22">
              <a:extLst>
                <a:ext uri="{FF2B5EF4-FFF2-40B4-BE49-F238E27FC236}">
                  <a16:creationId xmlns:a16="http://schemas.microsoft.com/office/drawing/2014/main" id="{9CB09473-233C-9B46-B806-0C0C4139383B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300"/>
              </a:pPr>
              <a:endParaRPr sz="650" dirty="0"/>
            </a:p>
          </p:txBody>
        </p:sp>
        <p:sp>
          <p:nvSpPr>
            <p:cNvPr id="57" name="Shape 165" descr="Textfeld 25">
              <a:extLst>
                <a:ext uri="{FF2B5EF4-FFF2-40B4-BE49-F238E27FC236}">
                  <a16:creationId xmlns:a16="http://schemas.microsoft.com/office/drawing/2014/main" id="{28C66F6B-1EC1-4143-8548-F21F45A19058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lang="en-GB" sz="1300">
                  <a:solidFill>
                    <a:schemeClr val="bg1"/>
                  </a:solidFill>
                </a:rPr>
                <a:t>03</a:t>
              </a:r>
              <a:endParaRPr sz="1300">
                <a:solidFill>
                  <a:schemeClr val="bg1"/>
                </a:solidFill>
              </a:endParaRPr>
            </a:p>
          </p:txBody>
        </p:sp>
      </p:grpSp>
      <p:grpSp>
        <p:nvGrpSpPr>
          <p:cNvPr id="58" name="Group 170" descr="Gruppieren 2">
            <a:extLst>
              <a:ext uri="{FF2B5EF4-FFF2-40B4-BE49-F238E27FC236}">
                <a16:creationId xmlns:a16="http://schemas.microsoft.com/office/drawing/2014/main" id="{A3546537-95AC-3B4F-AAC9-14414225CEE7}"/>
              </a:ext>
            </a:extLst>
          </p:cNvPr>
          <p:cNvGrpSpPr/>
          <p:nvPr userDrawn="1"/>
        </p:nvGrpSpPr>
        <p:grpSpPr>
          <a:xfrm>
            <a:off x="7799848" y="2829682"/>
            <a:ext cx="2001435" cy="1539185"/>
            <a:chOff x="939242" y="252757"/>
            <a:chExt cx="3002151" cy="3078367"/>
          </a:xfrm>
        </p:grpSpPr>
        <p:sp>
          <p:nvSpPr>
            <p:cNvPr id="59" name="Shape 167" descr="Bogen 22">
              <a:extLst>
                <a:ext uri="{FF2B5EF4-FFF2-40B4-BE49-F238E27FC236}">
                  <a16:creationId xmlns:a16="http://schemas.microsoft.com/office/drawing/2014/main" id="{AC853973-87C9-344A-98BB-0BF93DB3F4D8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300"/>
              </a:pPr>
              <a:endParaRPr sz="650" dirty="0"/>
            </a:p>
          </p:txBody>
        </p:sp>
        <p:sp>
          <p:nvSpPr>
            <p:cNvPr id="61" name="Shape 169" descr="Textfeld 25">
              <a:extLst>
                <a:ext uri="{FF2B5EF4-FFF2-40B4-BE49-F238E27FC236}">
                  <a16:creationId xmlns:a16="http://schemas.microsoft.com/office/drawing/2014/main" id="{D3D3B237-935B-FB48-8DA3-A6F8B7293586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lang="en-GB" sz="1300">
                  <a:solidFill>
                    <a:schemeClr val="bg1"/>
                  </a:solidFill>
                </a:rPr>
                <a:t>04</a:t>
              </a:r>
              <a:endParaRPr sz="1300">
                <a:solidFill>
                  <a:schemeClr val="bg1"/>
                </a:solidFill>
              </a:endParaRPr>
            </a:p>
          </p:txBody>
        </p:sp>
      </p:grpSp>
      <p:grpSp>
        <p:nvGrpSpPr>
          <p:cNvPr id="66" name="Group 178" descr="Gruppieren 2">
            <a:extLst>
              <a:ext uri="{FF2B5EF4-FFF2-40B4-BE49-F238E27FC236}">
                <a16:creationId xmlns:a16="http://schemas.microsoft.com/office/drawing/2014/main" id="{821905F2-8063-184A-BB2F-3975AA45F68A}"/>
              </a:ext>
            </a:extLst>
          </p:cNvPr>
          <p:cNvGrpSpPr/>
          <p:nvPr userDrawn="1"/>
        </p:nvGrpSpPr>
        <p:grpSpPr>
          <a:xfrm>
            <a:off x="4126932" y="4679700"/>
            <a:ext cx="2001435" cy="1539185"/>
            <a:chOff x="939242" y="252757"/>
            <a:chExt cx="3002151" cy="3078367"/>
          </a:xfrm>
        </p:grpSpPr>
        <p:sp>
          <p:nvSpPr>
            <p:cNvPr id="67" name="Shape 175" descr="Bogen 22">
              <a:extLst>
                <a:ext uri="{FF2B5EF4-FFF2-40B4-BE49-F238E27FC236}">
                  <a16:creationId xmlns:a16="http://schemas.microsoft.com/office/drawing/2014/main" id="{CC99759B-160F-E94E-ADD8-B47AC542EA6D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300"/>
              </a:pPr>
              <a:endParaRPr sz="650" dirty="0"/>
            </a:p>
          </p:txBody>
        </p:sp>
        <p:sp>
          <p:nvSpPr>
            <p:cNvPr id="69" name="Shape 177" descr="Textfeld 25">
              <a:extLst>
                <a:ext uri="{FF2B5EF4-FFF2-40B4-BE49-F238E27FC236}">
                  <a16:creationId xmlns:a16="http://schemas.microsoft.com/office/drawing/2014/main" id="{3AF17078-ABC4-B342-88E0-CCBAD96C3982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lang="en-GB" sz="1300" dirty="0">
                  <a:solidFill>
                    <a:schemeClr val="bg1"/>
                  </a:solidFill>
                </a:rPr>
                <a:t>05</a:t>
              </a:r>
              <a:endParaRPr sz="13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70" name="Group 182" descr="Gruppieren 2">
            <a:extLst>
              <a:ext uri="{FF2B5EF4-FFF2-40B4-BE49-F238E27FC236}">
                <a16:creationId xmlns:a16="http://schemas.microsoft.com/office/drawing/2014/main" id="{137E5A9A-20DB-4143-8393-8F591172A443}"/>
              </a:ext>
            </a:extLst>
          </p:cNvPr>
          <p:cNvGrpSpPr/>
          <p:nvPr userDrawn="1"/>
        </p:nvGrpSpPr>
        <p:grpSpPr>
          <a:xfrm>
            <a:off x="7799848" y="4679700"/>
            <a:ext cx="2001435" cy="1539185"/>
            <a:chOff x="939242" y="252757"/>
            <a:chExt cx="3002151" cy="3078367"/>
          </a:xfrm>
        </p:grpSpPr>
        <p:sp>
          <p:nvSpPr>
            <p:cNvPr id="71" name="Shape 179" descr="Bogen 22">
              <a:extLst>
                <a:ext uri="{FF2B5EF4-FFF2-40B4-BE49-F238E27FC236}">
                  <a16:creationId xmlns:a16="http://schemas.microsoft.com/office/drawing/2014/main" id="{E83C446F-CAF6-F249-829C-5FBF4A84B89C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300"/>
              </a:pPr>
              <a:endParaRPr sz="650"/>
            </a:p>
          </p:txBody>
        </p:sp>
        <p:sp>
          <p:nvSpPr>
            <p:cNvPr id="73" name="Shape 181" descr="Textfeld 25">
              <a:extLst>
                <a:ext uri="{FF2B5EF4-FFF2-40B4-BE49-F238E27FC236}">
                  <a16:creationId xmlns:a16="http://schemas.microsoft.com/office/drawing/2014/main" id="{E5C4E78A-E055-3743-82E7-1B0DFD1B694D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lang="en-GB" sz="1300">
                  <a:solidFill>
                    <a:schemeClr val="bg1"/>
                  </a:solidFill>
                </a:rPr>
                <a:t>06</a:t>
              </a:r>
              <a:endParaRPr sz="1300">
                <a:solidFill>
                  <a:schemeClr val="bg1"/>
                </a:solidFill>
              </a:endParaRPr>
            </a:p>
          </p:txBody>
        </p:sp>
      </p:grpSp>
      <p:sp>
        <p:nvSpPr>
          <p:cNvPr id="83" name="Text Placeholder 77">
            <a:extLst>
              <a:ext uri="{FF2B5EF4-FFF2-40B4-BE49-F238E27FC236}">
                <a16:creationId xmlns:a16="http://schemas.microsoft.com/office/drawing/2014/main" id="{6B97205C-BFD1-6242-9274-825F963EC10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23893" y="3128299"/>
            <a:ext cx="3038204" cy="1053385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/>
              <a:t>Insert - learning outcomes</a:t>
            </a:r>
          </a:p>
        </p:txBody>
      </p:sp>
      <p:sp>
        <p:nvSpPr>
          <p:cNvPr id="85" name="Text Placeholder 77">
            <a:extLst>
              <a:ext uri="{FF2B5EF4-FFF2-40B4-BE49-F238E27FC236}">
                <a16:creationId xmlns:a16="http://schemas.microsoft.com/office/drawing/2014/main" id="{7264281C-9317-164E-92FC-CB2D2D7EDFC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607063" y="5076491"/>
            <a:ext cx="3038204" cy="1053385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/>
              <a:t>Insert - learning outcomes</a:t>
            </a:r>
          </a:p>
        </p:txBody>
      </p:sp>
      <p:sp>
        <p:nvSpPr>
          <p:cNvPr id="86" name="Text Placeholder 77">
            <a:extLst>
              <a:ext uri="{FF2B5EF4-FFF2-40B4-BE49-F238E27FC236}">
                <a16:creationId xmlns:a16="http://schemas.microsoft.com/office/drawing/2014/main" id="{5038E63C-59E0-A243-81CE-B8AD04D28CE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212978" y="5076490"/>
            <a:ext cx="3038204" cy="1053385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/>
              <a:t>Insert - learning outcomes</a:t>
            </a:r>
          </a:p>
        </p:txBody>
      </p:sp>
      <p:sp>
        <p:nvSpPr>
          <p:cNvPr id="87" name="Text Placeholder 77">
            <a:extLst>
              <a:ext uri="{FF2B5EF4-FFF2-40B4-BE49-F238E27FC236}">
                <a16:creationId xmlns:a16="http://schemas.microsoft.com/office/drawing/2014/main" id="{295AD10F-D7CC-FF41-B381-AE628F8D15C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218319" y="3132435"/>
            <a:ext cx="3038204" cy="1053385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/>
              <a:t>Insert - learning outcomes</a:t>
            </a:r>
          </a:p>
        </p:txBody>
      </p:sp>
      <p:grpSp>
        <p:nvGrpSpPr>
          <p:cNvPr id="35" name="Group 178" descr="Gruppieren 2">
            <a:extLst>
              <a:ext uri="{FF2B5EF4-FFF2-40B4-BE49-F238E27FC236}">
                <a16:creationId xmlns:a16="http://schemas.microsoft.com/office/drawing/2014/main" id="{CDA3E805-6E5A-874E-BB4D-43AF61942CB4}"/>
              </a:ext>
            </a:extLst>
          </p:cNvPr>
          <p:cNvGrpSpPr/>
          <p:nvPr userDrawn="1"/>
        </p:nvGrpSpPr>
        <p:grpSpPr>
          <a:xfrm>
            <a:off x="4089435" y="1039045"/>
            <a:ext cx="2001435" cy="1539185"/>
            <a:chOff x="939242" y="252757"/>
            <a:chExt cx="3002151" cy="3078367"/>
          </a:xfrm>
        </p:grpSpPr>
        <p:sp>
          <p:nvSpPr>
            <p:cNvPr id="36" name="Shape 175" descr="Bogen 22">
              <a:extLst>
                <a:ext uri="{FF2B5EF4-FFF2-40B4-BE49-F238E27FC236}">
                  <a16:creationId xmlns:a16="http://schemas.microsoft.com/office/drawing/2014/main" id="{4CBDD99A-E020-AF47-9252-E637CCE372F4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300"/>
              </a:pPr>
              <a:endParaRPr sz="650" dirty="0"/>
            </a:p>
          </p:txBody>
        </p:sp>
        <p:sp>
          <p:nvSpPr>
            <p:cNvPr id="37" name="Shape 177" descr="Textfeld 25">
              <a:extLst>
                <a:ext uri="{FF2B5EF4-FFF2-40B4-BE49-F238E27FC236}">
                  <a16:creationId xmlns:a16="http://schemas.microsoft.com/office/drawing/2014/main" id="{1137723F-AC63-7949-98F6-09270B933C22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lang="en-GB" sz="1300">
                  <a:solidFill>
                    <a:schemeClr val="bg1"/>
                  </a:solidFill>
                </a:rPr>
                <a:t>01</a:t>
              </a:r>
              <a:endParaRPr sz="1300">
                <a:solidFill>
                  <a:schemeClr val="bg1"/>
                </a:solidFill>
              </a:endParaRPr>
            </a:p>
          </p:txBody>
        </p:sp>
      </p:grpSp>
      <p:grpSp>
        <p:nvGrpSpPr>
          <p:cNvPr id="38" name="Group 182" descr="Gruppieren 2">
            <a:extLst>
              <a:ext uri="{FF2B5EF4-FFF2-40B4-BE49-F238E27FC236}">
                <a16:creationId xmlns:a16="http://schemas.microsoft.com/office/drawing/2014/main" id="{5234A5EC-03CF-EF4E-8DC4-A2D85F52BE6B}"/>
              </a:ext>
            </a:extLst>
          </p:cNvPr>
          <p:cNvGrpSpPr/>
          <p:nvPr userDrawn="1"/>
        </p:nvGrpSpPr>
        <p:grpSpPr>
          <a:xfrm>
            <a:off x="7762351" y="1039045"/>
            <a:ext cx="2001435" cy="1539185"/>
            <a:chOff x="939242" y="252757"/>
            <a:chExt cx="3002151" cy="3078367"/>
          </a:xfrm>
        </p:grpSpPr>
        <p:sp>
          <p:nvSpPr>
            <p:cNvPr id="39" name="Shape 179" descr="Bogen 22">
              <a:extLst>
                <a:ext uri="{FF2B5EF4-FFF2-40B4-BE49-F238E27FC236}">
                  <a16:creationId xmlns:a16="http://schemas.microsoft.com/office/drawing/2014/main" id="{771B3C35-6E65-AA42-8592-B94560C29FB4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300"/>
              </a:pPr>
              <a:endParaRPr sz="650" dirty="0"/>
            </a:p>
          </p:txBody>
        </p:sp>
        <p:sp>
          <p:nvSpPr>
            <p:cNvPr id="40" name="Shape 181" descr="Textfeld 25">
              <a:extLst>
                <a:ext uri="{FF2B5EF4-FFF2-40B4-BE49-F238E27FC236}">
                  <a16:creationId xmlns:a16="http://schemas.microsoft.com/office/drawing/2014/main" id="{9BB13C43-6738-004A-87BF-4B1778A14CD0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lang="en-GB" sz="1300">
                  <a:solidFill>
                    <a:schemeClr val="bg1"/>
                  </a:solidFill>
                </a:rPr>
                <a:t>02</a:t>
              </a:r>
              <a:endParaRPr sz="1300">
                <a:solidFill>
                  <a:schemeClr val="bg1"/>
                </a:solidFill>
              </a:endParaRPr>
            </a:p>
          </p:txBody>
        </p:sp>
      </p:grpSp>
      <p:sp>
        <p:nvSpPr>
          <p:cNvPr id="41" name="Text Placeholder 77">
            <a:extLst>
              <a:ext uri="{FF2B5EF4-FFF2-40B4-BE49-F238E27FC236}">
                <a16:creationId xmlns:a16="http://schemas.microsoft.com/office/drawing/2014/main" id="{AFAB8549-7933-6649-9EEE-2040AEC1827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569566" y="1435836"/>
            <a:ext cx="3038204" cy="1053385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/>
              <a:t>Insert - learning outcomes</a:t>
            </a:r>
          </a:p>
        </p:txBody>
      </p:sp>
      <p:sp>
        <p:nvSpPr>
          <p:cNvPr id="42" name="Text Placeholder 77">
            <a:extLst>
              <a:ext uri="{FF2B5EF4-FFF2-40B4-BE49-F238E27FC236}">
                <a16:creationId xmlns:a16="http://schemas.microsoft.com/office/drawing/2014/main" id="{4DEDB814-10B0-9747-AF95-B61DE4695A4A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175481" y="1435835"/>
            <a:ext cx="3038204" cy="1053385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/>
              <a:t>Insert - learning outcomes</a:t>
            </a:r>
          </a:p>
        </p:txBody>
      </p:sp>
    </p:spTree>
    <p:extLst>
      <p:ext uri="{BB962C8B-B14F-4D97-AF65-F5344CB8AC3E}">
        <p14:creationId xmlns:p14="http://schemas.microsoft.com/office/powerpoint/2010/main" val="392524354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4AA9C6DB-A566-044B-996E-EC130FF2CEB5}"/>
              </a:ext>
            </a:extLst>
          </p:cNvPr>
          <p:cNvSpPr/>
          <p:nvPr/>
        </p:nvSpPr>
        <p:spPr>
          <a:xfrm>
            <a:off x="3710976" y="1871983"/>
            <a:ext cx="10268208" cy="519348"/>
          </a:xfrm>
          <a:prstGeom prst="ellipse">
            <a:avLst/>
          </a:prstGeom>
          <a:solidFill>
            <a:schemeClr val="tx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4" name="Shape 20">
            <a:extLst>
              <a:ext uri="{FF2B5EF4-FFF2-40B4-BE49-F238E27FC236}">
                <a16:creationId xmlns:a16="http://schemas.microsoft.com/office/drawing/2014/main" id="{B42E2006-8473-4941-B46B-BA51C16141EF}"/>
              </a:ext>
            </a:extLst>
          </p:cNvPr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BCF57D8-A05C-7649-9E51-B321EB46362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64492" y="360916"/>
            <a:ext cx="509288" cy="381966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1F52E7-1747-9E41-B97D-F50FADA4A4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48253" y="3551972"/>
            <a:ext cx="3164607" cy="334690"/>
          </a:xfrm>
        </p:spPr>
        <p:txBody>
          <a:bodyPr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</a:defRPr>
            </a:lvl1pPr>
            <a:lvl2pPr>
              <a:defRPr sz="1800" b="1"/>
            </a:lvl2pPr>
            <a:lvl3pPr>
              <a:defRPr sz="1800" b="1"/>
            </a:lvl3pPr>
            <a:lvl4pPr>
              <a:defRPr sz="1800" b="1"/>
            </a:lvl4pPr>
            <a:lvl5pPr>
              <a:defRPr sz="1800" b="1"/>
            </a:lvl5pPr>
          </a:lstStyle>
          <a:p>
            <a:pPr lvl="0"/>
            <a:r>
              <a:rPr lang="en-US"/>
              <a:t>Lesson number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C1BC7AA7-98CB-AF44-94A3-89F960D16C0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25226" y="3748389"/>
            <a:ext cx="4491567" cy="2112962"/>
          </a:xfrm>
        </p:spPr>
        <p:txBody>
          <a:bodyPr/>
          <a:lstStyle>
            <a:lvl1pPr marL="0" indent="0">
              <a:lnSpc>
                <a:spcPts val="3740"/>
              </a:lnSpc>
              <a:spcBef>
                <a:spcPts val="0"/>
              </a:spcBef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4572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2pPr>
            <a:lvl3pPr marL="9144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3pPr>
            <a:lvl4pPr marL="13716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4pPr>
            <a:lvl5pPr marL="18288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/>
              <a:t>Lesson Title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7D20BC59-E3FA-B641-90D4-F1FD83F9356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33919" y="298557"/>
            <a:ext cx="1970147" cy="292537"/>
          </a:xfrm>
          <a:solidFill>
            <a:schemeClr val="accent1"/>
          </a:solidFill>
        </p:spPr>
        <p:txBody>
          <a:bodyPr lIns="90000" anchor="ctr"/>
          <a:lstStyle>
            <a:lvl1pPr marL="0" indent="0">
              <a:buNone/>
              <a:defRPr sz="16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Title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B52CF542-81A7-8849-B747-E439ED428F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4489" y="651020"/>
            <a:ext cx="1351960" cy="156984"/>
          </a:xfrm>
          <a:solidFill>
            <a:schemeClr val="accent1"/>
          </a:solidFill>
        </p:spPr>
        <p:txBody>
          <a:bodyPr lIns="90000" anchor="ctr"/>
          <a:lstStyle>
            <a:lvl1pPr marL="0" indent="0">
              <a:buNone/>
              <a:defRPr sz="8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>
              <a:defRPr sz="850">
                <a:solidFill>
                  <a:schemeClr val="bg1"/>
                </a:solidFill>
              </a:defRPr>
            </a:lvl2pPr>
            <a:lvl3pPr>
              <a:defRPr sz="850">
                <a:solidFill>
                  <a:schemeClr val="bg1"/>
                </a:solidFill>
              </a:defRPr>
            </a:lvl3pPr>
            <a:lvl4pPr>
              <a:defRPr sz="850">
                <a:solidFill>
                  <a:schemeClr val="bg1"/>
                </a:solidFill>
              </a:defRPr>
            </a:lvl4pPr>
            <a:lvl5pPr>
              <a:defRPr sz="85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Subject | Ages</a:t>
            </a:r>
          </a:p>
        </p:txBody>
      </p:sp>
      <p:sp>
        <p:nvSpPr>
          <p:cNvPr id="11" name="Vertical Text Placeholder 10">
            <a:extLst>
              <a:ext uri="{FF2B5EF4-FFF2-40B4-BE49-F238E27FC236}">
                <a16:creationId xmlns:a16="http://schemas.microsoft.com/office/drawing/2014/main" id="{BE8FA57C-B239-A84D-989D-EFBC6BD96206}"/>
              </a:ext>
            </a:extLst>
          </p:cNvPr>
          <p:cNvSpPr>
            <a:spLocks noGrp="1"/>
          </p:cNvSpPr>
          <p:nvPr>
            <p:ph type="body" orient="vert" sz="quarter" idx="15" hasCustomPrompt="1"/>
          </p:nvPr>
        </p:nvSpPr>
        <p:spPr>
          <a:xfrm>
            <a:off x="10076033" y="6237288"/>
            <a:ext cx="332703" cy="431800"/>
          </a:xfrm>
          <a:noFill/>
        </p:spPr>
        <p:txBody>
          <a:bodyPr vert="eaVert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sz="800"/>
              <a:t>Space</a:t>
            </a:r>
            <a:endParaRPr lang="en-US"/>
          </a:p>
        </p:txBody>
      </p:sp>
      <p:sp>
        <p:nvSpPr>
          <p:cNvPr id="49" name="Vertical Text Placeholder 10">
            <a:extLst>
              <a:ext uri="{FF2B5EF4-FFF2-40B4-BE49-F238E27FC236}">
                <a16:creationId xmlns:a16="http://schemas.microsoft.com/office/drawing/2014/main" id="{7990D58F-F47A-4849-8B6D-C576002841FB}"/>
              </a:ext>
            </a:extLst>
          </p:cNvPr>
          <p:cNvSpPr>
            <a:spLocks noGrp="1"/>
          </p:cNvSpPr>
          <p:nvPr>
            <p:ph type="body" orient="vert" sz="quarter" idx="16" hasCustomPrompt="1"/>
          </p:nvPr>
        </p:nvSpPr>
        <p:spPr>
          <a:xfrm>
            <a:off x="8282498" y="6237288"/>
            <a:ext cx="332703" cy="431800"/>
          </a:xfrm>
          <a:noFill/>
        </p:spPr>
        <p:txBody>
          <a:bodyPr vert="eaVert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sz="800"/>
              <a:t>Space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20626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4201" userDrawn="1">
          <p15:clr>
            <a:srgbClr val="FBAE40"/>
          </p15:clr>
        </p15:guide>
        <p15:guide id="2" orient="horz" pos="3929" userDrawn="1">
          <p15:clr>
            <a:srgbClr val="FBAE40"/>
          </p15:clr>
        </p15:guide>
        <p15:guide id="3" orient="horz" pos="550" userDrawn="1">
          <p15:clr>
            <a:srgbClr val="FBAE40"/>
          </p15:clr>
        </p15:guide>
        <p15:guide id="4" pos="332" userDrawn="1">
          <p15:clr>
            <a:srgbClr val="FBAE40"/>
          </p15:clr>
        </p15:guide>
        <p15:guide id="5" pos="7348" userDrawn="1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earning outcom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137">
            <a:extLst>
              <a:ext uri="{FF2B5EF4-FFF2-40B4-BE49-F238E27FC236}">
                <a16:creationId xmlns:a16="http://schemas.microsoft.com/office/drawing/2014/main" id="{CC1D60DB-C367-6F4F-A854-03F9E3109783}"/>
              </a:ext>
            </a:extLst>
          </p:cNvPr>
          <p:cNvSpPr>
            <a:spLocks noChangeAspect="1"/>
          </p:cNvSpPr>
          <p:nvPr/>
        </p:nvSpPr>
        <p:spPr>
          <a:xfrm>
            <a:off x="-2357076" y="-1263731"/>
            <a:ext cx="8650685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anchor="ctr"/>
          <a:lstStyle/>
          <a:p>
            <a:endParaRPr sz="450"/>
          </a:p>
        </p:txBody>
      </p:sp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6595" y="1026913"/>
            <a:ext cx="3735916" cy="359903"/>
          </a:xfrm>
        </p:spPr>
        <p:txBody>
          <a:bodyPr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6595" y="1276845"/>
            <a:ext cx="7053995" cy="1595198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title</a:t>
            </a:r>
            <a:br>
              <a:rPr lang="en-US"/>
            </a:br>
            <a:r>
              <a:rPr lang="en-US"/>
              <a:t>Insert - title </a:t>
            </a:r>
            <a:br>
              <a:rPr lang="en-US"/>
            </a:br>
            <a:r>
              <a:rPr lang="en-US"/>
              <a:t>Insert - title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E047AF0-A8F5-344A-B079-2D79F8A345B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6596" y="2850835"/>
            <a:ext cx="4723097" cy="354852"/>
          </a:xfrm>
        </p:spPr>
        <p:txBody>
          <a:bodyPr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Learning Outcomes</a:t>
            </a:r>
          </a:p>
        </p:txBody>
      </p:sp>
      <p:grpSp>
        <p:nvGrpSpPr>
          <p:cNvPr id="26" name="Group 162" descr="Gruppieren 2">
            <a:extLst>
              <a:ext uri="{FF2B5EF4-FFF2-40B4-BE49-F238E27FC236}">
                <a16:creationId xmlns:a16="http://schemas.microsoft.com/office/drawing/2014/main" id="{F695091D-C94E-BB4C-AADD-11B8D32AC5CF}"/>
              </a:ext>
            </a:extLst>
          </p:cNvPr>
          <p:cNvGrpSpPr/>
          <p:nvPr/>
        </p:nvGrpSpPr>
        <p:grpSpPr>
          <a:xfrm>
            <a:off x="369388" y="3573436"/>
            <a:ext cx="2001435" cy="1539185"/>
            <a:chOff x="939242" y="252757"/>
            <a:chExt cx="3002151" cy="3078367"/>
          </a:xfrm>
        </p:grpSpPr>
        <p:sp>
          <p:nvSpPr>
            <p:cNvPr id="27" name="Shape 159" descr="Bogen 22">
              <a:extLst>
                <a:ext uri="{FF2B5EF4-FFF2-40B4-BE49-F238E27FC236}">
                  <a16:creationId xmlns:a16="http://schemas.microsoft.com/office/drawing/2014/main" id="{04107593-A4B7-8742-A726-3D6F0BB61F30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00"/>
              </a:pPr>
              <a:endParaRPr sz="100"/>
            </a:p>
          </p:txBody>
        </p:sp>
        <p:sp>
          <p:nvSpPr>
            <p:cNvPr id="29" name="Shape 161" descr="Textfeld 25">
              <a:extLst>
                <a:ext uri="{FF2B5EF4-FFF2-40B4-BE49-F238E27FC236}">
                  <a16:creationId xmlns:a16="http://schemas.microsoft.com/office/drawing/2014/main" id="{C4590EA0-2AE7-4646-ABEB-A0A9B795C7F2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>
                  <a:solidFill>
                    <a:schemeClr val="bg1"/>
                  </a:solidFill>
                </a:rPr>
                <a:t>01</a:t>
              </a:r>
            </a:p>
          </p:txBody>
        </p:sp>
      </p:grpSp>
      <p:grpSp>
        <p:nvGrpSpPr>
          <p:cNvPr id="30" name="Group 166" descr="Gruppieren 2">
            <a:extLst>
              <a:ext uri="{FF2B5EF4-FFF2-40B4-BE49-F238E27FC236}">
                <a16:creationId xmlns:a16="http://schemas.microsoft.com/office/drawing/2014/main" id="{9C5A99C5-AB29-224C-B896-72947DF121F1}"/>
              </a:ext>
            </a:extLst>
          </p:cNvPr>
          <p:cNvGrpSpPr/>
          <p:nvPr/>
        </p:nvGrpSpPr>
        <p:grpSpPr>
          <a:xfrm>
            <a:off x="4026171" y="3524349"/>
            <a:ext cx="2001435" cy="1539185"/>
            <a:chOff x="939242" y="252757"/>
            <a:chExt cx="3002151" cy="3078367"/>
          </a:xfrm>
        </p:grpSpPr>
        <p:sp>
          <p:nvSpPr>
            <p:cNvPr id="31" name="Shape 163" descr="Bogen 22">
              <a:extLst>
                <a:ext uri="{FF2B5EF4-FFF2-40B4-BE49-F238E27FC236}">
                  <a16:creationId xmlns:a16="http://schemas.microsoft.com/office/drawing/2014/main" id="{35F9703A-8393-BF43-95F9-31839D62A84A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300"/>
              </a:pPr>
              <a:endParaRPr sz="650"/>
            </a:p>
          </p:txBody>
        </p:sp>
        <p:sp>
          <p:nvSpPr>
            <p:cNvPr id="33" name="Shape 165" descr="Textfeld 25">
              <a:extLst>
                <a:ext uri="{FF2B5EF4-FFF2-40B4-BE49-F238E27FC236}">
                  <a16:creationId xmlns:a16="http://schemas.microsoft.com/office/drawing/2014/main" id="{7BBDC170-74B7-5442-AC83-6E8039A82501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34" name="Group 170" descr="Gruppieren 2">
            <a:extLst>
              <a:ext uri="{FF2B5EF4-FFF2-40B4-BE49-F238E27FC236}">
                <a16:creationId xmlns:a16="http://schemas.microsoft.com/office/drawing/2014/main" id="{C910D854-E955-3F43-B13A-B6E0FB045150}"/>
              </a:ext>
            </a:extLst>
          </p:cNvPr>
          <p:cNvGrpSpPr/>
          <p:nvPr/>
        </p:nvGrpSpPr>
        <p:grpSpPr>
          <a:xfrm>
            <a:off x="7699087" y="3524349"/>
            <a:ext cx="2001435" cy="1539185"/>
            <a:chOff x="939242" y="252757"/>
            <a:chExt cx="3002151" cy="3078367"/>
          </a:xfrm>
        </p:grpSpPr>
        <p:sp>
          <p:nvSpPr>
            <p:cNvPr id="35" name="Shape 167" descr="Bogen 22">
              <a:extLst>
                <a:ext uri="{FF2B5EF4-FFF2-40B4-BE49-F238E27FC236}">
                  <a16:creationId xmlns:a16="http://schemas.microsoft.com/office/drawing/2014/main" id="{8A26A8DD-AB09-9E44-8016-F1B0E7CC1585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300"/>
              </a:pPr>
              <a:endParaRPr sz="650"/>
            </a:p>
          </p:txBody>
        </p:sp>
        <p:sp>
          <p:nvSpPr>
            <p:cNvPr id="37" name="Shape 169" descr="Textfeld 25">
              <a:extLst>
                <a:ext uri="{FF2B5EF4-FFF2-40B4-BE49-F238E27FC236}">
                  <a16:creationId xmlns:a16="http://schemas.microsoft.com/office/drawing/2014/main" id="{82A4558E-836E-ED44-ACC4-0A253863F830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>
                  <a:solidFill>
                    <a:schemeClr val="bg1"/>
                  </a:solidFill>
                </a:rPr>
                <a:t>03</a:t>
              </a:r>
            </a:p>
          </p:txBody>
        </p:sp>
      </p:grpSp>
      <p:sp>
        <p:nvSpPr>
          <p:cNvPr id="54" name="Text Placeholder 6">
            <a:extLst>
              <a:ext uri="{FF2B5EF4-FFF2-40B4-BE49-F238E27FC236}">
                <a16:creationId xmlns:a16="http://schemas.microsoft.com/office/drawing/2014/main" id="{E9BF9D71-92B7-8F44-B087-A2B5E137250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90849" y="3825466"/>
            <a:ext cx="3020483" cy="896938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learning outcomes</a:t>
            </a:r>
          </a:p>
        </p:txBody>
      </p:sp>
      <p:sp>
        <p:nvSpPr>
          <p:cNvPr id="55" name="Text Placeholder 6">
            <a:extLst>
              <a:ext uri="{FF2B5EF4-FFF2-40B4-BE49-F238E27FC236}">
                <a16:creationId xmlns:a16="http://schemas.microsoft.com/office/drawing/2014/main" id="{31DDC06D-C17D-F740-88A3-DFC765EEADC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500107" y="3825466"/>
            <a:ext cx="3020483" cy="896938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learning outcomes</a:t>
            </a:r>
          </a:p>
        </p:txBody>
      </p:sp>
      <p:sp>
        <p:nvSpPr>
          <p:cNvPr id="56" name="Text Placeholder 6">
            <a:extLst>
              <a:ext uri="{FF2B5EF4-FFF2-40B4-BE49-F238E27FC236}">
                <a16:creationId xmlns:a16="http://schemas.microsoft.com/office/drawing/2014/main" id="{9AB475DC-1DD7-7C46-8AB4-F3FDC42E0B3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168993" y="3819178"/>
            <a:ext cx="3020483" cy="896938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learning outcomes</a:t>
            </a:r>
          </a:p>
        </p:txBody>
      </p:sp>
    </p:spTree>
    <p:extLst>
      <p:ext uri="{BB962C8B-B14F-4D97-AF65-F5344CB8AC3E}">
        <p14:creationId xmlns:p14="http://schemas.microsoft.com/office/powerpoint/2010/main" val="375068212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earning Outcom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/>
        </p:nvSpPr>
        <p:spPr>
          <a:xfrm>
            <a:off x="-2454517" y="-1528792"/>
            <a:ext cx="8650685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anchor="ctr"/>
          <a:lstStyle/>
          <a:p>
            <a:endParaRPr sz="450"/>
          </a:p>
        </p:txBody>
      </p:sp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6595" y="1026913"/>
            <a:ext cx="3735916" cy="359903"/>
          </a:xfrm>
        </p:spPr>
        <p:txBody>
          <a:bodyPr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6595" y="1276846"/>
            <a:ext cx="5448037" cy="1285277"/>
          </a:xfrm>
        </p:spPr>
        <p:txBody>
          <a:bodyPr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– title</a:t>
            </a:r>
          </a:p>
        </p:txBody>
      </p:sp>
      <p:grpSp>
        <p:nvGrpSpPr>
          <p:cNvPr id="54" name="Group 166" descr="Gruppieren 2">
            <a:extLst>
              <a:ext uri="{FF2B5EF4-FFF2-40B4-BE49-F238E27FC236}">
                <a16:creationId xmlns:a16="http://schemas.microsoft.com/office/drawing/2014/main" id="{7927F03D-B990-A945-BF4E-1600F83F2273}"/>
              </a:ext>
            </a:extLst>
          </p:cNvPr>
          <p:cNvGrpSpPr/>
          <p:nvPr/>
        </p:nvGrpSpPr>
        <p:grpSpPr>
          <a:xfrm>
            <a:off x="4126932" y="2517708"/>
            <a:ext cx="2001435" cy="1539185"/>
            <a:chOff x="939242" y="252757"/>
            <a:chExt cx="3002151" cy="3078367"/>
          </a:xfrm>
        </p:grpSpPr>
        <p:sp>
          <p:nvSpPr>
            <p:cNvPr id="55" name="Shape 163" descr="Bogen 22">
              <a:extLst>
                <a:ext uri="{FF2B5EF4-FFF2-40B4-BE49-F238E27FC236}">
                  <a16:creationId xmlns:a16="http://schemas.microsoft.com/office/drawing/2014/main" id="{9CB09473-233C-9B46-B806-0C0C4139383B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300"/>
              </a:pPr>
              <a:endParaRPr sz="650"/>
            </a:p>
          </p:txBody>
        </p:sp>
        <p:sp>
          <p:nvSpPr>
            <p:cNvPr id="57" name="Shape 165" descr="Textfeld 25">
              <a:extLst>
                <a:ext uri="{FF2B5EF4-FFF2-40B4-BE49-F238E27FC236}">
                  <a16:creationId xmlns:a16="http://schemas.microsoft.com/office/drawing/2014/main" id="{28C66F6B-1EC1-4143-8548-F21F45A19058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58" name="Group 170" descr="Gruppieren 2">
            <a:extLst>
              <a:ext uri="{FF2B5EF4-FFF2-40B4-BE49-F238E27FC236}">
                <a16:creationId xmlns:a16="http://schemas.microsoft.com/office/drawing/2014/main" id="{A3546537-95AC-3B4F-AAC9-14414225CEE7}"/>
              </a:ext>
            </a:extLst>
          </p:cNvPr>
          <p:cNvGrpSpPr/>
          <p:nvPr/>
        </p:nvGrpSpPr>
        <p:grpSpPr>
          <a:xfrm>
            <a:off x="7799848" y="2517708"/>
            <a:ext cx="2001435" cy="1539185"/>
            <a:chOff x="939242" y="252757"/>
            <a:chExt cx="3002151" cy="3078367"/>
          </a:xfrm>
        </p:grpSpPr>
        <p:sp>
          <p:nvSpPr>
            <p:cNvPr id="59" name="Shape 167" descr="Bogen 22">
              <a:extLst>
                <a:ext uri="{FF2B5EF4-FFF2-40B4-BE49-F238E27FC236}">
                  <a16:creationId xmlns:a16="http://schemas.microsoft.com/office/drawing/2014/main" id="{AC853973-87C9-344A-98BB-0BF93DB3F4D8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300"/>
              </a:pPr>
              <a:endParaRPr sz="650"/>
            </a:p>
          </p:txBody>
        </p:sp>
        <p:sp>
          <p:nvSpPr>
            <p:cNvPr id="61" name="Shape 169" descr="Textfeld 25">
              <a:extLst>
                <a:ext uri="{FF2B5EF4-FFF2-40B4-BE49-F238E27FC236}">
                  <a16:creationId xmlns:a16="http://schemas.microsoft.com/office/drawing/2014/main" id="{D3D3B237-935B-FB48-8DA3-A6F8B7293586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>
                  <a:solidFill>
                    <a:schemeClr val="bg1"/>
                  </a:solidFill>
                </a:rPr>
                <a:t>03</a:t>
              </a:r>
            </a:p>
          </p:txBody>
        </p:sp>
      </p:grpSp>
      <p:grpSp>
        <p:nvGrpSpPr>
          <p:cNvPr id="62" name="Group 174" descr="Gruppieren 2">
            <a:extLst>
              <a:ext uri="{FF2B5EF4-FFF2-40B4-BE49-F238E27FC236}">
                <a16:creationId xmlns:a16="http://schemas.microsoft.com/office/drawing/2014/main" id="{F856CCB6-EBEB-B04C-A44B-2D772A558AB0}"/>
              </a:ext>
            </a:extLst>
          </p:cNvPr>
          <p:cNvGrpSpPr/>
          <p:nvPr/>
        </p:nvGrpSpPr>
        <p:grpSpPr>
          <a:xfrm>
            <a:off x="563651" y="4562715"/>
            <a:ext cx="2001435" cy="1539185"/>
            <a:chOff x="939242" y="252757"/>
            <a:chExt cx="3002151" cy="3078367"/>
          </a:xfrm>
        </p:grpSpPr>
        <p:sp>
          <p:nvSpPr>
            <p:cNvPr id="63" name="Shape 171" descr="Bogen 22">
              <a:extLst>
                <a:ext uri="{FF2B5EF4-FFF2-40B4-BE49-F238E27FC236}">
                  <a16:creationId xmlns:a16="http://schemas.microsoft.com/office/drawing/2014/main" id="{FE329192-0C3C-C24B-A051-289BF2F221CF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00"/>
              </a:pPr>
              <a:endParaRPr sz="100"/>
            </a:p>
          </p:txBody>
        </p:sp>
        <p:sp>
          <p:nvSpPr>
            <p:cNvPr id="65" name="Shape 173" descr="Textfeld 25">
              <a:extLst>
                <a:ext uri="{FF2B5EF4-FFF2-40B4-BE49-F238E27FC236}">
                  <a16:creationId xmlns:a16="http://schemas.microsoft.com/office/drawing/2014/main" id="{2D4D065E-01D0-BF46-B29B-DEF6FB33FD6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>
                  <a:solidFill>
                    <a:schemeClr val="bg1"/>
                  </a:solidFill>
                </a:rPr>
                <a:t>04</a:t>
              </a:r>
            </a:p>
          </p:txBody>
        </p:sp>
      </p:grpSp>
      <p:grpSp>
        <p:nvGrpSpPr>
          <p:cNvPr id="66" name="Group 178" descr="Gruppieren 2">
            <a:extLst>
              <a:ext uri="{FF2B5EF4-FFF2-40B4-BE49-F238E27FC236}">
                <a16:creationId xmlns:a16="http://schemas.microsoft.com/office/drawing/2014/main" id="{821905F2-8063-184A-BB2F-3975AA45F68A}"/>
              </a:ext>
            </a:extLst>
          </p:cNvPr>
          <p:cNvGrpSpPr/>
          <p:nvPr/>
        </p:nvGrpSpPr>
        <p:grpSpPr>
          <a:xfrm>
            <a:off x="4126932" y="4464540"/>
            <a:ext cx="2001435" cy="1539185"/>
            <a:chOff x="939242" y="252757"/>
            <a:chExt cx="3002151" cy="3078367"/>
          </a:xfrm>
        </p:grpSpPr>
        <p:sp>
          <p:nvSpPr>
            <p:cNvPr id="67" name="Shape 175" descr="Bogen 22">
              <a:extLst>
                <a:ext uri="{FF2B5EF4-FFF2-40B4-BE49-F238E27FC236}">
                  <a16:creationId xmlns:a16="http://schemas.microsoft.com/office/drawing/2014/main" id="{CC99759B-160F-E94E-ADD8-B47AC542EA6D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300"/>
              </a:pPr>
              <a:endParaRPr sz="650"/>
            </a:p>
          </p:txBody>
        </p:sp>
        <p:sp>
          <p:nvSpPr>
            <p:cNvPr id="69" name="Shape 177" descr="Textfeld 25">
              <a:extLst>
                <a:ext uri="{FF2B5EF4-FFF2-40B4-BE49-F238E27FC236}">
                  <a16:creationId xmlns:a16="http://schemas.microsoft.com/office/drawing/2014/main" id="{3AF17078-ABC4-B342-88E0-CCBAD96C3982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>
                  <a:solidFill>
                    <a:schemeClr val="bg1"/>
                  </a:solidFill>
                </a:rPr>
                <a:t>05</a:t>
              </a:r>
            </a:p>
          </p:txBody>
        </p:sp>
      </p:grpSp>
      <p:grpSp>
        <p:nvGrpSpPr>
          <p:cNvPr id="70" name="Group 182" descr="Gruppieren 2">
            <a:extLst>
              <a:ext uri="{FF2B5EF4-FFF2-40B4-BE49-F238E27FC236}">
                <a16:creationId xmlns:a16="http://schemas.microsoft.com/office/drawing/2014/main" id="{137E5A9A-20DB-4143-8393-8F591172A443}"/>
              </a:ext>
            </a:extLst>
          </p:cNvPr>
          <p:cNvGrpSpPr/>
          <p:nvPr/>
        </p:nvGrpSpPr>
        <p:grpSpPr>
          <a:xfrm>
            <a:off x="7799848" y="4464540"/>
            <a:ext cx="2001435" cy="1539185"/>
            <a:chOff x="939242" y="252757"/>
            <a:chExt cx="3002151" cy="3078367"/>
          </a:xfrm>
        </p:grpSpPr>
        <p:sp>
          <p:nvSpPr>
            <p:cNvPr id="71" name="Shape 179" descr="Bogen 22">
              <a:extLst>
                <a:ext uri="{FF2B5EF4-FFF2-40B4-BE49-F238E27FC236}">
                  <a16:creationId xmlns:a16="http://schemas.microsoft.com/office/drawing/2014/main" id="{E83C446F-CAF6-F249-829C-5FBF4A84B89C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300"/>
              </a:pPr>
              <a:endParaRPr sz="650"/>
            </a:p>
          </p:txBody>
        </p:sp>
        <p:sp>
          <p:nvSpPr>
            <p:cNvPr id="73" name="Shape 181" descr="Textfeld 25">
              <a:extLst>
                <a:ext uri="{FF2B5EF4-FFF2-40B4-BE49-F238E27FC236}">
                  <a16:creationId xmlns:a16="http://schemas.microsoft.com/office/drawing/2014/main" id="{E5C4E78A-E055-3743-82E7-1B0DFD1B694D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>
                  <a:solidFill>
                    <a:schemeClr val="bg1"/>
                  </a:solidFill>
                </a:rPr>
                <a:t>06</a:t>
              </a:r>
            </a:p>
          </p:txBody>
        </p:sp>
      </p:grpSp>
      <p:sp>
        <p:nvSpPr>
          <p:cNvPr id="78" name="Text Placeholder 77">
            <a:extLst>
              <a:ext uri="{FF2B5EF4-FFF2-40B4-BE49-F238E27FC236}">
                <a16:creationId xmlns:a16="http://schemas.microsoft.com/office/drawing/2014/main" id="{DE15FC4E-8282-9E49-8171-0166CA9DBED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94414" y="2820463"/>
            <a:ext cx="3038204" cy="1053385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/>
              <a:t>Insert - learning outcomes</a:t>
            </a:r>
          </a:p>
        </p:txBody>
      </p:sp>
      <p:grpSp>
        <p:nvGrpSpPr>
          <p:cNvPr id="79" name="Group 162" descr="Gruppieren 2">
            <a:extLst>
              <a:ext uri="{FF2B5EF4-FFF2-40B4-BE49-F238E27FC236}">
                <a16:creationId xmlns:a16="http://schemas.microsoft.com/office/drawing/2014/main" id="{243A3D33-158A-D64C-8B81-2D187BB55288}"/>
              </a:ext>
            </a:extLst>
          </p:cNvPr>
          <p:cNvGrpSpPr/>
          <p:nvPr/>
        </p:nvGrpSpPr>
        <p:grpSpPr>
          <a:xfrm>
            <a:off x="469208" y="2566795"/>
            <a:ext cx="2001435" cy="1539185"/>
            <a:chOff x="939242" y="252757"/>
            <a:chExt cx="3002151" cy="3078367"/>
          </a:xfrm>
        </p:grpSpPr>
        <p:sp>
          <p:nvSpPr>
            <p:cNvPr id="80" name="Shape 159" descr="Bogen 22">
              <a:extLst>
                <a:ext uri="{FF2B5EF4-FFF2-40B4-BE49-F238E27FC236}">
                  <a16:creationId xmlns:a16="http://schemas.microsoft.com/office/drawing/2014/main" id="{21C03BAE-F420-E047-9432-AC79FA0D3F42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00"/>
              </a:pPr>
              <a:endParaRPr sz="100"/>
            </a:p>
          </p:txBody>
        </p:sp>
        <p:sp>
          <p:nvSpPr>
            <p:cNvPr id="81" name="Shape 161" descr="Textfeld 25">
              <a:extLst>
                <a:ext uri="{FF2B5EF4-FFF2-40B4-BE49-F238E27FC236}">
                  <a16:creationId xmlns:a16="http://schemas.microsoft.com/office/drawing/2014/main" id="{85F1C650-2247-DE4B-B53B-524CF3CA673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>
                  <a:solidFill>
                    <a:schemeClr val="bg1"/>
                  </a:solidFill>
                </a:rPr>
                <a:t>01</a:t>
              </a:r>
            </a:p>
          </p:txBody>
        </p:sp>
      </p:grpSp>
      <p:sp>
        <p:nvSpPr>
          <p:cNvPr id="83" name="Text Placeholder 77">
            <a:extLst>
              <a:ext uri="{FF2B5EF4-FFF2-40B4-BE49-F238E27FC236}">
                <a16:creationId xmlns:a16="http://schemas.microsoft.com/office/drawing/2014/main" id="{6B97205C-BFD1-6242-9274-825F963EC10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23893" y="2816325"/>
            <a:ext cx="3038204" cy="1053385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/>
              <a:t>Insert - learning outcomes</a:t>
            </a:r>
          </a:p>
        </p:txBody>
      </p:sp>
      <p:sp>
        <p:nvSpPr>
          <p:cNvPr id="84" name="Text Placeholder 77">
            <a:extLst>
              <a:ext uri="{FF2B5EF4-FFF2-40B4-BE49-F238E27FC236}">
                <a16:creationId xmlns:a16="http://schemas.microsoft.com/office/drawing/2014/main" id="{621D2D71-8A09-5C48-B5CB-DEAE23D26E2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98154" y="4861332"/>
            <a:ext cx="3038204" cy="1053385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/>
              <a:t>Insert - learning outcomes</a:t>
            </a:r>
          </a:p>
        </p:txBody>
      </p:sp>
      <p:sp>
        <p:nvSpPr>
          <p:cNvPr id="85" name="Text Placeholder 77">
            <a:extLst>
              <a:ext uri="{FF2B5EF4-FFF2-40B4-BE49-F238E27FC236}">
                <a16:creationId xmlns:a16="http://schemas.microsoft.com/office/drawing/2014/main" id="{7264281C-9317-164E-92FC-CB2D2D7EDFC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607063" y="4861331"/>
            <a:ext cx="3038204" cy="1053385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/>
              <a:t>Insert - learning outcomes</a:t>
            </a:r>
          </a:p>
        </p:txBody>
      </p:sp>
      <p:sp>
        <p:nvSpPr>
          <p:cNvPr id="86" name="Text Placeholder 77">
            <a:extLst>
              <a:ext uri="{FF2B5EF4-FFF2-40B4-BE49-F238E27FC236}">
                <a16:creationId xmlns:a16="http://schemas.microsoft.com/office/drawing/2014/main" id="{5038E63C-59E0-A243-81CE-B8AD04D28CE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212978" y="4861330"/>
            <a:ext cx="3038204" cy="1053385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/>
              <a:t>Insert - learning outcomes</a:t>
            </a:r>
          </a:p>
        </p:txBody>
      </p:sp>
      <p:sp>
        <p:nvSpPr>
          <p:cNvPr id="87" name="Text Placeholder 77">
            <a:extLst>
              <a:ext uri="{FF2B5EF4-FFF2-40B4-BE49-F238E27FC236}">
                <a16:creationId xmlns:a16="http://schemas.microsoft.com/office/drawing/2014/main" id="{295AD10F-D7CC-FF41-B381-AE628F8D15C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218319" y="2820462"/>
            <a:ext cx="3038204" cy="1053385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/>
              <a:t>Insert - learning outcomes</a:t>
            </a:r>
          </a:p>
        </p:txBody>
      </p:sp>
      <p:sp>
        <p:nvSpPr>
          <p:cNvPr id="88" name="Text Placeholder 12">
            <a:extLst>
              <a:ext uri="{FF2B5EF4-FFF2-40B4-BE49-F238E27FC236}">
                <a16:creationId xmlns:a16="http://schemas.microsoft.com/office/drawing/2014/main" id="{29E6576E-E7CC-9041-93C6-476A8EDA5EB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096001" y="1274916"/>
            <a:ext cx="5441057" cy="1287207"/>
          </a:xfrm>
        </p:spPr>
        <p:txBody>
          <a:bodyPr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186630924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earning objectiv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06D3A9E-396E-8844-92FE-17440105DCD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85537" y="2149372"/>
            <a:ext cx="11049131" cy="2281237"/>
          </a:xfrm>
        </p:spPr>
        <p:txBody>
          <a:bodyPr/>
          <a:lstStyle>
            <a:lvl1pPr marL="342900" indent="-342900">
              <a:lnSpc>
                <a:spcPct val="120000"/>
              </a:lnSpc>
              <a:buFont typeface="+mj-lt"/>
              <a:buAutoNum type="arabicPeriod"/>
              <a:defRPr sz="2000" b="0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Todays learning, point number 1</a:t>
            </a:r>
          </a:p>
          <a:p>
            <a:pPr lvl="0"/>
            <a:r>
              <a:rPr lang="en-US"/>
              <a:t>Todays learning, point number 2</a:t>
            </a:r>
          </a:p>
          <a:p>
            <a:pPr lvl="0"/>
            <a:r>
              <a:rPr lang="en-US"/>
              <a:t>Todays learning, point number 3</a:t>
            </a:r>
          </a:p>
          <a:p>
            <a:pPr lvl="0"/>
            <a:r>
              <a:rPr lang="en-US"/>
              <a:t>Todays learning, point number 4</a:t>
            </a:r>
          </a:p>
          <a:p>
            <a:pPr lvl="0"/>
            <a:r>
              <a:rPr lang="en-US"/>
              <a:t>Todays learning, point number 5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8B6831A-8E28-9B47-8661-BD7402B4E20A}"/>
              </a:ext>
            </a:extLst>
          </p:cNvPr>
          <p:cNvSpPr txBox="1"/>
          <p:nvPr/>
        </p:nvSpPr>
        <p:spPr>
          <a:xfrm>
            <a:off x="439711" y="934434"/>
            <a:ext cx="7065364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400" b="1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Learning objectives</a:t>
            </a:r>
          </a:p>
        </p:txBody>
      </p:sp>
    </p:spTree>
    <p:extLst>
      <p:ext uri="{BB962C8B-B14F-4D97-AF65-F5344CB8AC3E}">
        <p14:creationId xmlns:p14="http://schemas.microsoft.com/office/powerpoint/2010/main" val="56371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esson brief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527052" y="873125"/>
            <a:ext cx="11146728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30" name="Shape 30"/>
          <p:cNvSpPr>
            <a:spLocks noGrp="1"/>
          </p:cNvSpPr>
          <p:nvPr>
            <p:ph type="sldNum" sz="quarter" idx="2"/>
          </p:nvPr>
        </p:nvSpPr>
        <p:spPr>
          <a:xfrm>
            <a:off x="11424633" y="6477334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6675" y="360916"/>
            <a:ext cx="1477812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64492" y="360916"/>
            <a:ext cx="509288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38820"/>
            <a:ext cx="4944533" cy="241880"/>
          </a:xfrm>
        </p:spPr>
        <p:txBody>
          <a:bodyPr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C08E28-4FBA-A447-BB6A-0B434A31EC4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096001" y="1823659"/>
            <a:ext cx="5577417" cy="3613150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0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body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6735A2E2-D566-E842-BAF4-702880C789B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893879" y="5156433"/>
            <a:ext cx="2851151" cy="303212"/>
          </a:xfrm>
        </p:spPr>
        <p:txBody>
          <a:bodyPr/>
          <a:lstStyle>
            <a:lvl1pPr marL="0" indent="0" algn="ctr">
              <a:buNone/>
              <a:defRPr sz="2000" b="1" i="0">
                <a:solidFill>
                  <a:schemeClr val="accent2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text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5395F891-9C10-974B-B620-09FB3ED1C352}"/>
              </a:ext>
            </a:extLst>
          </p:cNvPr>
          <p:cNvSpPr/>
          <p:nvPr/>
        </p:nvSpPr>
        <p:spPr>
          <a:xfrm>
            <a:off x="1169045" y="1823659"/>
            <a:ext cx="4313067" cy="3234800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72E5193C-2054-1F4C-A085-EC574A6B1F2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5537" y="984519"/>
            <a:ext cx="9902443" cy="708897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399781510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332" userDrawn="1">
          <p15:clr>
            <a:srgbClr val="FFFFFF"/>
          </p15:clr>
        </p15:guide>
        <p15:guide id="4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3840" userDrawn="1">
          <p15:clr>
            <a:srgbClr val="FFFFFF"/>
          </p15:clr>
        </p15:guide>
        <p15:guide id="11" pos="2087" userDrawn="1">
          <p15:clr>
            <a:srgbClr val="FFFFFF"/>
          </p15:clr>
        </p15:guide>
        <p15:guide id="12" pos="5593" userDrawn="1">
          <p15:clr>
            <a:srgbClr val="FFFFFF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ndard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/>
        </p:nvSpPr>
        <p:spPr>
          <a:xfrm>
            <a:off x="-2448000" y="-1460902"/>
            <a:ext cx="8650685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anchor="ctr"/>
          <a:lstStyle/>
          <a:p>
            <a:endParaRPr sz="450"/>
          </a:p>
        </p:txBody>
      </p:sp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5538" y="992611"/>
            <a:ext cx="7061413" cy="1102949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EB0831D-7D6E-2048-9162-3026DB2527C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84718" y="2149372"/>
            <a:ext cx="8299449" cy="2281236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175621102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B09F33C7-154F-8743-88DD-6BDF2127E64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5538" y="992611"/>
            <a:ext cx="7061413" cy="1102949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0D212C93-0601-3140-929D-DC384C3C257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84718" y="2149372"/>
            <a:ext cx="8299449" cy="2281236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170528822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009287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earning objectiv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06D3A9E-396E-8844-92FE-17440105DCD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85537" y="2149372"/>
            <a:ext cx="11049131" cy="2281237"/>
          </a:xfrm>
        </p:spPr>
        <p:txBody>
          <a:bodyPr/>
          <a:lstStyle>
            <a:lvl1pPr marL="342900" indent="-342900">
              <a:lnSpc>
                <a:spcPct val="120000"/>
              </a:lnSpc>
              <a:buFont typeface="+mj-lt"/>
              <a:buAutoNum type="arabicPeriod"/>
              <a:defRPr sz="2000" b="0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Todays learning, point number 1</a:t>
            </a:r>
          </a:p>
          <a:p>
            <a:pPr lvl="0"/>
            <a:r>
              <a:rPr lang="en-US"/>
              <a:t>Todays learning, point number 2</a:t>
            </a:r>
          </a:p>
          <a:p>
            <a:pPr lvl="0"/>
            <a:r>
              <a:rPr lang="en-US"/>
              <a:t>Todays learning, point number 3</a:t>
            </a:r>
          </a:p>
          <a:p>
            <a:pPr lvl="0"/>
            <a:r>
              <a:rPr lang="en-US"/>
              <a:t>Todays learning, point number 4</a:t>
            </a:r>
          </a:p>
          <a:p>
            <a:pPr lvl="0"/>
            <a:r>
              <a:rPr lang="en-US"/>
              <a:t>Todays learning, point number 5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8B6831A-8E28-9B47-8661-BD7402B4E20A}"/>
              </a:ext>
            </a:extLst>
          </p:cNvPr>
          <p:cNvSpPr txBox="1"/>
          <p:nvPr/>
        </p:nvSpPr>
        <p:spPr>
          <a:xfrm>
            <a:off x="439711" y="934434"/>
            <a:ext cx="7065364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400" b="1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Learning objectives</a:t>
            </a:r>
          </a:p>
        </p:txBody>
      </p:sp>
    </p:spTree>
    <p:extLst>
      <p:ext uri="{BB962C8B-B14F-4D97-AF65-F5344CB8AC3E}">
        <p14:creationId xmlns:p14="http://schemas.microsoft.com/office/powerpoint/2010/main" val="253637209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ndard pa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527052" y="873125"/>
            <a:ext cx="11146728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30" name="Shape 30"/>
          <p:cNvSpPr>
            <a:spLocks noGrp="1"/>
          </p:cNvSpPr>
          <p:nvPr>
            <p:ph type="sldNum" sz="quarter" idx="2"/>
          </p:nvPr>
        </p:nvSpPr>
        <p:spPr>
          <a:xfrm>
            <a:off x="11424633" y="6477334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6675" y="360916"/>
            <a:ext cx="1477812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64492" y="360916"/>
            <a:ext cx="509288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38820"/>
            <a:ext cx="4944533" cy="241880"/>
          </a:xfrm>
        </p:spPr>
        <p:txBody>
          <a:bodyPr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4B193DB1-D32E-7146-93A0-23A10803866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5538" y="992611"/>
            <a:ext cx="7061413" cy="1102949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6A809499-F347-CD45-8A3A-6C8629BAD50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84718" y="2149372"/>
            <a:ext cx="8299449" cy="2281236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827564814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332" userDrawn="1">
          <p15:clr>
            <a:srgbClr val="FFFFFF"/>
          </p15:clr>
        </p15:guide>
        <p15:guide id="4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3840" userDrawn="1">
          <p15:clr>
            <a:srgbClr val="FFFFFF"/>
          </p15:clr>
        </p15:guide>
        <p15:guide id="11" pos="2087" userDrawn="1">
          <p15:clr>
            <a:srgbClr val="FFFFFF"/>
          </p15:clr>
        </p15:guide>
        <p15:guide id="12" pos="5593" userDrawn="1">
          <p15:clr>
            <a:srgbClr val="FFFFFF"/>
          </p15:clr>
        </p15:guide>
      </p15:sldGuideLst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Standard pa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527052" y="873125"/>
            <a:ext cx="11146728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30" name="Shape 30"/>
          <p:cNvSpPr>
            <a:spLocks noGrp="1"/>
          </p:cNvSpPr>
          <p:nvPr>
            <p:ph type="sldNum" sz="quarter" idx="2"/>
          </p:nvPr>
        </p:nvSpPr>
        <p:spPr>
          <a:xfrm>
            <a:off x="11424633" y="6477334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6675" y="360916"/>
            <a:ext cx="1477812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64492" y="360916"/>
            <a:ext cx="509288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38820"/>
            <a:ext cx="4944533" cy="241880"/>
          </a:xfrm>
        </p:spPr>
        <p:txBody>
          <a:bodyPr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1871136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332" userDrawn="1">
          <p15:clr>
            <a:srgbClr val="FFFFFF"/>
          </p15:clr>
        </p15:guide>
        <p15:guide id="4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3840" userDrawn="1">
          <p15:clr>
            <a:srgbClr val="FFFFFF"/>
          </p15:clr>
        </p15:guide>
        <p15:guide id="11" pos="2087" userDrawn="1">
          <p15:clr>
            <a:srgbClr val="FFFFFF"/>
          </p15:clr>
        </p15:guide>
        <p15:guide id="12" pos="5593" userDrawn="1">
          <p15:clr>
            <a:srgbClr val="FFFFFF"/>
          </p15:clr>
        </p15:guide>
      </p15:sldGuideLst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ndard pag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/>
        </p:nvSpPr>
        <p:spPr>
          <a:xfrm>
            <a:off x="-2448000" y="-1522677"/>
            <a:ext cx="8650685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anchor="ctr"/>
          <a:lstStyle/>
          <a:p>
            <a:endParaRPr sz="450"/>
          </a:p>
        </p:txBody>
      </p:sp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5538" y="992611"/>
            <a:ext cx="4250199" cy="1369287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– title</a:t>
            </a: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5BBE8992-D4AB-BA49-99A8-E2BF8AA8163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84718" y="2397184"/>
            <a:ext cx="3390951" cy="2418501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112806565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ints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137">
            <a:extLst>
              <a:ext uri="{FF2B5EF4-FFF2-40B4-BE49-F238E27FC236}">
                <a16:creationId xmlns:a16="http://schemas.microsoft.com/office/drawing/2014/main" id="{347F327C-78A1-A84F-B49C-0F0F1270C7C1}"/>
              </a:ext>
            </a:extLst>
          </p:cNvPr>
          <p:cNvSpPr>
            <a:spLocks noChangeAspect="1"/>
          </p:cNvSpPr>
          <p:nvPr/>
        </p:nvSpPr>
        <p:spPr>
          <a:xfrm>
            <a:off x="-2448000" y="-1522677"/>
            <a:ext cx="8650685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anchor="ctr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19527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5537" y="992611"/>
            <a:ext cx="7051337" cy="1369287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/>
        </p:nvSpPr>
        <p:spPr>
          <a:xfrm>
            <a:off x="705323" y="2284004"/>
            <a:ext cx="2462664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/>
        </p:nvSpPr>
        <p:spPr>
          <a:xfrm>
            <a:off x="3474237" y="2291561"/>
            <a:ext cx="2462664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/>
        </p:nvSpPr>
        <p:spPr>
          <a:xfrm>
            <a:off x="6263304" y="2299118"/>
            <a:ext cx="2462664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D01227A4-CD46-B44C-A20F-14FA82BF7757}"/>
              </a:ext>
            </a:extLst>
          </p:cNvPr>
          <p:cNvSpPr/>
          <p:nvPr/>
        </p:nvSpPr>
        <p:spPr>
          <a:xfrm>
            <a:off x="9047613" y="2306675"/>
            <a:ext cx="2462664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4AC4524-43C7-1846-BC6C-9DE97A9F25E2}"/>
              </a:ext>
            </a:extLst>
          </p:cNvPr>
          <p:cNvSpPr/>
          <p:nvPr/>
        </p:nvSpPr>
        <p:spPr>
          <a:xfrm>
            <a:off x="705323" y="4264973"/>
            <a:ext cx="2462664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F14AE743-01E9-C64D-9ED8-A4704C173F87}"/>
              </a:ext>
            </a:extLst>
          </p:cNvPr>
          <p:cNvSpPr/>
          <p:nvPr/>
        </p:nvSpPr>
        <p:spPr>
          <a:xfrm>
            <a:off x="3474237" y="4272530"/>
            <a:ext cx="2462664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18402105-8288-0B4D-8FB9-BB2B7425DFA8}"/>
              </a:ext>
            </a:extLst>
          </p:cNvPr>
          <p:cNvSpPr/>
          <p:nvPr/>
        </p:nvSpPr>
        <p:spPr>
          <a:xfrm>
            <a:off x="6263304" y="4280087"/>
            <a:ext cx="2462664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EE13A953-E341-B64A-8EAC-98AF9EE7C33E}"/>
              </a:ext>
            </a:extLst>
          </p:cNvPr>
          <p:cNvSpPr/>
          <p:nvPr/>
        </p:nvSpPr>
        <p:spPr>
          <a:xfrm>
            <a:off x="9047613" y="4287644"/>
            <a:ext cx="2462664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04851" y="2821395"/>
            <a:ext cx="246380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73101" y="2821894"/>
            <a:ext cx="246380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62736" y="2821395"/>
            <a:ext cx="246380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text</a:t>
            </a:r>
          </a:p>
        </p:txBody>
      </p:sp>
      <p:sp>
        <p:nvSpPr>
          <p:cNvPr id="44" name="Text Placeholder 9">
            <a:extLst>
              <a:ext uri="{FF2B5EF4-FFF2-40B4-BE49-F238E27FC236}">
                <a16:creationId xmlns:a16="http://schemas.microsoft.com/office/drawing/2014/main" id="{75AE5270-06D1-174F-B337-C9B5235B8D3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047613" y="2821395"/>
            <a:ext cx="246380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text</a:t>
            </a:r>
          </a:p>
        </p:txBody>
      </p:sp>
      <p:sp>
        <p:nvSpPr>
          <p:cNvPr id="45" name="Text Placeholder 9">
            <a:extLst>
              <a:ext uri="{FF2B5EF4-FFF2-40B4-BE49-F238E27FC236}">
                <a16:creationId xmlns:a16="http://schemas.microsoft.com/office/drawing/2014/main" id="{2A8AB2DE-F178-5346-B4A2-2C8990CFB4D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03715" y="4870219"/>
            <a:ext cx="246380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text</a:t>
            </a:r>
          </a:p>
        </p:txBody>
      </p:sp>
      <p:sp>
        <p:nvSpPr>
          <p:cNvPr id="46" name="Text Placeholder 9">
            <a:extLst>
              <a:ext uri="{FF2B5EF4-FFF2-40B4-BE49-F238E27FC236}">
                <a16:creationId xmlns:a16="http://schemas.microsoft.com/office/drawing/2014/main" id="{C466ACBD-ECC2-8846-91AA-D3936CA1CFD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471965" y="4870718"/>
            <a:ext cx="246380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text</a:t>
            </a:r>
          </a:p>
        </p:txBody>
      </p:sp>
      <p:sp>
        <p:nvSpPr>
          <p:cNvPr id="47" name="Text Placeholder 9">
            <a:extLst>
              <a:ext uri="{FF2B5EF4-FFF2-40B4-BE49-F238E27FC236}">
                <a16:creationId xmlns:a16="http://schemas.microsoft.com/office/drawing/2014/main" id="{8DCDA5A1-6B45-B443-A0EB-743BB03B3D2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261600" y="4870219"/>
            <a:ext cx="246380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text</a:t>
            </a:r>
          </a:p>
        </p:txBody>
      </p:sp>
      <p:sp>
        <p:nvSpPr>
          <p:cNvPr id="48" name="Text Placeholder 9">
            <a:extLst>
              <a:ext uri="{FF2B5EF4-FFF2-40B4-BE49-F238E27FC236}">
                <a16:creationId xmlns:a16="http://schemas.microsoft.com/office/drawing/2014/main" id="{D1F3E494-C5D7-F64D-9D8A-DB36A8AB1B2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046477" y="4870219"/>
            <a:ext cx="246380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text</a:t>
            </a:r>
          </a:p>
        </p:txBody>
      </p:sp>
    </p:spTree>
    <p:extLst>
      <p:ext uri="{BB962C8B-B14F-4D97-AF65-F5344CB8AC3E}">
        <p14:creationId xmlns:p14="http://schemas.microsoft.com/office/powerpoint/2010/main" val="403563393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2087" userDrawn="1">
          <p15:clr>
            <a:srgbClr val="FFFFFF"/>
          </p15:clr>
        </p15:guide>
        <p15:guide id="13" pos="5593" userDrawn="1">
          <p15:clr>
            <a:srgbClr val="FFFFFF"/>
          </p15:clr>
        </p15:guide>
      </p15:sldGuideLst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ints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37">
            <a:extLst>
              <a:ext uri="{FF2B5EF4-FFF2-40B4-BE49-F238E27FC236}">
                <a16:creationId xmlns:a16="http://schemas.microsoft.com/office/drawing/2014/main" id="{C4AC650B-611A-9640-B5D3-C9DB132AEB7E}"/>
              </a:ext>
            </a:extLst>
          </p:cNvPr>
          <p:cNvSpPr>
            <a:spLocks noChangeAspect="1"/>
          </p:cNvSpPr>
          <p:nvPr/>
        </p:nvSpPr>
        <p:spPr>
          <a:xfrm>
            <a:off x="-2448000" y="-1522677"/>
            <a:ext cx="8650685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anchor="ctr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19527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5537" y="984519"/>
            <a:ext cx="7051337" cy="1369287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/>
        </p:nvSpPr>
        <p:spPr>
          <a:xfrm>
            <a:off x="1149966" y="2482656"/>
            <a:ext cx="2890287" cy="2167715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/>
        </p:nvSpPr>
        <p:spPr>
          <a:xfrm>
            <a:off x="4656403" y="2462968"/>
            <a:ext cx="2890287" cy="2167715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/>
        </p:nvSpPr>
        <p:spPr>
          <a:xfrm>
            <a:off x="8160069" y="2462968"/>
            <a:ext cx="2890287" cy="2167715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49966" y="3124819"/>
            <a:ext cx="2890287" cy="844010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55070" y="3124819"/>
            <a:ext cx="2881804" cy="844010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160069" y="3124819"/>
            <a:ext cx="2891620" cy="844010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text</a:t>
            </a:r>
          </a:p>
        </p:txBody>
      </p:sp>
    </p:spTree>
    <p:extLst>
      <p:ext uri="{BB962C8B-B14F-4D97-AF65-F5344CB8AC3E}">
        <p14:creationId xmlns:p14="http://schemas.microsoft.com/office/powerpoint/2010/main" val="416906653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2087" userDrawn="1">
          <p15:clr>
            <a:srgbClr val="FFFFFF"/>
          </p15:clr>
        </p15:guide>
        <p15:guide id="13" pos="5593" userDrawn="1">
          <p15:clr>
            <a:srgbClr val="FFFFFF"/>
          </p15:clr>
        </p15:guide>
      </p15:sldGuideLst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ints pa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19527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1" y="415064"/>
            <a:ext cx="4944532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5538" y="992611"/>
            <a:ext cx="7061413" cy="992981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6EB16C26-1B54-B94B-8521-1347379F2D49}"/>
              </a:ext>
            </a:extLst>
          </p:cNvPr>
          <p:cNvSpPr/>
          <p:nvPr/>
        </p:nvSpPr>
        <p:spPr>
          <a:xfrm>
            <a:off x="705323" y="2102636"/>
            <a:ext cx="2462664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D30B9C6-576B-CC47-A54A-82F6EAFC9C45}"/>
              </a:ext>
            </a:extLst>
          </p:cNvPr>
          <p:cNvSpPr/>
          <p:nvPr/>
        </p:nvSpPr>
        <p:spPr>
          <a:xfrm>
            <a:off x="6263304" y="2117750"/>
            <a:ext cx="2462664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C71D688-D381-8943-A6D8-B8066555AEAF}"/>
              </a:ext>
            </a:extLst>
          </p:cNvPr>
          <p:cNvSpPr/>
          <p:nvPr/>
        </p:nvSpPr>
        <p:spPr>
          <a:xfrm>
            <a:off x="705323" y="4423670"/>
            <a:ext cx="2462664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50D203A-C753-AC4D-9FE1-780644D34781}"/>
              </a:ext>
            </a:extLst>
          </p:cNvPr>
          <p:cNvSpPr/>
          <p:nvPr/>
        </p:nvSpPr>
        <p:spPr>
          <a:xfrm>
            <a:off x="6263304" y="4438784"/>
            <a:ext cx="2462664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89750A-EDDF-C247-A94E-74796EA9619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312584" y="2117501"/>
            <a:ext cx="2783416" cy="364548"/>
          </a:xfrm>
        </p:spPr>
        <p:txBody>
          <a:bodyPr anchor="ctr"/>
          <a:lstStyle>
            <a:lvl1pPr marL="0" indent="0">
              <a:buNone/>
              <a:defRPr sz="2000">
                <a:solidFill>
                  <a:srgbClr val="6BD1D5"/>
                </a:solidFill>
              </a:defRPr>
            </a:lvl1pPr>
          </a:lstStyle>
          <a:p>
            <a:pPr lvl="0"/>
            <a:r>
              <a:rPr lang="en-US"/>
              <a:t>Insert - title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DDD96253-0C63-1B42-AF15-28AC6CDC6C2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312585" y="2482050"/>
            <a:ext cx="2783416" cy="1467585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/>
            <a:r>
              <a:rPr lang="en-US"/>
              <a:t>Insert - body</a:t>
            </a:r>
          </a:p>
        </p:txBody>
      </p:sp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14E2B5E3-B277-5449-A5D7-E125F7550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879417" y="2117501"/>
            <a:ext cx="2783416" cy="364548"/>
          </a:xfrm>
        </p:spPr>
        <p:txBody>
          <a:bodyPr anchor="ctr"/>
          <a:lstStyle>
            <a:lvl1pPr marL="0" indent="0">
              <a:buNone/>
              <a:defRPr sz="2000">
                <a:solidFill>
                  <a:srgbClr val="6BD1D5"/>
                </a:solidFill>
              </a:defRPr>
            </a:lvl1pPr>
          </a:lstStyle>
          <a:p>
            <a:pPr lvl="0"/>
            <a:r>
              <a:rPr lang="en-US"/>
              <a:t>Insert - title</a:t>
            </a:r>
          </a:p>
        </p:txBody>
      </p:sp>
      <p:sp>
        <p:nvSpPr>
          <p:cNvPr id="26" name="Text Placeholder 15">
            <a:extLst>
              <a:ext uri="{FF2B5EF4-FFF2-40B4-BE49-F238E27FC236}">
                <a16:creationId xmlns:a16="http://schemas.microsoft.com/office/drawing/2014/main" id="{5B79B34E-19E2-FA49-82D1-F36CCA07F17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879419" y="2482050"/>
            <a:ext cx="2783416" cy="1467585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/>
            <a:r>
              <a:rPr lang="en-US"/>
              <a:t>Insert - body</a:t>
            </a:r>
          </a:p>
        </p:txBody>
      </p:sp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875678E7-9868-AE41-8249-50500F74EAB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323935" y="4446092"/>
            <a:ext cx="2783416" cy="364548"/>
          </a:xfrm>
        </p:spPr>
        <p:txBody>
          <a:bodyPr anchor="ctr"/>
          <a:lstStyle>
            <a:lvl1pPr marL="0" indent="0">
              <a:buNone/>
              <a:defRPr sz="2000">
                <a:solidFill>
                  <a:srgbClr val="6BD1D5"/>
                </a:solidFill>
              </a:defRPr>
            </a:lvl1pPr>
          </a:lstStyle>
          <a:p>
            <a:pPr lvl="0"/>
            <a:r>
              <a:rPr lang="en-US"/>
              <a:t>Insert - title</a:t>
            </a:r>
          </a:p>
        </p:txBody>
      </p:sp>
      <p:sp>
        <p:nvSpPr>
          <p:cNvPr id="28" name="Text Placeholder 15">
            <a:extLst>
              <a:ext uri="{FF2B5EF4-FFF2-40B4-BE49-F238E27FC236}">
                <a16:creationId xmlns:a16="http://schemas.microsoft.com/office/drawing/2014/main" id="{3EBCC029-E0AB-3E49-BEC7-DF4F7F50C4B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323936" y="4810641"/>
            <a:ext cx="2783416" cy="1467585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/>
            <a:r>
              <a:rPr lang="en-US"/>
              <a:t>Insert - body</a:t>
            </a:r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91ABD544-2403-2F4D-8563-28C376AD79F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881535" y="4438784"/>
            <a:ext cx="2783416" cy="364548"/>
          </a:xfrm>
        </p:spPr>
        <p:txBody>
          <a:bodyPr anchor="ctr"/>
          <a:lstStyle>
            <a:lvl1pPr marL="0" indent="0">
              <a:buNone/>
              <a:defRPr sz="2000">
                <a:solidFill>
                  <a:srgbClr val="6BD1D5"/>
                </a:solidFill>
              </a:defRPr>
            </a:lvl1pPr>
          </a:lstStyle>
          <a:p>
            <a:pPr lvl="0"/>
            <a:r>
              <a:rPr lang="en-US"/>
              <a:t>Insert - title</a:t>
            </a:r>
          </a:p>
        </p:txBody>
      </p:sp>
      <p:sp>
        <p:nvSpPr>
          <p:cNvPr id="30" name="Text Placeholder 15">
            <a:extLst>
              <a:ext uri="{FF2B5EF4-FFF2-40B4-BE49-F238E27FC236}">
                <a16:creationId xmlns:a16="http://schemas.microsoft.com/office/drawing/2014/main" id="{84CA3FB0-445D-C746-AD53-0B7CFD7C2DE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881536" y="4803333"/>
            <a:ext cx="2783416" cy="1467585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/>
            <a:r>
              <a:rPr lang="en-US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321692368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2087" userDrawn="1">
          <p15:clr>
            <a:srgbClr val="FFFFFF"/>
          </p15:clr>
        </p15:guide>
        <p15:guide id="13" pos="5593" userDrawn="1">
          <p15:clr>
            <a:srgbClr val="FFFFFF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25C63791-DD6A-6248-95BA-0F627C7959C0}"/>
              </a:ext>
            </a:extLst>
          </p:cNvPr>
          <p:cNvSpPr/>
          <p:nvPr/>
        </p:nvSpPr>
        <p:spPr>
          <a:xfrm>
            <a:off x="932293" y="2792985"/>
            <a:ext cx="2071947" cy="1553960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08F78AB-6A8F-2742-A3CC-34CABB5CC20F}"/>
              </a:ext>
            </a:extLst>
          </p:cNvPr>
          <p:cNvSpPr/>
          <p:nvPr/>
        </p:nvSpPr>
        <p:spPr>
          <a:xfrm>
            <a:off x="3671740" y="1831313"/>
            <a:ext cx="4882779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F2CB7D00-42E3-BF41-B959-B1447C31D1D1}"/>
              </a:ext>
            </a:extLst>
          </p:cNvPr>
          <p:cNvSpPr/>
          <p:nvPr/>
        </p:nvSpPr>
        <p:spPr>
          <a:xfrm>
            <a:off x="9187227" y="2792985"/>
            <a:ext cx="2071947" cy="1553960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DAEC5A1A-1635-0A42-AF2F-84C991D53EFD}"/>
              </a:ext>
            </a:extLst>
          </p:cNvPr>
          <p:cNvSpPr txBox="1">
            <a:spLocks/>
          </p:cNvSpPr>
          <p:nvPr/>
        </p:nvSpPr>
        <p:spPr>
          <a:xfrm>
            <a:off x="8777391" y="3147960"/>
            <a:ext cx="2891620" cy="844010"/>
          </a:xfrm>
          <a:prstGeom prst="rect">
            <a:avLst/>
          </a:prstGeom>
        </p:spPr>
        <p:txBody>
          <a:bodyPr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en-US" sz="1800" spc="300"/>
              <a:t>FALSE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D9E005A7-A152-E94D-8146-9BC40E6B4DD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931596" y="2834880"/>
            <a:ext cx="4363067" cy="1654949"/>
          </a:xfrm>
        </p:spPr>
        <p:txBody>
          <a:bodyPr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question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0ECB6A0-DA0E-F64A-848E-28B88D566D32}"/>
              </a:ext>
            </a:extLst>
          </p:cNvPr>
          <p:cNvSpPr txBox="1"/>
          <p:nvPr/>
        </p:nvSpPr>
        <p:spPr>
          <a:xfrm>
            <a:off x="439711" y="934434"/>
            <a:ext cx="7065364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400" b="1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True or false</a:t>
            </a:r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3ACEB4C0-DCF4-3444-8C19-9300912D91D4}"/>
              </a:ext>
            </a:extLst>
          </p:cNvPr>
          <p:cNvSpPr txBox="1">
            <a:spLocks/>
          </p:cNvSpPr>
          <p:nvPr userDrawn="1"/>
        </p:nvSpPr>
        <p:spPr>
          <a:xfrm>
            <a:off x="534539" y="3147960"/>
            <a:ext cx="2891620" cy="844010"/>
          </a:xfrm>
          <a:prstGeom prst="rect">
            <a:avLst/>
          </a:prstGeom>
        </p:spPr>
        <p:txBody>
          <a:bodyPr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en-US" sz="1800" spc="300"/>
              <a:t>TRUE</a:t>
            </a:r>
          </a:p>
        </p:txBody>
      </p:sp>
    </p:spTree>
    <p:extLst>
      <p:ext uri="{BB962C8B-B14F-4D97-AF65-F5344CB8AC3E}">
        <p14:creationId xmlns:p14="http://schemas.microsoft.com/office/powerpoint/2010/main" val="256448562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 userDrawn="1"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17" name="Shape 20">
            <a:extLst>
              <a:ext uri="{FF2B5EF4-FFF2-40B4-BE49-F238E27FC236}">
                <a16:creationId xmlns:a16="http://schemas.microsoft.com/office/drawing/2014/main" id="{D5BC70FD-E99F-414E-8BC7-7072A9329F03}"/>
              </a:ext>
            </a:extLst>
          </p:cNvPr>
          <p:cNvSpPr/>
          <p:nvPr userDrawn="1"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36B0B004-9EF7-4666-A628-B76E68927B94}"/>
              </a:ext>
            </a:extLst>
          </p:cNvPr>
          <p:cNvSpPr/>
          <p:nvPr userDrawn="1"/>
        </p:nvSpPr>
        <p:spPr>
          <a:xfrm>
            <a:off x="3671740" y="1831313"/>
            <a:ext cx="4882779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B222D9E9-D854-48F2-932B-3EB364E2B92E}"/>
              </a:ext>
            </a:extLst>
          </p:cNvPr>
          <p:cNvSpPr/>
          <p:nvPr userDrawn="1"/>
        </p:nvSpPr>
        <p:spPr>
          <a:xfrm>
            <a:off x="9187227" y="2792985"/>
            <a:ext cx="2071947" cy="1553960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8" name="Text Placeholder 9">
            <a:extLst>
              <a:ext uri="{FF2B5EF4-FFF2-40B4-BE49-F238E27FC236}">
                <a16:creationId xmlns:a16="http://schemas.microsoft.com/office/drawing/2014/main" id="{56AE142A-CB56-46DF-AD62-18CA85A36CCE}"/>
              </a:ext>
            </a:extLst>
          </p:cNvPr>
          <p:cNvSpPr txBox="1">
            <a:spLocks/>
          </p:cNvSpPr>
          <p:nvPr userDrawn="1"/>
        </p:nvSpPr>
        <p:spPr>
          <a:xfrm>
            <a:off x="8777391" y="3147960"/>
            <a:ext cx="2891620" cy="844010"/>
          </a:xfrm>
          <a:prstGeom prst="rect">
            <a:avLst/>
          </a:prstGeom>
        </p:spPr>
        <p:txBody>
          <a:bodyPr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en-US" sz="1800" spc="300"/>
              <a:t>FALSE</a:t>
            </a:r>
          </a:p>
        </p:txBody>
      </p:sp>
      <p:sp>
        <p:nvSpPr>
          <p:cNvPr id="29" name="Text Placeholder 16">
            <a:extLst>
              <a:ext uri="{FF2B5EF4-FFF2-40B4-BE49-F238E27FC236}">
                <a16:creationId xmlns:a16="http://schemas.microsoft.com/office/drawing/2014/main" id="{4FE60D9B-8C11-4233-AE61-A69AF21D598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931596" y="2834880"/>
            <a:ext cx="4363067" cy="1654949"/>
          </a:xfrm>
        </p:spPr>
        <p:txBody>
          <a:bodyPr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question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3BA8E3F-26C6-430E-B082-2C72C333B9C6}"/>
              </a:ext>
            </a:extLst>
          </p:cNvPr>
          <p:cNvSpPr txBox="1"/>
          <p:nvPr userDrawn="1"/>
        </p:nvSpPr>
        <p:spPr>
          <a:xfrm>
            <a:off x="439711" y="934434"/>
            <a:ext cx="7065364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400" b="1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True or false</a:t>
            </a:r>
          </a:p>
        </p:txBody>
      </p:sp>
    </p:spTree>
    <p:extLst>
      <p:ext uri="{BB962C8B-B14F-4D97-AF65-F5344CB8AC3E}">
        <p14:creationId xmlns:p14="http://schemas.microsoft.com/office/powerpoint/2010/main" val="323473804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17" name="Shape 20">
            <a:extLst>
              <a:ext uri="{FF2B5EF4-FFF2-40B4-BE49-F238E27FC236}">
                <a16:creationId xmlns:a16="http://schemas.microsoft.com/office/drawing/2014/main" id="{B483AB49-4C10-419C-A877-027BC6A0C71E}"/>
              </a:ext>
            </a:extLst>
          </p:cNvPr>
          <p:cNvSpPr/>
          <p:nvPr userDrawn="1"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18" name="Shape 21">
            <a:extLst>
              <a:ext uri="{FF2B5EF4-FFF2-40B4-BE49-F238E27FC236}">
                <a16:creationId xmlns:a16="http://schemas.microsoft.com/office/drawing/2014/main" id="{18B8DA78-FD61-42C0-AE9C-33A5B5854ADB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D5FF18A7-1B1E-44DC-B037-73187037C16B}"/>
              </a:ext>
            </a:extLst>
          </p:cNvPr>
          <p:cNvSpPr/>
          <p:nvPr userDrawn="1"/>
        </p:nvSpPr>
        <p:spPr>
          <a:xfrm>
            <a:off x="3671740" y="1831313"/>
            <a:ext cx="4882779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8" name="Text Placeholder 16">
            <a:extLst>
              <a:ext uri="{FF2B5EF4-FFF2-40B4-BE49-F238E27FC236}">
                <a16:creationId xmlns:a16="http://schemas.microsoft.com/office/drawing/2014/main" id="{B1AD6159-8B72-4348-832D-1C1613D6ACD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931596" y="2834880"/>
            <a:ext cx="4363067" cy="1654949"/>
          </a:xfrm>
        </p:spPr>
        <p:txBody>
          <a:bodyPr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question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9B6BA1C-E699-485C-A763-515971D7FD56}"/>
              </a:ext>
            </a:extLst>
          </p:cNvPr>
          <p:cNvSpPr txBox="1"/>
          <p:nvPr userDrawn="1"/>
        </p:nvSpPr>
        <p:spPr>
          <a:xfrm>
            <a:off x="439711" y="934434"/>
            <a:ext cx="7065364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400" b="1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True or false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F081B29E-A777-DA45-B224-8E1ABA9DEA08}"/>
              </a:ext>
            </a:extLst>
          </p:cNvPr>
          <p:cNvSpPr/>
          <p:nvPr userDrawn="1"/>
        </p:nvSpPr>
        <p:spPr>
          <a:xfrm>
            <a:off x="932293" y="2792985"/>
            <a:ext cx="2071947" cy="1553960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A15B37B5-700F-D04A-99C0-6BBACB44D6E4}"/>
              </a:ext>
            </a:extLst>
          </p:cNvPr>
          <p:cNvSpPr txBox="1">
            <a:spLocks/>
          </p:cNvSpPr>
          <p:nvPr userDrawn="1"/>
        </p:nvSpPr>
        <p:spPr>
          <a:xfrm>
            <a:off x="534539" y="3147960"/>
            <a:ext cx="2891620" cy="844010"/>
          </a:xfrm>
          <a:prstGeom prst="rect">
            <a:avLst/>
          </a:prstGeom>
        </p:spPr>
        <p:txBody>
          <a:bodyPr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en-US" sz="1800" spc="300"/>
              <a:t>TRUE</a:t>
            </a:r>
          </a:p>
        </p:txBody>
      </p:sp>
    </p:spTree>
    <p:extLst>
      <p:ext uri="{BB962C8B-B14F-4D97-AF65-F5344CB8AC3E}">
        <p14:creationId xmlns:p14="http://schemas.microsoft.com/office/powerpoint/2010/main" val="402347718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Encounter galler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5538" y="992611"/>
            <a:ext cx="7061413" cy="650074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– gallery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/>
        </p:nvSpPr>
        <p:spPr>
          <a:xfrm>
            <a:off x="527051" y="1634593"/>
            <a:ext cx="861124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D3882081-B8D8-2949-86BD-A3B0F37C3A2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43284" y="1095802"/>
            <a:ext cx="492544" cy="369408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678E4BAF-E705-4C47-B292-44C7A04D6551}"/>
              </a:ext>
            </a:extLst>
          </p:cNvPr>
          <p:cNvSpPr/>
          <p:nvPr/>
        </p:nvSpPr>
        <p:spPr>
          <a:xfrm>
            <a:off x="711526" y="6288671"/>
            <a:ext cx="240392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5B1DAE0-FDCE-864B-B997-C489EFF330A2}"/>
              </a:ext>
            </a:extLst>
          </p:cNvPr>
          <p:cNvGrpSpPr/>
          <p:nvPr/>
        </p:nvGrpSpPr>
        <p:grpSpPr>
          <a:xfrm>
            <a:off x="527051" y="6073324"/>
            <a:ext cx="2772871" cy="283221"/>
            <a:chOff x="395288" y="6073323"/>
            <a:chExt cx="2079653" cy="283221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7FA644F5-2EAF-6140-9C3B-CC70A41403A6}"/>
                </a:ext>
              </a:extLst>
            </p:cNvPr>
            <p:cNvGrpSpPr/>
            <p:nvPr/>
          </p:nvGrpSpPr>
          <p:grpSpPr>
            <a:xfrm>
              <a:off x="395288" y="6073323"/>
              <a:ext cx="2079653" cy="283221"/>
              <a:chOff x="2506068" y="6091812"/>
              <a:chExt cx="2079653" cy="283221"/>
            </a:xfrm>
            <a:solidFill>
              <a:srgbClr val="4EB7A0"/>
            </a:solidFill>
          </p:grpSpPr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606F9666-B683-D848-9733-FCFA1B3E5850}"/>
                  </a:ext>
                </a:extLst>
              </p:cNvPr>
              <p:cNvSpPr/>
              <p:nvPr/>
            </p:nvSpPr>
            <p:spPr>
              <a:xfrm>
                <a:off x="2506068" y="6091812"/>
                <a:ext cx="283221" cy="283221"/>
              </a:xfrm>
              <a:prstGeom prst="ellipse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id="{101234A7-A515-B743-B026-44AF89813BA9}"/>
                  </a:ext>
                </a:extLst>
              </p:cNvPr>
              <p:cNvSpPr/>
              <p:nvPr/>
            </p:nvSpPr>
            <p:spPr>
              <a:xfrm>
                <a:off x="4302500" y="6091812"/>
                <a:ext cx="283221" cy="283221"/>
              </a:xfrm>
              <a:prstGeom prst="ellipse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ACDD884-47A8-394E-AEFF-A2EBE6ADCF03}"/>
                </a:ext>
              </a:extLst>
            </p:cNvPr>
            <p:cNvSpPr/>
            <p:nvPr/>
          </p:nvSpPr>
          <p:spPr>
            <a:xfrm>
              <a:off x="517891" y="6075641"/>
              <a:ext cx="1836891" cy="280903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/>
              <a:endParaRPr lang="en-US" sz="11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00425414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esson brief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527052" y="873125"/>
            <a:ext cx="11146728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30" name="Shape 30"/>
          <p:cNvSpPr>
            <a:spLocks noGrp="1"/>
          </p:cNvSpPr>
          <p:nvPr>
            <p:ph type="sldNum" sz="quarter" idx="2"/>
          </p:nvPr>
        </p:nvSpPr>
        <p:spPr>
          <a:xfrm>
            <a:off x="11424633" y="6477334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6675" y="360916"/>
            <a:ext cx="1477812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64492" y="360916"/>
            <a:ext cx="509288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38820"/>
            <a:ext cx="4944533" cy="241880"/>
          </a:xfrm>
        </p:spPr>
        <p:txBody>
          <a:bodyPr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C08E28-4FBA-A447-BB6A-0B434A31EC4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096001" y="1823659"/>
            <a:ext cx="5577417" cy="3613150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0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body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6735A2E2-D566-E842-BAF4-702880C789B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893879" y="5156433"/>
            <a:ext cx="2851151" cy="303212"/>
          </a:xfrm>
        </p:spPr>
        <p:txBody>
          <a:bodyPr/>
          <a:lstStyle>
            <a:lvl1pPr marL="0" indent="0" algn="ctr">
              <a:buNone/>
              <a:defRPr sz="2000" b="1" i="0">
                <a:solidFill>
                  <a:schemeClr val="accent2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text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5395F891-9C10-974B-B620-09FB3ED1C352}"/>
              </a:ext>
            </a:extLst>
          </p:cNvPr>
          <p:cNvSpPr/>
          <p:nvPr/>
        </p:nvSpPr>
        <p:spPr>
          <a:xfrm>
            <a:off x="1169045" y="1823659"/>
            <a:ext cx="4313067" cy="3234800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72E5193C-2054-1F4C-A085-EC574A6B1F2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5537" y="984519"/>
            <a:ext cx="9902443" cy="708897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3719421494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332" userDrawn="1">
          <p15:clr>
            <a:srgbClr val="FFFFFF"/>
          </p15:clr>
        </p15:guide>
        <p15:guide id="4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3840" userDrawn="1">
          <p15:clr>
            <a:srgbClr val="FFFFFF"/>
          </p15:clr>
        </p15:guide>
        <p15:guide id="11" pos="2087" userDrawn="1">
          <p15:clr>
            <a:srgbClr val="FFFFFF"/>
          </p15:clr>
        </p15:guide>
        <p15:guide id="12" pos="5593" userDrawn="1">
          <p15:clr>
            <a:srgbClr val="FFFFFF"/>
          </p15:clr>
        </p15:guide>
      </p15:sldGuideLst>
    </p:ext>
  </p:extLs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Encounter video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5863318A-3A14-A749-A782-3677CFD8B6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63778" y="1092242"/>
            <a:ext cx="499089" cy="374317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5538" y="992611"/>
            <a:ext cx="7061413" cy="650074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– video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/>
        </p:nvSpPr>
        <p:spPr>
          <a:xfrm>
            <a:off x="527050" y="1634593"/>
            <a:ext cx="9935817" cy="4191673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1D5EAFA-CE16-8F48-B836-34A7407763C5}"/>
              </a:ext>
            </a:extLst>
          </p:cNvPr>
          <p:cNvGrpSpPr/>
          <p:nvPr/>
        </p:nvGrpSpPr>
        <p:grpSpPr>
          <a:xfrm>
            <a:off x="527051" y="6073324"/>
            <a:ext cx="2772871" cy="283221"/>
            <a:chOff x="395288" y="6073323"/>
            <a:chExt cx="2079653" cy="283221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56B59F56-2A52-9E4B-9F27-69B2D8416B0D}"/>
                </a:ext>
              </a:extLst>
            </p:cNvPr>
            <p:cNvGrpSpPr/>
            <p:nvPr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id="{E263EAB8-01E5-B245-9F56-F705EF989EF2}"/>
                  </a:ext>
                </a:extLst>
              </p:cNvPr>
              <p:cNvGrpSpPr/>
              <p:nvPr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24" name="Oval 23">
                  <a:extLst>
                    <a:ext uri="{FF2B5EF4-FFF2-40B4-BE49-F238E27FC236}">
                      <a16:creationId xmlns:a16="http://schemas.microsoft.com/office/drawing/2014/main" id="{AFD9B71C-9E17-B84A-8EC6-FCC2EA6B6956}"/>
                    </a:ext>
                  </a:extLst>
                </p:cNvPr>
                <p:cNvSpPr/>
                <p:nvPr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25" name="Oval 24">
                  <a:extLst>
                    <a:ext uri="{FF2B5EF4-FFF2-40B4-BE49-F238E27FC236}">
                      <a16:creationId xmlns:a16="http://schemas.microsoft.com/office/drawing/2014/main" id="{B5EB7512-B44F-9C4F-ADFF-5F85E34EC3CE}"/>
                    </a:ext>
                  </a:extLst>
                </p:cNvPr>
                <p:cNvSpPr/>
                <p:nvPr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EFDD4B94-A939-E84E-8F51-95CABDA74085}"/>
                  </a:ext>
                </a:extLst>
              </p:cNvPr>
              <p:cNvSpPr/>
              <p:nvPr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F37EA116-D508-BC4D-A097-6197E1575DC2}"/>
                </a:ext>
              </a:extLst>
            </p:cNvPr>
            <p:cNvSpPr txBox="1"/>
            <p:nvPr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300" normalizeH="0" baseline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VIEW VIDEO</a:t>
              </a:r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491B02E9-2FCF-864E-9E95-8FF42D203985}"/>
              </a:ext>
            </a:extLst>
          </p:cNvPr>
          <p:cNvSpPr/>
          <p:nvPr/>
        </p:nvSpPr>
        <p:spPr>
          <a:xfrm>
            <a:off x="711526" y="6288671"/>
            <a:ext cx="240392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426891882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Encounter activit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A526E88-591A-5A48-9608-6CF55CA8A2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43284" y="1095802"/>
            <a:ext cx="492544" cy="369408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5538" y="992611"/>
            <a:ext cx="7061413" cy="650074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– activity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/>
        </p:nvSpPr>
        <p:spPr>
          <a:xfrm>
            <a:off x="527051" y="1634593"/>
            <a:ext cx="861124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746165B-FD5E-D142-B209-0F421515942D}"/>
              </a:ext>
            </a:extLst>
          </p:cNvPr>
          <p:cNvGrpSpPr/>
          <p:nvPr/>
        </p:nvGrpSpPr>
        <p:grpSpPr>
          <a:xfrm>
            <a:off x="527051" y="6073324"/>
            <a:ext cx="2772871" cy="283221"/>
            <a:chOff x="395288" y="6073323"/>
            <a:chExt cx="2079653" cy="283221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1A07B9E0-7E2D-E542-8AA9-D66E50376C42}"/>
                </a:ext>
              </a:extLst>
            </p:cNvPr>
            <p:cNvGrpSpPr/>
            <p:nvPr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E3154BD2-E823-AE40-8A78-1FB9A1E8DC56}"/>
                  </a:ext>
                </a:extLst>
              </p:cNvPr>
              <p:cNvGrpSpPr/>
              <p:nvPr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29" name="Oval 28">
                  <a:extLst>
                    <a:ext uri="{FF2B5EF4-FFF2-40B4-BE49-F238E27FC236}">
                      <a16:creationId xmlns:a16="http://schemas.microsoft.com/office/drawing/2014/main" id="{C2E7A077-99F2-3F45-BA4A-9E2BF4963469}"/>
                    </a:ext>
                  </a:extLst>
                </p:cNvPr>
                <p:cNvSpPr/>
                <p:nvPr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30" name="Oval 29">
                  <a:extLst>
                    <a:ext uri="{FF2B5EF4-FFF2-40B4-BE49-F238E27FC236}">
                      <a16:creationId xmlns:a16="http://schemas.microsoft.com/office/drawing/2014/main" id="{AA1850DF-4484-9842-B4AA-47277E070CE2}"/>
                    </a:ext>
                  </a:extLst>
                </p:cNvPr>
                <p:cNvSpPr/>
                <p:nvPr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F0CAAFDE-C1C2-0F4E-A140-8DA2DBEDADF8}"/>
                  </a:ext>
                </a:extLst>
              </p:cNvPr>
              <p:cNvSpPr/>
              <p:nvPr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E89B730-CC01-F24D-AFF6-2AC3322A6300}"/>
                </a:ext>
              </a:extLst>
            </p:cNvPr>
            <p:cNvSpPr txBox="1"/>
            <p:nvPr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300" normalizeH="0" baseline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VIEW ACTIVITY</a:t>
              </a:r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C0E8D520-8FC3-1543-AD2D-9201B53F2EAE}"/>
              </a:ext>
            </a:extLst>
          </p:cNvPr>
          <p:cNvSpPr/>
          <p:nvPr/>
        </p:nvSpPr>
        <p:spPr>
          <a:xfrm>
            <a:off x="711526" y="6288671"/>
            <a:ext cx="240392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2944846844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udent/activity sheet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/>
        </p:nvSpPr>
        <p:spPr>
          <a:xfrm>
            <a:off x="-2448000" y="-1460902"/>
            <a:ext cx="8650685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anchor="ctr"/>
          <a:lstStyle/>
          <a:p>
            <a:endParaRPr sz="450"/>
          </a:p>
        </p:txBody>
      </p:sp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5538" y="1000703"/>
            <a:ext cx="7061413" cy="943359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Student/activity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2CB7DDE-D470-2E4A-B1D5-7BDEF625B5A6}"/>
              </a:ext>
            </a:extLst>
          </p:cNvPr>
          <p:cNvSpPr>
            <a:spLocks noChangeAspect="1"/>
          </p:cNvSpPr>
          <p:nvPr/>
        </p:nvSpPr>
        <p:spPr>
          <a:xfrm>
            <a:off x="527052" y="1944062"/>
            <a:ext cx="408916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0DCA50E-B617-0947-89AE-0A6F587BF583}"/>
              </a:ext>
            </a:extLst>
          </p:cNvPr>
          <p:cNvSpPr>
            <a:spLocks noChangeAspect="1"/>
          </p:cNvSpPr>
          <p:nvPr/>
        </p:nvSpPr>
        <p:spPr>
          <a:xfrm>
            <a:off x="5088577" y="1944062"/>
            <a:ext cx="408916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204621311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210">
            <a:extLst>
              <a:ext uri="{FF2B5EF4-FFF2-40B4-BE49-F238E27FC236}">
                <a16:creationId xmlns:a16="http://schemas.microsoft.com/office/drawing/2014/main" id="{3DADD7AA-5163-B64F-8069-915E52548D8B}"/>
              </a:ext>
            </a:extLst>
          </p:cNvPr>
          <p:cNvSpPr/>
          <p:nvPr/>
        </p:nvSpPr>
        <p:spPr>
          <a:xfrm>
            <a:off x="-3283853" y="-2587279"/>
            <a:ext cx="11279905" cy="84599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anchor="ctr">
            <a:noAutofit/>
          </a:bodyPr>
          <a:lstStyle/>
          <a:p>
            <a:pPr algn="ctr" defTabSz="2921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/>
          </a:p>
        </p:txBody>
      </p:sp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21FECE8D-0AC1-F842-96D6-5247CA0175B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5538" y="992611"/>
            <a:ext cx="7061413" cy="650074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title</a:t>
            </a:r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27FCF3A7-5046-D948-882C-53D96DD40AE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85538" y="2421934"/>
            <a:ext cx="7061413" cy="650074"/>
          </a:xfrm>
        </p:spPr>
        <p:txBody>
          <a:bodyPr/>
          <a:lstStyle>
            <a:lvl1pPr marL="0" indent="0">
              <a:buFontTx/>
              <a:buNone/>
              <a:defRPr sz="2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</a:t>
            </a:r>
          </a:p>
        </p:txBody>
      </p:sp>
    </p:spTree>
    <p:extLst>
      <p:ext uri="{BB962C8B-B14F-4D97-AF65-F5344CB8AC3E}">
        <p14:creationId xmlns:p14="http://schemas.microsoft.com/office/powerpoint/2010/main" val="117480342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redit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/>
        </p:nvSpPr>
        <p:spPr>
          <a:xfrm>
            <a:off x="-2448000" y="-1473841"/>
            <a:ext cx="8650685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anchor="ctr"/>
          <a:lstStyle/>
          <a:p>
            <a:endParaRPr sz="450"/>
          </a:p>
        </p:txBody>
      </p:sp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C0BE9DA-46D1-6F40-A5AF-8DDB397B75FC}"/>
              </a:ext>
            </a:extLst>
          </p:cNvPr>
          <p:cNvSpPr txBox="1"/>
          <p:nvPr/>
        </p:nvSpPr>
        <p:spPr>
          <a:xfrm>
            <a:off x="484718" y="1172037"/>
            <a:ext cx="6819881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400" b="1" i="0" u="none" strike="noStrike" cap="none" spc="0" normalizeH="0" baseline="0">
                <a:ln>
                  <a:noFill/>
                </a:ln>
                <a:solidFill>
                  <a:srgbClr val="25233F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Image credits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423B2E7-9F84-BD4D-BC02-8D01B255175F}"/>
              </a:ext>
            </a:extLst>
          </p:cNvPr>
          <p:cNvSpPr txBox="1"/>
          <p:nvPr/>
        </p:nvSpPr>
        <p:spPr>
          <a:xfrm>
            <a:off x="484718" y="6407480"/>
            <a:ext cx="10164829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All other images are courtesy of Encounter Edu</a:t>
            </a:r>
          </a:p>
        </p:txBody>
      </p:sp>
    </p:spTree>
    <p:extLst>
      <p:ext uri="{BB962C8B-B14F-4D97-AF65-F5344CB8AC3E}">
        <p14:creationId xmlns:p14="http://schemas.microsoft.com/office/powerpoint/2010/main" val="1470324814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799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19527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815477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799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2087" userDrawn="1">
          <p15:clr>
            <a:srgbClr val="FFFFFF"/>
          </p15:clr>
        </p15:guide>
        <p15:guide id="13" pos="5593" userDrawn="1">
          <p15:clr>
            <a:srgbClr val="FFFFFF"/>
          </p15:clr>
        </p15:guide>
      </p15:sldGuideLst>
    </p:ext>
  </p:extLs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peech bub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19527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8" name="Shape 210">
            <a:extLst>
              <a:ext uri="{FF2B5EF4-FFF2-40B4-BE49-F238E27FC236}">
                <a16:creationId xmlns:a16="http://schemas.microsoft.com/office/drawing/2014/main" id="{B7C66D5F-8250-4641-A405-C4E53849B313}"/>
              </a:ext>
            </a:extLst>
          </p:cNvPr>
          <p:cNvSpPr/>
          <p:nvPr/>
        </p:nvSpPr>
        <p:spPr>
          <a:xfrm>
            <a:off x="1232374" y="2139397"/>
            <a:ext cx="3394447" cy="25459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anchor="ctr">
            <a:noAutofit/>
          </a:bodyPr>
          <a:lstStyle/>
          <a:p>
            <a:pPr algn="ctr" defTabSz="2921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069CA30-9EB4-1F4C-B41C-2236F19BEAC1}"/>
              </a:ext>
            </a:extLst>
          </p:cNvPr>
          <p:cNvSpPr txBox="1"/>
          <p:nvPr/>
        </p:nvSpPr>
        <p:spPr>
          <a:xfrm>
            <a:off x="5380601" y="3089212"/>
            <a:ext cx="5983035" cy="6463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spc="0" normalizeH="0" baseline="0">
                <a:ln>
                  <a:noFill/>
                </a:ln>
                <a:solidFill>
                  <a:schemeClr val="accent4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Click through to master slide, to copy and paste element.</a:t>
            </a:r>
          </a:p>
        </p:txBody>
      </p:sp>
    </p:spTree>
    <p:extLst>
      <p:ext uri="{BB962C8B-B14F-4D97-AF65-F5344CB8AC3E}">
        <p14:creationId xmlns:p14="http://schemas.microsoft.com/office/powerpoint/2010/main" val="83209616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799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2087" userDrawn="1">
          <p15:clr>
            <a:srgbClr val="FFFFFF"/>
          </p15:clr>
        </p15:guide>
        <p15:guide id="13" pos="5593" userDrawn="1">
          <p15:clr>
            <a:srgbClr val="FFFFFF"/>
          </p15:clr>
        </p15:guide>
      </p15:sldGuideLst>
    </p:ext>
  </p:extLs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Mas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5E5E74D-9B54-F24F-BDC0-FE0E87D3637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051" y="1083602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88AADD9-4D5F-CB42-AB44-CD66A31D2C8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9122" y="1111725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680D870-6A34-4242-9CD8-CD791B630DED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1193" y="1083602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4ACAD37-691F-CB45-AB51-5B3D69012C32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3263" y="1111725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764F4E6-F3FF-054E-8E7C-FCDF6E8CF2C7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75334" y="1111725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49C0A1E-EA38-2A40-966B-AE1AB6EF8278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051" y="2522508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75DBBE6-B942-764A-BEE1-23645974183A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9120" y="2522508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1265C50-A7C2-A545-A647-234D93229E03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1193" y="2522507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73B116A-80A6-DA44-8193-0CE064FA3FD4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3263" y="2522506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17348F9-CD58-3D4E-9308-204CAF4A6311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75333" y="2522506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015AA43A-3285-C74D-9522-6A9109621A3C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051" y="3934053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22C63F5-0DB1-9B43-9AEA-AD937802B5B0}"/>
              </a:ext>
            </a:extLst>
          </p:cNvPr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43537" y="3933288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DECA83D2-F03C-C242-852B-DBB809C8980B}"/>
              </a:ext>
            </a:extLst>
          </p:cNvPr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46778" y="3933287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4DA371E9-FC67-7D43-B103-E8C29063A66E}"/>
              </a:ext>
            </a:extLst>
          </p:cNvPr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507" y="3933287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9B723428-4AE7-EB4A-AFF9-7D26C91FD4A1}"/>
              </a:ext>
            </a:extLst>
          </p:cNvPr>
          <p:cNvPicPr>
            <a:picLocks noChangeAspect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06237" y="3933287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sp>
        <p:nvSpPr>
          <p:cNvPr id="25" name="Title 1">
            <a:extLst>
              <a:ext uri="{FF2B5EF4-FFF2-40B4-BE49-F238E27FC236}">
                <a16:creationId xmlns:a16="http://schemas.microsoft.com/office/drawing/2014/main" id="{32CBA17A-6831-EB4C-B831-1DD5377D29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A62D2F5-7565-0C4C-B57F-625789053360}"/>
              </a:ext>
            </a:extLst>
          </p:cNvPr>
          <p:cNvSpPr txBox="1"/>
          <p:nvPr/>
        </p:nvSpPr>
        <p:spPr>
          <a:xfrm>
            <a:off x="527051" y="2153787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Title page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56650AE-AD64-1A4C-AC2E-408CD14D0762}"/>
              </a:ext>
            </a:extLst>
          </p:cNvPr>
          <p:cNvSpPr txBox="1"/>
          <p:nvPr/>
        </p:nvSpPr>
        <p:spPr>
          <a:xfrm>
            <a:off x="2639119" y="2153787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Learning outcomes 1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B6FD24C-EABA-7D46-99BB-7E6CDB65D7B1}"/>
              </a:ext>
            </a:extLst>
          </p:cNvPr>
          <p:cNvSpPr txBox="1"/>
          <p:nvPr/>
        </p:nvSpPr>
        <p:spPr>
          <a:xfrm>
            <a:off x="4714410" y="2153787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Learning outcomes 2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F943E21-6E5A-C348-9741-0F34CA82B230}"/>
              </a:ext>
            </a:extLst>
          </p:cNvPr>
          <p:cNvSpPr txBox="1"/>
          <p:nvPr/>
        </p:nvSpPr>
        <p:spPr>
          <a:xfrm>
            <a:off x="6863262" y="2153787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Learning objectives 1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346E5B1-8802-3D40-AAEE-7A42C76785CC}"/>
              </a:ext>
            </a:extLst>
          </p:cNvPr>
          <p:cNvSpPr txBox="1"/>
          <p:nvPr/>
        </p:nvSpPr>
        <p:spPr>
          <a:xfrm>
            <a:off x="8975331" y="2153787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Lesson brief 1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C6F4FA6-B703-884E-AF90-73A4BE34B7CE}"/>
              </a:ext>
            </a:extLst>
          </p:cNvPr>
          <p:cNvSpPr txBox="1"/>
          <p:nvPr/>
        </p:nvSpPr>
        <p:spPr>
          <a:xfrm>
            <a:off x="527051" y="3590641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Standard page 1 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BB842F8-1867-B648-BFE0-EB13EA2D1AED}"/>
              </a:ext>
            </a:extLst>
          </p:cNvPr>
          <p:cNvSpPr txBox="1"/>
          <p:nvPr/>
        </p:nvSpPr>
        <p:spPr>
          <a:xfrm>
            <a:off x="2639119" y="3590641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Standard page 2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FB35A11-5A80-D040-9634-C54E188568E8}"/>
              </a:ext>
            </a:extLst>
          </p:cNvPr>
          <p:cNvSpPr txBox="1"/>
          <p:nvPr/>
        </p:nvSpPr>
        <p:spPr>
          <a:xfrm>
            <a:off x="4714410" y="3590641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Standard page 3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B83495A-FC64-5348-B2CD-8F51E32C4F4B}"/>
              </a:ext>
            </a:extLst>
          </p:cNvPr>
          <p:cNvSpPr txBox="1"/>
          <p:nvPr/>
        </p:nvSpPr>
        <p:spPr>
          <a:xfrm>
            <a:off x="6863262" y="3590641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Standard page 4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6F7B569-63F7-0C4E-9481-5E1BD2FF34D0}"/>
              </a:ext>
            </a:extLst>
          </p:cNvPr>
          <p:cNvSpPr txBox="1"/>
          <p:nvPr/>
        </p:nvSpPr>
        <p:spPr>
          <a:xfrm>
            <a:off x="8975331" y="3590641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Points page 1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F2EF091-5118-E948-BF51-2D2F702428D0}"/>
              </a:ext>
            </a:extLst>
          </p:cNvPr>
          <p:cNvSpPr txBox="1"/>
          <p:nvPr/>
        </p:nvSpPr>
        <p:spPr>
          <a:xfrm>
            <a:off x="478099" y="5006452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Points page 2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AAFB0D7-A2DF-7D4C-BD3B-8F9BA9D477B3}"/>
              </a:ext>
            </a:extLst>
          </p:cNvPr>
          <p:cNvSpPr txBox="1"/>
          <p:nvPr/>
        </p:nvSpPr>
        <p:spPr>
          <a:xfrm>
            <a:off x="2590167" y="5006452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Points page 3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53E9F97-E47C-4447-B622-4AC61A8932C0}"/>
              </a:ext>
            </a:extLst>
          </p:cNvPr>
          <p:cNvSpPr txBox="1"/>
          <p:nvPr/>
        </p:nvSpPr>
        <p:spPr>
          <a:xfrm>
            <a:off x="4665458" y="5006452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Encounter gallery link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C17771C-3BF1-F643-A32E-7CEA64CF2E07}"/>
              </a:ext>
            </a:extLst>
          </p:cNvPr>
          <p:cNvSpPr txBox="1"/>
          <p:nvPr/>
        </p:nvSpPr>
        <p:spPr>
          <a:xfrm>
            <a:off x="6814310" y="5006452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Encounter video link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2320F3E-194F-634E-A657-97C390C6D57B}"/>
              </a:ext>
            </a:extLst>
          </p:cNvPr>
          <p:cNvSpPr txBox="1"/>
          <p:nvPr/>
        </p:nvSpPr>
        <p:spPr>
          <a:xfrm>
            <a:off x="8926379" y="5006452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Encounter activity link</a:t>
            </a: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4C762D49-AD12-3B4B-866C-9F7803A3DF4B}"/>
              </a:ext>
            </a:extLst>
          </p:cNvPr>
          <p:cNvPicPr>
            <a:picLocks noChangeAspect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051" y="5369423"/>
            <a:ext cx="1835965" cy="103273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9D9EFD7F-A1B5-6145-9F39-51DDA6EF7A01}"/>
              </a:ext>
            </a:extLst>
          </p:cNvPr>
          <p:cNvPicPr>
            <a:picLocks noChangeAspect="1"/>
          </p:cNvPicPr>
          <p:nvPr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9119" y="5369423"/>
            <a:ext cx="1835965" cy="103273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77EF068D-9417-C74F-B245-D4B584BA9552}"/>
              </a:ext>
            </a:extLst>
          </p:cNvPr>
          <p:cNvSpPr txBox="1"/>
          <p:nvPr/>
        </p:nvSpPr>
        <p:spPr>
          <a:xfrm>
            <a:off x="527051" y="6453646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Student/activity sheets 1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9735FCD-8CFD-0E44-8694-C741894B70FC}"/>
              </a:ext>
            </a:extLst>
          </p:cNvPr>
          <p:cNvSpPr txBox="1"/>
          <p:nvPr/>
        </p:nvSpPr>
        <p:spPr>
          <a:xfrm>
            <a:off x="2639119" y="6453646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Credit page 1</a:t>
            </a:r>
          </a:p>
        </p:txBody>
      </p:sp>
    </p:spTree>
    <p:extLst>
      <p:ext uri="{BB962C8B-B14F-4D97-AF65-F5344CB8AC3E}">
        <p14:creationId xmlns:p14="http://schemas.microsoft.com/office/powerpoint/2010/main" val="428516590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799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4AA9C6DB-A566-044B-996E-EC130FF2CEB5}"/>
              </a:ext>
            </a:extLst>
          </p:cNvPr>
          <p:cNvSpPr/>
          <p:nvPr userDrawn="1"/>
        </p:nvSpPr>
        <p:spPr>
          <a:xfrm>
            <a:off x="3710976" y="1871983"/>
            <a:ext cx="10268208" cy="519348"/>
          </a:xfrm>
          <a:prstGeom prst="ellipse">
            <a:avLst/>
          </a:prstGeom>
          <a:solidFill>
            <a:schemeClr val="tx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1F52E7-1747-9E41-B97D-F50FADA4A4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48253" y="3551972"/>
            <a:ext cx="3164607" cy="334690"/>
          </a:xfrm>
        </p:spPr>
        <p:txBody>
          <a:bodyPr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</a:defRPr>
            </a:lvl1pPr>
            <a:lvl2pPr>
              <a:defRPr sz="1800" b="1"/>
            </a:lvl2pPr>
            <a:lvl3pPr>
              <a:defRPr sz="1800" b="1"/>
            </a:lvl3pPr>
            <a:lvl4pPr>
              <a:defRPr sz="1800" b="1"/>
            </a:lvl4pPr>
            <a:lvl5pPr>
              <a:defRPr sz="1800" b="1"/>
            </a:lvl5pPr>
          </a:lstStyle>
          <a:p>
            <a:pPr lvl="0"/>
            <a:r>
              <a:rPr lang="en-US"/>
              <a:t>Lesson number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C1BC7AA7-98CB-AF44-94A3-89F960D16C0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25226" y="3748389"/>
            <a:ext cx="4491567" cy="2112962"/>
          </a:xfrm>
        </p:spPr>
        <p:txBody>
          <a:bodyPr/>
          <a:lstStyle>
            <a:lvl1pPr marL="0" indent="0">
              <a:lnSpc>
                <a:spcPts val="3740"/>
              </a:lnSpc>
              <a:spcBef>
                <a:spcPts val="0"/>
              </a:spcBef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4572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2pPr>
            <a:lvl3pPr marL="9144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3pPr>
            <a:lvl4pPr marL="13716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4pPr>
            <a:lvl5pPr marL="18288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/>
              <a:t>Lesson Title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7D20BC59-E3FA-B641-90D4-F1FD83F9356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33919" y="298557"/>
            <a:ext cx="2232973" cy="292537"/>
          </a:xfrm>
          <a:solidFill>
            <a:schemeClr val="accent1"/>
          </a:solidFill>
        </p:spPr>
        <p:txBody>
          <a:bodyPr lIns="90000" anchor="ctr"/>
          <a:lstStyle>
            <a:lvl1pPr marL="0" indent="0">
              <a:buNone/>
              <a:defRPr sz="16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Common Seas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B52CF542-81A7-8849-B747-E439ED428F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4489" y="651020"/>
            <a:ext cx="1351960" cy="156984"/>
          </a:xfrm>
          <a:solidFill>
            <a:schemeClr val="accent1"/>
          </a:solidFill>
        </p:spPr>
        <p:txBody>
          <a:bodyPr lIns="90000" anchor="ctr"/>
          <a:lstStyle>
            <a:lvl1pPr marL="0" indent="0">
              <a:buNone/>
              <a:defRPr sz="8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>
              <a:defRPr sz="850">
                <a:solidFill>
                  <a:schemeClr val="bg1"/>
                </a:solidFill>
              </a:defRPr>
            </a:lvl2pPr>
            <a:lvl3pPr>
              <a:defRPr sz="850">
                <a:solidFill>
                  <a:schemeClr val="bg1"/>
                </a:solidFill>
              </a:defRPr>
            </a:lvl3pPr>
            <a:lvl4pPr>
              <a:defRPr sz="850">
                <a:solidFill>
                  <a:schemeClr val="bg1"/>
                </a:solidFill>
              </a:defRPr>
            </a:lvl4pPr>
            <a:lvl5pPr>
              <a:defRPr sz="85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Subject | Ages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83F4D11-DD96-0245-A59E-0D412DF8B06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36429" y="6225338"/>
            <a:ext cx="1783265" cy="460916"/>
          </a:xfrm>
          <a:prstGeom prst="rect">
            <a:avLst/>
          </a:prstGeom>
        </p:spPr>
      </p:pic>
      <p:sp>
        <p:nvSpPr>
          <p:cNvPr id="14" name="Shape 20">
            <a:extLst>
              <a:ext uri="{FF2B5EF4-FFF2-40B4-BE49-F238E27FC236}">
                <a16:creationId xmlns:a16="http://schemas.microsoft.com/office/drawing/2014/main" id="{B42E2006-8473-4941-B46B-BA51C16141EF}"/>
              </a:ext>
            </a:extLst>
          </p:cNvPr>
          <p:cNvSpPr/>
          <p:nvPr userDrawn="1"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BCF57D8-A05C-7649-9E51-B321EB46362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64492" y="360916"/>
            <a:ext cx="509288" cy="381966"/>
          </a:xfrm>
          <a:prstGeom prst="rect">
            <a:avLst/>
          </a:prstGeom>
        </p:spPr>
      </p:pic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:a16="http://schemas.microsoft.com/office/drawing/2014/main" id="{AB7BC225-F5C2-4E99-803D-04ACDCCE946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29020" y="6217905"/>
            <a:ext cx="1783265" cy="495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7717828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4201" userDrawn="1">
          <p15:clr>
            <a:srgbClr val="FBAE40"/>
          </p15:clr>
        </p15:guide>
        <p15:guide id="2" orient="horz" pos="3929" userDrawn="1">
          <p15:clr>
            <a:srgbClr val="FBAE40"/>
          </p15:clr>
        </p15:guide>
        <p15:guide id="3" orient="horz" pos="550" userDrawn="1">
          <p15:clr>
            <a:srgbClr val="FBAE40"/>
          </p15:clr>
        </p15:guide>
        <p15:guide id="4" pos="332" userDrawn="1">
          <p15:clr>
            <a:srgbClr val="FBAE40"/>
          </p15:clr>
        </p15:guide>
        <p15:guide id="5" pos="7348" userDrawn="1">
          <p15:clr>
            <a:srgbClr val="FBAE40"/>
          </p15:clr>
        </p15:guide>
      </p15:sldGuideLst>
    </p:ext>
  </p:extLs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8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5538" y="1170635"/>
            <a:ext cx="7061413" cy="1224943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title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06D3A9E-396E-8844-92FE-17440105DCD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84718" y="2410407"/>
            <a:ext cx="8299449" cy="22812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37758266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799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ndard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/>
        </p:nvSpPr>
        <p:spPr>
          <a:xfrm>
            <a:off x="-2448000" y="-1460902"/>
            <a:ext cx="8650685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anchor="ctr"/>
          <a:lstStyle/>
          <a:p>
            <a:endParaRPr sz="450"/>
          </a:p>
        </p:txBody>
      </p:sp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5538" y="992611"/>
            <a:ext cx="7061413" cy="1102949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EB0831D-7D6E-2048-9162-3026DB2527C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84718" y="2149372"/>
            <a:ext cx="8299449" cy="2281236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143840736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A844FA-7547-47E5-B379-6B9D32A15D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EB7FD69-8129-43CC-BA0E-64845A42BA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1BFA40-6BF4-44DE-B6ED-7E3394CA2C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8229B-84EC-4E77-A09B-ECAB5F1EA4FE}" type="datetimeFigureOut">
              <a:rPr lang="en-GB" smtClean="0"/>
              <a:t>21/02/2024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D10287-EAC5-4C37-8137-551D3D229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D78324-31A9-4E31-BDD3-FB5B8DDB27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50692" y="6264017"/>
            <a:ext cx="186909" cy="184666"/>
          </a:xfrm>
        </p:spPr>
        <p:txBody>
          <a:bodyPr/>
          <a:lstStyle/>
          <a:p>
            <a:fld id="{2081F981-06AA-48B5-A2E5-ACC57089BB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173085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379965-518F-48F4-B8C4-F696014375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8741ABC-1C7D-4010-B3EE-B4EBDD1DE2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8229B-84EC-4E77-A09B-ECAB5F1EA4FE}" type="datetimeFigureOut">
              <a:rPr lang="en-GB" smtClean="0"/>
              <a:t>21/02/2024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812BB70-4B29-4B81-BDDC-F2F143422B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A85322E-B571-481E-8D9C-37DEB7B6B2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50692" y="6264017"/>
            <a:ext cx="186909" cy="184666"/>
          </a:xfrm>
        </p:spPr>
        <p:txBody>
          <a:bodyPr/>
          <a:lstStyle/>
          <a:p>
            <a:fld id="{2081F981-06AA-48B5-A2E5-ACC57089BB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7180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B09F33C7-154F-8743-88DD-6BDF2127E64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5538" y="992611"/>
            <a:ext cx="7061413" cy="1102949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0D212C93-0601-3140-929D-DC384C3C257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84718" y="2149372"/>
            <a:ext cx="8299449" cy="2281236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4293383694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180710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ndard pa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527052" y="873125"/>
            <a:ext cx="11146728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30" name="Shape 30"/>
          <p:cNvSpPr>
            <a:spLocks noGrp="1"/>
          </p:cNvSpPr>
          <p:nvPr>
            <p:ph type="sldNum" sz="quarter" idx="2"/>
          </p:nvPr>
        </p:nvSpPr>
        <p:spPr>
          <a:xfrm>
            <a:off x="11424633" y="6477334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6675" y="360916"/>
            <a:ext cx="1477812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64492" y="360916"/>
            <a:ext cx="509288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38820"/>
            <a:ext cx="4944533" cy="241880"/>
          </a:xfrm>
        </p:spPr>
        <p:txBody>
          <a:bodyPr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4B193DB1-D32E-7146-93A0-23A10803866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5538" y="992611"/>
            <a:ext cx="7061413" cy="1102949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6A809499-F347-CD45-8A3A-6C8629BAD50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84718" y="2149372"/>
            <a:ext cx="8299449" cy="2281236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96842553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332" userDrawn="1">
          <p15:clr>
            <a:srgbClr val="FFFFFF"/>
          </p15:clr>
        </p15:guide>
        <p15:guide id="4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3840" userDrawn="1">
          <p15:clr>
            <a:srgbClr val="FFFFFF"/>
          </p15:clr>
        </p15:guide>
        <p15:guide id="11" pos="2087" userDrawn="1">
          <p15:clr>
            <a:srgbClr val="FFFFFF"/>
          </p15:clr>
        </p15:guide>
        <p15:guide id="12" pos="5593" userDrawn="1">
          <p15:clr>
            <a:srgbClr val="FFFFFF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13" Type="http://schemas.openxmlformats.org/officeDocument/2006/relationships/slideLayout" Target="../slideLayouts/slideLayout44.xml"/><Relationship Id="rId18" Type="http://schemas.openxmlformats.org/officeDocument/2006/relationships/slideLayout" Target="../slideLayouts/slideLayout49.xml"/><Relationship Id="rId26" Type="http://schemas.openxmlformats.org/officeDocument/2006/relationships/slideLayout" Target="../slideLayouts/slideLayout57.xml"/><Relationship Id="rId3" Type="http://schemas.openxmlformats.org/officeDocument/2006/relationships/slideLayout" Target="../slideLayouts/slideLayout34.xml"/><Relationship Id="rId21" Type="http://schemas.openxmlformats.org/officeDocument/2006/relationships/slideLayout" Target="../slideLayouts/slideLayout52.xml"/><Relationship Id="rId7" Type="http://schemas.openxmlformats.org/officeDocument/2006/relationships/slideLayout" Target="../slideLayouts/slideLayout38.xml"/><Relationship Id="rId12" Type="http://schemas.openxmlformats.org/officeDocument/2006/relationships/slideLayout" Target="../slideLayouts/slideLayout43.xml"/><Relationship Id="rId17" Type="http://schemas.openxmlformats.org/officeDocument/2006/relationships/slideLayout" Target="../slideLayouts/slideLayout48.xml"/><Relationship Id="rId25" Type="http://schemas.openxmlformats.org/officeDocument/2006/relationships/slideLayout" Target="../slideLayouts/slideLayout56.xml"/><Relationship Id="rId2" Type="http://schemas.openxmlformats.org/officeDocument/2006/relationships/slideLayout" Target="../slideLayouts/slideLayout33.xml"/><Relationship Id="rId16" Type="http://schemas.openxmlformats.org/officeDocument/2006/relationships/slideLayout" Target="../slideLayouts/slideLayout47.xml"/><Relationship Id="rId20" Type="http://schemas.openxmlformats.org/officeDocument/2006/relationships/slideLayout" Target="../slideLayouts/slideLayout51.xml"/><Relationship Id="rId29" Type="http://schemas.openxmlformats.org/officeDocument/2006/relationships/slideLayout" Target="../slideLayouts/slideLayout60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11" Type="http://schemas.openxmlformats.org/officeDocument/2006/relationships/slideLayout" Target="../slideLayouts/slideLayout42.xml"/><Relationship Id="rId24" Type="http://schemas.openxmlformats.org/officeDocument/2006/relationships/slideLayout" Target="../slideLayouts/slideLayout55.xml"/><Relationship Id="rId5" Type="http://schemas.openxmlformats.org/officeDocument/2006/relationships/slideLayout" Target="../slideLayouts/slideLayout36.xml"/><Relationship Id="rId15" Type="http://schemas.openxmlformats.org/officeDocument/2006/relationships/slideLayout" Target="../slideLayouts/slideLayout46.xml"/><Relationship Id="rId23" Type="http://schemas.openxmlformats.org/officeDocument/2006/relationships/slideLayout" Target="../slideLayouts/slideLayout54.xml"/><Relationship Id="rId28" Type="http://schemas.openxmlformats.org/officeDocument/2006/relationships/slideLayout" Target="../slideLayouts/slideLayout59.xml"/><Relationship Id="rId10" Type="http://schemas.openxmlformats.org/officeDocument/2006/relationships/slideLayout" Target="../slideLayouts/slideLayout41.xml"/><Relationship Id="rId19" Type="http://schemas.openxmlformats.org/officeDocument/2006/relationships/slideLayout" Target="../slideLayouts/slideLayout50.xml"/><Relationship Id="rId31" Type="http://schemas.openxmlformats.org/officeDocument/2006/relationships/theme" Target="../theme/theme2.xml"/><Relationship Id="rId4" Type="http://schemas.openxmlformats.org/officeDocument/2006/relationships/slideLayout" Target="../slideLayouts/slideLayout35.xml"/><Relationship Id="rId9" Type="http://schemas.openxmlformats.org/officeDocument/2006/relationships/slideLayout" Target="../slideLayouts/slideLayout40.xml"/><Relationship Id="rId14" Type="http://schemas.openxmlformats.org/officeDocument/2006/relationships/slideLayout" Target="../slideLayouts/slideLayout45.xml"/><Relationship Id="rId22" Type="http://schemas.openxmlformats.org/officeDocument/2006/relationships/slideLayout" Target="../slideLayouts/slideLayout53.xml"/><Relationship Id="rId27" Type="http://schemas.openxmlformats.org/officeDocument/2006/relationships/slideLayout" Target="../slideLayouts/slideLayout58.xml"/><Relationship Id="rId30" Type="http://schemas.openxmlformats.org/officeDocument/2006/relationships/slideLayout" Target="../slideLayouts/slideLayout6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609600" y="92075"/>
            <a:ext cx="109728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/>
          <a:lstStyle/>
          <a:p>
            <a: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8550692" y="6264017"/>
            <a:ext cx="186909" cy="184666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600"/>
            </a:lvl1pPr>
          </a:lstStyle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8161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  <p:sldLayoutId id="2147483717" r:id="rId12"/>
    <p:sldLayoutId id="2147483718" r:id="rId13"/>
    <p:sldLayoutId id="2147483719" r:id="rId14"/>
    <p:sldLayoutId id="2147483720" r:id="rId15"/>
    <p:sldLayoutId id="2147483721" r:id="rId16"/>
    <p:sldLayoutId id="2147483722" r:id="rId17"/>
    <p:sldLayoutId id="2147483723" r:id="rId18"/>
    <p:sldLayoutId id="2147483724" r:id="rId19"/>
    <p:sldLayoutId id="2147483725" r:id="rId20"/>
    <p:sldLayoutId id="2147483726" r:id="rId21"/>
    <p:sldLayoutId id="2147483727" r:id="rId22"/>
    <p:sldLayoutId id="2147483728" r:id="rId23"/>
    <p:sldLayoutId id="2147483729" r:id="rId24"/>
    <p:sldLayoutId id="2147483730" r:id="rId25"/>
    <p:sldLayoutId id="2147483731" r:id="rId26"/>
    <p:sldLayoutId id="2147483732" r:id="rId27"/>
    <p:sldLayoutId id="2147483733" r:id="rId28"/>
    <p:sldLayoutId id="2147483734" r:id="rId29"/>
    <p:sldLayoutId id="2147483735" r:id="rId30"/>
    <p:sldLayoutId id="2147483736" r:id="rId31"/>
  </p:sldLayoutIdLst>
  <p:transition spd="med"/>
  <p:txStyles>
    <p:titleStyle>
      <a:lvl1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2pPr>
      <a:lvl3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3pPr>
      <a:lvl4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4pPr>
      <a:lvl5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5pPr>
      <a:lvl6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titleStyle>
    <p:bodyStyle>
      <a:lvl1pPr marL="228600" marR="0" indent="-2286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723900" marR="0" indent="-2667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2pPr>
      <a:lvl3pPr marL="1234440" marR="0" indent="-32004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3pPr>
      <a:lvl4pPr marL="1727200" marR="0" indent="-3556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4pPr>
      <a:lvl5pPr marL="2184400" marR="0" indent="-3556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5pPr>
      <a:lvl6pPr marL="2641600" marR="0" indent="-3556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2286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228600" algn="r" defTabSz="2286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457200" algn="r" defTabSz="2286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685800" algn="r" defTabSz="2286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914400" algn="r" defTabSz="2286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1143000" algn="r" defTabSz="2286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1371600" algn="r" defTabSz="2286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1600200" algn="r" defTabSz="2286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1828800" algn="r" defTabSz="2286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609600" y="92075"/>
            <a:ext cx="109728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/>
          <a:lstStyle/>
          <a:p>
            <a: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8550692" y="6264017"/>
            <a:ext cx="186909" cy="184666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600"/>
            </a:lvl1pPr>
          </a:lstStyle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5429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  <p:sldLayoutId id="2147483749" r:id="rId12"/>
    <p:sldLayoutId id="2147483750" r:id="rId13"/>
    <p:sldLayoutId id="2147483751" r:id="rId14"/>
    <p:sldLayoutId id="2147483752" r:id="rId15"/>
    <p:sldLayoutId id="2147483753" r:id="rId16"/>
    <p:sldLayoutId id="2147483754" r:id="rId17"/>
    <p:sldLayoutId id="2147483755" r:id="rId18"/>
    <p:sldLayoutId id="2147483756" r:id="rId19"/>
    <p:sldLayoutId id="2147483757" r:id="rId20"/>
    <p:sldLayoutId id="2147483758" r:id="rId21"/>
    <p:sldLayoutId id="2147483759" r:id="rId22"/>
    <p:sldLayoutId id="2147483760" r:id="rId23"/>
    <p:sldLayoutId id="2147483761" r:id="rId24"/>
    <p:sldLayoutId id="2147483762" r:id="rId25"/>
    <p:sldLayoutId id="2147483763" r:id="rId26"/>
    <p:sldLayoutId id="2147483764" r:id="rId27"/>
    <p:sldLayoutId id="2147483765" r:id="rId28"/>
    <p:sldLayoutId id="2147483766" r:id="rId29"/>
    <p:sldLayoutId id="2147483767" r:id="rId30"/>
  </p:sldLayoutIdLst>
  <p:transition spd="med"/>
  <p:txStyles>
    <p:titleStyle>
      <a:lvl1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2pPr>
      <a:lvl3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3pPr>
      <a:lvl4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4pPr>
      <a:lvl5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5pPr>
      <a:lvl6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titleStyle>
    <p:bodyStyle>
      <a:lvl1pPr marL="228600" marR="0" indent="-2286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723900" marR="0" indent="-2667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2pPr>
      <a:lvl3pPr marL="1234440" marR="0" indent="-32004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3pPr>
      <a:lvl4pPr marL="1727200" marR="0" indent="-3556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4pPr>
      <a:lvl5pPr marL="2184400" marR="0" indent="-3556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5pPr>
      <a:lvl6pPr marL="2641600" marR="0" indent="-3556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2286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228600" algn="r" defTabSz="2286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457200" algn="r" defTabSz="2286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685800" algn="r" defTabSz="2286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914400" algn="r" defTabSz="2286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1143000" algn="r" defTabSz="2286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1371600" algn="r" defTabSz="2286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1600200" algn="r" defTabSz="2286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1828800" algn="r" defTabSz="2286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7.jpeg"/><Relationship Id="rId11" Type="http://schemas.openxmlformats.org/officeDocument/2006/relationships/image" Target="../media/image42.png"/><Relationship Id="rId5" Type="http://schemas.openxmlformats.org/officeDocument/2006/relationships/image" Target="../media/image36.jpeg"/><Relationship Id="rId10" Type="http://schemas.openxmlformats.org/officeDocument/2006/relationships/image" Target="../media/image41.jpeg"/><Relationship Id="rId4" Type="http://schemas.openxmlformats.org/officeDocument/2006/relationships/image" Target="../media/image35.jpeg"/><Relationship Id="rId9" Type="http://schemas.openxmlformats.org/officeDocument/2006/relationships/image" Target="../media/image40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7" Type="http://schemas.openxmlformats.org/officeDocument/2006/relationships/hyperlink" Target="https://youtu.be/cbEKAwCoCKw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49.png"/><Relationship Id="rId5" Type="http://schemas.openxmlformats.org/officeDocument/2006/relationships/hyperlink" Target="https://youtu.be/zSiHjMU-MUo" TargetMode="External"/><Relationship Id="rId4" Type="http://schemas.openxmlformats.org/officeDocument/2006/relationships/image" Target="../media/image31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50.png"/><Relationship Id="rId4" Type="http://schemas.openxmlformats.org/officeDocument/2006/relationships/hyperlink" Target="https://youtu.be/zSiHjMU-MUo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10" Type="http://schemas.openxmlformats.org/officeDocument/2006/relationships/image" Target="../media/image42.png"/><Relationship Id="rId4" Type="http://schemas.openxmlformats.org/officeDocument/2006/relationships/image" Target="../media/image36.jpeg"/><Relationship Id="rId9" Type="http://schemas.openxmlformats.org/officeDocument/2006/relationships/image" Target="../media/image41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3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5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3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encounteredu.com/discover/images/how-is-plastic-recycled" TargetMode="External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4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C47561-79CD-43E9-985C-BE7CEAAB19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Lesson 2: What can be recycled? 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7FD1D9-B9C1-4DF9-8089-62EC976FAA4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/>
              <a:t>What can be recycled?</a:t>
            </a:r>
            <a:endParaRPr lang="en-GB"/>
          </a:p>
        </p:txBody>
      </p:sp>
      <p:sp>
        <p:nvSpPr>
          <p:cNvPr id="21" name="Text Placeholder 3">
            <a:extLst>
              <a:ext uri="{FF2B5EF4-FFF2-40B4-BE49-F238E27FC236}">
                <a16:creationId xmlns:a16="http://schemas.microsoft.com/office/drawing/2014/main" id="{537E95BE-B898-3645-B141-8E2DC2DECA05}"/>
              </a:ext>
            </a:extLst>
          </p:cNvPr>
          <p:cNvSpPr txBox="1">
            <a:spLocks/>
          </p:cNvSpPr>
          <p:nvPr/>
        </p:nvSpPr>
        <p:spPr>
          <a:xfrm>
            <a:off x="485537" y="1562963"/>
            <a:ext cx="11220926" cy="22812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/>
          <a:lstStyle>
            <a:lvl1pPr marL="0" marR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2000" b="0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r>
              <a:rPr lang="en-US" dirty="0"/>
              <a:t>Make two lists. One list of items which can be recycled. One list of items which can not be recycled. </a:t>
            </a:r>
            <a:endParaRPr lang="en-GB" dirty="0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BCB2BA67-5DB8-AA4B-85F6-9656B5D205C1}"/>
              </a:ext>
            </a:extLst>
          </p:cNvPr>
          <p:cNvSpPr/>
          <p:nvPr/>
        </p:nvSpPr>
        <p:spPr>
          <a:xfrm>
            <a:off x="2052992" y="2563785"/>
            <a:ext cx="1846998" cy="1846998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296F3BA7-C890-3349-A058-BF2F04C00A2E}"/>
              </a:ext>
            </a:extLst>
          </p:cNvPr>
          <p:cNvSpPr/>
          <p:nvPr/>
        </p:nvSpPr>
        <p:spPr>
          <a:xfrm>
            <a:off x="4129678" y="2571342"/>
            <a:ext cx="1846998" cy="1846998"/>
          </a:xfrm>
          <a:prstGeom prst="ellipse">
            <a:avLst/>
          </a:prstGeom>
          <a:blipFill>
            <a:blip r:embed="rId4"/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62B6ABAE-0E18-1C42-89C5-7E96EC5B748E}"/>
              </a:ext>
            </a:extLst>
          </p:cNvPr>
          <p:cNvSpPr/>
          <p:nvPr/>
        </p:nvSpPr>
        <p:spPr>
          <a:xfrm>
            <a:off x="6221478" y="2578899"/>
            <a:ext cx="1846998" cy="1846998"/>
          </a:xfrm>
          <a:prstGeom prst="ellipse">
            <a:avLst/>
          </a:prstGeom>
          <a:blipFill>
            <a:blip r:embed="rId5"/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821774BF-6447-5945-8B3A-B135AE6174DD}"/>
              </a:ext>
            </a:extLst>
          </p:cNvPr>
          <p:cNvSpPr/>
          <p:nvPr/>
        </p:nvSpPr>
        <p:spPr>
          <a:xfrm>
            <a:off x="8309710" y="2586456"/>
            <a:ext cx="1846998" cy="1846998"/>
          </a:xfrm>
          <a:prstGeom prst="ellipse">
            <a:avLst/>
          </a:prstGeom>
          <a:blipFill>
            <a:blip r:embed="rId6"/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DC26C9CD-1BD4-0E46-8E3E-96987AE8B079}"/>
              </a:ext>
            </a:extLst>
          </p:cNvPr>
          <p:cNvSpPr/>
          <p:nvPr/>
        </p:nvSpPr>
        <p:spPr>
          <a:xfrm>
            <a:off x="2052992" y="4544754"/>
            <a:ext cx="1846998" cy="1846998"/>
          </a:xfrm>
          <a:prstGeom prst="ellipse">
            <a:avLst/>
          </a:prstGeom>
          <a:blipFill>
            <a:blip r:embed="rId7"/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E8FF7348-6D7D-7941-A9B9-572918386A26}"/>
              </a:ext>
            </a:extLst>
          </p:cNvPr>
          <p:cNvSpPr/>
          <p:nvPr/>
        </p:nvSpPr>
        <p:spPr>
          <a:xfrm>
            <a:off x="4129678" y="4552311"/>
            <a:ext cx="1846998" cy="1846998"/>
          </a:xfrm>
          <a:prstGeom prst="ellipse">
            <a:avLst/>
          </a:prstGeom>
          <a:blipFill>
            <a:blip r:embed="rId8"/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78A2529-1107-CB46-BE31-DA779F64D81B}"/>
              </a:ext>
            </a:extLst>
          </p:cNvPr>
          <p:cNvSpPr/>
          <p:nvPr/>
        </p:nvSpPr>
        <p:spPr>
          <a:xfrm>
            <a:off x="6221478" y="4559868"/>
            <a:ext cx="1846998" cy="1846998"/>
          </a:xfrm>
          <a:prstGeom prst="ellipse">
            <a:avLst/>
          </a:prstGeom>
          <a:blipFill>
            <a:blip r:embed="rId9"/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55B88677-5B58-CB44-9FC2-40642B05869C}"/>
              </a:ext>
            </a:extLst>
          </p:cNvPr>
          <p:cNvSpPr/>
          <p:nvPr/>
        </p:nvSpPr>
        <p:spPr>
          <a:xfrm>
            <a:off x="8309710" y="4567425"/>
            <a:ext cx="1846998" cy="1846998"/>
          </a:xfrm>
          <a:prstGeom prst="ellipse">
            <a:avLst/>
          </a:prstGeom>
          <a:blipFill>
            <a:blip r:embed="rId10"/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75C309F-214B-4254-8E96-D3E5879043E9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537" y="305237"/>
            <a:ext cx="1269363" cy="47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7847918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75AC2-3EC1-4FFB-AD59-4D64C050C6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2: What can be recycled? 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F7EF0F7-56C9-42AE-905F-99A37734011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790" y="316799"/>
            <a:ext cx="1269363" cy="470373"/>
          </a:xfrm>
          <a:prstGeom prst="rect">
            <a:avLst/>
          </a:prstGeom>
        </p:spPr>
      </p:pic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54A7CF66-5879-4863-A9CA-9D0FAE970274}"/>
              </a:ext>
            </a:extLst>
          </p:cNvPr>
          <p:cNvSpPr txBox="1">
            <a:spLocks/>
          </p:cNvSpPr>
          <p:nvPr/>
        </p:nvSpPr>
        <p:spPr>
          <a:xfrm>
            <a:off x="1888153" y="992611"/>
            <a:ext cx="7467883" cy="1102949"/>
          </a:xfrm>
          <a:prstGeom prst="rect">
            <a:avLst/>
          </a:prstGeom>
        </p:spPr>
        <p:txBody>
          <a:bodyPr/>
          <a:lstStyle>
            <a:lvl1pPr marL="228600" marR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marL="0" indent="0">
              <a:buNone/>
            </a:pPr>
            <a:r>
              <a:rPr lang="en-US"/>
              <a:t>User centered design means asking the customer for feedback at each stage.</a:t>
            </a:r>
            <a:endParaRPr lang="en-GB"/>
          </a:p>
        </p:txBody>
      </p:sp>
      <p:pic>
        <p:nvPicPr>
          <p:cNvPr id="9" name="Picture 8" descr="A necklace looking at the camera&#10;&#10;Description automatically generated">
            <a:extLst>
              <a:ext uri="{FF2B5EF4-FFF2-40B4-BE49-F238E27FC236}">
                <a16:creationId xmlns:a16="http://schemas.microsoft.com/office/drawing/2014/main" id="{8F790034-F5B8-6542-A7F4-3E8681426A7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37000" y="2104160"/>
            <a:ext cx="4318000" cy="441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6589230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33CDB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2862DF-53DC-41AF-923F-086AF00DEB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Lesson 2: What can be recycled? 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EE15A2-AC6C-4EF9-92CC-2995685F086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45223" y="1078669"/>
            <a:ext cx="9761994" cy="1102949"/>
          </a:xfrm>
        </p:spPr>
        <p:txBody>
          <a:bodyPr/>
          <a:lstStyle/>
          <a:p>
            <a:r>
              <a:rPr lang="en-US" dirty="0"/>
              <a:t>What does a user-centered bin look like?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65601D5-5476-4BB7-AAC3-0AD035A454A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45223" y="1715738"/>
            <a:ext cx="9156321" cy="931758"/>
          </a:xfrm>
        </p:spPr>
        <p:txBody>
          <a:bodyPr/>
          <a:lstStyle/>
          <a:p>
            <a:r>
              <a:rPr lang="en-US" dirty="0"/>
              <a:t>Complete Student Sheet 2c.</a:t>
            </a:r>
          </a:p>
          <a:p>
            <a:r>
              <a:rPr lang="en-US" dirty="0"/>
              <a:t>Design a recycling bin which would make it easier to recycle. 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4B237A4-9063-4AD3-9067-26479B59600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006" y="316799"/>
            <a:ext cx="1269363" cy="470373"/>
          </a:xfrm>
          <a:prstGeom prst="rect">
            <a:avLst/>
          </a:prstGeom>
        </p:spPr>
      </p:pic>
      <p:pic>
        <p:nvPicPr>
          <p:cNvPr id="8" name="Picture 7" descr="A screenshot of a cell phone&#10;&#10;Description automatically generated">
            <a:extLst>
              <a:ext uri="{FF2B5EF4-FFF2-40B4-BE49-F238E27FC236}">
                <a16:creationId xmlns:a16="http://schemas.microsoft.com/office/drawing/2014/main" id="{D5070590-F926-AF43-91AE-E8E0448E040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13294" y="2818685"/>
            <a:ext cx="2661132" cy="376583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0B31EFB0-6822-3844-BBF7-405926DCC75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17575" y="2818687"/>
            <a:ext cx="2661132" cy="376583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37464485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237980-535E-4D6A-BEDD-CE882DFBE1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Lesson 2: What can be recycled? </a:t>
            </a:r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989747D-DBF9-43A0-BED3-7EA4CCBCB40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790" y="316799"/>
            <a:ext cx="1269363" cy="470373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97DAE584-F4E1-DC4C-8B4C-FFFD47BF39C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6834" y="1092242"/>
            <a:ext cx="374317" cy="374317"/>
          </a:xfrm>
          <a:prstGeom prst="rect">
            <a:avLst/>
          </a:prstGeom>
        </p:spPr>
      </p:pic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7952B8DC-27DD-1A44-B451-A697CDA485D1}"/>
              </a:ext>
            </a:extLst>
          </p:cNvPr>
          <p:cNvSpPr txBox="1">
            <a:spLocks/>
          </p:cNvSpPr>
          <p:nvPr/>
        </p:nvSpPr>
        <p:spPr>
          <a:xfrm>
            <a:off x="1888153" y="992611"/>
            <a:ext cx="5296060" cy="650074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 sz="34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r>
              <a:rPr lang="en-US" dirty="0"/>
              <a:t>The world’s deepest bin</a:t>
            </a:r>
          </a:p>
        </p:txBody>
      </p:sp>
      <p:sp>
        <p:nvSpPr>
          <p:cNvPr id="20" name="Rectangle 19">
            <a:hlinkClick r:id="rId5"/>
            <a:extLst>
              <a:ext uri="{FF2B5EF4-FFF2-40B4-BE49-F238E27FC236}">
                <a16:creationId xmlns:a16="http://schemas.microsoft.com/office/drawing/2014/main" id="{0164C171-4D08-7040-81B6-FFAE466FC50F}"/>
              </a:ext>
            </a:extLst>
          </p:cNvPr>
          <p:cNvSpPr/>
          <p:nvPr/>
        </p:nvSpPr>
        <p:spPr>
          <a:xfrm>
            <a:off x="1919288" y="1634593"/>
            <a:ext cx="7451863" cy="4191673"/>
          </a:xfrm>
          <a:prstGeom prst="rect">
            <a:avLst/>
          </a:prstGeom>
          <a:blipFill>
            <a:blip r:embed="rId6"/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20B1DC1-8735-7C4B-B88D-077C8403EFDC}"/>
              </a:ext>
            </a:extLst>
          </p:cNvPr>
          <p:cNvGrpSpPr/>
          <p:nvPr/>
        </p:nvGrpSpPr>
        <p:grpSpPr>
          <a:xfrm>
            <a:off x="1919289" y="6073324"/>
            <a:ext cx="2079653" cy="283221"/>
            <a:chOff x="395288" y="6073323"/>
            <a:chExt cx="2079653" cy="283221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1E6C638C-9989-5946-B320-C7F291B132BA}"/>
                </a:ext>
              </a:extLst>
            </p:cNvPr>
            <p:cNvGrpSpPr/>
            <p:nvPr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24" name="Group 23">
                <a:extLst>
                  <a:ext uri="{FF2B5EF4-FFF2-40B4-BE49-F238E27FC236}">
                    <a16:creationId xmlns:a16="http://schemas.microsoft.com/office/drawing/2014/main" id="{75DAEC62-6D7A-6347-B63D-A6D209AE8876}"/>
                  </a:ext>
                </a:extLst>
              </p:cNvPr>
              <p:cNvGrpSpPr/>
              <p:nvPr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26" name="Oval 25">
                  <a:extLst>
                    <a:ext uri="{FF2B5EF4-FFF2-40B4-BE49-F238E27FC236}">
                      <a16:creationId xmlns:a16="http://schemas.microsoft.com/office/drawing/2014/main" id="{CD8B2AA3-70B4-4D4E-8B11-FFF2AC71F475}"/>
                    </a:ext>
                  </a:extLst>
                </p:cNvPr>
                <p:cNvSpPr/>
                <p:nvPr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27" name="Oval 26">
                  <a:extLst>
                    <a:ext uri="{FF2B5EF4-FFF2-40B4-BE49-F238E27FC236}">
                      <a16:creationId xmlns:a16="http://schemas.microsoft.com/office/drawing/2014/main" id="{59B2FDC7-3CF8-6A47-80BE-9B6B79C31580}"/>
                    </a:ext>
                  </a:extLst>
                </p:cNvPr>
                <p:cNvSpPr/>
                <p:nvPr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019C6689-52C9-7D46-A83B-E4C48CF5938A}"/>
                  </a:ext>
                </a:extLst>
              </p:cNvPr>
              <p:cNvSpPr/>
              <p:nvPr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23" name="TextBox 22">
              <a:hlinkClick r:id="rId7"/>
              <a:extLst>
                <a:ext uri="{FF2B5EF4-FFF2-40B4-BE49-F238E27FC236}">
                  <a16:creationId xmlns:a16="http://schemas.microsoft.com/office/drawing/2014/main" id="{84488EC6-7910-DC4D-B2FC-6FF195C78CC8}"/>
                </a:ext>
              </a:extLst>
            </p:cNvPr>
            <p:cNvSpPr txBox="1"/>
            <p:nvPr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algn="ctr" defTabSz="457200"/>
              <a:r>
                <a:rPr lang="en-US" sz="1200" b="1" spc="300" dirty="0">
                  <a:solidFill>
                    <a:schemeClr val="tx1"/>
                  </a:solidFill>
                  <a:latin typeface="Century Gothic" panose="020B0502020202020204" pitchFamily="34" charset="0"/>
                </a:rPr>
                <a:t>VIEW VIDEO</a:t>
              </a:r>
            </a:p>
          </p:txBody>
        </p:sp>
      </p:grpSp>
      <p:sp>
        <p:nvSpPr>
          <p:cNvPr id="28" name="Rectangle 27">
            <a:extLst>
              <a:ext uri="{FF2B5EF4-FFF2-40B4-BE49-F238E27FC236}">
                <a16:creationId xmlns:a16="http://schemas.microsoft.com/office/drawing/2014/main" id="{1703F5CD-9CCD-9948-89E9-8130B74066AC}"/>
              </a:ext>
            </a:extLst>
          </p:cNvPr>
          <p:cNvSpPr/>
          <p:nvPr/>
        </p:nvSpPr>
        <p:spPr>
          <a:xfrm>
            <a:off x="2057645" y="6288671"/>
            <a:ext cx="180294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2836177863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237980-535E-4D6A-BEDD-CE882DFBE1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Lesson 2: What can be recycled? </a:t>
            </a:r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50D6D98-921B-4A56-99F5-AA9A5BE04E8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925" y="316799"/>
            <a:ext cx="1269363" cy="47037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252569A-8908-8547-B5C9-2B8E6F73B9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6834" y="1092242"/>
            <a:ext cx="374317" cy="374317"/>
          </a:xfrm>
          <a:prstGeom prst="rect">
            <a:avLst/>
          </a:prstGeom>
        </p:spPr>
      </p:pic>
      <p:sp>
        <p:nvSpPr>
          <p:cNvPr id="8" name="Text Placeholder 16">
            <a:extLst>
              <a:ext uri="{FF2B5EF4-FFF2-40B4-BE49-F238E27FC236}">
                <a16:creationId xmlns:a16="http://schemas.microsoft.com/office/drawing/2014/main" id="{4D3E3C80-BC3C-334E-854C-76F978C437C4}"/>
              </a:ext>
            </a:extLst>
          </p:cNvPr>
          <p:cNvSpPr txBox="1">
            <a:spLocks/>
          </p:cNvSpPr>
          <p:nvPr/>
        </p:nvSpPr>
        <p:spPr>
          <a:xfrm>
            <a:off x="1888153" y="992611"/>
            <a:ext cx="5296060" cy="650074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 sz="34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r>
              <a:rPr lang="en-US" dirty="0"/>
              <a:t>Bottle bank arcade</a:t>
            </a:r>
          </a:p>
        </p:txBody>
      </p:sp>
      <p:sp>
        <p:nvSpPr>
          <p:cNvPr id="9" name="Rectangle 8">
            <a:hlinkClick r:id="rId4"/>
            <a:extLst>
              <a:ext uri="{FF2B5EF4-FFF2-40B4-BE49-F238E27FC236}">
                <a16:creationId xmlns:a16="http://schemas.microsoft.com/office/drawing/2014/main" id="{169E187E-8383-BA42-8D2F-8B2895D8EC45}"/>
              </a:ext>
            </a:extLst>
          </p:cNvPr>
          <p:cNvSpPr/>
          <p:nvPr/>
        </p:nvSpPr>
        <p:spPr>
          <a:xfrm>
            <a:off x="1919288" y="1634593"/>
            <a:ext cx="7451863" cy="4191673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823B07B0-EB8A-BB40-99F3-DDBE3F22A7DB}"/>
              </a:ext>
            </a:extLst>
          </p:cNvPr>
          <p:cNvGrpSpPr/>
          <p:nvPr/>
        </p:nvGrpSpPr>
        <p:grpSpPr>
          <a:xfrm>
            <a:off x="1919289" y="6073324"/>
            <a:ext cx="2079653" cy="283221"/>
            <a:chOff x="395288" y="6073323"/>
            <a:chExt cx="2079653" cy="283221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772A7360-CCDE-BC4F-99BF-9B2CD28FD40E}"/>
                </a:ext>
              </a:extLst>
            </p:cNvPr>
            <p:cNvGrpSpPr/>
            <p:nvPr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B9C7AD77-5DA2-C845-BD3C-1BE3104CF3DE}"/>
                  </a:ext>
                </a:extLst>
              </p:cNvPr>
              <p:cNvGrpSpPr/>
              <p:nvPr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15" name="Oval 14">
                  <a:extLst>
                    <a:ext uri="{FF2B5EF4-FFF2-40B4-BE49-F238E27FC236}">
                      <a16:creationId xmlns:a16="http://schemas.microsoft.com/office/drawing/2014/main" id="{8922F2F0-B0D8-114B-8298-216F6F484AF8}"/>
                    </a:ext>
                  </a:extLst>
                </p:cNvPr>
                <p:cNvSpPr/>
                <p:nvPr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16" name="Oval 15">
                  <a:extLst>
                    <a:ext uri="{FF2B5EF4-FFF2-40B4-BE49-F238E27FC236}">
                      <a16:creationId xmlns:a16="http://schemas.microsoft.com/office/drawing/2014/main" id="{3CC4F633-EE7F-5E4E-8F12-E2CBEDEB0C98}"/>
                    </a:ext>
                  </a:extLst>
                </p:cNvPr>
                <p:cNvSpPr/>
                <p:nvPr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7FEE56BD-A813-E942-9614-C88C0170229A}"/>
                  </a:ext>
                </a:extLst>
              </p:cNvPr>
              <p:cNvSpPr/>
              <p:nvPr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12" name="TextBox 11">
              <a:hlinkClick r:id="rId4"/>
              <a:extLst>
                <a:ext uri="{FF2B5EF4-FFF2-40B4-BE49-F238E27FC236}">
                  <a16:creationId xmlns:a16="http://schemas.microsoft.com/office/drawing/2014/main" id="{993BA993-B989-E547-BC5A-E3FA758C6F86}"/>
                </a:ext>
              </a:extLst>
            </p:cNvPr>
            <p:cNvSpPr txBox="1"/>
            <p:nvPr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algn="ctr" defTabSz="457200"/>
              <a:r>
                <a:rPr lang="en-US" sz="1200" b="1" spc="300">
                  <a:solidFill>
                    <a:schemeClr val="tx1"/>
                  </a:solidFill>
                  <a:latin typeface="Century Gothic" panose="020B0502020202020204" pitchFamily="34" charset="0"/>
                </a:rPr>
                <a:t>VIEW VIDEO</a:t>
              </a:r>
            </a:p>
          </p:txBody>
        </p: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5C104132-91ED-BF48-9299-AD1D5FC0C433}"/>
              </a:ext>
            </a:extLst>
          </p:cNvPr>
          <p:cNvSpPr/>
          <p:nvPr/>
        </p:nvSpPr>
        <p:spPr>
          <a:xfrm>
            <a:off x="2057645" y="6288671"/>
            <a:ext cx="180294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248011018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65BEB78-E4DE-4E91-B104-8400E1E1F2F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anchor="ctr"/>
          <a:lstStyle/>
          <a:p>
            <a:r>
              <a:rPr lang="en-US" dirty="0"/>
              <a:t>Polyester can be recycled 7-9 times, depending on use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E0742AA-8CFA-4631-B72F-D3DD275A2A4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7953" y="316799"/>
            <a:ext cx="1269363" cy="470373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6D81AB91-3BC6-8B48-A803-2448BB9AE5B0}"/>
              </a:ext>
            </a:extLst>
          </p:cNvPr>
          <p:cNvSpPr txBox="1">
            <a:spLocks/>
          </p:cNvSpPr>
          <p:nvPr/>
        </p:nvSpPr>
        <p:spPr>
          <a:xfrm>
            <a:off x="5540830" y="415064"/>
            <a:ext cx="4263571" cy="2489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/>
          <a:lstStyle>
            <a:lvl1pPr marL="0" marR="0" indent="0" algn="r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>
              <a:defRPr/>
            </a:pPr>
            <a:endParaRPr lang="en-US">
              <a:solidFill>
                <a:srgbClr val="EFF0EF">
                  <a:lumMod val="10000"/>
                </a:srgbClr>
              </a:solidFill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AD18BF6F-8563-45C9-AB7D-FE00ED40EB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57462" y="415064"/>
            <a:ext cx="3946939" cy="273845"/>
          </a:xfrm>
        </p:spPr>
        <p:txBody>
          <a:bodyPr/>
          <a:lstStyle/>
          <a:p>
            <a:r>
              <a:rPr lang="en-US" dirty="0"/>
              <a:t>Lesson 2: What can be recycled?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4387612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2F40506-3D93-44D3-B60B-79CE47E6D1C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anchor="ctr"/>
          <a:lstStyle/>
          <a:p>
            <a:endParaRPr lang="en-US" dirty="0"/>
          </a:p>
          <a:p>
            <a:r>
              <a:rPr lang="en-US" dirty="0"/>
              <a:t>Polyester can be recycled 7-9 times, depending on use.</a:t>
            </a:r>
            <a:endParaRPr lang="en-GB" dirty="0"/>
          </a:p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28CCFE1-775F-4C7B-98CC-E8D9F9AD182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3984" y="316799"/>
            <a:ext cx="1269363" cy="470373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255F875D-AE8B-4D28-8CC0-B3415B0717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61077" y="415062"/>
            <a:ext cx="3946939" cy="273845"/>
          </a:xfrm>
        </p:spPr>
        <p:txBody>
          <a:bodyPr/>
          <a:lstStyle/>
          <a:p>
            <a:r>
              <a:rPr lang="en-US" dirty="0"/>
              <a:t>Lesson 2: What can be recycled?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3024240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65BEB78-E4DE-4E91-B104-8400E1E1F2F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anchor="ctr"/>
          <a:lstStyle/>
          <a:p>
            <a:r>
              <a:rPr lang="en-US" dirty="0"/>
              <a:t>If you have 400 empty crisp packets Walkers will send a courier to pick them up, and be recycled, for free.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E0742AA-8CFA-4631-B72F-D3DD275A2A4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872" y="304360"/>
            <a:ext cx="1269363" cy="470373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6D81AB91-3BC6-8B48-A803-2448BB9AE5B0}"/>
              </a:ext>
            </a:extLst>
          </p:cNvPr>
          <p:cNvSpPr txBox="1">
            <a:spLocks/>
          </p:cNvSpPr>
          <p:nvPr/>
        </p:nvSpPr>
        <p:spPr>
          <a:xfrm>
            <a:off x="5540830" y="415064"/>
            <a:ext cx="4263571" cy="2489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/>
          <a:lstStyle>
            <a:lvl1pPr marL="0" marR="0" indent="0" algn="r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>
              <a:defRPr/>
            </a:pPr>
            <a:endParaRPr lang="en-US">
              <a:solidFill>
                <a:srgbClr val="EFF0EF">
                  <a:lumMod val="10000"/>
                </a:srgbClr>
              </a:solidFill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AD18BF6F-8563-45C9-AB7D-FE00ED40EB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57462" y="415064"/>
            <a:ext cx="3946939" cy="273845"/>
          </a:xfrm>
        </p:spPr>
        <p:txBody>
          <a:bodyPr/>
          <a:lstStyle/>
          <a:p>
            <a:r>
              <a:rPr lang="en-US" dirty="0"/>
              <a:t>Lesson 2: What can be recycled?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4220248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2F40506-3D93-44D3-B60B-79CE47E6D1C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anchor="ctr"/>
          <a:lstStyle/>
          <a:p>
            <a:r>
              <a:rPr lang="en-US" dirty="0"/>
              <a:t>If you have 400 empty crisp packets walkers will send a courier to pick them up, and be recycled, for free.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28CCFE1-775F-4C7B-98CC-E8D9F9AD182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7404" y="316799"/>
            <a:ext cx="1269363" cy="470373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255F875D-AE8B-4D28-8CC0-B3415B0717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57462" y="415064"/>
            <a:ext cx="3946939" cy="273845"/>
          </a:xfrm>
        </p:spPr>
        <p:txBody>
          <a:bodyPr/>
          <a:lstStyle/>
          <a:p>
            <a:r>
              <a:rPr lang="en-US" dirty="0"/>
              <a:t>Lesson 2: What can be recycled?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19320000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9672817-B829-4ADA-A118-96D36B93378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anchor="ctr"/>
          <a:lstStyle/>
          <a:p>
            <a:r>
              <a:rPr lang="en-US" dirty="0"/>
              <a:t>T</a:t>
            </a:r>
            <a:r>
              <a:rPr lang="en-GB" dirty="0"/>
              <a:t>he average person in Europe uses 50kg of plastic a year.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51C8BF8-A9A8-4484-8A46-65630EE927C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694" y="316799"/>
            <a:ext cx="1269363" cy="470373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72F60D06-A74F-4CCE-A98D-CB68BC14AA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57462" y="415064"/>
            <a:ext cx="3946939" cy="273845"/>
          </a:xfrm>
        </p:spPr>
        <p:txBody>
          <a:bodyPr/>
          <a:lstStyle/>
          <a:p>
            <a:r>
              <a:rPr lang="en-US" dirty="0"/>
              <a:t>Lesson 2: What can be recycled?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7816991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26DBD7-B848-4D8D-AB33-982FAC8E26C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anchor="ctr"/>
          <a:lstStyle/>
          <a:p>
            <a:r>
              <a:rPr lang="en-US" dirty="0"/>
              <a:t>T</a:t>
            </a:r>
            <a:r>
              <a:rPr lang="en-GB" dirty="0"/>
              <a:t>he average person in Europe uses 50kg of plastic a year.</a:t>
            </a:r>
          </a:p>
          <a:p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A45CA91-D01E-4339-B266-09032CEBA88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324" y="316799"/>
            <a:ext cx="1269363" cy="470373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F8410400-FBBA-4C53-93DD-8FEA204A7B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57462" y="415064"/>
            <a:ext cx="3946939" cy="273845"/>
          </a:xfrm>
        </p:spPr>
        <p:txBody>
          <a:bodyPr/>
          <a:lstStyle/>
          <a:p>
            <a:r>
              <a:rPr lang="en-US" dirty="0"/>
              <a:t>Lesson 2: What can be recycled?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0416433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C47561-79CD-43E9-985C-BE7CEAAB19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2: What can be recycled? 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7FD1D9-B9C1-4DF9-8089-62EC976FAA4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888153" y="992611"/>
            <a:ext cx="5296060" cy="697042"/>
          </a:xfrm>
        </p:spPr>
        <p:txBody>
          <a:bodyPr/>
          <a:lstStyle/>
          <a:p>
            <a:r>
              <a:rPr lang="en-US"/>
              <a:t>What can be recycled?</a:t>
            </a:r>
            <a:endParaRPr lang="en-GB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CE2FCB8A-BF35-4A48-BB45-38AE6EC5A7DF}"/>
              </a:ext>
            </a:extLst>
          </p:cNvPr>
          <p:cNvSpPr txBox="1">
            <a:spLocks/>
          </p:cNvSpPr>
          <p:nvPr/>
        </p:nvSpPr>
        <p:spPr>
          <a:xfrm>
            <a:off x="1919289" y="1823625"/>
            <a:ext cx="8353425" cy="9019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/>
          <a:lstStyle>
            <a:lvl1pPr marL="0" marR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2000" b="0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r>
              <a:rPr lang="en-US" b="1"/>
              <a:t>RECYCLABLE                                                             NON- RECYCLABLE</a:t>
            </a:r>
            <a:endParaRPr lang="en-GB" b="1"/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2D142F06-54FA-8B48-96BE-0F10646CE030}"/>
              </a:ext>
            </a:extLst>
          </p:cNvPr>
          <p:cNvSpPr txBox="1">
            <a:spLocks/>
          </p:cNvSpPr>
          <p:nvPr/>
        </p:nvSpPr>
        <p:spPr>
          <a:xfrm>
            <a:off x="1919289" y="1562963"/>
            <a:ext cx="8353425" cy="22812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/>
          <a:lstStyle>
            <a:lvl1pPr marL="0" marR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2000" b="0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endParaRPr lang="en-GB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A62F02B5-BEA1-8E47-AC49-0F23A57EDC94}"/>
              </a:ext>
            </a:extLst>
          </p:cNvPr>
          <p:cNvSpPr/>
          <p:nvPr/>
        </p:nvSpPr>
        <p:spPr>
          <a:xfrm>
            <a:off x="1888153" y="2563785"/>
            <a:ext cx="1846998" cy="1846998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1850E30-E0B4-8344-BBF9-125CF9765128}"/>
              </a:ext>
            </a:extLst>
          </p:cNvPr>
          <p:cNvSpPr/>
          <p:nvPr/>
        </p:nvSpPr>
        <p:spPr>
          <a:xfrm>
            <a:off x="3814932" y="2571342"/>
            <a:ext cx="1846998" cy="1846998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539774D0-BE98-5847-BEB7-675AD0C3783F}"/>
              </a:ext>
            </a:extLst>
          </p:cNvPr>
          <p:cNvSpPr/>
          <p:nvPr/>
        </p:nvSpPr>
        <p:spPr>
          <a:xfrm>
            <a:off x="6498935" y="2578899"/>
            <a:ext cx="1846998" cy="1846998"/>
          </a:xfrm>
          <a:prstGeom prst="ellipse">
            <a:avLst/>
          </a:prstGeom>
          <a:blipFill>
            <a:blip r:embed="rId4"/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9A033C20-FBDA-E04C-9AB6-F53DC2297212}"/>
              </a:ext>
            </a:extLst>
          </p:cNvPr>
          <p:cNvSpPr/>
          <p:nvPr/>
        </p:nvSpPr>
        <p:spPr>
          <a:xfrm>
            <a:off x="8425714" y="2586456"/>
            <a:ext cx="1846998" cy="1846998"/>
          </a:xfrm>
          <a:prstGeom prst="ellipse">
            <a:avLst/>
          </a:prstGeom>
          <a:blipFill>
            <a:blip r:embed="rId5"/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3A7E9D79-3F00-E545-A190-1BF4F770B7BC}"/>
              </a:ext>
            </a:extLst>
          </p:cNvPr>
          <p:cNvSpPr/>
          <p:nvPr/>
        </p:nvSpPr>
        <p:spPr>
          <a:xfrm>
            <a:off x="8425714" y="4544754"/>
            <a:ext cx="1846998" cy="1846998"/>
          </a:xfrm>
          <a:prstGeom prst="ellipse">
            <a:avLst/>
          </a:prstGeom>
          <a:blipFill>
            <a:blip r:embed="rId6"/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0F7DA18B-9ED2-3846-AE41-5A9AC06A521B}"/>
              </a:ext>
            </a:extLst>
          </p:cNvPr>
          <p:cNvSpPr/>
          <p:nvPr/>
        </p:nvSpPr>
        <p:spPr>
          <a:xfrm>
            <a:off x="6498935" y="4552311"/>
            <a:ext cx="1846998" cy="1846998"/>
          </a:xfrm>
          <a:prstGeom prst="ellipse">
            <a:avLst/>
          </a:prstGeom>
          <a:blipFill>
            <a:blip r:embed="rId7"/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59EC6255-68C9-2246-84A5-ED1C3AE3118C}"/>
              </a:ext>
            </a:extLst>
          </p:cNvPr>
          <p:cNvSpPr/>
          <p:nvPr/>
        </p:nvSpPr>
        <p:spPr>
          <a:xfrm>
            <a:off x="3814932" y="4559868"/>
            <a:ext cx="1846998" cy="1846998"/>
          </a:xfrm>
          <a:prstGeom prst="ellipse">
            <a:avLst/>
          </a:prstGeom>
          <a:blipFill>
            <a:blip r:embed="rId8"/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0956521-3E29-B141-9109-CC7253EA4BFB}"/>
              </a:ext>
            </a:extLst>
          </p:cNvPr>
          <p:cNvSpPr/>
          <p:nvPr/>
        </p:nvSpPr>
        <p:spPr>
          <a:xfrm>
            <a:off x="1888153" y="4595939"/>
            <a:ext cx="1846998" cy="1846998"/>
          </a:xfrm>
          <a:prstGeom prst="ellipse">
            <a:avLst/>
          </a:prstGeom>
          <a:blipFill>
            <a:blip r:embed="rId9"/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46329F96-5730-46FE-A1C1-D645D9F18C81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785" y="316799"/>
            <a:ext cx="1269363" cy="47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7601664"/>
      </p:ext>
    </p:extLst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9672817-B829-4ADA-A118-96D36B93378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anchor="ctr"/>
          <a:lstStyle/>
          <a:p>
            <a:r>
              <a:rPr lang="en-US"/>
              <a:t>H</a:t>
            </a:r>
            <a:r>
              <a:rPr lang="en-GB"/>
              <a:t>&amp;M accept fabric and clothes to be reused or recycled. For every bag they give a £5 voucher.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51C8BF8-A9A8-4484-8A46-65630EE927C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1791" y="316799"/>
            <a:ext cx="1269363" cy="470373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72F60D06-A74F-4CCE-A98D-CB68BC14AA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57462" y="415064"/>
            <a:ext cx="3946939" cy="273845"/>
          </a:xfrm>
        </p:spPr>
        <p:txBody>
          <a:bodyPr/>
          <a:lstStyle/>
          <a:p>
            <a:r>
              <a:rPr lang="en-US" dirty="0"/>
              <a:t>Lesson 2: What can be recycled?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460272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2F40506-3D93-44D3-B60B-79CE47E6D1C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anchor="ctr"/>
          <a:lstStyle/>
          <a:p>
            <a:r>
              <a:rPr lang="en-US"/>
              <a:t>H</a:t>
            </a:r>
            <a:r>
              <a:rPr lang="en-GB"/>
              <a:t>&amp;M accept fabric and clothes to be reused or recycled. For every bag they give a £5 voucher.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28CCFE1-775F-4C7B-98CC-E8D9F9AD182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3162" y="316799"/>
            <a:ext cx="1269363" cy="470373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255F875D-AE8B-4D28-8CC0-B3415B0717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57462" y="415064"/>
            <a:ext cx="3946939" cy="273845"/>
          </a:xfrm>
        </p:spPr>
        <p:txBody>
          <a:bodyPr/>
          <a:lstStyle/>
          <a:p>
            <a:r>
              <a:rPr lang="en-US" dirty="0"/>
              <a:t>Lesson 2: What can be recycled?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9322290"/>
      </p:ext>
    </p:extLst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AD9CEAB4-7A6D-47FC-A0F0-F5F2C72855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48130" y="415064"/>
            <a:ext cx="4056270" cy="273845"/>
          </a:xfrm>
        </p:spPr>
        <p:txBody>
          <a:bodyPr/>
          <a:lstStyle/>
          <a:p>
            <a:r>
              <a:rPr lang="en-US" dirty="0"/>
              <a:t>Lesson 2: What can be recycled?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2E27BF3-2691-479B-AA7A-E8E223AA8AC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/>
              <a:t>Home learning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EF158D3-B38D-43F2-BB25-3D28BD6E34A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85538" y="1810357"/>
            <a:ext cx="3593301" cy="2281236"/>
          </a:xfrm>
        </p:spPr>
        <p:txBody>
          <a:bodyPr lIns="45719" rIns="45719" anchor="t"/>
          <a:lstStyle/>
          <a:p>
            <a:r>
              <a:rPr lang="en-GB" dirty="0"/>
              <a:t>One-week recycling diary:</a:t>
            </a:r>
          </a:p>
          <a:p>
            <a:r>
              <a:rPr lang="en-GB" dirty="0"/>
              <a:t>List all the products you recycle, including how you recycle them. </a:t>
            </a:r>
          </a:p>
          <a:p>
            <a:r>
              <a:rPr lang="en-GB" dirty="0"/>
              <a:t>For each day estimate how much you recycled in grams.</a:t>
            </a:r>
            <a:endParaRPr lang="en-US" dirty="0">
              <a:latin typeface="Century Gothic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4109CE9-A5FC-4313-B4A6-A923B8F5774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926" y="316799"/>
            <a:ext cx="1269363" cy="470373"/>
          </a:xfrm>
          <a:prstGeom prst="rect">
            <a:avLst/>
          </a:prstGeom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58D0E5A0-53BB-624B-8822-1088E2064C1B}"/>
              </a:ext>
            </a:extLst>
          </p:cNvPr>
          <p:cNvSpPr/>
          <p:nvPr/>
        </p:nvSpPr>
        <p:spPr>
          <a:xfrm>
            <a:off x="5073601" y="0"/>
            <a:ext cx="7317033" cy="7143232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100000" sy="100000" flip="none" algn="t"/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112203157"/>
      </p:ext>
    </p:extLst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68331C9-527F-3B4F-B0A9-65AD25DF50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2: What can be recycled?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55C7812-8F64-FD4C-9E3A-2432EF3C0FF1}"/>
              </a:ext>
            </a:extLst>
          </p:cNvPr>
          <p:cNvSpPr txBox="1"/>
          <p:nvPr/>
        </p:nvSpPr>
        <p:spPr>
          <a:xfrm>
            <a:off x="1887539" y="1172037"/>
            <a:ext cx="5114911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/>
            <a:r>
              <a:rPr lang="en-US" sz="3400" b="1">
                <a:solidFill>
                  <a:srgbClr val="25233F"/>
                </a:solidFill>
                <a:latin typeface="Century Gothic" panose="020B0502020202020204" pitchFamily="34" charset="0"/>
              </a:rPr>
              <a:t>Image credits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56EB6E4-D787-8743-9966-B84DA0516663}"/>
              </a:ext>
            </a:extLst>
          </p:cNvPr>
          <p:cNvSpPr txBox="1"/>
          <p:nvPr/>
        </p:nvSpPr>
        <p:spPr>
          <a:xfrm>
            <a:off x="1887538" y="6407480"/>
            <a:ext cx="7623622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/>
            <a:r>
              <a:rPr lang="en-US" sz="1400" b="1">
                <a:solidFill>
                  <a:schemeClr val="bg1"/>
                </a:solidFill>
              </a:rPr>
              <a:t>All other images are courtesy of Encounter Edu</a:t>
            </a: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74445D36-D05B-6349-8F97-81CC28483D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3773608"/>
              </p:ext>
            </p:extLst>
          </p:nvPr>
        </p:nvGraphicFramePr>
        <p:xfrm>
          <a:off x="1837510" y="2066609"/>
          <a:ext cx="8428117" cy="176278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15576">
                  <a:extLst>
                    <a:ext uri="{9D8B030D-6E8A-4147-A177-3AD203B41FA5}">
                      <a16:colId xmlns:a16="http://schemas.microsoft.com/office/drawing/2014/main" val="2797114442"/>
                    </a:ext>
                  </a:extLst>
                </a:gridCol>
                <a:gridCol w="2345635">
                  <a:extLst>
                    <a:ext uri="{9D8B030D-6E8A-4147-A177-3AD203B41FA5}">
                      <a16:colId xmlns:a16="http://schemas.microsoft.com/office/drawing/2014/main" val="2159196442"/>
                    </a:ext>
                  </a:extLst>
                </a:gridCol>
                <a:gridCol w="5266906">
                  <a:extLst>
                    <a:ext uri="{9D8B030D-6E8A-4147-A177-3AD203B41FA5}">
                      <a16:colId xmlns:a16="http://schemas.microsoft.com/office/drawing/2014/main" val="2857316932"/>
                    </a:ext>
                  </a:extLst>
                </a:gridCol>
              </a:tblGrid>
              <a:tr h="309252">
                <a:tc>
                  <a:txBody>
                    <a:bodyPr/>
                    <a:lstStyle/>
                    <a:p>
                      <a:pPr algn="l"/>
                      <a:r>
                        <a:rPr lang="en-US" sz="1400" b="1">
                          <a:solidFill>
                            <a:schemeClr val="bg1"/>
                          </a:solidFill>
                        </a:rPr>
                        <a:t>Slide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1">
                          <a:solidFill>
                            <a:schemeClr val="bg1"/>
                          </a:solidFill>
                        </a:rPr>
                        <a:t>Title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1">
                          <a:solidFill>
                            <a:schemeClr val="bg1"/>
                          </a:solidFill>
                        </a:rPr>
                        <a:t>Attribution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06762883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Glass jars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Geralt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 via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Pixabay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91829576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7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>
                          <a:solidFill>
                            <a:schemeClr val="bg1"/>
                          </a:solidFill>
                        </a:rPr>
                        <a:t>Sewing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Adonyi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Gábor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 via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Pexels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26884785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22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>
                          <a:solidFill>
                            <a:schemeClr val="bg1"/>
                          </a:solidFill>
                        </a:rPr>
                        <a:t>Recycling Bins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err="1">
                          <a:solidFill>
                            <a:schemeClr val="bg1"/>
                          </a:solidFill>
                        </a:rPr>
                        <a:t>Imordaf</a:t>
                      </a:r>
                      <a:r>
                        <a:rPr lang="en-US" sz="1200">
                          <a:solidFill>
                            <a:schemeClr val="bg1"/>
                          </a:solidFill>
                        </a:rPr>
                        <a:t> via </a:t>
                      </a:r>
                      <a:r>
                        <a:rPr lang="en-US" sz="1200" err="1">
                          <a:solidFill>
                            <a:schemeClr val="bg1"/>
                          </a:solidFill>
                        </a:rPr>
                        <a:t>Pixabay</a:t>
                      </a:r>
                      <a:endParaRPr lang="en-US" sz="12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01014610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endParaRPr lang="en-US" sz="12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64702423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endParaRPr lang="en-US" sz="12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25647701"/>
                  </a:ext>
                </a:extLst>
              </a:tr>
            </a:tbl>
          </a:graphicData>
        </a:graphic>
      </p:graphicFrame>
      <p:pic>
        <p:nvPicPr>
          <p:cNvPr id="8" name="Picture 7">
            <a:extLst>
              <a:ext uri="{FF2B5EF4-FFF2-40B4-BE49-F238E27FC236}">
                <a16:creationId xmlns:a16="http://schemas.microsoft.com/office/drawing/2014/main" id="{10C05F90-3BD6-4FA7-B5AD-2B0B17B0284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175" y="316799"/>
            <a:ext cx="1269363" cy="47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0376139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33CDB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B364A9D-960C-2E43-B023-EC7F5CE6F6A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US"/>
              <a:t>Lesson 2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4882A6-0CA0-D34A-9EBE-823516A55AE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48253" y="4096336"/>
            <a:ext cx="4576056" cy="2481482"/>
          </a:xfrm>
        </p:spPr>
        <p:txBody>
          <a:bodyPr>
            <a:normAutofit/>
          </a:bodyPr>
          <a:lstStyle/>
          <a:p>
            <a:r>
              <a:rPr lang="en-GB" dirty="0"/>
              <a:t>Should we recycle? 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B97C244-65EB-B84D-83C2-EA0659FF035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09347" y="310101"/>
            <a:ext cx="1737280" cy="292537"/>
          </a:xfrm>
          <a:solidFill>
            <a:srgbClr val="A0D0DC"/>
          </a:solidFill>
        </p:spPr>
        <p:txBody>
          <a:bodyPr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dirty="0"/>
              <a:t>Ocean Plastics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5221FF7-FAC9-274F-8A9D-930A8BEA033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15705" y="703832"/>
            <a:ext cx="1800000" cy="156984"/>
          </a:xfrm>
          <a:solidFill>
            <a:srgbClr val="A0D0DC"/>
          </a:solidFill>
        </p:spPr>
        <p:txBody>
          <a:bodyPr>
            <a:noAutofit/>
          </a:bodyPr>
          <a:lstStyle/>
          <a:p>
            <a:r>
              <a:rPr lang="en-US" dirty="0"/>
              <a:t>Design and Technology | 11-14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6C5C6D49-D0A6-4544-8D13-9E7A5F53C0D5}"/>
              </a:ext>
            </a:extLst>
          </p:cNvPr>
          <p:cNvSpPr/>
          <p:nvPr/>
        </p:nvSpPr>
        <p:spPr>
          <a:xfrm>
            <a:off x="5024309" y="-882000"/>
            <a:ext cx="7740000" cy="7740000"/>
          </a:xfrm>
          <a:prstGeom prst="ellipse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B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552F023-6151-4169-2DB1-60BE18507FE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608" y="1074348"/>
            <a:ext cx="1759019" cy="651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2994093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D7CD11-D9F8-DF46-8DE2-0A84D496BA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Lesson 2: What can be recycled?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E580031-1FDA-AB45-A636-04346B50202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/>
              <a:t>Ocean Plastics Design and Technology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09C0F64-C1C6-8C46-AC2B-1BA109FF298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ln>
            <a:noFill/>
          </a:ln>
        </p:spPr>
        <p:txBody>
          <a:bodyPr/>
          <a:lstStyle/>
          <a:p>
            <a:r>
              <a:rPr lang="en-US" sz="1800"/>
              <a:t>How do we reduce reuse and refuse plastic products?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E299A568-83BF-C345-A026-FF011DEC7B6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ln>
            <a:noFill/>
          </a:ln>
        </p:spPr>
        <p:txBody>
          <a:bodyPr/>
          <a:lstStyle/>
          <a:p>
            <a:r>
              <a:rPr lang="en-US" sz="1800"/>
              <a:t>Can redesigning products help?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78FA819F-4BF9-D647-AC28-30E48B90A3A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ln>
            <a:noFill/>
          </a:ln>
        </p:spPr>
        <p:txBody>
          <a:bodyPr/>
          <a:lstStyle/>
          <a:p>
            <a:r>
              <a:rPr lang="en-US" sz="1800"/>
              <a:t>Design Task 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67466B9D-6809-9C48-9584-990213A9821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ln>
            <a:noFill/>
          </a:ln>
        </p:spPr>
        <p:txBody>
          <a:bodyPr/>
          <a:lstStyle/>
          <a:p>
            <a:r>
              <a:rPr lang="en-US" sz="1800"/>
              <a:t>Should we repair?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1DB1B636-33BF-074D-B131-8FCC58AA5BF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ln>
            <a:noFill/>
          </a:ln>
        </p:spPr>
        <p:txBody>
          <a:bodyPr/>
          <a:lstStyle/>
          <a:p>
            <a:r>
              <a:rPr lang="en-US" sz="1800"/>
              <a:t>What can we do to reduce ocean plastic pollution? 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66518BD7-D687-A14C-B50C-3D6F3D1CBFDE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ln>
            <a:noFill/>
          </a:ln>
        </p:spPr>
        <p:txBody>
          <a:bodyPr/>
          <a:lstStyle/>
          <a:p>
            <a:r>
              <a:rPr lang="en-US" sz="1800"/>
              <a:t>Why should we recycle?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D08CB00-E59D-4F32-9DE7-98F24E47A1F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785" y="316799"/>
            <a:ext cx="1269363" cy="47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7463593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1F0EDB-3BF1-40C1-868B-19CF4EF4C0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Lesson 2: What can be recycled? 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5A842F-46A4-4D1B-BF55-0C411BA0E83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888153" y="2149372"/>
            <a:ext cx="8503622" cy="2281237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GB" dirty="0"/>
              <a:t>Identify what can and cannot be recycled</a:t>
            </a:r>
          </a:p>
          <a:p>
            <a:pPr lvl="0">
              <a:lnSpc>
                <a:spcPct val="150000"/>
              </a:lnSpc>
            </a:pPr>
            <a:r>
              <a:rPr lang="en-GB" dirty="0"/>
              <a:t>Define recycling</a:t>
            </a:r>
          </a:p>
          <a:p>
            <a:pPr lvl="0">
              <a:lnSpc>
                <a:spcPct val="150000"/>
              </a:lnSpc>
            </a:pPr>
            <a:r>
              <a:rPr lang="en-GB" dirty="0"/>
              <a:t>Describe how you currently recycle</a:t>
            </a:r>
          </a:p>
          <a:p>
            <a:pPr lvl="0">
              <a:lnSpc>
                <a:spcPct val="150000"/>
              </a:lnSpc>
            </a:pPr>
            <a:r>
              <a:rPr lang="en-GB" dirty="0"/>
              <a:t>Analyse trends in recycling behaviours</a:t>
            </a:r>
          </a:p>
          <a:p>
            <a:pPr lvl="0">
              <a:lnSpc>
                <a:spcPct val="150000"/>
              </a:lnSpc>
            </a:pPr>
            <a:r>
              <a:rPr lang="en-GB" dirty="0"/>
              <a:t>Examine the different ways to recycle different materials</a:t>
            </a:r>
          </a:p>
          <a:p>
            <a:pPr lvl="0">
              <a:lnSpc>
                <a:spcPct val="150000"/>
              </a:lnSpc>
            </a:pPr>
            <a:r>
              <a:rPr lang="en-GB" dirty="0"/>
              <a:t>Design a new method of recycling based on user centred design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5B47040-1597-404F-881C-8590C0F9065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785" y="316799"/>
            <a:ext cx="1269363" cy="47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9296300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33CDB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1A7602-9CEC-4F9C-9F9A-3D8E46A48B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Lesson 2: What can be recycled? 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30A6B9-889F-415D-8284-5E53BC60F65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06176" y="1240456"/>
            <a:ext cx="5489826" cy="1760864"/>
          </a:xfrm>
        </p:spPr>
        <p:txBody>
          <a:bodyPr/>
          <a:lstStyle/>
          <a:p>
            <a:r>
              <a:rPr lang="en-US" dirty="0"/>
              <a:t>How do you recycle?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D18DFE-04A5-47BE-A3C5-619170CEEE5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06176" y="2542129"/>
            <a:ext cx="5119566" cy="570942"/>
          </a:xfrm>
        </p:spPr>
        <p:txBody>
          <a:bodyPr/>
          <a:lstStyle/>
          <a:p>
            <a:r>
              <a:rPr lang="en-US" dirty="0"/>
              <a:t>Complete recycling questionnaire independently.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E3CE068-D046-4875-97C5-5F665950E48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785" y="316799"/>
            <a:ext cx="1269363" cy="470373"/>
          </a:xfrm>
          <a:prstGeom prst="rect">
            <a:avLst/>
          </a:prstGeom>
        </p:spPr>
      </p:pic>
      <p:pic>
        <p:nvPicPr>
          <p:cNvPr id="8" name="Picture 7" descr="A screenshot of a cell phone&#10;&#10;Description automatically generated">
            <a:extLst>
              <a:ext uri="{FF2B5EF4-FFF2-40B4-BE49-F238E27FC236}">
                <a16:creationId xmlns:a16="http://schemas.microsoft.com/office/drawing/2014/main" id="{9434A248-DD5E-6341-B20E-E96B7C23B82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99739" y="929197"/>
            <a:ext cx="3900922" cy="551374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64059051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548537-917D-4021-AB47-FC2C0A4C81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Lesson 2: What can be recycled? 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4E82E9-A511-4657-B143-4A371BE6C1B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16404" y="1001189"/>
            <a:ext cx="8383241" cy="650074"/>
          </a:xfrm>
        </p:spPr>
        <p:txBody>
          <a:bodyPr/>
          <a:lstStyle/>
          <a:p>
            <a:r>
              <a:rPr lang="en-US" dirty="0"/>
              <a:t>What happens when you recycle?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009430C-6A30-41D2-9CA8-6C894F3103F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785" y="316799"/>
            <a:ext cx="1269363" cy="470373"/>
          </a:xfrm>
          <a:prstGeom prst="rect">
            <a:avLst/>
          </a:prstGeom>
        </p:spPr>
      </p:pic>
      <p:sp>
        <p:nvSpPr>
          <p:cNvPr id="8" name="Rectangle 7">
            <a:hlinkClick r:id="rId3"/>
            <a:extLst>
              <a:ext uri="{FF2B5EF4-FFF2-40B4-BE49-F238E27FC236}">
                <a16:creationId xmlns:a16="http://schemas.microsoft.com/office/drawing/2014/main" id="{14274416-D697-DB48-90D0-B4EDA776A91F}"/>
              </a:ext>
            </a:extLst>
          </p:cNvPr>
          <p:cNvSpPr/>
          <p:nvPr/>
        </p:nvSpPr>
        <p:spPr>
          <a:xfrm>
            <a:off x="1919289" y="1692789"/>
            <a:ext cx="7628994" cy="4661438"/>
          </a:xfrm>
          <a:prstGeom prst="rect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4E5DD9F-1358-A84B-B04D-5B55A2D29E3A}"/>
              </a:ext>
            </a:extLst>
          </p:cNvPr>
          <p:cNvSpPr/>
          <p:nvPr/>
        </p:nvSpPr>
        <p:spPr>
          <a:xfrm>
            <a:off x="2057645" y="6288671"/>
            <a:ext cx="180294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EECE9553-90E6-FD49-9035-583091DB8FFD}"/>
              </a:ext>
            </a:extLst>
          </p:cNvPr>
          <p:cNvGrpSpPr/>
          <p:nvPr/>
        </p:nvGrpSpPr>
        <p:grpSpPr>
          <a:xfrm>
            <a:off x="1919289" y="6073324"/>
            <a:ext cx="2079653" cy="283221"/>
            <a:chOff x="395288" y="6073323"/>
            <a:chExt cx="2079653" cy="283221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AA914C6E-AC79-7948-89D1-D77C91DCA55A}"/>
                </a:ext>
              </a:extLst>
            </p:cNvPr>
            <p:cNvGrpSpPr/>
            <p:nvPr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EBEB99D2-95D0-9F46-B580-F63BBFFB3704}"/>
                  </a:ext>
                </a:extLst>
              </p:cNvPr>
              <p:cNvGrpSpPr/>
              <p:nvPr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15" name="Oval 14">
                  <a:extLst>
                    <a:ext uri="{FF2B5EF4-FFF2-40B4-BE49-F238E27FC236}">
                      <a16:creationId xmlns:a16="http://schemas.microsoft.com/office/drawing/2014/main" id="{C4C929AC-EFD2-3743-93F0-52137BBE6EE0}"/>
                    </a:ext>
                  </a:extLst>
                </p:cNvPr>
                <p:cNvSpPr/>
                <p:nvPr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16" name="Oval 15">
                  <a:extLst>
                    <a:ext uri="{FF2B5EF4-FFF2-40B4-BE49-F238E27FC236}">
                      <a16:creationId xmlns:a16="http://schemas.microsoft.com/office/drawing/2014/main" id="{6E06DE4B-E80C-5E4A-8F56-C1D7D42CE616}"/>
                    </a:ext>
                  </a:extLst>
                </p:cNvPr>
                <p:cNvSpPr/>
                <p:nvPr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4430FC22-097E-D549-9209-A966D173878C}"/>
                  </a:ext>
                </a:extLst>
              </p:cNvPr>
              <p:cNvSpPr/>
              <p:nvPr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4E2F49C0-8BAF-0345-8D89-87C452C73B32}"/>
                </a:ext>
              </a:extLst>
            </p:cNvPr>
            <p:cNvSpPr txBox="1"/>
            <p:nvPr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algn="ctr" defTabSz="457200"/>
              <a:r>
                <a:rPr lang="en-US" sz="1200" b="1" spc="300">
                  <a:solidFill>
                    <a:schemeClr val="tx1"/>
                  </a:solidFill>
                  <a:latin typeface="Century Gothic" panose="020B0502020202020204" pitchFamily="34" charset="0"/>
                  <a:hlinkClick r:id="rId3"/>
                </a:rPr>
                <a:t>VIEW GALLERY</a:t>
              </a:r>
              <a:endParaRPr lang="en-US" sz="1200" b="1" spc="300">
                <a:solidFill>
                  <a:schemeClr val="tx1"/>
                </a:solidFill>
                <a:latin typeface="Century Gothic" panose="020B0502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97610078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548537-917D-4021-AB47-FC2C0A4C81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Lesson 2: What can be recycled? 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4E82E9-A511-4657-B143-4A371BE6C1B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888153" y="992611"/>
            <a:ext cx="7467883" cy="1102949"/>
          </a:xfrm>
        </p:spPr>
        <p:txBody>
          <a:bodyPr/>
          <a:lstStyle/>
          <a:p>
            <a:r>
              <a:rPr lang="en-US"/>
              <a:t>What happens when you recycle?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85854D2-9250-4A66-83DF-5E71142DC0E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006808" y="1632537"/>
            <a:ext cx="3860593" cy="3873741"/>
          </a:xfrm>
        </p:spPr>
        <p:txBody>
          <a:bodyPr/>
          <a:lstStyle/>
          <a:p>
            <a:r>
              <a:rPr lang="en-US"/>
              <a:t>Here is the correct order:</a:t>
            </a:r>
          </a:p>
          <a:p>
            <a:r>
              <a:rPr lang="en-US"/>
              <a:t>1. Shredding</a:t>
            </a:r>
          </a:p>
          <a:p>
            <a:r>
              <a:rPr lang="en-US"/>
              <a:t>2. Sorting</a:t>
            </a:r>
          </a:p>
          <a:p>
            <a:r>
              <a:rPr lang="en-US"/>
              <a:t>3. Washing</a:t>
            </a:r>
          </a:p>
          <a:p>
            <a:r>
              <a:rPr lang="en-US"/>
              <a:t>4. Dying</a:t>
            </a:r>
          </a:p>
          <a:p>
            <a:r>
              <a:rPr lang="en-US"/>
              <a:t>5. Heating</a:t>
            </a:r>
          </a:p>
          <a:p>
            <a:endParaRPr lang="en-US"/>
          </a:p>
          <a:p>
            <a:endParaRPr lang="en-US"/>
          </a:p>
          <a:p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009430C-6A30-41D2-9CA8-6C894F3103F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790" y="316799"/>
            <a:ext cx="1269363" cy="470373"/>
          </a:xfrm>
          <a:prstGeom prst="rect">
            <a:avLst/>
          </a:prstGeom>
        </p:spPr>
      </p:pic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8361675B-07BD-4A4A-8185-0D74E456B067}"/>
              </a:ext>
            </a:extLst>
          </p:cNvPr>
          <p:cNvSpPr txBox="1">
            <a:spLocks/>
          </p:cNvSpPr>
          <p:nvPr/>
        </p:nvSpPr>
        <p:spPr>
          <a:xfrm>
            <a:off x="6298097" y="1632537"/>
            <a:ext cx="3860593" cy="3873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/>
          <a:lstStyle>
            <a:lvl1pPr marL="0" marR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2000" b="0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endParaRPr lang="en-US"/>
          </a:p>
          <a:p>
            <a:r>
              <a:rPr lang="en-US"/>
              <a:t>6. Sieving</a:t>
            </a:r>
          </a:p>
          <a:p>
            <a:r>
              <a:rPr lang="en-US"/>
              <a:t>7. Tearing</a:t>
            </a:r>
          </a:p>
          <a:p>
            <a:r>
              <a:rPr lang="en-US"/>
              <a:t>8. Carding</a:t>
            </a:r>
          </a:p>
          <a:p>
            <a:endParaRPr lang="en-US"/>
          </a:p>
          <a:p>
            <a:endParaRPr lang="en-US"/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0669564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2C400A-0C35-4BF1-AC3A-7D2103C66E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Lesson 2: What can be recycled? 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E5FAEB-A956-416E-9510-ADB2FCA9C14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078527" y="1639883"/>
            <a:ext cx="8050382" cy="4010904"/>
          </a:xfrm>
        </p:spPr>
        <p:txBody>
          <a:bodyPr/>
          <a:lstStyle/>
          <a:p>
            <a:r>
              <a:rPr lang="en-US" dirty="0"/>
              <a:t>Plastic bottles are made of PET plastic. It is 100% recyclable. </a:t>
            </a:r>
          </a:p>
          <a:p>
            <a:r>
              <a:rPr lang="en-US" dirty="0"/>
              <a:t>Yet only 7%is recycled in the UK. </a:t>
            </a:r>
          </a:p>
          <a:p>
            <a:endParaRPr lang="en-US" dirty="0"/>
          </a:p>
          <a:p>
            <a:r>
              <a:rPr lang="en-US" dirty="0"/>
              <a:t>Why don’t people recycle?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C7C9F0B-AAA3-4AAA-BA79-DDA85DBAF0B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3018" y="316799"/>
            <a:ext cx="1269363" cy="47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5789759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Encounter-Master">
  <a:themeElements>
    <a:clrScheme name="Encounter Edu 1">
      <a:dk1>
        <a:srgbClr val="FFFFFF"/>
      </a:dk1>
      <a:lt1>
        <a:srgbClr val="091932"/>
      </a:lt1>
      <a:dk2>
        <a:srgbClr val="EFF0EF"/>
      </a:dk2>
      <a:lt2>
        <a:srgbClr val="091932"/>
      </a:lt2>
      <a:accent1>
        <a:srgbClr val="6EBEAF"/>
      </a:accent1>
      <a:accent2>
        <a:srgbClr val="6BD0D4"/>
      </a:accent2>
      <a:accent3>
        <a:srgbClr val="F2D049"/>
      </a:accent3>
      <a:accent4>
        <a:srgbClr val="F05349"/>
      </a:accent4>
      <a:accent5>
        <a:srgbClr val="007CAF"/>
      </a:accent5>
      <a:accent6>
        <a:srgbClr val="03462A"/>
      </a:accent6>
      <a:hlink>
        <a:srgbClr val="005F89"/>
      </a:hlink>
      <a:folHlink>
        <a:srgbClr val="00FFFF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6CD1D4"/>
        </a:solidFill>
        <a:ln w="12700" cap="flat">
          <a:noFill/>
          <a:miter lim="400000"/>
        </a:ln>
        <a:effectLst/>
      </a:spPr>
      <a:bodyPr wrap="square" lIns="25400" tIns="25400" rIns="25400" bIns="25400" numCol="1" anchor="ctr">
        <a:noAutofit/>
      </a:bodyPr>
      <a:lstStyle>
        <a:defPPr algn="ctr" defTabSz="292100">
          <a:defRPr sz="1100">
            <a:solidFill>
              <a:srgbClr val="FFFFFF"/>
            </a:solidFill>
            <a:latin typeface="Helvetica Neue Medium"/>
            <a:ea typeface="Helvetica Neue Medium"/>
            <a:cs typeface="Helvetica Neue Medium"/>
            <a:sym typeface="Helvetica Neue Medium"/>
          </a:defRPr>
        </a:defPPr>
      </a:lst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  <a:extLst>
    <a:ext uri="{05A4C25C-085E-4340-85A3-A5531E510DB2}">
      <thm15:themeFamily xmlns:thm15="http://schemas.microsoft.com/office/thememl/2012/main" name="Encounter-Master" id="{AC3B1469-F7B5-42F8-8125-E37B7A09F19C}" vid="{A6E39EE5-3D87-493F-A484-DDDEAB1BD833}"/>
    </a:ext>
  </a:extLst>
</a:theme>
</file>

<file path=ppt/theme/theme2.xml><?xml version="1.0" encoding="utf-8"?>
<a:theme xmlns:a="http://schemas.openxmlformats.org/drawingml/2006/main" name="1_Encounter-Master">
  <a:themeElements>
    <a:clrScheme name="Encounter Edu 1">
      <a:dk1>
        <a:srgbClr val="FFFFFF"/>
      </a:dk1>
      <a:lt1>
        <a:srgbClr val="091932"/>
      </a:lt1>
      <a:dk2>
        <a:srgbClr val="EFF0EF"/>
      </a:dk2>
      <a:lt2>
        <a:srgbClr val="091932"/>
      </a:lt2>
      <a:accent1>
        <a:srgbClr val="6EBEAF"/>
      </a:accent1>
      <a:accent2>
        <a:srgbClr val="6BD0D4"/>
      </a:accent2>
      <a:accent3>
        <a:srgbClr val="F2D049"/>
      </a:accent3>
      <a:accent4>
        <a:srgbClr val="F05349"/>
      </a:accent4>
      <a:accent5>
        <a:srgbClr val="007CAF"/>
      </a:accent5>
      <a:accent6>
        <a:srgbClr val="03462A"/>
      </a:accent6>
      <a:hlink>
        <a:srgbClr val="005F89"/>
      </a:hlink>
      <a:folHlink>
        <a:srgbClr val="00FFFF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6CD1D4"/>
        </a:solidFill>
        <a:ln w="12700" cap="flat">
          <a:noFill/>
          <a:miter lim="400000"/>
        </a:ln>
        <a:effectLst/>
      </a:spPr>
      <a:bodyPr wrap="square" lIns="25400" tIns="25400" rIns="25400" bIns="25400" numCol="1" anchor="ctr">
        <a:noAutofit/>
      </a:bodyPr>
      <a:lstStyle>
        <a:defPPr algn="ctr" defTabSz="292100">
          <a:defRPr sz="1100">
            <a:solidFill>
              <a:srgbClr val="FFFFFF"/>
            </a:solidFill>
            <a:latin typeface="Helvetica Neue Medium"/>
            <a:ea typeface="Helvetica Neue Medium"/>
            <a:cs typeface="Helvetica Neue Medium"/>
            <a:sym typeface="Helvetica Neue Medium"/>
          </a:defRPr>
        </a:defPPr>
      </a:lst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  <a:extLst>
    <a:ext uri="{05A4C25C-085E-4340-85A3-A5531E510DB2}">
      <thm15:themeFamily xmlns:thm15="http://schemas.microsoft.com/office/thememl/2012/main" name="Encounter-Master" id="{AC3B1469-F7B5-42F8-8125-E37B7A09F19C}" vid="{A6E39EE5-3D87-493F-A484-DDDEAB1BD833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DF3CADEC272EC47A0E7F131D361E962" ma:contentTypeVersion="19" ma:contentTypeDescription="Create a new document." ma:contentTypeScope="" ma:versionID="ca89567eb3d7597ff4dafff1cc2834f2">
  <xsd:schema xmlns:xsd="http://www.w3.org/2001/XMLSchema" xmlns:xs="http://www.w3.org/2001/XMLSchema" xmlns:p="http://schemas.microsoft.com/office/2006/metadata/properties" xmlns:ns2="764ce334-4dea-4cda-96fd-5a46cc3154a2" xmlns:ns3="edf7c51f-8958-4cb5-b692-975806f17f35" targetNamespace="http://schemas.microsoft.com/office/2006/metadata/properties" ma:root="true" ma:fieldsID="6036ee9a4dfbea1b2f42013792becada" ns2:_="" ns3:_="">
    <xsd:import namespace="764ce334-4dea-4cda-96fd-5a46cc3154a2"/>
    <xsd:import namespace="edf7c51f-8958-4cb5-b692-975806f17f3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_Flow_SignoffStatu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64ce334-4dea-4cda-96fd-5a46cc3154a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_Flow_SignoffStatus" ma:index="20" nillable="true" ma:displayName="Sign-off status" ma:internalName="Sign_x002d_off_x0020_status">
      <xsd:simpleType>
        <xsd:restriction base="dms:Text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99affbd4-4267-4163-968f-31649eba30c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5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6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df7c51f-8958-4cb5-b692-975806f17f35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12c46cc1-e504-45ce-b475-70eb2bc32c3b}" ma:internalName="TaxCatchAll" ma:showField="CatchAllData" ma:web="edf7c51f-8958-4cb5-b692-975806f17f3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df7c51f-8958-4cb5-b692-975806f17f35" xsi:nil="true"/>
    <lcf76f155ced4ddcb4097134ff3c332f xmlns="764ce334-4dea-4cda-96fd-5a46cc3154a2">
      <Terms xmlns="http://schemas.microsoft.com/office/infopath/2007/PartnerControls"/>
    </lcf76f155ced4ddcb4097134ff3c332f>
    <_Flow_SignoffStatus xmlns="764ce334-4dea-4cda-96fd-5a46cc3154a2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2ADC85F-38BA-4EBB-8011-73F7A096542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64ce334-4dea-4cda-96fd-5a46cc3154a2"/>
    <ds:schemaRef ds:uri="edf7c51f-8958-4cb5-b692-975806f17f3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E17D3FD-47DD-4E07-B955-60AC680D98D9}">
  <ds:schemaRefs>
    <ds:schemaRef ds:uri="http://schemas.openxmlformats.org/package/2006/metadata/core-properties"/>
    <ds:schemaRef ds:uri="http://schemas.microsoft.com/office/infopath/2007/PartnerControls"/>
    <ds:schemaRef ds:uri="http://purl.org/dc/elements/1.1/"/>
    <ds:schemaRef ds:uri="http://purl.org/dc/dcmitype/"/>
    <ds:schemaRef ds:uri="http://www.w3.org/XML/1998/namespace"/>
    <ds:schemaRef ds:uri="http://schemas.microsoft.com/office/2006/documentManagement/types"/>
    <ds:schemaRef ds:uri="http://schemas.microsoft.com/office/2006/metadata/properties"/>
    <ds:schemaRef ds:uri="7dd0c2b8-7301-49b5-921e-ab84ec4c20a5"/>
    <ds:schemaRef ds:uri="http://purl.org/dc/terms/"/>
    <ds:schemaRef ds:uri="8dd429a2-b850-4aa5-85c2-8487e2b197cf"/>
    <ds:schemaRef ds:uri="edf7c51f-8958-4cb5-b692-975806f17f35"/>
    <ds:schemaRef ds:uri="764ce334-4dea-4cda-96fd-5a46cc3154a2"/>
  </ds:schemaRefs>
</ds:datastoreItem>
</file>

<file path=customXml/itemProps3.xml><?xml version="1.0" encoding="utf-8"?>
<ds:datastoreItem xmlns:ds="http://schemas.openxmlformats.org/officeDocument/2006/customXml" ds:itemID="{467D4B8E-9497-43BB-A266-67AC0807E7B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115</TotalTime>
  <Words>640</Words>
  <Application>Microsoft Office PowerPoint</Application>
  <PresentationFormat>Widescreen</PresentationFormat>
  <Paragraphs>101</Paragraphs>
  <Slides>23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30" baseType="lpstr">
      <vt:lpstr>Arial</vt:lpstr>
      <vt:lpstr>Calibri</vt:lpstr>
      <vt:lpstr>Calibri Light</vt:lpstr>
      <vt:lpstr>Century Gothic</vt:lpstr>
      <vt:lpstr>Helvetica Neue Medium</vt:lpstr>
      <vt:lpstr>Encounter-Master</vt:lpstr>
      <vt:lpstr>1_Encounter-Master</vt:lpstr>
      <vt:lpstr>Lesson 2: What can be recycled? </vt:lpstr>
      <vt:lpstr>Lesson 2: What can be recycled? </vt:lpstr>
      <vt:lpstr>PowerPoint Presentation</vt:lpstr>
      <vt:lpstr>Lesson 2: What can be recycled? </vt:lpstr>
      <vt:lpstr>Lesson 2: What can be recycled? </vt:lpstr>
      <vt:lpstr>Lesson 2: What can be recycled? </vt:lpstr>
      <vt:lpstr>Lesson 2: What can be recycled? </vt:lpstr>
      <vt:lpstr>Lesson 2: What can be recycled? </vt:lpstr>
      <vt:lpstr>Lesson 2: What can be recycled? </vt:lpstr>
      <vt:lpstr>Lesson 2: What can be recycled? </vt:lpstr>
      <vt:lpstr>Lesson 2: What can be recycled? </vt:lpstr>
      <vt:lpstr>Lesson 2: What can be recycled? </vt:lpstr>
      <vt:lpstr>Lesson 2: What can be recycled? </vt:lpstr>
      <vt:lpstr>Lesson 2: What can be recycled? </vt:lpstr>
      <vt:lpstr>Lesson 2: What can be recycled? </vt:lpstr>
      <vt:lpstr>Lesson 2: What can be recycled? </vt:lpstr>
      <vt:lpstr>Lesson 2: What can be recycled? </vt:lpstr>
      <vt:lpstr>Lesson 2: What can be recycled? </vt:lpstr>
      <vt:lpstr>Lesson 2: What can be recycled? </vt:lpstr>
      <vt:lpstr>Lesson 2: What can be recycled? </vt:lpstr>
      <vt:lpstr>Lesson 2: What can be recycled? </vt:lpstr>
      <vt:lpstr>Lesson 2: What can be recycled?</vt:lpstr>
      <vt:lpstr>Lesson 2: What can be recycled?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Will the Real Great Pacific Garbage Patch please stand up!</dc:title>
  <dc:creator>schwabs52@gmail.com</dc:creator>
  <cp:lastModifiedBy>Sarah Duffy</cp:lastModifiedBy>
  <cp:revision>2</cp:revision>
  <dcterms:created xsi:type="dcterms:W3CDTF">2019-02-26T16:40:40Z</dcterms:created>
  <dcterms:modified xsi:type="dcterms:W3CDTF">2024-02-21T10:14:05Z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0x0101008DF3CADEC272EC47A0E7F131D361E962</vt:lpwstr>
  </property>
  <property fmtid="{D5CDD505-2E9C-101B-9397-08002B2CF9AE}" pid="3" name="MediaServiceImageTags">
    <vt:lpwstr/>
  </property>
</Properties>
</file>