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4"/>
    <p:sldMasterId id="2147483737" r:id="rId5"/>
  </p:sldMasterIdLst>
  <p:notesMasterIdLst>
    <p:notesMasterId r:id="rId18"/>
  </p:notesMasterIdLst>
  <p:sldIdLst>
    <p:sldId id="471" r:id="rId6"/>
    <p:sldId id="472" r:id="rId7"/>
    <p:sldId id="481" r:id="rId8"/>
    <p:sldId id="294" r:id="rId9"/>
    <p:sldId id="257" r:id="rId10"/>
    <p:sldId id="267" r:id="rId11"/>
    <p:sldId id="473" r:id="rId12"/>
    <p:sldId id="480" r:id="rId13"/>
    <p:sldId id="474" r:id="rId14"/>
    <p:sldId id="469" r:id="rId15"/>
    <p:sldId id="256" r:id="rId16"/>
    <p:sldId id="470" r:id="rId17"/>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ie Buchanan-Dunlop" initials="JB" lastIdx="21" clrIdx="0">
    <p:extLst>
      <p:ext uri="{19B8F6BF-5375-455C-9EA6-DF929625EA0E}">
        <p15:presenceInfo xmlns:p15="http://schemas.microsoft.com/office/powerpoint/2012/main" userId="Jamie Buchanan-Dunlo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C0AE"/>
    <a:srgbClr val="AFDEF2"/>
    <a:srgbClr val="00516F"/>
    <a:srgbClr val="007FAF"/>
    <a:srgbClr val="00ADEF"/>
    <a:srgbClr val="009BD5"/>
    <a:srgbClr val="F917C3"/>
    <a:srgbClr val="38D4D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A9FB89-CDDB-474D-A570-5E396B4C9E3B}" v="4" dt="2024-04-17T13:42:50.0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86640" autoAdjust="0"/>
  </p:normalViewPr>
  <p:slideViewPr>
    <p:cSldViewPr snapToGrid="0">
      <p:cViewPr varScale="1">
        <p:scale>
          <a:sx n="99" d="100"/>
          <a:sy n="99" d="100"/>
        </p:scale>
        <p:origin x="99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52A9FB89-CDDB-474D-A570-5E396B4C9E3B}"/>
    <pc:docChg chg="delSld modSld">
      <pc:chgData name="Sarah Duffy" userId="ca92ddb4-4620-4127-97b1-8232d187080b" providerId="ADAL" clId="{52A9FB89-CDDB-474D-A570-5E396B4C9E3B}" dt="2024-04-17T13:42:53.260" v="2" actId="729"/>
      <pc:docMkLst>
        <pc:docMk/>
      </pc:docMkLst>
      <pc:sldChg chg="del mod modShow">
        <pc:chgData name="Sarah Duffy" userId="ca92ddb4-4620-4127-97b1-8232d187080b" providerId="ADAL" clId="{52A9FB89-CDDB-474D-A570-5E396B4C9E3B}" dt="2024-04-17T13:42:53.260" v="2" actId="729"/>
        <pc:sldMkLst>
          <pc:docMk/>
          <pc:sldMk cId="0" sldId="256"/>
        </pc:sldMkLst>
      </pc:sldChg>
      <pc:sldChg chg="del">
        <pc:chgData name="Sarah Duffy" userId="ca92ddb4-4620-4127-97b1-8232d187080b" providerId="ADAL" clId="{52A9FB89-CDDB-474D-A570-5E396B4C9E3B}" dt="2024-04-17T13:42:20.618" v="0" actId="2696"/>
        <pc:sldMkLst>
          <pc:docMk/>
          <pc:sldMk cId="0" sldId="260"/>
        </pc:sldMkLst>
      </pc:sldChg>
    </pc:docChg>
  </pc:docChgLst>
  <pc:docChgLst>
    <pc:chgData name="Sarah Duffy" userId="ca92ddb4-4620-4127-97b1-8232d187080b" providerId="ADAL" clId="{28BC90DA-71D2-4505-AE4A-DA03D5D1D9BA}"/>
    <pc:docChg chg="custSel modSld">
      <pc:chgData name="Sarah Duffy" userId="ca92ddb4-4620-4127-97b1-8232d187080b" providerId="ADAL" clId="{28BC90DA-71D2-4505-AE4A-DA03D5D1D9BA}" dt="2024-02-22T11:18:34.955" v="95" actId="20577"/>
      <pc:docMkLst>
        <pc:docMk/>
      </pc:docMkLst>
      <pc:sldChg chg="mod modShow">
        <pc:chgData name="Sarah Duffy" userId="ca92ddb4-4620-4127-97b1-8232d187080b" providerId="ADAL" clId="{28BC90DA-71D2-4505-AE4A-DA03D5D1D9BA}" dt="2024-02-22T10:28:50.145" v="93" actId="729"/>
        <pc:sldMkLst>
          <pc:docMk/>
          <pc:sldMk cId="0" sldId="256"/>
        </pc:sldMkLst>
      </pc:sldChg>
      <pc:sldChg chg="modNotesTx">
        <pc:chgData name="Sarah Duffy" userId="ca92ddb4-4620-4127-97b1-8232d187080b" providerId="ADAL" clId="{28BC90DA-71D2-4505-AE4A-DA03D5D1D9BA}" dt="2024-02-22T10:28:40.641" v="92" actId="20577"/>
        <pc:sldMkLst>
          <pc:docMk/>
          <pc:sldMk cId="0" sldId="260"/>
        </pc:sldMkLst>
      </pc:sldChg>
      <pc:sldChg chg="modSp mod">
        <pc:chgData name="Sarah Duffy" userId="ca92ddb4-4620-4127-97b1-8232d187080b" providerId="ADAL" clId="{28BC90DA-71D2-4505-AE4A-DA03D5D1D9BA}" dt="2024-02-22T11:18:34.955" v="95" actId="20577"/>
        <pc:sldMkLst>
          <pc:docMk/>
          <pc:sldMk cId="112203157" sldId="469"/>
        </pc:sldMkLst>
        <pc:spChg chg="mod">
          <ac:chgData name="Sarah Duffy" userId="ca92ddb4-4620-4127-97b1-8232d187080b" providerId="ADAL" clId="{28BC90DA-71D2-4505-AE4A-DA03D5D1D9BA}" dt="2024-02-22T11:18:34.955" v="95" actId="20577"/>
          <ac:spMkLst>
            <pc:docMk/>
            <pc:sldMk cId="112203157" sldId="469"/>
            <ac:spMk id="5" creationId="{AEF158D3-B38D-43F2-BB25-3D28BD6E34A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8C6874-672F-471E-A973-A82F2C8A0A0B}" type="datetimeFigureOut">
              <a:rPr lang="en-GB" smtClean="0"/>
              <a:t>17/04/2024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79202C-EDF7-492C-9239-DDFD5B8C1537}" type="slidenum">
              <a:rPr lang="en-GB" smtClean="0"/>
              <a:t>‹#›</a:t>
            </a:fld>
            <a:endParaRPr lang="en-GB"/>
          </a:p>
        </p:txBody>
      </p:sp>
    </p:spTree>
    <p:extLst>
      <p:ext uri="{BB962C8B-B14F-4D97-AF65-F5344CB8AC3E}">
        <p14:creationId xmlns:p14="http://schemas.microsoft.com/office/powerpoint/2010/main" val="1056643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zerowasteeurope.eu/wp-content/uploads/2022/11/Is-Net-Zero-Enough-for-the-Materials-Sector-Report-1.pdf"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s://www.greenpeace.org.uk/news/plastic-recycling-export-incineration/" TargetMode="External"/><Relationship Id="rId4" Type="http://schemas.openxmlformats.org/officeDocument/2006/relationships/hyperlink" Target="https://www.pacificenvironment.org/press-releases/new-report-calls-for-at-least-75-reduction-of-plastics-by-2050-reveals-dire-connection-between-plastic-and-climate/"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metoffice.gov.uk/weather/climate-change/what-is-climate-change"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www.carbonbrief.org/qa-why-cement-emissions-matter-for-climate-change/" TargetMode="External"/><Relationship Id="rId5" Type="http://schemas.openxmlformats.org/officeDocument/2006/relationships/hyperlink" Target="https://www.oecd-ilibrary.org/environment/global-plastics-outlook_de747aef-en" TargetMode="External"/><Relationship Id="rId4" Type="http://schemas.openxmlformats.org/officeDocument/2006/relationships/hyperlink" Target="https://www.metoffice.gov.uk/weather/climate-change/causes-of-climate-change"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Circular economy</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If global warming goes beyond 1.5 degrees Celsius, the risk of warming related catastrophes increases. </a:t>
            </a:r>
            <a:r>
              <a:rPr lang="en-GB" sz="1800" kern="0" dirty="0">
                <a:effectLst/>
                <a:latin typeface="Aptos" panose="020B0004020202020204" pitchFamily="34" charset="0"/>
                <a:ea typeface="Calibri" panose="020F0502020204030204" pitchFamily="34" charset="0"/>
                <a:cs typeface="Times New Roman" panose="02020603050405020304" pitchFamily="18" charset="0"/>
              </a:rPr>
              <a:t>A</a:t>
            </a:r>
            <a:r>
              <a:rPr lang="en-GB" sz="1800" kern="0" dirty="0">
                <a:effectLst/>
                <a:latin typeface="Aptos" panose="020B0004020202020204" pitchFamily="34" charset="0"/>
                <a:ea typeface="Aptos" panose="020B0004020202020204" pitchFamily="34" charset="0"/>
                <a:cs typeface="Aptos" panose="020B0004020202020204" pitchFamily="34" charset="0"/>
              </a:rPr>
              <a:t>s well as drastic reductions in our reliance on fossil fuels for energy for heating, power and transport, two separate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studies by Eunomia and Zero Waste Europe suggest that to stay within this limit, plastic production has to be reduced by between 50% – 75%.</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Could a new economy provide the solution?</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Often, we design things to be used once and then thrown away. This is known as the linear economy.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In a recycling economy, products at the end of their life (when we’re finished using them) are collected and their materials recycled to make new things.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prevents them being wasted, saving raw materials and energy. Unfortunately, recycling plastic is extremely challenging and, so, only around 10% of plastic collected for recycling actually gets recycled. This isn’t enough.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What about a circular economy? In a circular economy, much less is wasted because everything has value. Products are designed and made to last much longer and to be easily re-used, repaired and recycled.</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https://zerowasteeurope.eu/wp-content/uploads/2022/11/Is-Net-Zero-Enough-for-the-Materials-Sector-Report-1.pdf</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https://www.pacificenvironment.org/press-releases/new-report-calls-for-at-least-75-reduction-of-plastics-by-2050-reveals-dire-connection-between-plastic-and-climate/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https://www.greenpeace.org.uk/news/plastic-recycling-export-incineration/</a:t>
            </a:r>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3</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939061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579202C-EDF7-492C-9239-DDFD5B8C1537}" type="slidenum">
              <a:rPr lang="en-GB" smtClean="0"/>
              <a:t>7</a:t>
            </a:fld>
            <a:endParaRPr lang="en-GB"/>
          </a:p>
        </p:txBody>
      </p:sp>
    </p:spTree>
    <p:extLst>
      <p:ext uri="{BB962C8B-B14F-4D97-AF65-F5344CB8AC3E}">
        <p14:creationId xmlns:p14="http://schemas.microsoft.com/office/powerpoint/2010/main" val="22547870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dirty="0"/>
              <a:t>Delivery notes and source links:</a:t>
            </a:r>
            <a:br>
              <a:rPr lang="en-GB" dirty="0"/>
            </a:b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 – What is climate change?</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Climate change describes a change in average weather conditions over a long period of time. Many of these changes are the result of an increase in the average global temperature, known as global warming. Here’s a very quick explanation of what this all means… Global warming is a natural process where greenhouse gases (carbon dioxide, methane, nitrous oxide, and water vapour) capture some of the earth’s heat and warm the planet. This process is what makes our planet so perfect for life to survive. However, human behaviour is making it warm up. Think of the greenhouse gases in our atmosphere as a nice warm blanket keeping the earth just the right temperature. Now imagine what will happen if we keep adding more blankets... Well, that’s what’s happening to our planet. Natural climate cycles can change the temperature of Earth, but the </a:t>
            </a:r>
            <a:r>
              <a:rPr lang="en-GB" sz="1800" kern="0" dirty="0">
                <a:effectLst/>
                <a:latin typeface="Aptos" panose="020B0004020202020204" pitchFamily="34" charset="0"/>
                <a:ea typeface="Aptos" panose="020B0004020202020204" pitchFamily="34" charset="0"/>
                <a:cs typeface="Aptos" panose="020B0004020202020204" pitchFamily="34" charset="0"/>
              </a:rPr>
              <a:t>changes we are seeing cannot be explained by natural cycles.</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Many human activities result in GHG emissions, the most significant include: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Burning Fossil Fuels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such as oil, gas, and coal is the main cause of climate change. When burnt, fossil fuels release carbon dioxide into the air, causing the planet to heat up.</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Deforestation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a:t>
            </a:r>
            <a:r>
              <a:rPr lang="en-GB" sz="1800" kern="0" dirty="0">
                <a:effectLst/>
                <a:latin typeface="Aptos" panose="020B0004020202020204" pitchFamily="34" charset="0"/>
                <a:ea typeface="Aptos" panose="020B0004020202020204" pitchFamily="34" charset="0"/>
                <a:cs typeface="Aptos" panose="020B0004020202020204" pitchFamily="34" charset="0"/>
              </a:rPr>
              <a:t>forests remove and store carbon dioxide from the atmosphere which Is released when trees die. </a:t>
            </a:r>
            <a:r>
              <a:rPr lang="en-US" sz="1800" kern="0" dirty="0">
                <a:effectLst/>
                <a:latin typeface="Aptos" panose="020B0004020202020204" pitchFamily="34" charset="0"/>
                <a:ea typeface="Aptos" panose="020B0004020202020204" pitchFamily="34" charset="0"/>
                <a:cs typeface="Aptos" panose="020B0004020202020204" pitchFamily="34" charset="0"/>
              </a:rPr>
              <a:t>Clearing forests releases a lot of carbon dioxide, and affects local weather patterns as well. </a:t>
            </a:r>
            <a:endParaRPr lang="en-GB" sz="1800" kern="0" dirty="0">
              <a:effectLst/>
              <a:latin typeface="Aptos" panose="020B0004020202020204" pitchFamily="34" charset="0"/>
              <a:ea typeface="Aptos" panose="020B0004020202020204" pitchFamily="34" charset="0"/>
              <a:cs typeface="Aptos" panose="020B0004020202020204" pitchFamily="34"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Agriculture</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Planting crops and rearing animals releases many different types of greenhouse gases into the air. For example, animals produce methane, which is 30 times more powerful than carbon dioxide as a greenhouse gas.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Plastic </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The production, use and waste management of plastics alone currently contributes around 3.4% of global GHG emissions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Cement </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another big player- causing 8% of global carbon emissions.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Impacts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Rising Ocean Levels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Rising temperatures are causing glaciers and ice sheets to melt, adding more water to the oceans and causing the ocean level to rise. Oceans absorb 90% of the extra heat from global warming: warmer water expands, and so our oceans are taking up more space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Ocean acidification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Ocean acidification occurs when the ocean absorbs carbon dioxide and becomes more acidic. As ocean acidification increases, it disrupts the balance of the ocean’s chemistry and can negatively impact marine life and their ability to produce the gases that regulate the earth’s 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Changing weather patterns and extreme weather events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Climate change is causing many extreme weather events to become more intense and frequent, such as heatwaves, droughts, and floods. These events cause damage to essential ecosystems, to our food security, and force people out of their homes.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b="1" dirty="0">
                <a:effectLst/>
                <a:latin typeface="Aptos" panose="020B0004020202020204" pitchFamily="34" charset="0"/>
                <a:ea typeface="Aptos" panose="020B0004020202020204" pitchFamily="34" charset="0"/>
                <a:cs typeface="Aptos" panose="020B0004020202020204" pitchFamily="34" charset="0"/>
              </a:rPr>
              <a:t>Ocean warming </a:t>
            </a:r>
            <a:r>
              <a:rPr lang="en-GB" sz="1800" dirty="0">
                <a:effectLst/>
                <a:latin typeface="Aptos" panose="020B0004020202020204" pitchFamily="34" charset="0"/>
                <a:ea typeface="Aptos" panose="020B0004020202020204" pitchFamily="34" charset="0"/>
                <a:cs typeface="Aptos" panose="020B0004020202020204" pitchFamily="34" charset="0"/>
              </a:rPr>
              <a:t>– at the moment, the oceans are absorbing a significant proportion of the carbon dioxide humans emit. However, as the oceans get warmer, the ocean circulation slows and less carbon is removed.  </a:t>
            </a: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Links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3"/>
              </a:rPr>
              <a:t>https://www.metoffice.gov.uk/weather/climate-change/what-is-climate-change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4"/>
              </a:rPr>
              <a:t>https://www.metoffice.gov.uk/weather/climate-change/causes-of-climate-change</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5"/>
              </a:rPr>
              <a:t>https://www.oecd-ilibrary.org/environment/global-plastics-outlook_de747aef-en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GB" sz="1800" u="sng" dirty="0">
                <a:solidFill>
                  <a:srgbClr val="0000FF"/>
                </a:solidFill>
                <a:effectLst/>
                <a:latin typeface="Aptos" panose="020B0004020202020204" pitchFamily="34" charset="0"/>
                <a:ea typeface="Aptos" panose="020B0004020202020204" pitchFamily="34" charset="0"/>
                <a:cs typeface="Aptos" panose="020B0004020202020204" pitchFamily="34" charset="0"/>
                <a:hlinkClick r:id="rId6"/>
              </a:rPr>
              <a:t>https://www.carbonbrief.org/qa-why-cement-emissions-matter-for-climate-change/</a:t>
            </a:r>
            <a:r>
              <a:rPr lang="en-GB" sz="1800" dirty="0">
                <a:effectLst/>
                <a:latin typeface="Aptos" panose="020B0004020202020204" pitchFamily="34" charset="0"/>
                <a:ea typeface="Aptos" panose="020B0004020202020204" pitchFamily="34" charset="0"/>
                <a:cs typeface="Aptos" panose="020B0004020202020204" pitchFamily="34" charset="0"/>
              </a:rPr>
              <a:t> - </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https://www.oecd.org/environment/plastics/increased-plastic-leakage-and-greenhouse-gas-emissions.htm </a:t>
            </a: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11</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12309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2.png"/><Relationship Id="rId16" Type="http://schemas.openxmlformats.org/officeDocument/2006/relationships/image" Target="../media/image20.jpeg"/><Relationship Id="rId20" Type="http://schemas.openxmlformats.org/officeDocument/2006/relationships/image" Target="../media/image24.jpeg"/><Relationship Id="rId1" Type="http://schemas.openxmlformats.org/officeDocument/2006/relationships/slideMaster" Target="../slideMasters/slideMaster1.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23.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1970147"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10076033" y="6237288"/>
            <a:ext cx="332703" cy="431800"/>
          </a:xfrm>
          <a:noFill/>
        </p:spPr>
        <p:txBody>
          <a:bodyPr vert="eaVert" anchor="ctr"/>
          <a:lstStyle>
            <a:lvl1pPr marL="0" indent="0" algn="ctr">
              <a:buNone/>
              <a:defRPr sz="800">
                <a:solidFill>
                  <a:schemeClr val="tx1"/>
                </a:solidFill>
              </a:defRPr>
            </a:lvl1pPr>
          </a:lstStyle>
          <a:p>
            <a:pPr lvl="0"/>
            <a:r>
              <a:rPr lang="en-US" sz="800"/>
              <a:t>Space</a:t>
            </a:r>
            <a:endParaRPr lang="en-US"/>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8282498" y="6237288"/>
            <a:ext cx="332703" cy="431800"/>
          </a:xfrm>
          <a:noFill/>
        </p:spPr>
        <p:txBody>
          <a:bodyPr vert="eaVert" anchor="ctr"/>
          <a:lstStyle>
            <a:lvl1pPr marL="0" indent="0" algn="ctr">
              <a:buNone/>
              <a:defRPr sz="800">
                <a:solidFill>
                  <a:schemeClr val="tx1"/>
                </a:solidFill>
              </a:defRPr>
            </a:lvl1pPr>
          </a:lstStyle>
          <a:p>
            <a:pPr lvl="0"/>
            <a:r>
              <a:rPr lang="en-US" sz="800"/>
              <a:t>Space</a:t>
            </a:r>
            <a:endParaRPr lang="en-US"/>
          </a:p>
        </p:txBody>
      </p:sp>
    </p:spTree>
    <p:extLst>
      <p:ext uri="{BB962C8B-B14F-4D97-AF65-F5344CB8AC3E}">
        <p14:creationId xmlns:p14="http://schemas.microsoft.com/office/powerpoint/2010/main" val="3069123057"/>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Tree>
    <p:extLst>
      <p:ext uri="{BB962C8B-B14F-4D97-AF65-F5344CB8AC3E}">
        <p14:creationId xmlns:p14="http://schemas.microsoft.com/office/powerpoint/2010/main" val="3521569393"/>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87068759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92611"/>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705323" y="228400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3474237" y="2291561"/>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6263304" y="2299118"/>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p:nvSpPr>
        <p:spPr>
          <a:xfrm>
            <a:off x="9047613" y="2306675"/>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p:nvSpPr>
        <p:spPr>
          <a:xfrm>
            <a:off x="705323" y="4264973"/>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p:nvSpPr>
        <p:spPr>
          <a:xfrm>
            <a:off x="3474237" y="4272530"/>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p:nvSpPr>
        <p:spPr>
          <a:xfrm>
            <a:off x="6263304" y="4280087"/>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p:nvSpPr>
        <p:spPr>
          <a:xfrm>
            <a:off x="9047613" y="428764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704851"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73101" y="2821894"/>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262736"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9047613"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703715"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3471965" y="4870718"/>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6261600"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9046477"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53192822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p:nvSpPr>
        <p:spPr>
          <a:xfrm>
            <a:off x="-2448000" y="-1522677"/>
            <a:ext cx="8650685" cy="6488014"/>
          </a:xfrm>
          <a:prstGeom prst="ellipse">
            <a:avLst/>
          </a:prstGeom>
          <a:solidFill>
            <a:schemeClr val="accent1">
              <a:alpha val="19773"/>
            </a:scheme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84519"/>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1149966" y="3124819"/>
            <a:ext cx="2890287"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4655070" y="3124819"/>
            <a:ext cx="2881804"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8160069" y="3124819"/>
            <a:ext cx="2891620"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293858008"/>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1" y="415064"/>
            <a:ext cx="4944532"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6EB16C26-1B54-B94B-8521-1347379F2D49}"/>
              </a:ext>
            </a:extLst>
          </p:cNvPr>
          <p:cNvSpPr/>
          <p:nvPr/>
        </p:nvSpPr>
        <p:spPr>
          <a:xfrm>
            <a:off x="705323" y="2102636"/>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8D30B9C6-576B-CC47-A54A-82F6EAFC9C45}"/>
              </a:ext>
            </a:extLst>
          </p:cNvPr>
          <p:cNvSpPr/>
          <p:nvPr/>
        </p:nvSpPr>
        <p:spPr>
          <a:xfrm>
            <a:off x="6263304" y="211775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8C71D688-D381-8943-A6D8-B8066555AEAF}"/>
              </a:ext>
            </a:extLst>
          </p:cNvPr>
          <p:cNvSpPr/>
          <p:nvPr/>
        </p:nvSpPr>
        <p:spPr>
          <a:xfrm>
            <a:off x="705323" y="442367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C50D203A-C753-AC4D-9FE1-780644D34781}"/>
              </a:ext>
            </a:extLst>
          </p:cNvPr>
          <p:cNvSpPr/>
          <p:nvPr/>
        </p:nvSpPr>
        <p:spPr>
          <a:xfrm>
            <a:off x="6263304" y="4438784"/>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3312584" y="2117501"/>
            <a:ext cx="2783416" cy="364548"/>
          </a:xfrm>
        </p:spPr>
        <p:txBody>
          <a:bodyPr anchor="ctr"/>
          <a:lstStyle>
            <a:lvl1pPr marL="0" indent="0">
              <a:buNone/>
              <a:defRPr sz="2000">
                <a:solidFill>
                  <a:srgbClr val="6BD1D5"/>
                </a:solidFill>
              </a:defRPr>
            </a:lvl1pPr>
          </a:lstStyle>
          <a:p>
            <a:pPr lvl="0"/>
            <a:r>
              <a:rPr lang="en-US"/>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3312585" y="2482050"/>
            <a:ext cx="2783416" cy="1467585"/>
          </a:xfrm>
        </p:spPr>
        <p:txBody>
          <a:bodyPr/>
          <a:lstStyle>
            <a:lvl1pPr marL="0" indent="0">
              <a:lnSpc>
                <a:spcPct val="120000"/>
              </a:lnSpc>
              <a:buNone/>
              <a:defRPr sz="1800" b="0"/>
            </a:lvl1pPr>
          </a:lstStyle>
          <a:p>
            <a:pPr lvl="0"/>
            <a:r>
              <a:rPr lang="en-US"/>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8879417" y="2117501"/>
            <a:ext cx="2783416" cy="364548"/>
          </a:xfrm>
        </p:spPr>
        <p:txBody>
          <a:bodyPr anchor="ctr"/>
          <a:lstStyle>
            <a:lvl1pPr marL="0" indent="0">
              <a:buNone/>
              <a:defRPr sz="2000">
                <a:solidFill>
                  <a:srgbClr val="6BD1D5"/>
                </a:solidFill>
              </a:defRPr>
            </a:lvl1pPr>
          </a:lstStyle>
          <a:p>
            <a:pPr lvl="0"/>
            <a:r>
              <a:rPr lang="en-US"/>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8879419" y="2482050"/>
            <a:ext cx="2783416" cy="1467585"/>
          </a:xfrm>
        </p:spPr>
        <p:txBody>
          <a:bodyPr/>
          <a:lstStyle>
            <a:lvl1pPr marL="0" indent="0">
              <a:lnSpc>
                <a:spcPct val="120000"/>
              </a:lnSpc>
              <a:buNone/>
              <a:defRPr sz="1800" b="0"/>
            </a:lvl1pPr>
          </a:lstStyle>
          <a:p>
            <a:pPr lvl="0"/>
            <a:r>
              <a:rPr lang="en-US"/>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3323935" y="4446092"/>
            <a:ext cx="2783416" cy="364548"/>
          </a:xfrm>
        </p:spPr>
        <p:txBody>
          <a:bodyPr anchor="ctr"/>
          <a:lstStyle>
            <a:lvl1pPr marL="0" indent="0">
              <a:buNone/>
              <a:defRPr sz="2000">
                <a:solidFill>
                  <a:srgbClr val="6BD1D5"/>
                </a:solidFill>
              </a:defRPr>
            </a:lvl1pPr>
          </a:lstStyle>
          <a:p>
            <a:pPr lvl="0"/>
            <a:r>
              <a:rPr lang="en-US"/>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3323936" y="4810641"/>
            <a:ext cx="2783416" cy="1467585"/>
          </a:xfrm>
        </p:spPr>
        <p:txBody>
          <a:bodyPr/>
          <a:lstStyle>
            <a:lvl1pPr marL="0" indent="0">
              <a:lnSpc>
                <a:spcPct val="120000"/>
              </a:lnSpc>
              <a:buNone/>
              <a:defRPr sz="1800" b="0"/>
            </a:lvl1pPr>
          </a:lstStyle>
          <a:p>
            <a:pPr lvl="0"/>
            <a:r>
              <a:rPr lang="en-US"/>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8881535" y="4438784"/>
            <a:ext cx="2783416" cy="364548"/>
          </a:xfrm>
        </p:spPr>
        <p:txBody>
          <a:bodyPr anchor="ctr"/>
          <a:lstStyle>
            <a:lvl1pPr marL="0" indent="0">
              <a:buNone/>
              <a:defRPr sz="2000">
                <a:solidFill>
                  <a:srgbClr val="6BD1D5"/>
                </a:solidFill>
              </a:defRPr>
            </a:lvl1pPr>
          </a:lstStyle>
          <a:p>
            <a:pPr lvl="0"/>
            <a:r>
              <a:rPr lang="en-US"/>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8881536" y="4803333"/>
            <a:ext cx="2783416" cy="1467585"/>
          </a:xfrm>
        </p:spPr>
        <p:txBody>
          <a:bodyPr/>
          <a:lstStyle>
            <a:lvl1pPr marL="0" indent="0">
              <a:lnSpc>
                <a:spcPct val="120000"/>
              </a:lnSpc>
              <a:buNone/>
              <a:defRPr sz="1800" b="0"/>
            </a:lvl1pPr>
          </a:lstStyle>
          <a:p>
            <a:pPr lvl="0"/>
            <a:r>
              <a:rPr lang="en-US"/>
              <a:t>Insert - body</a:t>
            </a:r>
          </a:p>
        </p:txBody>
      </p:sp>
    </p:spTree>
    <p:extLst>
      <p:ext uri="{BB962C8B-B14F-4D97-AF65-F5344CB8AC3E}">
        <p14:creationId xmlns:p14="http://schemas.microsoft.com/office/powerpoint/2010/main" val="382558943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D08C2C58-E630-F348-8353-B9EFC9A85E2D}"/>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a:t>TRUE</a:t>
            </a:r>
          </a:p>
        </p:txBody>
      </p:sp>
      <p:sp>
        <p:nvSpPr>
          <p:cNvPr id="15" name="Text Placeholder 9">
            <a:extLst>
              <a:ext uri="{FF2B5EF4-FFF2-40B4-BE49-F238E27FC236}">
                <a16:creationId xmlns:a16="http://schemas.microsoft.com/office/drawing/2014/main" id="{DAEC5A1A-1635-0A42-AF2F-84C991D53EFD}"/>
              </a:ext>
            </a:extLst>
          </p:cNvPr>
          <p:cNvSpPr txBox="1">
            <a:spLocks/>
          </p:cNvSpPr>
          <p:nvPr/>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FALSE</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4" name="TextBox 23">
            <a:extLst>
              <a:ext uri="{FF2B5EF4-FFF2-40B4-BE49-F238E27FC236}">
                <a16:creationId xmlns:a16="http://schemas.microsoft.com/office/drawing/2014/main" id="{A0ECB6A0-DA0E-F64A-848E-28B88D566D32}"/>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175200407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tandard page 2">
    <p:spTree>
      <p:nvGrpSpPr>
        <p:cNvPr id="1" name=""/>
        <p:cNvGrpSpPr/>
        <p:nvPr/>
      </p:nvGrpSpPr>
      <p:grpSpPr>
        <a:xfrm>
          <a:off x="0" y="0"/>
          <a:ext cx="0" cy="0"/>
          <a:chOff x="0" y="0"/>
          <a:chExt cx="0" cy="0"/>
        </a:xfrm>
      </p:grpSpPr>
      <p:sp>
        <p:nvSpPr>
          <p:cNvPr id="20" name="Shape 20"/>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D5BC70FD-E99F-414E-8BC7-7072A9329F03}"/>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37ED0E3F-CDD0-43BF-ABD6-E7F54CD9AF5F}"/>
              </a:ext>
            </a:extLst>
          </p:cNvPr>
          <p:cNvSpPr txBox="1">
            <a:spLocks/>
          </p:cNvSpPr>
          <p:nvPr userDrawn="1"/>
        </p:nvSpPr>
        <p:spPr>
          <a:xfrm>
            <a:off x="11468592" y="6484422"/>
            <a:ext cx="186909" cy="184666"/>
          </a:xfrm>
          <a:prstGeom prst="rect">
            <a:avLst/>
          </a:prstGeom>
          <a:ln w="12700">
            <a:miter lim="400000"/>
          </a:ln>
        </p:spPr>
        <p:txBody>
          <a:bodyPr wrap="none" lIns="45719" rIns="45719"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r" defTabSz="228600" rtl="0" fontAlgn="auto" latinLnBrk="0" hangingPunct="0">
              <a:lnSpc>
                <a:spcPct val="100000"/>
              </a:lnSpc>
              <a:spcBef>
                <a:spcPts val="0"/>
              </a:spcBef>
              <a:spcAft>
                <a:spcPts val="0"/>
              </a:spcAft>
              <a:buClrTx/>
              <a:buSzTx/>
              <a:buFontTx/>
              <a:buNone/>
              <a:tabLst/>
              <a:defRPr kumimoji="0" sz="6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a:lstStyle>
          <a:p>
            <a:fld id="{E07CCE0E-559E-44AB-A1B3-25B5FB3D8463}" type="slidenum">
              <a:rPr lang="en-GB" sz="600" smtClean="0"/>
              <a:pPr/>
              <a:t>‹#›</a:t>
            </a:fld>
            <a:endParaRPr lang="en-GB" sz="600"/>
          </a:p>
        </p:txBody>
      </p:sp>
      <p:sp>
        <p:nvSpPr>
          <p:cNvPr id="24" name="Oval 23">
            <a:extLst>
              <a:ext uri="{FF2B5EF4-FFF2-40B4-BE49-F238E27FC236}">
                <a16:creationId xmlns:a16="http://schemas.microsoft.com/office/drawing/2014/main" id="{36B0B004-9EF7-4666-A628-B76E68927B94}"/>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222D9E9-D854-48F2-932B-3EB364E2B92E}"/>
              </a:ext>
            </a:extLst>
          </p:cNvPr>
          <p:cNvSpPr/>
          <p:nvPr userDrawn="1"/>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8" name="Text Placeholder 9">
            <a:extLst>
              <a:ext uri="{FF2B5EF4-FFF2-40B4-BE49-F238E27FC236}">
                <a16:creationId xmlns:a16="http://schemas.microsoft.com/office/drawing/2014/main" id="{56AE142A-CB56-46DF-AD62-18CA85A36CCE}"/>
              </a:ext>
            </a:extLst>
          </p:cNvPr>
          <p:cNvSpPr txBox="1">
            <a:spLocks/>
          </p:cNvSpPr>
          <p:nvPr userDrawn="1"/>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FALSE</a:t>
            </a:r>
          </a:p>
        </p:txBody>
      </p:sp>
      <p:sp>
        <p:nvSpPr>
          <p:cNvPr id="29" name="Text Placeholder 16">
            <a:extLst>
              <a:ext uri="{FF2B5EF4-FFF2-40B4-BE49-F238E27FC236}">
                <a16:creationId xmlns:a16="http://schemas.microsoft.com/office/drawing/2014/main" id="{4FE60D9B-8C11-4233-AE61-A69AF21D598A}"/>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30" name="TextBox 29">
            <a:extLst>
              <a:ext uri="{FF2B5EF4-FFF2-40B4-BE49-F238E27FC236}">
                <a16:creationId xmlns:a16="http://schemas.microsoft.com/office/drawing/2014/main" id="{63BA8E3F-26C6-430E-B082-2C72C333B9C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143504086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B483AB49-4C10-419C-A877-027BC6A0C71E}"/>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18B8DA78-FD61-42C0-AE9C-33A5B5854ADB}"/>
              </a:ext>
            </a:extLst>
          </p:cNvPr>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3" name="Oval 22">
            <a:extLst>
              <a:ext uri="{FF2B5EF4-FFF2-40B4-BE49-F238E27FC236}">
                <a16:creationId xmlns:a16="http://schemas.microsoft.com/office/drawing/2014/main" id="{5DB2FB70-F0A8-4866-B858-E08B33560418}"/>
              </a:ext>
            </a:extLst>
          </p:cNvPr>
          <p:cNvSpPr/>
          <p:nvPr userDrawn="1"/>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4" name="Oval 23">
            <a:extLst>
              <a:ext uri="{FF2B5EF4-FFF2-40B4-BE49-F238E27FC236}">
                <a16:creationId xmlns:a16="http://schemas.microsoft.com/office/drawing/2014/main" id="{D5FF18A7-1B1E-44DC-B037-73187037C16B}"/>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6" name="Text Placeholder 9">
            <a:extLst>
              <a:ext uri="{FF2B5EF4-FFF2-40B4-BE49-F238E27FC236}">
                <a16:creationId xmlns:a16="http://schemas.microsoft.com/office/drawing/2014/main" id="{78537427-E653-4AA0-AE3E-4C2CDE7A4AE6}"/>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a:t>TRUE</a:t>
            </a:r>
          </a:p>
        </p:txBody>
      </p:sp>
      <p:sp>
        <p:nvSpPr>
          <p:cNvPr id="28" name="Text Placeholder 16">
            <a:extLst>
              <a:ext uri="{FF2B5EF4-FFF2-40B4-BE49-F238E27FC236}">
                <a16:creationId xmlns:a16="http://schemas.microsoft.com/office/drawing/2014/main" id="{B1AD6159-8B72-4348-832D-1C1613D6ACDE}"/>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9" name="TextBox 28">
            <a:extLst>
              <a:ext uri="{FF2B5EF4-FFF2-40B4-BE49-F238E27FC236}">
                <a16:creationId xmlns:a16="http://schemas.microsoft.com/office/drawing/2014/main" id="{C9B6BA1C-E699-485C-A763-515971D7FD5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27904784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Encounter gallery link">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gallery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274839DC-6902-8743-9455-C62D8BDA04F9}"/>
              </a:ext>
            </a:extLst>
          </p:cNvPr>
          <p:cNvGrpSpPr/>
          <p:nvPr/>
        </p:nvGrpSpPr>
        <p:grpSpPr>
          <a:xfrm>
            <a:off x="527051" y="6073324"/>
            <a:ext cx="2772871" cy="283221"/>
            <a:chOff x="395288" y="6073323"/>
            <a:chExt cx="2079653" cy="283221"/>
          </a:xfrm>
        </p:grpSpPr>
        <p:grpSp>
          <p:nvGrpSpPr>
            <p:cNvPr id="7" name="Group 6">
              <a:extLst>
                <a:ext uri="{FF2B5EF4-FFF2-40B4-BE49-F238E27FC236}">
                  <a16:creationId xmlns:a16="http://schemas.microsoft.com/office/drawing/2014/main" id="{F5B1DAE0-FDCE-864B-B997-C489EFF330A2}"/>
                </a:ext>
              </a:extLst>
            </p:cNvPr>
            <p:cNvGrpSpPr/>
            <p:nvPr/>
          </p:nvGrpSpPr>
          <p:grpSpPr>
            <a:xfrm>
              <a:off x="395288" y="6073323"/>
              <a:ext cx="2079653"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9" name="TextBox 28">
              <a:extLst>
                <a:ext uri="{FF2B5EF4-FFF2-40B4-BE49-F238E27FC236}">
                  <a16:creationId xmlns:a16="http://schemas.microsoft.com/office/drawing/2014/main" id="{B74D8BCF-D937-774F-A648-E5ADDCF4D0B3}"/>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GALLERY</a:t>
              </a:r>
            </a:p>
          </p:txBody>
        </p:sp>
      </p:grpSp>
    </p:spTree>
    <p:extLst>
      <p:ext uri="{BB962C8B-B14F-4D97-AF65-F5344CB8AC3E}">
        <p14:creationId xmlns:p14="http://schemas.microsoft.com/office/powerpoint/2010/main" val="31265066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963778" y="1092242"/>
            <a:ext cx="499089" cy="374317"/>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video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0" y="1634593"/>
            <a:ext cx="9935817" cy="4191673"/>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5" name="Group 4">
            <a:extLst>
              <a:ext uri="{FF2B5EF4-FFF2-40B4-BE49-F238E27FC236}">
                <a16:creationId xmlns:a16="http://schemas.microsoft.com/office/drawing/2014/main" id="{71D5EAFA-CE16-8F48-B836-34A7407763C5}"/>
              </a:ext>
            </a:extLst>
          </p:cNvPr>
          <p:cNvGrpSpPr/>
          <p:nvPr/>
        </p:nvGrpSpPr>
        <p:grpSpPr>
          <a:xfrm>
            <a:off x="527051" y="6073324"/>
            <a:ext cx="2772871" cy="283221"/>
            <a:chOff x="395288" y="6073323"/>
            <a:chExt cx="2079653" cy="283221"/>
          </a:xfrm>
        </p:grpSpPr>
        <p:grpSp>
          <p:nvGrpSpPr>
            <p:cNvPr id="19" name="Group 18">
              <a:extLst>
                <a:ext uri="{FF2B5EF4-FFF2-40B4-BE49-F238E27FC236}">
                  <a16:creationId xmlns:a16="http://schemas.microsoft.com/office/drawing/2014/main" id="{56B59F56-2A52-9E4B-9F27-69B2D8416B0D}"/>
                </a:ext>
              </a:extLst>
            </p:cNvPr>
            <p:cNvGrpSpPr/>
            <p:nvPr/>
          </p:nvGrpSpPr>
          <p:grpSpPr>
            <a:xfrm>
              <a:off x="395288" y="6073323"/>
              <a:ext cx="2079653" cy="283221"/>
              <a:chOff x="395288" y="6073323"/>
              <a:chExt cx="2079653" cy="283221"/>
            </a:xfrm>
          </p:grpSpPr>
          <p:grpSp>
            <p:nvGrpSpPr>
              <p:cNvPr id="22" name="Group 21">
                <a:extLst>
                  <a:ext uri="{FF2B5EF4-FFF2-40B4-BE49-F238E27FC236}">
                    <a16:creationId xmlns:a16="http://schemas.microsoft.com/office/drawing/2014/main" id="{E263EAB8-01E5-B245-9F56-F705EF989EF2}"/>
                  </a:ext>
                </a:extLst>
              </p:cNvPr>
              <p:cNvGrpSpPr/>
              <p:nvPr/>
            </p:nvGrpSpPr>
            <p:grpSpPr>
              <a:xfrm>
                <a:off x="395288" y="6073323"/>
                <a:ext cx="2079653" cy="283221"/>
                <a:chOff x="2506068" y="6091812"/>
                <a:chExt cx="2079653" cy="283221"/>
              </a:xfrm>
              <a:solidFill>
                <a:srgbClr val="4EB7A0"/>
              </a:solidFill>
            </p:grpSpPr>
            <p:sp>
              <p:nvSpPr>
                <p:cNvPr id="24" name="Oval 23">
                  <a:extLst>
                    <a:ext uri="{FF2B5EF4-FFF2-40B4-BE49-F238E27FC236}">
                      <a16:creationId xmlns:a16="http://schemas.microsoft.com/office/drawing/2014/main" id="{AFD9B71C-9E17-B84A-8EC6-FCC2EA6B6956}"/>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5EB7512-B44F-9C4F-ADFF-5F85E34EC3CE}"/>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3" name="Rectangle 22">
                <a:extLst>
                  <a:ext uri="{FF2B5EF4-FFF2-40B4-BE49-F238E27FC236}">
                    <a16:creationId xmlns:a16="http://schemas.microsoft.com/office/drawing/2014/main" id="{EFDD4B94-A939-E84E-8F51-95CABDA74085}"/>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6" name="TextBox 25">
              <a:extLst>
                <a:ext uri="{FF2B5EF4-FFF2-40B4-BE49-F238E27FC236}">
                  <a16:creationId xmlns:a16="http://schemas.microsoft.com/office/drawing/2014/main" id="{F37EA116-D508-BC4D-A097-6197E1575DC2}"/>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VIDEO</a:t>
              </a:r>
            </a:p>
          </p:txBody>
        </p:sp>
      </p:grpSp>
      <p:sp>
        <p:nvSpPr>
          <p:cNvPr id="27" name="Rectangle 26">
            <a:extLst>
              <a:ext uri="{FF2B5EF4-FFF2-40B4-BE49-F238E27FC236}">
                <a16:creationId xmlns:a16="http://schemas.microsoft.com/office/drawing/2014/main" id="{491B02E9-2FCF-864E-9E95-8FF42D203985}"/>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7946326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p:nvSpPr>
        <p:spPr>
          <a:xfrm>
            <a:off x="-2357076" y="-1263731"/>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5"/>
            <a:ext cx="7053995"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a:t>Insert - title</a:t>
            </a:r>
            <a:br>
              <a:rPr lang="en-US"/>
            </a:br>
            <a:r>
              <a:rPr lang="en-US"/>
              <a:t>Insert - title </a:t>
            </a:r>
            <a:br>
              <a:rPr lang="en-US"/>
            </a:br>
            <a:r>
              <a:rPr lang="en-US"/>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466596" y="2850835"/>
            <a:ext cx="4723097" cy="354852"/>
          </a:xfrm>
        </p:spPr>
        <p:txBody>
          <a:bodyPr/>
          <a:lstStyle>
            <a:lvl1pPr marL="0" indent="0">
              <a:buNone/>
              <a:defRPr sz="2000" b="1" i="0">
                <a:solidFill>
                  <a:schemeClr val="bg1"/>
                </a:solidFill>
                <a:latin typeface="Century Gothic" panose="020B0502020202020204" pitchFamily="34" charset="0"/>
              </a:defRPr>
            </a:lvl1pPr>
          </a:lstStyle>
          <a:p>
            <a:pPr lvl="0"/>
            <a:r>
              <a:rPr lang="en-US"/>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p:nvGrpSpPr>
        <p:grpSpPr>
          <a:xfrm>
            <a:off x="369388" y="3573436"/>
            <a:ext cx="2001435"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p:nvGrpSpPr>
        <p:grpSpPr>
          <a:xfrm>
            <a:off x="4026171" y="3524349"/>
            <a:ext cx="2001435"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p:nvGrpSpPr>
        <p:grpSpPr>
          <a:xfrm>
            <a:off x="7699087" y="3524349"/>
            <a:ext cx="2001435"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890849"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4500107"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8168993" y="3819178"/>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Tree>
    <p:extLst>
      <p:ext uri="{BB962C8B-B14F-4D97-AF65-F5344CB8AC3E}">
        <p14:creationId xmlns:p14="http://schemas.microsoft.com/office/powerpoint/2010/main" val="40448802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activity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p:nvGrpSpPr>
        <p:grpSpPr>
          <a:xfrm>
            <a:off x="527051" y="6073324"/>
            <a:ext cx="2772871"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40289459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000703"/>
            <a:ext cx="7061413"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Student/activity</a:t>
            </a:r>
          </a:p>
        </p:txBody>
      </p:sp>
      <p:sp>
        <p:nvSpPr>
          <p:cNvPr id="3" name="Rectangle 2">
            <a:extLst>
              <a:ext uri="{FF2B5EF4-FFF2-40B4-BE49-F238E27FC236}">
                <a16:creationId xmlns:a16="http://schemas.microsoft.com/office/drawing/2014/main" id="{12CB7DDE-D470-2E4A-B1D5-7BDEF625B5A6}"/>
              </a:ext>
            </a:extLst>
          </p:cNvPr>
          <p:cNvSpPr>
            <a:spLocks noChangeAspect="1"/>
          </p:cNvSpPr>
          <p:nvPr/>
        </p:nvSpPr>
        <p:spPr>
          <a:xfrm>
            <a:off x="527052"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0DCA50E-B617-0947-89AE-0A6F587BF583}"/>
              </a:ext>
            </a:extLst>
          </p:cNvPr>
          <p:cNvSpPr>
            <a:spLocks noChangeAspect="1"/>
          </p:cNvSpPr>
          <p:nvPr/>
        </p:nvSpPr>
        <p:spPr>
          <a:xfrm>
            <a:off x="5088577"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28173431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p:nvSpPr>
        <p:spPr>
          <a:xfrm>
            <a:off x="-3283853" y="-2587279"/>
            <a:ext cx="11279905"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485538" y="2421934"/>
            <a:ext cx="7061413"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a:t>Insert</a:t>
            </a:r>
          </a:p>
        </p:txBody>
      </p:sp>
    </p:spTree>
    <p:extLst>
      <p:ext uri="{BB962C8B-B14F-4D97-AF65-F5344CB8AC3E}">
        <p14:creationId xmlns:p14="http://schemas.microsoft.com/office/powerpoint/2010/main" val="17634591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73841"/>
            <a:ext cx="8650685" cy="6488014"/>
          </a:xfrm>
          <a:prstGeom prst="ellipse">
            <a:avLst/>
          </a:prstGeom>
          <a:solidFill>
            <a:schemeClr val="accent1">
              <a:alpha val="19773"/>
            </a:scheme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solidFill>
                <a:srgbClr val="45C0AE"/>
              </a:solidFill>
            </a:endParaRPr>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p:nvSpPr>
        <p:spPr>
          <a:xfrm>
            <a:off x="484718" y="1172037"/>
            <a:ext cx="681988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p:nvSpPr>
        <p:spPr>
          <a:xfrm>
            <a:off x="484718" y="6407480"/>
            <a:ext cx="10164829"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320557953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Tree>
    <p:extLst>
      <p:ext uri="{BB962C8B-B14F-4D97-AF65-F5344CB8AC3E}">
        <p14:creationId xmlns:p14="http://schemas.microsoft.com/office/powerpoint/2010/main" val="111699632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8" name="Shape 210">
            <a:extLst>
              <a:ext uri="{FF2B5EF4-FFF2-40B4-BE49-F238E27FC236}">
                <a16:creationId xmlns:a16="http://schemas.microsoft.com/office/drawing/2014/main" id="{B7C66D5F-8250-4641-A405-C4E53849B313}"/>
              </a:ext>
            </a:extLst>
          </p:cNvPr>
          <p:cNvSpPr/>
          <p:nvPr/>
        </p:nvSpPr>
        <p:spPr>
          <a:xfrm>
            <a:off x="1232374" y="2139397"/>
            <a:ext cx="3394447"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p:nvSpPr>
        <p:spPr>
          <a:xfrm>
            <a:off x="5380601" y="3089212"/>
            <a:ext cx="598303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138265399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Master slid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7051" y="1083602"/>
            <a:ext cx="1826863"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39122" y="1111725"/>
            <a:ext cx="1826863"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51193" y="1083602"/>
            <a:ext cx="1826863"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63263" y="1111725"/>
            <a:ext cx="1826863"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975334" y="1111725"/>
            <a:ext cx="1826863"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7051" y="2522508"/>
            <a:ext cx="1826863"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639120" y="2522508"/>
            <a:ext cx="1826863"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51193" y="2522507"/>
            <a:ext cx="1826863"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863263" y="2522506"/>
            <a:ext cx="1826863"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975333" y="2522506"/>
            <a:ext cx="1826863"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27051" y="3934053"/>
            <a:ext cx="1826863"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643537" y="3933288"/>
            <a:ext cx="1826863"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746778" y="3933287"/>
            <a:ext cx="1826863"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876507" y="3933287"/>
            <a:ext cx="1826863"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006237" y="3933287"/>
            <a:ext cx="1826863"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2" name="TextBox 1">
            <a:extLst>
              <a:ext uri="{FF2B5EF4-FFF2-40B4-BE49-F238E27FC236}">
                <a16:creationId xmlns:a16="http://schemas.microsoft.com/office/drawing/2014/main" id="{AA62D2F5-7565-0C4C-B57F-625789053360}"/>
              </a:ext>
            </a:extLst>
          </p:cNvPr>
          <p:cNvSpPr txBox="1"/>
          <p:nvPr/>
        </p:nvSpPr>
        <p:spPr>
          <a:xfrm>
            <a:off x="52705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p:nvSpPr>
        <p:spPr>
          <a:xfrm>
            <a:off x="2639119"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p:nvSpPr>
        <p:spPr>
          <a:xfrm>
            <a:off x="4714410"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p:nvSpPr>
        <p:spPr>
          <a:xfrm>
            <a:off x="6863262"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p:nvSpPr>
        <p:spPr>
          <a:xfrm>
            <a:off x="897533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p:nvSpPr>
        <p:spPr>
          <a:xfrm>
            <a:off x="52705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p:nvSpPr>
        <p:spPr>
          <a:xfrm>
            <a:off x="2639119"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p:nvSpPr>
        <p:spPr>
          <a:xfrm>
            <a:off x="4714410"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p:nvSpPr>
        <p:spPr>
          <a:xfrm>
            <a:off x="6863262"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p:nvSpPr>
        <p:spPr>
          <a:xfrm>
            <a:off x="897533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p:nvSpPr>
        <p:spPr>
          <a:xfrm>
            <a:off x="47809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p:nvSpPr>
        <p:spPr>
          <a:xfrm>
            <a:off x="2590167"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p:nvSpPr>
        <p:spPr>
          <a:xfrm>
            <a:off x="4665458"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p:nvSpPr>
        <p:spPr>
          <a:xfrm>
            <a:off x="6814310"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p:nvSpPr>
        <p:spPr>
          <a:xfrm>
            <a:off x="892637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527051" y="5369423"/>
            <a:ext cx="1835965"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2639119" y="5369423"/>
            <a:ext cx="1835965"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p:nvSpPr>
        <p:spPr>
          <a:xfrm>
            <a:off x="527051"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p:nvSpPr>
        <p:spPr>
          <a:xfrm>
            <a:off x="2639119"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93610348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2232973"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a:t>Common Seas</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a:t>Subject | Ages</a:t>
            </a:r>
          </a:p>
        </p:txBody>
      </p:sp>
      <p:pic>
        <p:nvPicPr>
          <p:cNvPr id="5" name="Picture 4">
            <a:extLst>
              <a:ext uri="{FF2B5EF4-FFF2-40B4-BE49-F238E27FC236}">
                <a16:creationId xmlns:a16="http://schemas.microsoft.com/office/drawing/2014/main" id="{983F4D11-DD96-0245-A59E-0D412DF8B0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36429" y="6225338"/>
            <a:ext cx="1783265" cy="460916"/>
          </a:xfrm>
          <a:prstGeom prst="rect">
            <a:avLst/>
          </a:prstGeom>
        </p:spPr>
      </p:pic>
      <p:sp>
        <p:nvSpPr>
          <p:cNvPr id="14" name="Shape 20">
            <a:extLst>
              <a:ext uri="{FF2B5EF4-FFF2-40B4-BE49-F238E27FC236}">
                <a16:creationId xmlns:a16="http://schemas.microsoft.com/office/drawing/2014/main" id="{B42E2006-8473-4941-B46B-BA51C16141EF}"/>
              </a:ext>
            </a:extLst>
          </p:cNvPr>
          <p:cNvSpPr/>
          <p:nvPr userDrawn="1"/>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pic>
        <p:nvPicPr>
          <p:cNvPr id="6" name="Picture 5" descr="A close up of a logo&#10;&#10;Description automatically generated">
            <a:extLst>
              <a:ext uri="{FF2B5EF4-FFF2-40B4-BE49-F238E27FC236}">
                <a16:creationId xmlns:a16="http://schemas.microsoft.com/office/drawing/2014/main" id="{AB7BC225-F5C2-4E99-803D-04ACDCCE946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829020" y="6217905"/>
            <a:ext cx="1783265" cy="495603"/>
          </a:xfrm>
          <a:prstGeom prst="rect">
            <a:avLst/>
          </a:prstGeom>
        </p:spPr>
      </p:pic>
    </p:spTree>
    <p:extLst>
      <p:ext uri="{BB962C8B-B14F-4D97-AF65-F5344CB8AC3E}">
        <p14:creationId xmlns:p14="http://schemas.microsoft.com/office/powerpoint/2010/main" val="3345799670"/>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8_Whit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170635"/>
            <a:ext cx="7061413" cy="1224943"/>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4718" y="2410407"/>
            <a:ext cx="8299449" cy="2281237"/>
          </a:xfrm>
        </p:spPr>
        <p:txBody>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235296256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844FA-7547-47E5-B379-6B9D32A15DC7}"/>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BEB7FD69-8129-43CC-BA0E-64845A42BA1D}"/>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11BFA40-6BF4-44DE-B6ED-7E3394CA2C88}"/>
              </a:ext>
            </a:extLst>
          </p:cNvPr>
          <p:cNvSpPr>
            <a:spLocks noGrp="1"/>
          </p:cNvSpPr>
          <p:nvPr>
            <p:ph type="dt" sz="half" idx="10"/>
          </p:nvPr>
        </p:nvSpPr>
        <p:spPr/>
        <p:txBody>
          <a:bodyPr/>
          <a:lstStyle/>
          <a:p>
            <a:fld id="{D948229B-84EC-4E77-A09B-ECAB5F1EA4FE}" type="datetimeFigureOut">
              <a:rPr lang="en-GB" smtClean="0"/>
              <a:t>17/04/2024</a:t>
            </a:fld>
            <a:endParaRPr lang="en-GB"/>
          </a:p>
        </p:txBody>
      </p:sp>
      <p:sp>
        <p:nvSpPr>
          <p:cNvPr id="5" name="Footer Placeholder 4">
            <a:extLst>
              <a:ext uri="{FF2B5EF4-FFF2-40B4-BE49-F238E27FC236}">
                <a16:creationId xmlns:a16="http://schemas.microsoft.com/office/drawing/2014/main" id="{98D10287-EAC5-4C37-8137-551D3D229A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7D78324-31A9-4E31-BDD3-FB5B8DDB27EA}"/>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755375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p:nvGrpSpPr>
        <p:grpSpPr>
          <a:xfrm>
            <a:off x="4126932" y="2517708"/>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p:nvGrpSpPr>
        <p:grpSpPr>
          <a:xfrm>
            <a:off x="7799848" y="2517708"/>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p:nvGrpSpPr>
        <p:grpSpPr>
          <a:xfrm>
            <a:off x="563651" y="4562715"/>
            <a:ext cx="2001435"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04</a:t>
              </a:r>
            </a:p>
          </p:txBody>
        </p:sp>
      </p:grpSp>
      <p:grpSp>
        <p:nvGrpSpPr>
          <p:cNvPr id="66" name="Group 178" descr="Gruppieren 2">
            <a:extLst>
              <a:ext uri="{FF2B5EF4-FFF2-40B4-BE49-F238E27FC236}">
                <a16:creationId xmlns:a16="http://schemas.microsoft.com/office/drawing/2014/main" id="{821905F2-8063-184A-BB2F-3975AA45F68A}"/>
              </a:ext>
            </a:extLst>
          </p:cNvPr>
          <p:cNvGrpSpPr/>
          <p:nvPr/>
        </p:nvGrpSpPr>
        <p:grpSpPr>
          <a:xfrm>
            <a:off x="4126932" y="4464540"/>
            <a:ext cx="2001435"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05</a:t>
              </a:r>
            </a:p>
          </p:txBody>
        </p:sp>
      </p:grpSp>
      <p:grpSp>
        <p:nvGrpSpPr>
          <p:cNvPr id="70" name="Group 182" descr="Gruppieren 2">
            <a:extLst>
              <a:ext uri="{FF2B5EF4-FFF2-40B4-BE49-F238E27FC236}">
                <a16:creationId xmlns:a16="http://schemas.microsoft.com/office/drawing/2014/main" id="{137E5A9A-20DB-4143-8393-8F591172A443}"/>
              </a:ext>
            </a:extLst>
          </p:cNvPr>
          <p:cNvGrpSpPr/>
          <p:nvPr/>
        </p:nvGrpSpPr>
        <p:grpSpPr>
          <a:xfrm>
            <a:off x="7799848" y="4464540"/>
            <a:ext cx="2001435"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06</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p:nvGrpSpPr>
        <p:grpSpPr>
          <a:xfrm>
            <a:off x="469208" y="2566795"/>
            <a:ext cx="2001435"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486133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8212978" y="486133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01365631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79965-518F-48F4-B8C4-F696014375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8741ABC-1C7D-4010-B3EE-B4EBDD1DE231}"/>
              </a:ext>
            </a:extLst>
          </p:cNvPr>
          <p:cNvSpPr>
            <a:spLocks noGrp="1"/>
          </p:cNvSpPr>
          <p:nvPr>
            <p:ph type="dt" sz="half" idx="10"/>
          </p:nvPr>
        </p:nvSpPr>
        <p:spPr/>
        <p:txBody>
          <a:bodyPr/>
          <a:lstStyle/>
          <a:p>
            <a:fld id="{D948229B-84EC-4E77-A09B-ECAB5F1EA4FE}" type="datetimeFigureOut">
              <a:rPr lang="en-GB" smtClean="0"/>
              <a:t>17/04/2024</a:t>
            </a:fld>
            <a:endParaRPr lang="en-GB"/>
          </a:p>
        </p:txBody>
      </p:sp>
      <p:sp>
        <p:nvSpPr>
          <p:cNvPr id="4" name="Footer Placeholder 3">
            <a:extLst>
              <a:ext uri="{FF2B5EF4-FFF2-40B4-BE49-F238E27FC236}">
                <a16:creationId xmlns:a16="http://schemas.microsoft.com/office/drawing/2014/main" id="{9812BB70-4B29-4B81-BDDC-F2F143422B6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A85322E-B571-481E-8D9C-37DEB7B6B212}"/>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14776590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1_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54517" y="-1528792"/>
            <a:ext cx="8650685"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3836464" cy="128527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userDrawn="1"/>
        </p:nvGrpSpPr>
        <p:grpSpPr>
          <a:xfrm>
            <a:off x="4126932" y="2829682"/>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03</a:t>
              </a:r>
              <a:endParaRPr sz="1300">
                <a:solidFill>
                  <a:schemeClr val="bg1"/>
                </a:solidFill>
              </a:endParaRPr>
            </a:p>
          </p:txBody>
        </p:sp>
      </p:grpSp>
      <p:grpSp>
        <p:nvGrpSpPr>
          <p:cNvPr id="58" name="Group 170" descr="Gruppieren 2">
            <a:extLst>
              <a:ext uri="{FF2B5EF4-FFF2-40B4-BE49-F238E27FC236}">
                <a16:creationId xmlns:a16="http://schemas.microsoft.com/office/drawing/2014/main" id="{A3546537-95AC-3B4F-AAC9-14414225CEE7}"/>
              </a:ext>
            </a:extLst>
          </p:cNvPr>
          <p:cNvGrpSpPr/>
          <p:nvPr userDrawn="1"/>
        </p:nvGrpSpPr>
        <p:grpSpPr>
          <a:xfrm>
            <a:off x="7799848" y="2829682"/>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04</a:t>
              </a:r>
              <a:endParaRPr sz="1300">
                <a:solidFill>
                  <a:schemeClr val="bg1"/>
                </a:solidFill>
              </a:endParaRPr>
            </a:p>
          </p:txBody>
        </p:sp>
      </p:grpSp>
      <p:grpSp>
        <p:nvGrpSpPr>
          <p:cNvPr id="66" name="Group 178" descr="Gruppieren 2">
            <a:extLst>
              <a:ext uri="{FF2B5EF4-FFF2-40B4-BE49-F238E27FC236}">
                <a16:creationId xmlns:a16="http://schemas.microsoft.com/office/drawing/2014/main" id="{821905F2-8063-184A-BB2F-3975AA45F68A}"/>
              </a:ext>
            </a:extLst>
          </p:cNvPr>
          <p:cNvGrpSpPr/>
          <p:nvPr userDrawn="1"/>
        </p:nvGrpSpPr>
        <p:grpSpPr>
          <a:xfrm>
            <a:off x="4126932" y="4679700"/>
            <a:ext cx="2001435"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05</a:t>
              </a:r>
              <a:endParaRPr sz="1300">
                <a:solidFill>
                  <a:schemeClr val="bg1"/>
                </a:solidFill>
              </a:endParaRPr>
            </a:p>
          </p:txBody>
        </p:sp>
      </p:grpSp>
      <p:grpSp>
        <p:nvGrpSpPr>
          <p:cNvPr id="70" name="Group 182" descr="Gruppieren 2">
            <a:extLst>
              <a:ext uri="{FF2B5EF4-FFF2-40B4-BE49-F238E27FC236}">
                <a16:creationId xmlns:a16="http://schemas.microsoft.com/office/drawing/2014/main" id="{137E5A9A-20DB-4143-8393-8F591172A443}"/>
              </a:ext>
            </a:extLst>
          </p:cNvPr>
          <p:cNvGrpSpPr/>
          <p:nvPr userDrawn="1"/>
        </p:nvGrpSpPr>
        <p:grpSpPr>
          <a:xfrm>
            <a:off x="7799848" y="4679700"/>
            <a:ext cx="2001435"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06</a:t>
              </a:r>
              <a:endParaRPr sz="1300">
                <a:solidFill>
                  <a:schemeClr val="bg1"/>
                </a:solidFill>
              </a:endParaRP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3128299"/>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507649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8212978" y="507649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313243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35" name="Group 178" descr="Gruppieren 2">
            <a:extLst>
              <a:ext uri="{FF2B5EF4-FFF2-40B4-BE49-F238E27FC236}">
                <a16:creationId xmlns:a16="http://schemas.microsoft.com/office/drawing/2014/main" id="{CDA3E805-6E5A-874E-BB4D-43AF61942CB4}"/>
              </a:ext>
            </a:extLst>
          </p:cNvPr>
          <p:cNvGrpSpPr/>
          <p:nvPr userDrawn="1"/>
        </p:nvGrpSpPr>
        <p:grpSpPr>
          <a:xfrm>
            <a:off x="4089435" y="1039045"/>
            <a:ext cx="2001435" cy="1539185"/>
            <a:chOff x="939242" y="252757"/>
            <a:chExt cx="3002151" cy="3078367"/>
          </a:xfrm>
        </p:grpSpPr>
        <p:sp>
          <p:nvSpPr>
            <p:cNvPr id="36" name="Shape 175" descr="Bogen 22">
              <a:extLst>
                <a:ext uri="{FF2B5EF4-FFF2-40B4-BE49-F238E27FC236}">
                  <a16:creationId xmlns:a16="http://schemas.microsoft.com/office/drawing/2014/main" id="{4CBDD99A-E020-AF47-9252-E637CCE372F4}"/>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a:p>
          </p:txBody>
        </p:sp>
        <p:sp>
          <p:nvSpPr>
            <p:cNvPr id="37" name="Shape 177" descr="Textfeld 25">
              <a:extLst>
                <a:ext uri="{FF2B5EF4-FFF2-40B4-BE49-F238E27FC236}">
                  <a16:creationId xmlns:a16="http://schemas.microsoft.com/office/drawing/2014/main" id="{1137723F-AC63-7949-98F6-09270B933C2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01</a:t>
              </a:r>
              <a:endParaRPr sz="1300">
                <a:solidFill>
                  <a:schemeClr val="bg1"/>
                </a:solidFill>
              </a:endParaRPr>
            </a:p>
          </p:txBody>
        </p:sp>
      </p:grpSp>
      <p:grpSp>
        <p:nvGrpSpPr>
          <p:cNvPr id="38" name="Group 182" descr="Gruppieren 2">
            <a:extLst>
              <a:ext uri="{FF2B5EF4-FFF2-40B4-BE49-F238E27FC236}">
                <a16:creationId xmlns:a16="http://schemas.microsoft.com/office/drawing/2014/main" id="{5234A5EC-03CF-EF4E-8DC4-A2D85F52BE6B}"/>
              </a:ext>
            </a:extLst>
          </p:cNvPr>
          <p:cNvGrpSpPr/>
          <p:nvPr userDrawn="1"/>
        </p:nvGrpSpPr>
        <p:grpSpPr>
          <a:xfrm>
            <a:off x="7762351" y="1039045"/>
            <a:ext cx="2001435" cy="1539185"/>
            <a:chOff x="939242" y="252757"/>
            <a:chExt cx="3002151" cy="3078367"/>
          </a:xfrm>
        </p:grpSpPr>
        <p:sp>
          <p:nvSpPr>
            <p:cNvPr id="39" name="Shape 179" descr="Bogen 22">
              <a:extLst>
                <a:ext uri="{FF2B5EF4-FFF2-40B4-BE49-F238E27FC236}">
                  <a16:creationId xmlns:a16="http://schemas.microsoft.com/office/drawing/2014/main" id="{771B3C35-6E65-AA42-8592-B94560C29FB4}"/>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a:p>
          </p:txBody>
        </p:sp>
        <p:sp>
          <p:nvSpPr>
            <p:cNvPr id="40" name="Shape 181" descr="Textfeld 25">
              <a:extLst>
                <a:ext uri="{FF2B5EF4-FFF2-40B4-BE49-F238E27FC236}">
                  <a16:creationId xmlns:a16="http://schemas.microsoft.com/office/drawing/2014/main" id="{9BB13C43-6738-004A-87BF-4B1778A14CD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02</a:t>
              </a:r>
              <a:endParaRPr sz="1300">
                <a:solidFill>
                  <a:schemeClr val="bg1"/>
                </a:solidFill>
              </a:endParaRPr>
            </a:p>
          </p:txBody>
        </p:sp>
      </p:grpSp>
      <p:sp>
        <p:nvSpPr>
          <p:cNvPr id="41" name="Text Placeholder 77">
            <a:extLst>
              <a:ext uri="{FF2B5EF4-FFF2-40B4-BE49-F238E27FC236}">
                <a16:creationId xmlns:a16="http://schemas.microsoft.com/office/drawing/2014/main" id="{AFAB8549-7933-6649-9EEE-2040AEC1827A}"/>
              </a:ext>
            </a:extLst>
          </p:cNvPr>
          <p:cNvSpPr>
            <a:spLocks noGrp="1"/>
          </p:cNvSpPr>
          <p:nvPr>
            <p:ph type="body" sz="quarter" idx="18" hasCustomPrompt="1"/>
          </p:nvPr>
        </p:nvSpPr>
        <p:spPr>
          <a:xfrm>
            <a:off x="4569566" y="1435836"/>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42" name="Text Placeholder 77">
            <a:extLst>
              <a:ext uri="{FF2B5EF4-FFF2-40B4-BE49-F238E27FC236}">
                <a16:creationId xmlns:a16="http://schemas.microsoft.com/office/drawing/2014/main" id="{4DEDB814-10B0-9747-AF95-B61DE4695A4A}"/>
              </a:ext>
            </a:extLst>
          </p:cNvPr>
          <p:cNvSpPr>
            <a:spLocks noGrp="1"/>
          </p:cNvSpPr>
          <p:nvPr>
            <p:ph type="body" sz="quarter" idx="19" hasCustomPrompt="1"/>
          </p:nvPr>
        </p:nvSpPr>
        <p:spPr>
          <a:xfrm>
            <a:off x="8175481" y="143583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Tree>
    <p:extLst>
      <p:ext uri="{BB962C8B-B14F-4D97-AF65-F5344CB8AC3E}">
        <p14:creationId xmlns:p14="http://schemas.microsoft.com/office/powerpoint/2010/main" val="392524354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559833"/>
          </a:xfrm>
          <a:prstGeom prst="rect">
            <a:avLst/>
          </a:prstGeom>
        </p:spPr>
        <p:txBody>
          <a:bodyPr wrap="square" lIns="0" tIns="0" rIns="0" bIns="0">
            <a:spAutoFit/>
          </a:bodyPr>
          <a:lstStyle>
            <a:lvl1pPr>
              <a:defRPr sz="3638" b="1" i="0">
                <a:solidFill>
                  <a:srgbClr val="004158"/>
                </a:solidFill>
                <a:latin typeface="Gilroy Bold"/>
                <a:cs typeface="Gilroy Bold"/>
              </a:defRPr>
            </a:lvl1pPr>
          </a:lstStyle>
          <a:p>
            <a:endParaRPr/>
          </a:p>
        </p:txBody>
      </p:sp>
      <p:sp>
        <p:nvSpPr>
          <p:cNvPr id="3" name="Holder 3"/>
          <p:cNvSpPr>
            <a:spLocks noGrp="1"/>
          </p:cNvSpPr>
          <p:nvPr>
            <p:ph type="subTitle" idx="4"/>
          </p:nvPr>
        </p:nvSpPr>
        <p:spPr>
          <a:xfrm>
            <a:off x="1828800" y="3840480"/>
            <a:ext cx="853440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538058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1338460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sz="half" idx="2"/>
          </p:nvPr>
        </p:nvSpPr>
        <p:spPr>
          <a:xfrm>
            <a:off x="609600" y="157734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0191213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7216295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000" cy="6858000"/>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099234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Learning objectives 1">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5537" y="2149372"/>
            <a:ext cx="11049131"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Todays learning, point number 1</a:t>
            </a:r>
          </a:p>
          <a:p>
            <a:pPr lvl="0"/>
            <a:r>
              <a:rPr lang="en-US"/>
              <a:t>Todays learning, point number 2</a:t>
            </a:r>
          </a:p>
          <a:p>
            <a:pPr lvl="0"/>
            <a:r>
              <a:rPr lang="en-US"/>
              <a:t>Todays learning, point number 3</a:t>
            </a:r>
          </a:p>
          <a:p>
            <a:pPr lvl="0"/>
            <a:r>
              <a:rPr lang="en-US"/>
              <a:t>Todays learning, point number 4</a:t>
            </a:r>
          </a:p>
          <a:p>
            <a:pPr lvl="0"/>
            <a:r>
              <a:rPr lang="en-US"/>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Learning objectives</a:t>
            </a:r>
          </a:p>
        </p:txBody>
      </p:sp>
    </p:spTree>
    <p:extLst>
      <p:ext uri="{BB962C8B-B14F-4D97-AF65-F5344CB8AC3E}">
        <p14:creationId xmlns:p14="http://schemas.microsoft.com/office/powerpoint/2010/main" val="25363720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Lesson brief 1">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6096001" y="1823659"/>
            <a:ext cx="5577417"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893879" y="5156433"/>
            <a:ext cx="2851151"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a:t>Insert - text</a:t>
            </a:r>
          </a:p>
        </p:txBody>
      </p:sp>
      <p:sp>
        <p:nvSpPr>
          <p:cNvPr id="24" name="Oval 23">
            <a:extLst>
              <a:ext uri="{FF2B5EF4-FFF2-40B4-BE49-F238E27FC236}">
                <a16:creationId xmlns:a16="http://schemas.microsoft.com/office/drawing/2014/main" id="{5395F891-9C10-974B-B620-09FB3ED1C352}"/>
              </a:ext>
            </a:extLst>
          </p:cNvPr>
          <p:cNvSpPr/>
          <p:nvPr/>
        </p:nvSpPr>
        <p:spPr>
          <a:xfrm>
            <a:off x="1169045" y="1823659"/>
            <a:ext cx="4313067"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485537" y="984519"/>
            <a:ext cx="9902443"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719421494"/>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chemeClr val="accent1">
              <a:alpha val="19773"/>
            </a:scheme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43840736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429338369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4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Tree>
    <p:extLst>
      <p:ext uri="{BB962C8B-B14F-4D97-AF65-F5344CB8AC3E}">
        <p14:creationId xmlns:p14="http://schemas.microsoft.com/office/powerpoint/2010/main" val="63180710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2968425536"/>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theme" Target="../theme/theme2.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5"/>
            <a:ext cx="10972800" cy="150812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p>
            <a:r>
              <a:t>Title Text</a:t>
            </a:r>
          </a:p>
        </p:txBody>
      </p:sp>
      <p:sp>
        <p:nvSpPr>
          <p:cNvPr id="3" name="Shape 3"/>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8550692" y="6264017"/>
            <a:ext cx="186909" cy="184666"/>
          </a:xfrm>
          <a:prstGeom prst="rect">
            <a:avLst/>
          </a:prstGeom>
          <a:ln w="12700">
            <a:miter lim="400000"/>
          </a:ln>
        </p:spPr>
        <p:txBody>
          <a:bodyPr wrap="none" lIns="45719" rIns="45719" anchor="ctr">
            <a:spAutoFit/>
          </a:bodyPr>
          <a:lstStyle>
            <a:lvl1pPr algn="r">
              <a:defRPr sz="600"/>
            </a:lvl1pPr>
          </a:lstStyle>
          <a:p>
            <a:fld id="{E07CCE0E-559E-44AB-A1B3-25B5FB3D8463}" type="slidenum">
              <a:rPr lang="en-GB" smtClean="0"/>
              <a:t>‹#›</a:t>
            </a:fld>
            <a:endParaRPr lang="en-GB"/>
          </a:p>
        </p:txBody>
      </p:sp>
    </p:spTree>
    <p:extLst>
      <p:ext uri="{BB962C8B-B14F-4D97-AF65-F5344CB8AC3E}">
        <p14:creationId xmlns:p14="http://schemas.microsoft.com/office/powerpoint/2010/main" val="848161082"/>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24" r:id="rId19"/>
    <p:sldLayoutId id="2147483725" r:id="rId20"/>
    <p:sldLayoutId id="2147483726" r:id="rId21"/>
    <p:sldLayoutId id="2147483727" r:id="rId22"/>
    <p:sldLayoutId id="2147483728" r:id="rId23"/>
    <p:sldLayoutId id="2147483729" r:id="rId24"/>
    <p:sldLayoutId id="2147483730" r:id="rId25"/>
    <p:sldLayoutId id="2147483731" r:id="rId26"/>
    <p:sldLayoutId id="2147483732" r:id="rId27"/>
    <p:sldLayoutId id="2147483733" r:id="rId28"/>
    <p:sldLayoutId id="2147483734" r:id="rId29"/>
    <p:sldLayoutId id="2147483735" r:id="rId30"/>
    <p:sldLayoutId id="2147483736" r:id="rId31"/>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6256000" h="9144000">
                <a:moveTo>
                  <a:pt x="16256000" y="0"/>
                </a:moveTo>
                <a:lnTo>
                  <a:pt x="0" y="0"/>
                </a:lnTo>
                <a:lnTo>
                  <a:pt x="0" y="9144000"/>
                </a:lnTo>
                <a:lnTo>
                  <a:pt x="16256000" y="9144000"/>
                </a:lnTo>
                <a:lnTo>
                  <a:pt x="16256000" y="0"/>
                </a:lnTo>
                <a:close/>
              </a:path>
            </a:pathLst>
          </a:custGeom>
          <a:solidFill>
            <a:srgbClr val="004A6C"/>
          </a:solidFill>
        </p:spPr>
        <p:txBody>
          <a:bodyPr wrap="square" lIns="0" tIns="0" rIns="0" bIns="0" rtlCol="0"/>
          <a:lstStyle/>
          <a:p>
            <a:endParaRPr sz="675"/>
          </a:p>
        </p:txBody>
      </p:sp>
      <p:sp>
        <p:nvSpPr>
          <p:cNvPr id="2" name="Holder 2"/>
          <p:cNvSpPr>
            <a:spLocks noGrp="1"/>
          </p:cNvSpPr>
          <p:nvPr>
            <p:ph type="title"/>
          </p:nvPr>
        </p:nvSpPr>
        <p:spPr>
          <a:xfrm>
            <a:off x="985798" y="791875"/>
            <a:ext cx="2845118" cy="746358"/>
          </a:xfrm>
          <a:prstGeom prst="rect">
            <a:avLst/>
          </a:prstGeom>
        </p:spPr>
        <p:txBody>
          <a:bodyPr wrap="square" lIns="0" tIns="0" rIns="0" bIns="0">
            <a:spAutoFit/>
          </a:bodyPr>
          <a:lstStyle>
            <a:lvl1pPr>
              <a:defRPr sz="4850" b="1" i="0">
                <a:solidFill>
                  <a:srgbClr val="004158"/>
                </a:solidFill>
                <a:latin typeface="Gilroy Bold"/>
                <a:cs typeface="Gilroy Bold"/>
              </a:defRPr>
            </a:lvl1pPr>
          </a:lstStyle>
          <a:p>
            <a:endParaRPr/>
          </a:p>
        </p:txBody>
      </p:sp>
      <p:sp>
        <p:nvSpPr>
          <p:cNvPr id="3" name="Holder 3"/>
          <p:cNvSpPr>
            <a:spLocks noGrp="1"/>
          </p:cNvSpPr>
          <p:nvPr>
            <p:ph type="body" idx="1"/>
          </p:nvPr>
        </p:nvSpPr>
        <p:spPr>
          <a:xfrm>
            <a:off x="710623" y="1069719"/>
            <a:ext cx="565785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1384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1384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6" name="Holder 6"/>
          <p:cNvSpPr>
            <a:spLocks noGrp="1"/>
          </p:cNvSpPr>
          <p:nvPr>
            <p:ph type="sldNum" sz="quarter" idx="7"/>
          </p:nvPr>
        </p:nvSpPr>
        <p:spPr>
          <a:xfrm>
            <a:off x="8778240" y="6377940"/>
            <a:ext cx="2804160" cy="1384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380680277"/>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4.png"/><Relationship Id="rId18" Type="http://schemas.openxmlformats.org/officeDocument/2006/relationships/image" Target="../media/image68.png"/><Relationship Id="rId3" Type="http://schemas.openxmlformats.org/officeDocument/2006/relationships/image" Target="../media/image55.jpeg"/><Relationship Id="rId7" Type="http://schemas.openxmlformats.org/officeDocument/2006/relationships/image" Target="../media/image58.png"/><Relationship Id="rId12" Type="http://schemas.openxmlformats.org/officeDocument/2006/relationships/image" Target="../media/image63.png"/><Relationship Id="rId17" Type="http://schemas.openxmlformats.org/officeDocument/2006/relationships/image" Target="../media/image67.png"/><Relationship Id="rId2" Type="http://schemas.openxmlformats.org/officeDocument/2006/relationships/notesSlide" Target="../notesSlides/notesSlide3.xml"/><Relationship Id="rId16" Type="http://schemas.openxmlformats.org/officeDocument/2006/relationships/image" Target="../media/image66.png"/><Relationship Id="rId1" Type="http://schemas.openxmlformats.org/officeDocument/2006/relationships/slideLayout" Target="../slideLayouts/slideLayout33.xml"/><Relationship Id="rId6" Type="http://schemas.openxmlformats.org/officeDocument/2006/relationships/image" Target="../media/image57.png"/><Relationship Id="rId11" Type="http://schemas.openxmlformats.org/officeDocument/2006/relationships/image" Target="../media/image62.png"/><Relationship Id="rId5" Type="http://schemas.openxmlformats.org/officeDocument/2006/relationships/image" Target="../media/image56.png"/><Relationship Id="rId15" Type="http://schemas.openxmlformats.org/officeDocument/2006/relationships/image" Target="../media/image52.png"/><Relationship Id="rId10" Type="http://schemas.openxmlformats.org/officeDocument/2006/relationships/image" Target="../media/image61.png"/><Relationship Id="rId19" Type="http://schemas.openxmlformats.org/officeDocument/2006/relationships/image" Target="../media/image51.png"/><Relationship Id="rId4" Type="http://schemas.openxmlformats.org/officeDocument/2006/relationships/hyperlink" Target="https://www.metoffice.gov.uk/weather/climate-change/what-is-climate-change" TargetMode="External"/><Relationship Id="rId9" Type="http://schemas.openxmlformats.org/officeDocument/2006/relationships/image" Target="../media/image60.png"/><Relationship Id="rId14" Type="http://schemas.openxmlformats.org/officeDocument/2006/relationships/image" Target="../media/image65.png"/></Relationships>
</file>

<file path=ppt/slides/_rels/slide1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3.png"/><Relationship Id="rId1" Type="http://schemas.openxmlformats.org/officeDocument/2006/relationships/slideLayout" Target="../slideLayouts/slideLayout13.xml"/><Relationship Id="rId5" Type="http://schemas.openxmlformats.org/officeDocument/2006/relationships/image" Target="../media/image37.pn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52.png"/><Relationship Id="rId3" Type="http://schemas.openxmlformats.org/officeDocument/2006/relationships/image" Target="../media/image38.png"/><Relationship Id="rId7" Type="http://schemas.openxmlformats.org/officeDocument/2006/relationships/hyperlink" Target="https://plasticcleverschools.co.uk/wp-content/uploads/2023/06/PCS_-_SECONDARY_Student_Workbook_Feb_2023_SCREEN_AW.pdf" TargetMode="External"/><Relationship Id="rId12" Type="http://schemas.openxmlformats.org/officeDocument/2006/relationships/image" Target="../media/image46.png"/><Relationship Id="rId17" Type="http://schemas.openxmlformats.org/officeDocument/2006/relationships/image" Target="../media/image51.png"/><Relationship Id="rId2" Type="http://schemas.openxmlformats.org/officeDocument/2006/relationships/notesSlide" Target="../notesSlides/notesSlide1.xml"/><Relationship Id="rId16" Type="http://schemas.openxmlformats.org/officeDocument/2006/relationships/image" Target="../media/image50.png"/><Relationship Id="rId1" Type="http://schemas.openxmlformats.org/officeDocument/2006/relationships/slideLayout" Target="../slideLayouts/slideLayout33.xml"/><Relationship Id="rId6" Type="http://schemas.openxmlformats.org/officeDocument/2006/relationships/image" Target="../media/image41.png"/><Relationship Id="rId11" Type="http://schemas.openxmlformats.org/officeDocument/2006/relationships/image" Target="../media/image45.png"/><Relationship Id="rId5" Type="http://schemas.openxmlformats.org/officeDocument/2006/relationships/image" Target="../media/image40.png"/><Relationship Id="rId15" Type="http://schemas.openxmlformats.org/officeDocument/2006/relationships/image" Target="../media/image49.png"/><Relationship Id="rId10" Type="http://schemas.openxmlformats.org/officeDocument/2006/relationships/image" Target="../media/image44.png"/><Relationship Id="rId4" Type="http://schemas.openxmlformats.org/officeDocument/2006/relationships/image" Target="../media/image39.png"/><Relationship Id="rId9" Type="http://schemas.openxmlformats.org/officeDocument/2006/relationships/image" Target="../media/image43.png"/><Relationship Id="rId14"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53.jpeg"/><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3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A2CB3-F43B-48A6-B743-33983B07B2F0}"/>
              </a:ext>
            </a:extLst>
          </p:cNvPr>
          <p:cNvSpPr>
            <a:spLocks noGrp="1"/>
          </p:cNvSpPr>
          <p:nvPr>
            <p:ph type="title"/>
          </p:nvPr>
        </p:nvSpPr>
        <p:spPr>
          <a:xfrm>
            <a:off x="7382504" y="376448"/>
            <a:ext cx="4384261" cy="273845"/>
          </a:xfrm>
        </p:spPr>
        <p:txBody>
          <a:bodyPr/>
          <a:lstStyle/>
          <a:p>
            <a:r>
              <a:rPr lang="en-US" dirty="0"/>
              <a:t>Lesson 3: How do we reduce, reuse, and refuse plastic products? </a:t>
            </a:r>
            <a:endParaRPr lang="en-GB" dirty="0"/>
          </a:p>
        </p:txBody>
      </p:sp>
      <p:sp>
        <p:nvSpPr>
          <p:cNvPr id="3" name="Text Placeholder 2">
            <a:extLst>
              <a:ext uri="{FF2B5EF4-FFF2-40B4-BE49-F238E27FC236}">
                <a16:creationId xmlns:a16="http://schemas.microsoft.com/office/drawing/2014/main" id="{DE920C01-6846-49ED-A766-050DC5F691E2}"/>
              </a:ext>
            </a:extLst>
          </p:cNvPr>
          <p:cNvSpPr>
            <a:spLocks noGrp="1"/>
          </p:cNvSpPr>
          <p:nvPr>
            <p:ph type="body" sz="quarter" idx="10"/>
          </p:nvPr>
        </p:nvSpPr>
        <p:spPr>
          <a:xfrm>
            <a:off x="578142" y="1077628"/>
            <a:ext cx="7916247" cy="1102949"/>
          </a:xfrm>
        </p:spPr>
        <p:txBody>
          <a:bodyPr/>
          <a:lstStyle/>
          <a:p>
            <a:r>
              <a:rPr lang="en-US" dirty="0"/>
              <a:t>What’s happening to the population?</a:t>
            </a:r>
            <a:endParaRPr lang="en-GB" dirty="0"/>
          </a:p>
        </p:txBody>
      </p:sp>
      <p:sp>
        <p:nvSpPr>
          <p:cNvPr id="4" name="Text Placeholder 3">
            <a:extLst>
              <a:ext uri="{FF2B5EF4-FFF2-40B4-BE49-F238E27FC236}">
                <a16:creationId xmlns:a16="http://schemas.microsoft.com/office/drawing/2014/main" id="{2F1A4A65-12D3-4112-A600-9B90AFED768B}"/>
              </a:ext>
            </a:extLst>
          </p:cNvPr>
          <p:cNvSpPr>
            <a:spLocks noGrp="1"/>
          </p:cNvSpPr>
          <p:nvPr>
            <p:ph type="body" sz="quarter" idx="11"/>
          </p:nvPr>
        </p:nvSpPr>
        <p:spPr>
          <a:xfrm>
            <a:off x="647272" y="2399262"/>
            <a:ext cx="3570589" cy="2281236"/>
          </a:xfrm>
        </p:spPr>
        <p:txBody>
          <a:bodyPr/>
          <a:lstStyle/>
          <a:p>
            <a:pPr marL="457200" indent="-457200">
              <a:buAutoNum type="arabicParenR"/>
            </a:pPr>
            <a:r>
              <a:rPr lang="en-US" dirty="0"/>
              <a:t>What is happening to the world’s population?</a:t>
            </a:r>
          </a:p>
          <a:p>
            <a:pPr marL="457200" indent="-457200">
              <a:buAutoNum type="arabicParenR"/>
            </a:pPr>
            <a:r>
              <a:rPr lang="en-GB" dirty="0"/>
              <a:t>What might happen to food prices?</a:t>
            </a:r>
          </a:p>
          <a:p>
            <a:pPr marL="457200" indent="-457200">
              <a:buAutoNum type="arabicParenR"/>
            </a:pPr>
            <a:r>
              <a:rPr lang="en-GB" dirty="0"/>
              <a:t>What might happen to the cost of goods, such as clothes?</a:t>
            </a:r>
          </a:p>
        </p:txBody>
      </p:sp>
      <p:pic>
        <p:nvPicPr>
          <p:cNvPr id="5" name="Picture 4">
            <a:extLst>
              <a:ext uri="{FF2B5EF4-FFF2-40B4-BE49-F238E27FC236}">
                <a16:creationId xmlns:a16="http://schemas.microsoft.com/office/drawing/2014/main" id="{F139818F-AD46-4384-9C40-4D0A406F09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8142" y="388570"/>
            <a:ext cx="1269363" cy="470373"/>
          </a:xfrm>
          <a:prstGeom prst="rect">
            <a:avLst/>
          </a:prstGeom>
        </p:spPr>
      </p:pic>
      <p:pic>
        <p:nvPicPr>
          <p:cNvPr id="9" name="Picture 8">
            <a:extLst>
              <a:ext uri="{FF2B5EF4-FFF2-40B4-BE49-F238E27FC236}">
                <a16:creationId xmlns:a16="http://schemas.microsoft.com/office/drawing/2014/main" id="{D23C593F-0B03-114F-821E-5EDAC9F4B4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2640" y="2190380"/>
            <a:ext cx="5803002" cy="4372830"/>
          </a:xfrm>
          <a:prstGeom prst="rect">
            <a:avLst/>
          </a:prstGeom>
        </p:spPr>
      </p:pic>
      <p:sp>
        <p:nvSpPr>
          <p:cNvPr id="10" name="Text Placeholder 3">
            <a:extLst>
              <a:ext uri="{FF2B5EF4-FFF2-40B4-BE49-F238E27FC236}">
                <a16:creationId xmlns:a16="http://schemas.microsoft.com/office/drawing/2014/main" id="{423315DB-424B-0649-99D8-1FF57A049640}"/>
              </a:ext>
            </a:extLst>
          </p:cNvPr>
          <p:cNvSpPr txBox="1">
            <a:spLocks/>
          </p:cNvSpPr>
          <p:nvPr/>
        </p:nvSpPr>
        <p:spPr>
          <a:xfrm>
            <a:off x="5188899" y="1814038"/>
            <a:ext cx="5570483" cy="2196217"/>
          </a:xfrm>
          <a:prstGeom prst="rect">
            <a:avLst/>
          </a:prstGeom>
          <a:ln w="12700">
            <a:miter lim="400000"/>
          </a:ln>
          <a:extLst>
            <a:ext uri="{C572A759-6A51-4108-AA02-DFA0A04FC94B}">
              <ma14:wrappingTextBoxFlag xmlns:ma14="http://schemas.microsoft.com/office/mac/drawingml/2011/main" xmlns="" val="1"/>
            </a:ext>
          </a:extLst>
        </p:spPr>
        <p:txBody>
          <a:bodyPr lIns="45719" rIns="45719"/>
          <a:lstStyle>
            <a:lvl1pPr marL="0" marR="0" indent="0" algn="l" defTabSz="914400" rtl="0" eaLnBrk="1" latinLnBrk="0" hangingPunct="1">
              <a:lnSpc>
                <a:spcPct val="120000"/>
              </a:lnSpc>
              <a:spcBef>
                <a:spcPts val="1000"/>
              </a:spcBef>
              <a:spcAft>
                <a:spcPts val="0"/>
              </a:spcAft>
              <a:buClrTx/>
              <a:buSzPct val="100000"/>
              <a:buFont typeface="Arial"/>
              <a:buNone/>
              <a:tabLst/>
              <a:defRPr sz="2000" b="0"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GB" sz="1800" b="1" dirty="0"/>
              <a:t>Global population in billions of people. (UN Data)</a:t>
            </a:r>
          </a:p>
        </p:txBody>
      </p:sp>
    </p:spTree>
    <p:extLst>
      <p:ext uri="{BB962C8B-B14F-4D97-AF65-F5344CB8AC3E}">
        <p14:creationId xmlns:p14="http://schemas.microsoft.com/office/powerpoint/2010/main" val="250258937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45C0A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D9CEAB4-7A6D-47FC-A0F0-F5F2C72855A2}"/>
              </a:ext>
            </a:extLst>
          </p:cNvPr>
          <p:cNvSpPr>
            <a:spLocks noGrp="1"/>
          </p:cNvSpPr>
          <p:nvPr>
            <p:ph type="title"/>
          </p:nvPr>
        </p:nvSpPr>
        <p:spPr>
          <a:xfrm>
            <a:off x="5695950" y="415064"/>
            <a:ext cx="4108450" cy="273845"/>
          </a:xfrm>
        </p:spPr>
        <p:txBody>
          <a:bodyPr/>
          <a:lstStyle/>
          <a:p>
            <a:r>
              <a:rPr lang="en-US" dirty="0"/>
              <a:t>Lesson 3: How do we reduce, reuse, and refuse plastic products? </a:t>
            </a:r>
            <a:endParaRPr lang="en-GB" dirty="0"/>
          </a:p>
        </p:txBody>
      </p:sp>
      <p:sp>
        <p:nvSpPr>
          <p:cNvPr id="4" name="Text Placeholder 3">
            <a:extLst>
              <a:ext uri="{FF2B5EF4-FFF2-40B4-BE49-F238E27FC236}">
                <a16:creationId xmlns:a16="http://schemas.microsoft.com/office/drawing/2014/main" id="{32E27BF3-2691-479B-AA7A-E8E223AA8AC8}"/>
              </a:ext>
            </a:extLst>
          </p:cNvPr>
          <p:cNvSpPr>
            <a:spLocks noGrp="1"/>
          </p:cNvSpPr>
          <p:nvPr>
            <p:ph type="body" sz="quarter" idx="10"/>
          </p:nvPr>
        </p:nvSpPr>
        <p:spPr>
          <a:xfrm>
            <a:off x="484718" y="1312100"/>
            <a:ext cx="7061413" cy="1102949"/>
          </a:xfrm>
        </p:spPr>
        <p:txBody>
          <a:bodyPr/>
          <a:lstStyle/>
          <a:p>
            <a:r>
              <a:rPr lang="en-US" dirty="0"/>
              <a:t>Home learning</a:t>
            </a:r>
            <a:endParaRPr lang="en-GB" dirty="0"/>
          </a:p>
        </p:txBody>
      </p:sp>
      <p:sp>
        <p:nvSpPr>
          <p:cNvPr id="5" name="Text Placeholder 4">
            <a:extLst>
              <a:ext uri="{FF2B5EF4-FFF2-40B4-BE49-F238E27FC236}">
                <a16:creationId xmlns:a16="http://schemas.microsoft.com/office/drawing/2014/main" id="{AEF158D3-B38D-43F2-BB25-3D28BD6E34AB}"/>
              </a:ext>
            </a:extLst>
          </p:cNvPr>
          <p:cNvSpPr>
            <a:spLocks noGrp="1"/>
          </p:cNvSpPr>
          <p:nvPr>
            <p:ph type="body" sz="quarter" idx="11"/>
          </p:nvPr>
        </p:nvSpPr>
        <p:spPr/>
        <p:txBody>
          <a:bodyPr lIns="45719" rIns="45719" anchor="t"/>
          <a:lstStyle/>
          <a:p>
            <a:r>
              <a:rPr lang="en-GB" dirty="0"/>
              <a:t>Research a fashion brand and find out what it does, or has done, in terms of sustainability.</a:t>
            </a:r>
          </a:p>
          <a:p>
            <a:r>
              <a:rPr lang="en-GB" dirty="0"/>
              <a:t>Prepare one side A4.</a:t>
            </a:r>
          </a:p>
          <a:p>
            <a:endParaRPr lang="en-US" dirty="0">
              <a:latin typeface="Century Gothic"/>
            </a:endParaRPr>
          </a:p>
          <a:p>
            <a:endParaRPr lang="en-US" dirty="0">
              <a:latin typeface="Century Gothic"/>
            </a:endParaRPr>
          </a:p>
          <a:p>
            <a:r>
              <a:rPr lang="en-US" dirty="0">
                <a:latin typeface="Century Gothic"/>
              </a:rPr>
              <a:t>Consider: </a:t>
            </a:r>
            <a:r>
              <a:rPr lang="en-US">
                <a:latin typeface="Century Gothic"/>
              </a:rPr>
              <a:t>Are their </a:t>
            </a:r>
            <a:r>
              <a:rPr lang="en-US" dirty="0">
                <a:latin typeface="Century Gothic"/>
              </a:rPr>
              <a:t>sustainability approaches genuine, or are they greenwashing?</a:t>
            </a:r>
            <a:endParaRPr lang="en-GB" dirty="0">
              <a:latin typeface="Century Gothic"/>
            </a:endParaRPr>
          </a:p>
        </p:txBody>
      </p:sp>
      <p:pic>
        <p:nvPicPr>
          <p:cNvPr id="7" name="Picture 6">
            <a:extLst>
              <a:ext uri="{FF2B5EF4-FFF2-40B4-BE49-F238E27FC236}">
                <a16:creationId xmlns:a16="http://schemas.microsoft.com/office/drawing/2014/main" id="{F4109CE9-A5FC-4313-B4A6-A923B8F5774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Tree>
    <p:extLst>
      <p:ext uri="{BB962C8B-B14F-4D97-AF65-F5344CB8AC3E}">
        <p14:creationId xmlns:p14="http://schemas.microsoft.com/office/powerpoint/2010/main" val="11220315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7A4EEF75-0B3F-96A6-6556-57E9683279FE}"/>
              </a:ext>
            </a:extLst>
          </p:cNvPr>
          <p:cNvSpPr/>
          <p:nvPr/>
        </p:nvSpPr>
        <p:spPr>
          <a:xfrm>
            <a:off x="-1" y="0"/>
            <a:ext cx="12192001"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1"/>
            <a:endParaRPr lang="en-US" sz="1350">
              <a:solidFill>
                <a:prstClr val="white"/>
              </a:solidFill>
              <a:latin typeface="Calibri"/>
            </a:endParaRPr>
          </a:p>
        </p:txBody>
      </p:sp>
      <p:pic>
        <p:nvPicPr>
          <p:cNvPr id="60" name="Picture 59" descr="A view of the earth from space&#10;&#10;Description automatically generated">
            <a:extLst>
              <a:ext uri="{FF2B5EF4-FFF2-40B4-BE49-F238E27FC236}">
                <a16:creationId xmlns:a16="http://schemas.microsoft.com/office/drawing/2014/main" id="{AFA631EA-3BC4-4A49-020E-2B0FCA4D8C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328"/>
          <a:stretch/>
        </p:blipFill>
        <p:spPr>
          <a:xfrm>
            <a:off x="1988305" y="1504663"/>
            <a:ext cx="7384637" cy="5353337"/>
          </a:xfrm>
          <a:prstGeom prst="rect">
            <a:avLst/>
          </a:prstGeom>
        </p:spPr>
      </p:pic>
      <p:sp>
        <p:nvSpPr>
          <p:cNvPr id="2" name="object 2"/>
          <p:cNvSpPr txBox="1">
            <a:spLocks noGrp="1"/>
          </p:cNvSpPr>
          <p:nvPr>
            <p:ph type="title"/>
          </p:nvPr>
        </p:nvSpPr>
        <p:spPr>
          <a:xfrm>
            <a:off x="735706" y="787582"/>
            <a:ext cx="4103370" cy="1035540"/>
          </a:xfrm>
          <a:prstGeom prst="rect">
            <a:avLst/>
          </a:prstGeom>
        </p:spPr>
        <p:txBody>
          <a:bodyPr vert="horz" wrap="square" lIns="0" tIns="9525" rIns="0" bIns="0" rtlCol="0">
            <a:spAutoFit/>
          </a:bodyPr>
          <a:lstStyle/>
          <a:p>
            <a:pPr marL="9525">
              <a:lnSpc>
                <a:spcPts val="3990"/>
              </a:lnSpc>
              <a:spcBef>
                <a:spcPts val="75"/>
              </a:spcBef>
            </a:pPr>
            <a:r>
              <a:rPr sz="3600" dirty="0">
                <a:solidFill>
                  <a:srgbClr val="FFFFFF"/>
                </a:solidFill>
                <a:latin typeface="Gilroy-Black"/>
                <a:cs typeface="Gilroy-Black"/>
              </a:rPr>
              <a:t>WHAT</a:t>
            </a:r>
            <a:r>
              <a:rPr sz="3600" spc="-45" dirty="0">
                <a:solidFill>
                  <a:srgbClr val="FFFFFF"/>
                </a:solidFill>
                <a:latin typeface="Gilroy-Black"/>
                <a:cs typeface="Gilroy-Black"/>
              </a:rPr>
              <a:t> </a:t>
            </a:r>
            <a:r>
              <a:rPr sz="3600" spc="-19" dirty="0">
                <a:solidFill>
                  <a:srgbClr val="FFFFFF"/>
                </a:solidFill>
                <a:latin typeface="Gilroy-Black"/>
                <a:cs typeface="Gilroy-Black"/>
              </a:rPr>
              <a:t>IS</a:t>
            </a:r>
            <a:endParaRPr sz="3600" dirty="0">
              <a:latin typeface="Gilroy-Black"/>
              <a:cs typeface="Gilroy-Black"/>
            </a:endParaRPr>
          </a:p>
          <a:p>
            <a:pPr marL="9525">
              <a:lnSpc>
                <a:spcPts val="3990"/>
              </a:lnSpc>
            </a:pPr>
            <a:r>
              <a:rPr sz="3600" dirty="0">
                <a:solidFill>
                  <a:srgbClr val="FFFFFF"/>
                </a:solidFill>
                <a:latin typeface="Gilroy-Black"/>
                <a:cs typeface="Gilroy-Black"/>
              </a:rPr>
              <a:t>CLIMATE</a:t>
            </a:r>
            <a:r>
              <a:rPr sz="3600" spc="8" dirty="0">
                <a:solidFill>
                  <a:srgbClr val="FFFFFF"/>
                </a:solidFill>
                <a:latin typeface="Gilroy-Black"/>
                <a:cs typeface="Gilroy-Black"/>
              </a:rPr>
              <a:t> </a:t>
            </a:r>
            <a:r>
              <a:rPr sz="3600" spc="-8" dirty="0">
                <a:solidFill>
                  <a:srgbClr val="FFFFFF"/>
                </a:solidFill>
                <a:latin typeface="Gilroy-Black"/>
                <a:cs typeface="Gilroy-Black"/>
              </a:rPr>
              <a:t>CHANGE?</a:t>
            </a:r>
            <a:endParaRPr sz="3600" dirty="0">
              <a:latin typeface="Gilroy-Black"/>
              <a:cs typeface="Gilroy-Black"/>
            </a:endParaRPr>
          </a:p>
        </p:txBody>
      </p:sp>
      <p:sp>
        <p:nvSpPr>
          <p:cNvPr id="3" name="object 3"/>
          <p:cNvSpPr txBox="1"/>
          <p:nvPr/>
        </p:nvSpPr>
        <p:spPr>
          <a:xfrm>
            <a:off x="1478239" y="3096346"/>
            <a:ext cx="1467803"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Burning</a:t>
            </a:r>
            <a:r>
              <a:rPr sz="1350" b="1" spc="-30" dirty="0">
                <a:solidFill>
                  <a:srgbClr val="FFFFFF"/>
                </a:solidFill>
                <a:latin typeface="Gilroy-SemiBold"/>
                <a:cs typeface="Gilroy-SemiBold"/>
              </a:rPr>
              <a:t> </a:t>
            </a:r>
            <a:r>
              <a:rPr sz="1350" b="1" spc="-8" dirty="0">
                <a:solidFill>
                  <a:srgbClr val="FFFFFF"/>
                </a:solidFill>
                <a:latin typeface="Gilroy-SemiBold"/>
                <a:cs typeface="Gilroy-SemiBold"/>
              </a:rPr>
              <a:t>fossil</a:t>
            </a:r>
            <a:r>
              <a:rPr sz="1350" b="1" spc="-23" dirty="0">
                <a:solidFill>
                  <a:srgbClr val="FFFFFF"/>
                </a:solidFill>
                <a:latin typeface="Gilroy-SemiBold"/>
                <a:cs typeface="Gilroy-SemiBold"/>
              </a:rPr>
              <a:t> </a:t>
            </a:r>
            <a:r>
              <a:rPr sz="1350" b="1" spc="-8" dirty="0">
                <a:solidFill>
                  <a:srgbClr val="FFFFFF"/>
                </a:solidFill>
                <a:latin typeface="Gilroy-SemiBold"/>
                <a:cs typeface="Gilroy-SemiBold"/>
              </a:rPr>
              <a:t>fuels</a:t>
            </a:r>
            <a:endParaRPr sz="1350">
              <a:solidFill>
                <a:sysClr val="windowText" lastClr="000000"/>
              </a:solidFill>
              <a:latin typeface="Gilroy-SemiBold"/>
              <a:cs typeface="Gilroy-SemiBold"/>
            </a:endParaRPr>
          </a:p>
        </p:txBody>
      </p:sp>
      <p:sp>
        <p:nvSpPr>
          <p:cNvPr id="4" name="object 4"/>
          <p:cNvSpPr txBox="1"/>
          <p:nvPr/>
        </p:nvSpPr>
        <p:spPr>
          <a:xfrm>
            <a:off x="1478240" y="3730711"/>
            <a:ext cx="1093946" cy="217367"/>
          </a:xfrm>
          <a:prstGeom prst="rect">
            <a:avLst/>
          </a:prstGeom>
        </p:spPr>
        <p:txBody>
          <a:bodyPr vert="horz" wrap="square" lIns="0" tIns="9525" rIns="0" bIns="0" rtlCol="0">
            <a:spAutoFit/>
          </a:bodyPr>
          <a:lstStyle/>
          <a:p>
            <a:pPr marL="9525" defTabSz="685800" hangingPunct="1">
              <a:spcBef>
                <a:spcPts val="75"/>
              </a:spcBef>
            </a:pPr>
            <a:r>
              <a:rPr sz="1350" b="1" spc="-15" dirty="0">
                <a:solidFill>
                  <a:srgbClr val="FFFFFF"/>
                </a:solidFill>
                <a:latin typeface="Gilroy-SemiBold"/>
                <a:cs typeface="Gilroy-SemiBold"/>
              </a:rPr>
              <a:t>Deforestation</a:t>
            </a:r>
            <a:endParaRPr sz="1350">
              <a:solidFill>
                <a:sysClr val="windowText" lastClr="000000"/>
              </a:solidFill>
              <a:latin typeface="Gilroy-SemiBold"/>
              <a:cs typeface="Gilroy-SemiBold"/>
            </a:endParaRPr>
          </a:p>
        </p:txBody>
      </p:sp>
      <p:sp>
        <p:nvSpPr>
          <p:cNvPr id="5" name="object 5"/>
          <p:cNvSpPr txBox="1"/>
          <p:nvPr/>
        </p:nvSpPr>
        <p:spPr>
          <a:xfrm>
            <a:off x="1473439" y="4365076"/>
            <a:ext cx="884396" cy="217367"/>
          </a:xfrm>
          <a:prstGeom prst="rect">
            <a:avLst/>
          </a:prstGeom>
        </p:spPr>
        <p:txBody>
          <a:bodyPr vert="horz" wrap="square" lIns="0" tIns="9525" rIns="0" bIns="0" rtlCol="0">
            <a:spAutoFit/>
          </a:bodyPr>
          <a:lstStyle/>
          <a:p>
            <a:pPr marL="9525" defTabSz="685800" hangingPunct="1">
              <a:spcBef>
                <a:spcPts val="75"/>
              </a:spcBef>
            </a:pPr>
            <a:r>
              <a:rPr sz="1350" b="1" spc="-8" dirty="0">
                <a:solidFill>
                  <a:srgbClr val="FFFFFF"/>
                </a:solidFill>
                <a:latin typeface="Gilroy-SemiBold"/>
                <a:cs typeface="Gilroy-SemiBold"/>
              </a:rPr>
              <a:t>Agriculture</a:t>
            </a:r>
            <a:endParaRPr sz="1350">
              <a:solidFill>
                <a:sysClr val="windowText" lastClr="000000"/>
              </a:solidFill>
              <a:latin typeface="Gilroy-SemiBold"/>
              <a:cs typeface="Gilroy-SemiBold"/>
            </a:endParaRPr>
          </a:p>
        </p:txBody>
      </p:sp>
      <p:sp>
        <p:nvSpPr>
          <p:cNvPr id="6" name="object 6"/>
          <p:cNvSpPr txBox="1"/>
          <p:nvPr/>
        </p:nvSpPr>
        <p:spPr>
          <a:xfrm>
            <a:off x="1475668" y="4999441"/>
            <a:ext cx="652463" cy="858568"/>
          </a:xfrm>
          <a:prstGeom prst="rect">
            <a:avLst/>
          </a:prstGeom>
        </p:spPr>
        <p:txBody>
          <a:bodyPr vert="horz" wrap="square" lIns="0" tIns="9525" rIns="0" bIns="0" rtlCol="0">
            <a:spAutoFit/>
          </a:bodyPr>
          <a:lstStyle/>
          <a:p>
            <a:pPr marL="11906" defTabSz="685800" hangingPunct="1">
              <a:spcBef>
                <a:spcPts val="75"/>
              </a:spcBef>
            </a:pPr>
            <a:r>
              <a:rPr sz="1350" b="1" spc="-8" dirty="0">
                <a:solidFill>
                  <a:srgbClr val="FFFFFF"/>
                </a:solidFill>
                <a:latin typeface="Gilroy-SemiBold"/>
                <a:cs typeface="Gilroy-SemiBold"/>
              </a:rPr>
              <a:t>Plastic</a:t>
            </a:r>
            <a:endParaRPr sz="1350">
              <a:solidFill>
                <a:sysClr val="windowText" lastClr="000000"/>
              </a:solidFill>
              <a:latin typeface="Gilroy-SemiBold"/>
              <a:cs typeface="Gilroy-SemiBold"/>
            </a:endParaRPr>
          </a:p>
          <a:p>
            <a:pPr defTabSz="685800" hangingPunct="1"/>
            <a:endParaRPr sz="1650">
              <a:solidFill>
                <a:sysClr val="windowText" lastClr="000000"/>
              </a:solidFill>
              <a:latin typeface="Gilroy-SemiBold"/>
              <a:cs typeface="Gilroy-SemiBold"/>
            </a:endParaRPr>
          </a:p>
          <a:p>
            <a:pPr marL="9525" defTabSz="685800" hangingPunct="1">
              <a:spcBef>
                <a:spcPts val="1406"/>
              </a:spcBef>
            </a:pPr>
            <a:r>
              <a:rPr sz="1350" b="1" spc="-8" dirty="0">
                <a:solidFill>
                  <a:srgbClr val="FFFFFF"/>
                </a:solidFill>
                <a:latin typeface="Gilroy-SemiBold"/>
                <a:cs typeface="Gilroy-SemiBold"/>
              </a:rPr>
              <a:t>Cement</a:t>
            </a:r>
            <a:endParaRPr sz="1350">
              <a:solidFill>
                <a:sysClr val="windowText" lastClr="000000"/>
              </a:solidFill>
              <a:latin typeface="Gilroy-SemiBold"/>
              <a:cs typeface="Gilroy-SemiBold"/>
            </a:endParaRPr>
          </a:p>
        </p:txBody>
      </p:sp>
      <p:sp>
        <p:nvSpPr>
          <p:cNvPr id="7" name="object 7"/>
          <p:cNvSpPr txBox="1"/>
          <p:nvPr/>
        </p:nvSpPr>
        <p:spPr>
          <a:xfrm>
            <a:off x="9038842" y="3199902"/>
            <a:ext cx="1513046"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Rising</a:t>
            </a:r>
            <a:r>
              <a:rPr sz="1350" b="1" spc="-23" dirty="0">
                <a:solidFill>
                  <a:srgbClr val="FFFFFF"/>
                </a:solidFill>
                <a:latin typeface="Gilroy-SemiBold"/>
                <a:cs typeface="Gilroy-SemiBold"/>
              </a:rPr>
              <a:t> </a:t>
            </a:r>
            <a:r>
              <a:rPr sz="1350" b="1" dirty="0">
                <a:solidFill>
                  <a:srgbClr val="FFFFFF"/>
                </a:solidFill>
                <a:latin typeface="Gilroy-SemiBold"/>
                <a:cs typeface="Gilroy-SemiBold"/>
              </a:rPr>
              <a:t>ocean</a:t>
            </a:r>
            <a:r>
              <a:rPr sz="1350" b="1" spc="-19" dirty="0">
                <a:solidFill>
                  <a:srgbClr val="FFFFFF"/>
                </a:solidFill>
                <a:latin typeface="Gilroy-SemiBold"/>
                <a:cs typeface="Gilroy-SemiBold"/>
              </a:rPr>
              <a:t> </a:t>
            </a:r>
            <a:r>
              <a:rPr sz="1350" b="1" spc="-8" dirty="0">
                <a:solidFill>
                  <a:srgbClr val="FFFFFF"/>
                </a:solidFill>
                <a:latin typeface="Gilroy-SemiBold"/>
                <a:cs typeface="Gilroy-SemiBold"/>
              </a:rPr>
              <a:t>levels</a:t>
            </a:r>
            <a:endParaRPr sz="1350">
              <a:solidFill>
                <a:sysClr val="windowText" lastClr="000000"/>
              </a:solidFill>
              <a:latin typeface="Gilroy-SemiBold"/>
              <a:cs typeface="Gilroy-SemiBold"/>
            </a:endParaRPr>
          </a:p>
        </p:txBody>
      </p:sp>
      <p:sp>
        <p:nvSpPr>
          <p:cNvPr id="8" name="object 8"/>
          <p:cNvSpPr txBox="1"/>
          <p:nvPr/>
        </p:nvSpPr>
        <p:spPr>
          <a:xfrm>
            <a:off x="9036270" y="3834267"/>
            <a:ext cx="1580198"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Ocean</a:t>
            </a:r>
            <a:r>
              <a:rPr sz="1350" b="1" spc="-23" dirty="0">
                <a:solidFill>
                  <a:srgbClr val="FFFFFF"/>
                </a:solidFill>
                <a:latin typeface="Gilroy-SemiBold"/>
                <a:cs typeface="Gilroy-SemiBold"/>
              </a:rPr>
              <a:t> </a:t>
            </a:r>
            <a:r>
              <a:rPr sz="1350" b="1" spc="-8" dirty="0">
                <a:solidFill>
                  <a:srgbClr val="FFFFFF"/>
                </a:solidFill>
                <a:latin typeface="Gilroy-SemiBold"/>
                <a:cs typeface="Gilroy-SemiBold"/>
              </a:rPr>
              <a:t>acidification</a:t>
            </a:r>
            <a:endParaRPr sz="1350">
              <a:solidFill>
                <a:sysClr val="windowText" lastClr="000000"/>
              </a:solidFill>
              <a:latin typeface="Gilroy-SemiBold"/>
              <a:cs typeface="Gilroy-SemiBold"/>
            </a:endParaRPr>
          </a:p>
        </p:txBody>
      </p:sp>
      <p:sp>
        <p:nvSpPr>
          <p:cNvPr id="9" name="object 9"/>
          <p:cNvSpPr txBox="1"/>
          <p:nvPr/>
        </p:nvSpPr>
        <p:spPr>
          <a:xfrm>
            <a:off x="9038842" y="4309709"/>
            <a:ext cx="1923098" cy="632866"/>
          </a:xfrm>
          <a:prstGeom prst="rect">
            <a:avLst/>
          </a:prstGeom>
        </p:spPr>
        <p:txBody>
          <a:bodyPr vert="horz" wrap="square" lIns="0" tIns="9525" rIns="0" bIns="0" rtlCol="0">
            <a:spAutoFit/>
          </a:bodyPr>
          <a:lstStyle/>
          <a:p>
            <a:pPr marL="9525" defTabSz="685800" hangingPunct="1">
              <a:spcBef>
                <a:spcPts val="75"/>
              </a:spcBef>
            </a:pPr>
            <a:r>
              <a:rPr lang="en-US" sz="1350" b="1" dirty="0">
                <a:solidFill>
                  <a:srgbClr val="FFFFFF"/>
                </a:solidFill>
                <a:latin typeface="Gilroy-SemiBold"/>
                <a:cs typeface="Gilroy-SemiBold"/>
              </a:rPr>
              <a:t>Changing weather patterns &amp; e</a:t>
            </a:r>
            <a:r>
              <a:rPr sz="1350" b="1" dirty="0">
                <a:solidFill>
                  <a:srgbClr val="FFFFFF"/>
                </a:solidFill>
                <a:latin typeface="Gilroy-SemiBold"/>
                <a:cs typeface="Gilroy-SemiBold"/>
              </a:rPr>
              <a:t>xtreme</a:t>
            </a:r>
            <a:r>
              <a:rPr sz="1350" b="1" spc="-64" dirty="0">
                <a:solidFill>
                  <a:srgbClr val="FFFFFF"/>
                </a:solidFill>
                <a:latin typeface="Gilroy-SemiBold"/>
                <a:cs typeface="Gilroy-SemiBold"/>
              </a:rPr>
              <a:t> </a:t>
            </a:r>
            <a:r>
              <a:rPr sz="1350" b="1" dirty="0">
                <a:solidFill>
                  <a:srgbClr val="FFFFFF"/>
                </a:solidFill>
                <a:latin typeface="Gilroy-SemiBold"/>
                <a:cs typeface="Gilroy-SemiBold"/>
              </a:rPr>
              <a:t>weather</a:t>
            </a:r>
            <a:r>
              <a:rPr sz="1350" b="1" spc="-60" dirty="0">
                <a:solidFill>
                  <a:srgbClr val="FFFFFF"/>
                </a:solidFill>
                <a:latin typeface="Gilroy-SemiBold"/>
                <a:cs typeface="Gilroy-SemiBold"/>
              </a:rPr>
              <a:t> </a:t>
            </a:r>
            <a:r>
              <a:rPr sz="1350" b="1" spc="-8" dirty="0">
                <a:solidFill>
                  <a:srgbClr val="FFFFFF"/>
                </a:solidFill>
                <a:latin typeface="Gilroy-SemiBold"/>
                <a:cs typeface="Gilroy-SemiBold"/>
              </a:rPr>
              <a:t>events</a:t>
            </a:r>
            <a:endParaRPr sz="1350" dirty="0">
              <a:solidFill>
                <a:sysClr val="windowText" lastClr="000000"/>
              </a:solidFill>
              <a:latin typeface="Gilroy-SemiBold"/>
              <a:cs typeface="Gilroy-SemiBold"/>
            </a:endParaRPr>
          </a:p>
        </p:txBody>
      </p:sp>
      <p:sp>
        <p:nvSpPr>
          <p:cNvPr id="10" name="object 10"/>
          <p:cNvSpPr txBox="1"/>
          <p:nvPr/>
        </p:nvSpPr>
        <p:spPr>
          <a:xfrm>
            <a:off x="6040198" y="830639"/>
            <a:ext cx="4748213" cy="1094530"/>
          </a:xfrm>
          <a:prstGeom prst="rect">
            <a:avLst/>
          </a:prstGeom>
        </p:spPr>
        <p:txBody>
          <a:bodyPr vert="horz" wrap="square" lIns="0" tIns="9525" rIns="0" bIns="0" rtlCol="0">
            <a:spAutoFit/>
          </a:bodyPr>
          <a:lstStyle/>
          <a:p>
            <a:pPr marL="9525" marR="540068" indent="4763" defTabSz="685800" hangingPunct="1">
              <a:spcBef>
                <a:spcPts val="75"/>
              </a:spcBef>
            </a:pPr>
            <a:r>
              <a:rPr sz="1575" b="1" dirty="0">
                <a:solidFill>
                  <a:srgbClr val="FFFFFF"/>
                </a:solidFill>
                <a:latin typeface="Gilroy-SemiBold"/>
                <a:cs typeface="Gilroy-SemiBold"/>
              </a:rPr>
              <a:t>A</a:t>
            </a:r>
            <a:r>
              <a:rPr sz="1575" b="1" spc="-15" dirty="0">
                <a:solidFill>
                  <a:srgbClr val="FFFFFF"/>
                </a:solidFill>
                <a:latin typeface="Gilroy-SemiBold"/>
                <a:cs typeface="Gilroy-SemiBold"/>
              </a:rPr>
              <a:t> </a:t>
            </a:r>
            <a:r>
              <a:rPr sz="1575" b="1" spc="-8" dirty="0">
                <a:solidFill>
                  <a:srgbClr val="FFFFFF"/>
                </a:solidFill>
                <a:latin typeface="Gilroy-SemiBold"/>
                <a:cs typeface="Gilroy-SemiBold"/>
              </a:rPr>
              <a:t>large-scale,</a:t>
            </a:r>
            <a:r>
              <a:rPr sz="1575" b="1" spc="-11" dirty="0">
                <a:solidFill>
                  <a:srgbClr val="FFFFFF"/>
                </a:solidFill>
                <a:latin typeface="Gilroy-SemiBold"/>
                <a:cs typeface="Gilroy-SemiBold"/>
              </a:rPr>
              <a:t> </a:t>
            </a:r>
            <a:r>
              <a:rPr sz="1575" b="1" spc="-8" dirty="0">
                <a:solidFill>
                  <a:srgbClr val="FFFFFF"/>
                </a:solidFill>
                <a:latin typeface="Gilroy-SemiBold"/>
                <a:cs typeface="Gilroy-SemiBold"/>
              </a:rPr>
              <a:t>long-</a:t>
            </a:r>
            <a:r>
              <a:rPr sz="1575" b="1" dirty="0">
                <a:solidFill>
                  <a:srgbClr val="FFFFFF"/>
                </a:solidFill>
                <a:latin typeface="Gilroy-SemiBold"/>
                <a:cs typeface="Gilroy-SemiBold"/>
              </a:rPr>
              <a:t>term</a:t>
            </a:r>
            <a:r>
              <a:rPr sz="1575" b="1" spc="-11" dirty="0">
                <a:solidFill>
                  <a:srgbClr val="FFFFFF"/>
                </a:solidFill>
                <a:latin typeface="Gilroy-SemiBold"/>
                <a:cs typeface="Gilroy-SemiBold"/>
              </a:rPr>
              <a:t> </a:t>
            </a:r>
            <a:r>
              <a:rPr sz="1575" b="1" dirty="0">
                <a:solidFill>
                  <a:srgbClr val="FFFFFF"/>
                </a:solidFill>
                <a:latin typeface="Gilroy-SemiBold"/>
                <a:cs typeface="Gilroy-SemiBold"/>
              </a:rPr>
              <a:t>shift</a:t>
            </a:r>
            <a:r>
              <a:rPr sz="1575" b="1" spc="-11" dirty="0">
                <a:solidFill>
                  <a:srgbClr val="FFFFFF"/>
                </a:solidFill>
                <a:latin typeface="Gilroy-SemiBold"/>
                <a:cs typeface="Gilroy-SemiBold"/>
              </a:rPr>
              <a:t> </a:t>
            </a:r>
            <a:r>
              <a:rPr sz="1575" b="1" dirty="0">
                <a:solidFill>
                  <a:srgbClr val="FFFFFF"/>
                </a:solidFill>
                <a:latin typeface="Gilroy-SemiBold"/>
                <a:cs typeface="Gilroy-SemiBold"/>
              </a:rPr>
              <a:t>in</a:t>
            </a:r>
            <a:r>
              <a:rPr sz="1575" b="1" spc="-11" dirty="0">
                <a:solidFill>
                  <a:srgbClr val="FFFFFF"/>
                </a:solidFill>
                <a:latin typeface="Gilroy-SemiBold"/>
                <a:cs typeface="Gilroy-SemiBold"/>
              </a:rPr>
              <a:t> </a:t>
            </a:r>
            <a:r>
              <a:rPr sz="1575" b="1" dirty="0">
                <a:solidFill>
                  <a:srgbClr val="FFFFFF"/>
                </a:solidFill>
                <a:latin typeface="Gilroy-SemiBold"/>
                <a:cs typeface="Gilroy-SemiBold"/>
              </a:rPr>
              <a:t>the</a:t>
            </a:r>
            <a:r>
              <a:rPr sz="1575" b="1" spc="-11" dirty="0">
                <a:solidFill>
                  <a:srgbClr val="FFFFFF"/>
                </a:solidFill>
                <a:latin typeface="Gilroy-SemiBold"/>
                <a:cs typeface="Gilroy-SemiBold"/>
              </a:rPr>
              <a:t> </a:t>
            </a:r>
            <a:r>
              <a:rPr sz="1575" b="1" spc="-8" dirty="0">
                <a:solidFill>
                  <a:srgbClr val="FFFFFF"/>
                </a:solidFill>
                <a:latin typeface="Gilroy-SemiBold"/>
                <a:cs typeface="Gilroy-SemiBold"/>
              </a:rPr>
              <a:t>planet's </a:t>
            </a:r>
            <a:r>
              <a:rPr sz="1575" b="1" dirty="0">
                <a:solidFill>
                  <a:srgbClr val="FFFFFF"/>
                </a:solidFill>
                <a:latin typeface="Gilroy-SemiBold"/>
                <a:cs typeface="Gilroy-SemiBold"/>
              </a:rPr>
              <a:t>weather</a:t>
            </a:r>
            <a:r>
              <a:rPr sz="1575" b="1" spc="-53" dirty="0">
                <a:solidFill>
                  <a:srgbClr val="FFFFFF"/>
                </a:solidFill>
                <a:latin typeface="Gilroy-SemiBold"/>
                <a:cs typeface="Gilroy-SemiBold"/>
              </a:rPr>
              <a:t> </a:t>
            </a:r>
            <a:r>
              <a:rPr sz="1575" b="1" dirty="0">
                <a:solidFill>
                  <a:srgbClr val="FFFFFF"/>
                </a:solidFill>
                <a:latin typeface="Gilroy-SemiBold"/>
                <a:cs typeface="Gilroy-SemiBold"/>
              </a:rPr>
              <a:t>patterns</a:t>
            </a:r>
            <a:r>
              <a:rPr sz="1575" b="1" spc="-53" dirty="0">
                <a:solidFill>
                  <a:srgbClr val="FFFFFF"/>
                </a:solidFill>
                <a:latin typeface="Gilroy-SemiBold"/>
                <a:cs typeface="Gilroy-SemiBold"/>
              </a:rPr>
              <a:t> </a:t>
            </a:r>
            <a:r>
              <a:rPr sz="1575" b="1" dirty="0">
                <a:solidFill>
                  <a:srgbClr val="FFFFFF"/>
                </a:solidFill>
                <a:latin typeface="Gilroy-SemiBold"/>
                <a:cs typeface="Gilroy-SemiBold"/>
              </a:rPr>
              <a:t>and</a:t>
            </a:r>
            <a:r>
              <a:rPr sz="1575" b="1" spc="-53" dirty="0">
                <a:solidFill>
                  <a:srgbClr val="FFFFFF"/>
                </a:solidFill>
                <a:latin typeface="Gilroy-SemiBold"/>
                <a:cs typeface="Gilroy-SemiBold"/>
              </a:rPr>
              <a:t> </a:t>
            </a:r>
            <a:r>
              <a:rPr sz="1575" b="1" dirty="0">
                <a:solidFill>
                  <a:srgbClr val="FFFFFF"/>
                </a:solidFill>
                <a:latin typeface="Gilroy-SemiBold"/>
                <a:cs typeface="Gilroy-SemiBold"/>
              </a:rPr>
              <a:t>average</a:t>
            </a:r>
            <a:r>
              <a:rPr sz="1575" b="1" spc="-53" dirty="0">
                <a:solidFill>
                  <a:srgbClr val="FFFFFF"/>
                </a:solidFill>
                <a:latin typeface="Gilroy-SemiBold"/>
                <a:cs typeface="Gilroy-SemiBold"/>
              </a:rPr>
              <a:t> </a:t>
            </a:r>
            <a:r>
              <a:rPr sz="1575" b="1" spc="-19" dirty="0">
                <a:solidFill>
                  <a:srgbClr val="FFFFFF"/>
                </a:solidFill>
                <a:latin typeface="Gilroy-SemiBold"/>
                <a:cs typeface="Gilroy-SemiBold"/>
              </a:rPr>
              <a:t>temperatures.</a:t>
            </a:r>
            <a:endParaRPr sz="1575" dirty="0">
              <a:solidFill>
                <a:sysClr val="windowText" lastClr="000000"/>
              </a:solidFill>
              <a:latin typeface="Gilroy-SemiBold"/>
              <a:cs typeface="Gilroy-SemiBold"/>
            </a:endParaRPr>
          </a:p>
          <a:p>
            <a:pPr marL="20479" marR="3810" indent="-4286" defTabSz="685800" hangingPunct="1">
              <a:spcBef>
                <a:spcPts val="900"/>
              </a:spcBef>
            </a:pPr>
            <a:r>
              <a:rPr sz="1575" b="1" dirty="0">
                <a:solidFill>
                  <a:srgbClr val="FFFFFF"/>
                </a:solidFill>
                <a:latin typeface="Gilroy-SemiBold"/>
                <a:cs typeface="Gilroy-SemiBold"/>
              </a:rPr>
              <a:t>Green</a:t>
            </a:r>
            <a:r>
              <a:rPr lang="en-US" sz="1575" b="1" spc="-34" dirty="0">
                <a:solidFill>
                  <a:srgbClr val="FFFFFF"/>
                </a:solidFill>
                <a:latin typeface="Gilroy-SemiBold"/>
                <a:cs typeface="Gilroy-SemiBold"/>
              </a:rPr>
              <a:t>h</a:t>
            </a:r>
            <a:r>
              <a:rPr sz="1575" b="1" dirty="0">
                <a:solidFill>
                  <a:srgbClr val="FFFFFF"/>
                </a:solidFill>
                <a:latin typeface="Gilroy-SemiBold"/>
                <a:cs typeface="Gilroy-SemiBold"/>
              </a:rPr>
              <a:t>ouse</a:t>
            </a:r>
            <a:r>
              <a:rPr sz="1575" b="1" spc="-30" dirty="0">
                <a:solidFill>
                  <a:srgbClr val="FFFFFF"/>
                </a:solidFill>
                <a:latin typeface="Gilroy-SemiBold"/>
                <a:cs typeface="Gilroy-SemiBold"/>
              </a:rPr>
              <a:t> </a:t>
            </a:r>
            <a:r>
              <a:rPr sz="1575" b="1" dirty="0">
                <a:solidFill>
                  <a:srgbClr val="FFFFFF"/>
                </a:solidFill>
                <a:latin typeface="Gilroy-SemiBold"/>
                <a:cs typeface="Gilroy-SemiBold"/>
              </a:rPr>
              <a:t>Gas</a:t>
            </a:r>
            <a:r>
              <a:rPr sz="1575" b="1" spc="-30" dirty="0">
                <a:solidFill>
                  <a:srgbClr val="FFFFFF"/>
                </a:solidFill>
                <a:latin typeface="Gilroy-SemiBold"/>
                <a:cs typeface="Gilroy-SemiBold"/>
              </a:rPr>
              <a:t> </a:t>
            </a:r>
            <a:r>
              <a:rPr sz="1575" b="1" dirty="0">
                <a:solidFill>
                  <a:srgbClr val="FFFFFF"/>
                </a:solidFill>
                <a:latin typeface="Gilroy-SemiBold"/>
                <a:cs typeface="Gilroy-SemiBold"/>
              </a:rPr>
              <a:t>emissions</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from</a:t>
            </a:r>
            <a:r>
              <a:rPr sz="1575" b="1" spc="-30" dirty="0">
                <a:solidFill>
                  <a:srgbClr val="FFFFFF"/>
                </a:solidFill>
                <a:latin typeface="Gilroy-SemiBold"/>
                <a:cs typeface="Gilroy-SemiBold"/>
              </a:rPr>
              <a:t> </a:t>
            </a:r>
            <a:r>
              <a:rPr sz="1575" b="1" dirty="0">
                <a:solidFill>
                  <a:srgbClr val="FFFFFF"/>
                </a:solidFill>
                <a:latin typeface="Gilroy-SemiBold"/>
                <a:cs typeface="Gilroy-SemiBold"/>
              </a:rPr>
              <a:t>human</a:t>
            </a:r>
            <a:r>
              <a:rPr sz="1575" b="1" spc="-30" dirty="0">
                <a:solidFill>
                  <a:srgbClr val="FFFFFF"/>
                </a:solidFill>
                <a:latin typeface="Gilroy-SemiBold"/>
                <a:cs typeface="Gilroy-SemiBold"/>
              </a:rPr>
              <a:t> </a:t>
            </a:r>
            <a:r>
              <a:rPr sz="1575" b="1" spc="-8" dirty="0">
                <a:solidFill>
                  <a:srgbClr val="FFFFFF"/>
                </a:solidFill>
                <a:latin typeface="Gilroy-SemiBold"/>
                <a:cs typeface="Gilroy-SemiBold"/>
              </a:rPr>
              <a:t>activities </a:t>
            </a:r>
            <a:r>
              <a:rPr sz="1575" b="1" dirty="0">
                <a:solidFill>
                  <a:srgbClr val="FFFFFF"/>
                </a:solidFill>
                <a:latin typeface="Gilroy-SemiBold"/>
                <a:cs typeface="Gilroy-SemiBold"/>
              </a:rPr>
              <a:t>are</a:t>
            </a:r>
            <a:r>
              <a:rPr sz="1575" b="1" spc="-45" dirty="0">
                <a:solidFill>
                  <a:srgbClr val="FFFFFF"/>
                </a:solidFill>
                <a:latin typeface="Gilroy-SemiBold"/>
                <a:cs typeface="Gilroy-SemiBold"/>
              </a:rPr>
              <a:t> </a:t>
            </a:r>
            <a:r>
              <a:rPr sz="1575" b="1" dirty="0">
                <a:solidFill>
                  <a:srgbClr val="FFFFFF"/>
                </a:solidFill>
                <a:latin typeface="Gilroy-SemiBold"/>
                <a:cs typeface="Gilroy-SemiBold"/>
              </a:rPr>
              <a:t>causing</a:t>
            </a:r>
            <a:r>
              <a:rPr sz="1575" b="1" spc="-41" dirty="0">
                <a:solidFill>
                  <a:srgbClr val="FFFFFF"/>
                </a:solidFill>
                <a:latin typeface="Gilroy-SemiBold"/>
                <a:cs typeface="Gilroy-SemiBold"/>
              </a:rPr>
              <a:t> </a:t>
            </a:r>
            <a:r>
              <a:rPr sz="1575" b="1" dirty="0">
                <a:solidFill>
                  <a:srgbClr val="FFFFFF"/>
                </a:solidFill>
                <a:latin typeface="Gilroy-SemiBold"/>
                <a:cs typeface="Gilroy-SemiBold"/>
              </a:rPr>
              <a:t>global</a:t>
            </a:r>
            <a:r>
              <a:rPr sz="1575" b="1" spc="-45" dirty="0">
                <a:solidFill>
                  <a:srgbClr val="FFFFFF"/>
                </a:solidFill>
                <a:latin typeface="Gilroy-SemiBold"/>
                <a:cs typeface="Gilroy-SemiBold"/>
              </a:rPr>
              <a:t> </a:t>
            </a:r>
            <a:r>
              <a:rPr sz="1575" b="1" spc="-8" dirty="0">
                <a:solidFill>
                  <a:srgbClr val="FFFFFF"/>
                </a:solidFill>
                <a:latin typeface="Gilroy-SemiBold"/>
                <a:cs typeface="Gilroy-SemiBold"/>
              </a:rPr>
              <a:t>temperatures</a:t>
            </a:r>
            <a:r>
              <a:rPr sz="1575" b="1" spc="-41" dirty="0">
                <a:solidFill>
                  <a:srgbClr val="FFFFFF"/>
                </a:solidFill>
                <a:latin typeface="Gilroy-SemiBold"/>
                <a:cs typeface="Gilroy-SemiBold"/>
              </a:rPr>
              <a:t> </a:t>
            </a:r>
            <a:r>
              <a:rPr sz="1575" b="1" dirty="0">
                <a:solidFill>
                  <a:srgbClr val="FFFFFF"/>
                </a:solidFill>
                <a:latin typeface="Gilroy-SemiBold"/>
                <a:cs typeface="Gilroy-SemiBold"/>
              </a:rPr>
              <a:t>to</a:t>
            </a:r>
            <a:r>
              <a:rPr sz="1575" b="1" spc="-45" dirty="0">
                <a:solidFill>
                  <a:srgbClr val="FFFFFF"/>
                </a:solidFill>
                <a:latin typeface="Gilroy-SemiBold"/>
                <a:cs typeface="Gilroy-SemiBold"/>
              </a:rPr>
              <a:t> </a:t>
            </a:r>
            <a:r>
              <a:rPr sz="1575" b="1" dirty="0">
                <a:solidFill>
                  <a:srgbClr val="FFFFFF"/>
                </a:solidFill>
                <a:latin typeface="Gilroy-SemiBold"/>
                <a:cs typeface="Gilroy-SemiBold"/>
              </a:rPr>
              <a:t>rise</a:t>
            </a:r>
            <a:r>
              <a:rPr sz="1575" b="1" spc="-23" dirty="0">
                <a:solidFill>
                  <a:srgbClr val="FFFFFF"/>
                </a:solidFill>
                <a:latin typeface="Gilroy-SemiBold"/>
                <a:cs typeface="Gilroy-SemiBold"/>
              </a:rPr>
              <a:t>.</a:t>
            </a:r>
            <a:endParaRPr sz="1575" dirty="0">
              <a:solidFill>
                <a:sysClr val="windowText" lastClr="000000"/>
              </a:solidFill>
              <a:latin typeface="Gilroy-SemiBold"/>
              <a:cs typeface="Gilroy-SemiBold"/>
            </a:endParaRPr>
          </a:p>
        </p:txBody>
      </p:sp>
      <p:grpSp>
        <p:nvGrpSpPr>
          <p:cNvPr id="11" name="object 11"/>
          <p:cNvGrpSpPr/>
          <p:nvPr/>
        </p:nvGrpSpPr>
        <p:grpSpPr>
          <a:xfrm>
            <a:off x="9045796" y="5889789"/>
            <a:ext cx="2737961" cy="625316"/>
            <a:chOff x="11109662" y="7387329"/>
            <a:chExt cx="3650615" cy="833755"/>
          </a:xfrm>
        </p:grpSpPr>
        <p:sp>
          <p:nvSpPr>
            <p:cNvPr id="12" name="object 12"/>
            <p:cNvSpPr/>
            <p:nvPr/>
          </p:nvSpPr>
          <p:spPr>
            <a:xfrm>
              <a:off x="11109662" y="7387329"/>
              <a:ext cx="3650615" cy="833755"/>
            </a:xfrm>
            <a:custGeom>
              <a:avLst/>
              <a:gdLst/>
              <a:ahLst/>
              <a:cxnLst/>
              <a:rect l="l" t="t" r="r" b="b"/>
              <a:pathLst>
                <a:path w="3650615" h="833754">
                  <a:moveTo>
                    <a:pt x="3523602" y="0"/>
                  </a:moveTo>
                  <a:lnTo>
                    <a:pt x="45897" y="121437"/>
                  </a:lnTo>
                  <a:lnTo>
                    <a:pt x="55356" y="128081"/>
                  </a:lnTo>
                  <a:lnTo>
                    <a:pt x="50831" y="149008"/>
                  </a:lnTo>
                  <a:lnTo>
                    <a:pt x="45954" y="183537"/>
                  </a:lnTo>
                  <a:lnTo>
                    <a:pt x="54356" y="230987"/>
                  </a:lnTo>
                  <a:lnTo>
                    <a:pt x="57256" y="263943"/>
                  </a:lnTo>
                  <a:lnTo>
                    <a:pt x="50261" y="304019"/>
                  </a:lnTo>
                  <a:lnTo>
                    <a:pt x="42195" y="351770"/>
                  </a:lnTo>
                  <a:lnTo>
                    <a:pt x="41884" y="407751"/>
                  </a:lnTo>
                  <a:lnTo>
                    <a:pt x="58153" y="472515"/>
                  </a:lnTo>
                  <a:lnTo>
                    <a:pt x="77339" y="496899"/>
                  </a:lnTo>
                  <a:lnTo>
                    <a:pt x="65735" y="520887"/>
                  </a:lnTo>
                  <a:lnTo>
                    <a:pt x="38723" y="545667"/>
                  </a:lnTo>
                  <a:lnTo>
                    <a:pt x="11684" y="572429"/>
                  </a:lnTo>
                  <a:lnTo>
                    <a:pt x="0" y="602360"/>
                  </a:lnTo>
                  <a:lnTo>
                    <a:pt x="29894" y="630620"/>
                  </a:lnTo>
                  <a:lnTo>
                    <a:pt x="41408" y="657643"/>
                  </a:lnTo>
                  <a:lnTo>
                    <a:pt x="57275" y="684610"/>
                  </a:lnTo>
                  <a:lnTo>
                    <a:pt x="100228" y="712698"/>
                  </a:lnTo>
                  <a:lnTo>
                    <a:pt x="67322" y="753272"/>
                  </a:lnTo>
                  <a:lnTo>
                    <a:pt x="80859" y="814464"/>
                  </a:lnTo>
                  <a:lnTo>
                    <a:pt x="119913" y="831849"/>
                  </a:lnTo>
                  <a:lnTo>
                    <a:pt x="166568" y="833659"/>
                  </a:lnTo>
                  <a:lnTo>
                    <a:pt x="3548113" y="702144"/>
                  </a:lnTo>
                  <a:lnTo>
                    <a:pt x="3522605" y="697937"/>
                  </a:lnTo>
                  <a:lnTo>
                    <a:pt x="3522198" y="683363"/>
                  </a:lnTo>
                  <a:lnTo>
                    <a:pt x="3538540" y="659768"/>
                  </a:lnTo>
                  <a:lnTo>
                    <a:pt x="3563276" y="628500"/>
                  </a:lnTo>
                  <a:lnTo>
                    <a:pt x="3588054" y="590905"/>
                  </a:lnTo>
                  <a:lnTo>
                    <a:pt x="3603714" y="569127"/>
                  </a:lnTo>
                  <a:lnTo>
                    <a:pt x="3615966" y="541891"/>
                  </a:lnTo>
                  <a:lnTo>
                    <a:pt x="3623727" y="512247"/>
                  </a:lnTo>
                  <a:lnTo>
                    <a:pt x="3625913" y="483247"/>
                  </a:lnTo>
                  <a:lnTo>
                    <a:pt x="3616603" y="466326"/>
                  </a:lnTo>
                  <a:lnTo>
                    <a:pt x="3629517" y="446596"/>
                  </a:lnTo>
                  <a:lnTo>
                    <a:pt x="3646769" y="426517"/>
                  </a:lnTo>
                  <a:lnTo>
                    <a:pt x="3650475" y="408546"/>
                  </a:lnTo>
                  <a:lnTo>
                    <a:pt x="3633746" y="393553"/>
                  </a:lnTo>
                  <a:lnTo>
                    <a:pt x="3605153" y="379510"/>
                  </a:lnTo>
                  <a:lnTo>
                    <a:pt x="3570567" y="365615"/>
                  </a:lnTo>
                  <a:lnTo>
                    <a:pt x="3535857" y="351065"/>
                  </a:lnTo>
                  <a:lnTo>
                    <a:pt x="3550166" y="336794"/>
                  </a:lnTo>
                  <a:lnTo>
                    <a:pt x="3557841" y="322473"/>
                  </a:lnTo>
                  <a:lnTo>
                    <a:pt x="3561496" y="299496"/>
                  </a:lnTo>
                  <a:lnTo>
                    <a:pt x="3563747" y="259257"/>
                  </a:lnTo>
                  <a:lnTo>
                    <a:pt x="3559621" y="256553"/>
                  </a:lnTo>
                  <a:lnTo>
                    <a:pt x="3548116" y="249130"/>
                  </a:lnTo>
                  <a:lnTo>
                    <a:pt x="3530539" y="238024"/>
                  </a:lnTo>
                  <a:lnTo>
                    <a:pt x="3508197" y="224269"/>
                  </a:lnTo>
                  <a:lnTo>
                    <a:pt x="3543171" y="211532"/>
                  </a:lnTo>
                  <a:lnTo>
                    <a:pt x="3559270" y="185749"/>
                  </a:lnTo>
                  <a:lnTo>
                    <a:pt x="3565357" y="150213"/>
                  </a:lnTo>
                  <a:lnTo>
                    <a:pt x="3570300" y="108216"/>
                  </a:lnTo>
                  <a:lnTo>
                    <a:pt x="3531701" y="82008"/>
                  </a:lnTo>
                  <a:lnTo>
                    <a:pt x="3511932" y="46092"/>
                  </a:lnTo>
                  <a:lnTo>
                    <a:pt x="3509672" y="14185"/>
                  </a:lnTo>
                  <a:lnTo>
                    <a:pt x="3523602"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13" name="object 13"/>
            <p:cNvSpPr/>
            <p:nvPr/>
          </p:nvSpPr>
          <p:spPr>
            <a:xfrm>
              <a:off x="13612403" y="7890495"/>
              <a:ext cx="674370" cy="24130"/>
            </a:xfrm>
            <a:custGeom>
              <a:avLst/>
              <a:gdLst/>
              <a:ahLst/>
              <a:cxnLst/>
              <a:rect l="l" t="t" r="r" b="b"/>
              <a:pathLst>
                <a:path w="674369" h="24129">
                  <a:moveTo>
                    <a:pt x="0" y="23533"/>
                  </a:moveTo>
                  <a:lnTo>
                    <a:pt x="673950" y="0"/>
                  </a:lnTo>
                </a:path>
              </a:pathLst>
            </a:custGeom>
            <a:ln w="13970">
              <a:solidFill>
                <a:srgbClr val="0090D4"/>
              </a:solidFill>
            </a:ln>
          </p:spPr>
          <p:txBody>
            <a:bodyPr wrap="square" lIns="0" tIns="0" rIns="0" bIns="0" rtlCol="0"/>
            <a:lstStyle/>
            <a:p>
              <a:pPr defTabSz="685800" hangingPunct="1"/>
              <a:endParaRPr sz="1350">
                <a:solidFill>
                  <a:sysClr val="windowText" lastClr="000000"/>
                </a:solidFill>
              </a:endParaRPr>
            </a:p>
          </p:txBody>
        </p:sp>
      </p:grpSp>
      <p:sp>
        <p:nvSpPr>
          <p:cNvPr id="14" name="object 14"/>
          <p:cNvSpPr txBox="1"/>
          <p:nvPr/>
        </p:nvSpPr>
        <p:spPr>
          <a:xfrm rot="21480000">
            <a:off x="9295817" y="6117831"/>
            <a:ext cx="2131543" cy="210250"/>
          </a:xfrm>
          <a:prstGeom prst="rect">
            <a:avLst/>
          </a:prstGeom>
        </p:spPr>
        <p:txBody>
          <a:bodyPr vert="horz" wrap="square" lIns="0" tIns="0" rIns="0" bIns="0" rtlCol="0">
            <a:spAutoFit/>
          </a:bodyPr>
          <a:lstStyle/>
          <a:p>
            <a:pPr defTabSz="685800" hangingPunct="1">
              <a:lnSpc>
                <a:spcPts val="1631"/>
              </a:lnSpc>
            </a:pPr>
            <a:r>
              <a:rPr sz="1650" b="1" dirty="0">
                <a:solidFill>
                  <a:srgbClr val="004158"/>
                </a:solidFill>
                <a:latin typeface="Gilroy-Black"/>
                <a:cs typeface="Gilroy-Black"/>
              </a:rPr>
              <a:t>FIND</a:t>
            </a:r>
            <a:r>
              <a:rPr sz="1650" b="1" spc="49" dirty="0">
                <a:solidFill>
                  <a:srgbClr val="004158"/>
                </a:solidFill>
                <a:latin typeface="Gilroy-Black"/>
                <a:cs typeface="Gilroy-Black"/>
              </a:rPr>
              <a:t> </a:t>
            </a:r>
            <a:r>
              <a:rPr sz="1650" b="1" dirty="0">
                <a:solidFill>
                  <a:srgbClr val="004158"/>
                </a:solidFill>
                <a:latin typeface="Gilroy-Black"/>
                <a:cs typeface="Gilroy-Black"/>
              </a:rPr>
              <a:t>OUT</a:t>
            </a:r>
            <a:r>
              <a:rPr sz="1650" b="1" spc="49" dirty="0">
                <a:solidFill>
                  <a:srgbClr val="004158"/>
                </a:solidFill>
                <a:latin typeface="Gilroy-Black"/>
                <a:cs typeface="Gilroy-Black"/>
              </a:rPr>
              <a:t> </a:t>
            </a:r>
            <a:r>
              <a:rPr sz="1650" b="1" dirty="0">
                <a:solidFill>
                  <a:srgbClr val="004158"/>
                </a:solidFill>
                <a:latin typeface="Gilroy-Black"/>
                <a:cs typeface="Gilroy-Black"/>
              </a:rPr>
              <a:t>MORE</a:t>
            </a:r>
            <a:r>
              <a:rPr sz="1650" b="1" spc="53" dirty="0">
                <a:solidFill>
                  <a:srgbClr val="004158"/>
                </a:solidFill>
                <a:latin typeface="Gilroy-Black"/>
                <a:cs typeface="Gilroy-Black"/>
              </a:rPr>
              <a:t> </a:t>
            </a:r>
            <a:r>
              <a:rPr sz="1650" b="1" spc="-15" dirty="0">
                <a:solidFill>
                  <a:srgbClr val="0090D4"/>
                </a:solidFill>
                <a:latin typeface="Gilroy-Black"/>
                <a:cs typeface="Gilroy-Black"/>
                <a:hlinkClick r:id="rId4"/>
              </a:rPr>
              <a:t>HERE</a:t>
            </a:r>
            <a:endParaRPr sz="1650" dirty="0">
              <a:solidFill>
                <a:sysClr val="windowText" lastClr="000000"/>
              </a:solidFill>
              <a:latin typeface="Gilroy-Black"/>
              <a:cs typeface="Gilroy-Black"/>
            </a:endParaRPr>
          </a:p>
        </p:txBody>
      </p:sp>
      <p:sp>
        <p:nvSpPr>
          <p:cNvPr id="15" name="object 15"/>
          <p:cNvSpPr txBox="1"/>
          <p:nvPr/>
        </p:nvSpPr>
        <p:spPr>
          <a:xfrm>
            <a:off x="583854" y="2237439"/>
            <a:ext cx="4103371" cy="655949"/>
          </a:xfrm>
          <a:prstGeom prst="rect">
            <a:avLst/>
          </a:prstGeom>
        </p:spPr>
        <p:txBody>
          <a:bodyPr vert="horz" wrap="square" lIns="0" tIns="9525" rIns="0" bIns="0" rtlCol="0">
            <a:spAutoFit/>
          </a:bodyPr>
          <a:lstStyle/>
          <a:p>
            <a:pPr marL="9525" defTabSz="685800" hangingPunct="1">
              <a:spcBef>
                <a:spcPts val="75"/>
              </a:spcBef>
            </a:pPr>
            <a:r>
              <a:rPr sz="2100" b="1" dirty="0">
                <a:solidFill>
                  <a:srgbClr val="ABD5E1"/>
                </a:solidFill>
                <a:latin typeface="Gilroy-Black"/>
                <a:cs typeface="Gilroy-Black"/>
              </a:rPr>
              <a:t>HUMAN</a:t>
            </a:r>
            <a:r>
              <a:rPr sz="2100" b="1" spc="83" dirty="0">
                <a:solidFill>
                  <a:srgbClr val="ABD5E1"/>
                </a:solidFill>
                <a:latin typeface="Gilroy-Black"/>
                <a:cs typeface="Gilroy-Black"/>
              </a:rPr>
              <a:t> </a:t>
            </a:r>
            <a:r>
              <a:rPr sz="2100" b="1" spc="-8" dirty="0">
                <a:solidFill>
                  <a:srgbClr val="ABD5E1"/>
                </a:solidFill>
                <a:latin typeface="Gilroy-Black"/>
                <a:cs typeface="Gilroy-Black"/>
              </a:rPr>
              <a:t>ACTIVITIES</a:t>
            </a:r>
            <a:r>
              <a:rPr lang="en-US" sz="2100" b="1" spc="-8" dirty="0">
                <a:solidFill>
                  <a:srgbClr val="ABD5E1"/>
                </a:solidFill>
                <a:latin typeface="Gilroy-Black"/>
                <a:cs typeface="Gilroy-Black"/>
              </a:rPr>
              <a:t> WITH THE HIGHEST GHG EMISSIONS</a:t>
            </a:r>
            <a:endParaRPr sz="2100" dirty="0">
              <a:solidFill>
                <a:sysClr val="windowText" lastClr="000000"/>
              </a:solidFill>
              <a:latin typeface="Gilroy-Black"/>
              <a:cs typeface="Gilroy-Black"/>
            </a:endParaRPr>
          </a:p>
        </p:txBody>
      </p:sp>
      <p:grpSp>
        <p:nvGrpSpPr>
          <p:cNvPr id="16" name="object 16"/>
          <p:cNvGrpSpPr/>
          <p:nvPr/>
        </p:nvGrpSpPr>
        <p:grpSpPr>
          <a:xfrm>
            <a:off x="781894" y="2998802"/>
            <a:ext cx="459581" cy="459105"/>
            <a:chOff x="1042524" y="3998403"/>
            <a:chExt cx="612775" cy="612140"/>
          </a:xfrm>
        </p:grpSpPr>
        <p:sp>
          <p:nvSpPr>
            <p:cNvPr id="17" name="object 17"/>
            <p:cNvSpPr/>
            <p:nvPr/>
          </p:nvSpPr>
          <p:spPr>
            <a:xfrm>
              <a:off x="1042524" y="3998403"/>
              <a:ext cx="612775" cy="612140"/>
            </a:xfrm>
            <a:custGeom>
              <a:avLst/>
              <a:gdLst/>
              <a:ahLst/>
              <a:cxnLst/>
              <a:rect l="l" t="t" r="r" b="b"/>
              <a:pathLst>
                <a:path w="612775" h="612139">
                  <a:moveTo>
                    <a:pt x="302007" y="0"/>
                  </a:moveTo>
                  <a:lnTo>
                    <a:pt x="247055" y="5591"/>
                  </a:lnTo>
                  <a:lnTo>
                    <a:pt x="194692" y="22479"/>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9"/>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2"/>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8"/>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18" name="object 18"/>
            <p:cNvSpPr/>
            <p:nvPr/>
          </p:nvSpPr>
          <p:spPr>
            <a:xfrm>
              <a:off x="1200092" y="4067041"/>
              <a:ext cx="298450" cy="427355"/>
            </a:xfrm>
            <a:custGeom>
              <a:avLst/>
              <a:gdLst/>
              <a:ahLst/>
              <a:cxnLst/>
              <a:rect l="l" t="t" r="r" b="b"/>
              <a:pathLst>
                <a:path w="298450" h="427354">
                  <a:moveTo>
                    <a:pt x="120148" y="0"/>
                  </a:moveTo>
                  <a:lnTo>
                    <a:pt x="115474" y="2463"/>
                  </a:lnTo>
                  <a:lnTo>
                    <a:pt x="114026" y="4902"/>
                  </a:lnTo>
                  <a:lnTo>
                    <a:pt x="113923" y="14847"/>
                  </a:lnTo>
                  <a:lnTo>
                    <a:pt x="113616" y="34184"/>
                  </a:lnTo>
                  <a:lnTo>
                    <a:pt x="105768" y="83481"/>
                  </a:lnTo>
                  <a:lnTo>
                    <a:pt x="87508" y="118702"/>
                  </a:lnTo>
                  <a:lnTo>
                    <a:pt x="50796" y="159175"/>
                  </a:lnTo>
                  <a:lnTo>
                    <a:pt x="44178" y="166119"/>
                  </a:lnTo>
                  <a:lnTo>
                    <a:pt x="13273" y="209742"/>
                  </a:lnTo>
                  <a:lnTo>
                    <a:pt x="0" y="286345"/>
                  </a:lnTo>
                  <a:lnTo>
                    <a:pt x="10071" y="328101"/>
                  </a:lnTo>
                  <a:lnTo>
                    <a:pt x="31161" y="365616"/>
                  </a:lnTo>
                  <a:lnTo>
                    <a:pt x="61901" y="396448"/>
                  </a:lnTo>
                  <a:lnTo>
                    <a:pt x="100920" y="418160"/>
                  </a:lnTo>
                  <a:lnTo>
                    <a:pt x="138110" y="426677"/>
                  </a:lnTo>
                  <a:lnTo>
                    <a:pt x="150755" y="427227"/>
                  </a:lnTo>
                  <a:lnTo>
                    <a:pt x="188254" y="422439"/>
                  </a:lnTo>
                  <a:lnTo>
                    <a:pt x="213768" y="412388"/>
                  </a:lnTo>
                  <a:lnTo>
                    <a:pt x="159796" y="412388"/>
                  </a:lnTo>
                  <a:lnTo>
                    <a:pt x="132480" y="411620"/>
                  </a:lnTo>
                  <a:lnTo>
                    <a:pt x="106025" y="404914"/>
                  </a:lnTo>
                  <a:lnTo>
                    <a:pt x="98723" y="402107"/>
                  </a:lnTo>
                  <a:lnTo>
                    <a:pt x="91789" y="398691"/>
                  </a:lnTo>
                  <a:lnTo>
                    <a:pt x="85197" y="394842"/>
                  </a:lnTo>
                  <a:lnTo>
                    <a:pt x="86250" y="388145"/>
                  </a:lnTo>
                  <a:lnTo>
                    <a:pt x="86725" y="386308"/>
                  </a:lnTo>
                  <a:lnTo>
                    <a:pt x="72129" y="386308"/>
                  </a:lnTo>
                  <a:lnTo>
                    <a:pt x="43458" y="358277"/>
                  </a:lnTo>
                  <a:lnTo>
                    <a:pt x="23728" y="323964"/>
                  </a:lnTo>
                  <a:lnTo>
                    <a:pt x="14234" y="285660"/>
                  </a:lnTo>
                  <a:lnTo>
                    <a:pt x="16274" y="245656"/>
                  </a:lnTo>
                  <a:lnTo>
                    <a:pt x="33575" y="202159"/>
                  </a:lnTo>
                  <a:lnTo>
                    <a:pt x="61165" y="168929"/>
                  </a:lnTo>
                  <a:lnTo>
                    <a:pt x="78506" y="151088"/>
                  </a:lnTo>
                  <a:lnTo>
                    <a:pt x="89153" y="139371"/>
                  </a:lnTo>
                  <a:lnTo>
                    <a:pt x="118068" y="91591"/>
                  </a:lnTo>
                  <a:lnTo>
                    <a:pt x="127187" y="45798"/>
                  </a:lnTo>
                  <a:lnTo>
                    <a:pt x="128212" y="21564"/>
                  </a:lnTo>
                  <a:lnTo>
                    <a:pt x="149039" y="21564"/>
                  </a:lnTo>
                  <a:lnTo>
                    <a:pt x="142327" y="14847"/>
                  </a:lnTo>
                  <a:lnTo>
                    <a:pt x="125139" y="1625"/>
                  </a:lnTo>
                  <a:lnTo>
                    <a:pt x="122954" y="165"/>
                  </a:lnTo>
                  <a:lnTo>
                    <a:pt x="120148" y="0"/>
                  </a:lnTo>
                  <a:close/>
                </a:path>
                <a:path w="298450" h="427354">
                  <a:moveTo>
                    <a:pt x="169977" y="285026"/>
                  </a:moveTo>
                  <a:lnTo>
                    <a:pt x="155632" y="285026"/>
                  </a:lnTo>
                  <a:lnTo>
                    <a:pt x="156495" y="295062"/>
                  </a:lnTo>
                  <a:lnTo>
                    <a:pt x="170631" y="330479"/>
                  </a:lnTo>
                  <a:lnTo>
                    <a:pt x="195319" y="356476"/>
                  </a:lnTo>
                  <a:lnTo>
                    <a:pt x="199078" y="361010"/>
                  </a:lnTo>
                  <a:lnTo>
                    <a:pt x="212528" y="397725"/>
                  </a:lnTo>
                  <a:lnTo>
                    <a:pt x="186852" y="407621"/>
                  </a:lnTo>
                  <a:lnTo>
                    <a:pt x="159796" y="412388"/>
                  </a:lnTo>
                  <a:lnTo>
                    <a:pt x="213768" y="412388"/>
                  </a:lnTo>
                  <a:lnTo>
                    <a:pt x="223415" y="408587"/>
                  </a:lnTo>
                  <a:lnTo>
                    <a:pt x="249133" y="389978"/>
                  </a:lnTo>
                  <a:lnTo>
                    <a:pt x="226269" y="389978"/>
                  </a:lnTo>
                  <a:lnTo>
                    <a:pt x="226015" y="387794"/>
                  </a:lnTo>
                  <a:lnTo>
                    <a:pt x="210000" y="351840"/>
                  </a:lnTo>
                  <a:lnTo>
                    <a:pt x="196691" y="337832"/>
                  </a:lnTo>
                  <a:lnTo>
                    <a:pt x="191515" y="332652"/>
                  </a:lnTo>
                  <a:lnTo>
                    <a:pt x="170873" y="294820"/>
                  </a:lnTo>
                  <a:lnTo>
                    <a:pt x="169977" y="285026"/>
                  </a:lnTo>
                  <a:close/>
                </a:path>
                <a:path w="298450" h="427354">
                  <a:moveTo>
                    <a:pt x="270845" y="190169"/>
                  </a:moveTo>
                  <a:lnTo>
                    <a:pt x="253333" y="190169"/>
                  </a:lnTo>
                  <a:lnTo>
                    <a:pt x="258032" y="196202"/>
                  </a:lnTo>
                  <a:lnTo>
                    <a:pt x="262286" y="202564"/>
                  </a:lnTo>
                  <a:lnTo>
                    <a:pt x="266020" y="209181"/>
                  </a:lnTo>
                  <a:lnTo>
                    <a:pt x="279373" y="243221"/>
                  </a:lnTo>
                  <a:lnTo>
                    <a:pt x="283756" y="280008"/>
                  </a:lnTo>
                  <a:lnTo>
                    <a:pt x="279175" y="316468"/>
                  </a:lnTo>
                  <a:lnTo>
                    <a:pt x="257628" y="361293"/>
                  </a:lnTo>
                  <a:lnTo>
                    <a:pt x="226269" y="389978"/>
                  </a:lnTo>
                  <a:lnTo>
                    <a:pt x="249133" y="389978"/>
                  </a:lnTo>
                  <a:lnTo>
                    <a:pt x="254018" y="386444"/>
                  </a:lnTo>
                  <a:lnTo>
                    <a:pt x="277844" y="356781"/>
                  </a:lnTo>
                  <a:lnTo>
                    <a:pt x="292792" y="320329"/>
                  </a:lnTo>
                  <a:lnTo>
                    <a:pt x="297873" y="280154"/>
                  </a:lnTo>
                  <a:lnTo>
                    <a:pt x="293080" y="239643"/>
                  </a:lnTo>
                  <a:lnTo>
                    <a:pt x="278388" y="202159"/>
                  </a:lnTo>
                  <a:lnTo>
                    <a:pt x="273576" y="194182"/>
                  </a:lnTo>
                  <a:lnTo>
                    <a:pt x="270845" y="190169"/>
                  </a:lnTo>
                  <a:close/>
                </a:path>
                <a:path w="298450" h="427354">
                  <a:moveTo>
                    <a:pt x="96526" y="344754"/>
                  </a:moveTo>
                  <a:lnTo>
                    <a:pt x="73805" y="377824"/>
                  </a:lnTo>
                  <a:lnTo>
                    <a:pt x="72129" y="386308"/>
                  </a:lnTo>
                  <a:lnTo>
                    <a:pt x="86725" y="386308"/>
                  </a:lnTo>
                  <a:lnTo>
                    <a:pt x="87874" y="381876"/>
                  </a:lnTo>
                  <a:lnTo>
                    <a:pt x="87968" y="381572"/>
                  </a:lnTo>
                  <a:lnTo>
                    <a:pt x="96081" y="365239"/>
                  </a:lnTo>
                  <a:lnTo>
                    <a:pt x="116144" y="365239"/>
                  </a:lnTo>
                  <a:lnTo>
                    <a:pt x="107880" y="360781"/>
                  </a:lnTo>
                  <a:lnTo>
                    <a:pt x="104374" y="350621"/>
                  </a:lnTo>
                  <a:lnTo>
                    <a:pt x="103447" y="347675"/>
                  </a:lnTo>
                  <a:lnTo>
                    <a:pt x="101441" y="345871"/>
                  </a:lnTo>
                  <a:lnTo>
                    <a:pt x="96526" y="344754"/>
                  </a:lnTo>
                  <a:close/>
                </a:path>
                <a:path w="298450" h="427354">
                  <a:moveTo>
                    <a:pt x="116144" y="365239"/>
                  </a:moveTo>
                  <a:lnTo>
                    <a:pt x="96081" y="365239"/>
                  </a:lnTo>
                  <a:lnTo>
                    <a:pt x="100833" y="371221"/>
                  </a:lnTo>
                  <a:lnTo>
                    <a:pt x="107338" y="376672"/>
                  </a:lnTo>
                  <a:lnTo>
                    <a:pt x="115803" y="380566"/>
                  </a:lnTo>
                  <a:lnTo>
                    <a:pt x="126434" y="381876"/>
                  </a:lnTo>
                  <a:lnTo>
                    <a:pt x="128746" y="381812"/>
                  </a:lnTo>
                  <a:lnTo>
                    <a:pt x="130879" y="380606"/>
                  </a:lnTo>
                  <a:lnTo>
                    <a:pt x="133432" y="376745"/>
                  </a:lnTo>
                  <a:lnTo>
                    <a:pt x="133673" y="374294"/>
                  </a:lnTo>
                  <a:lnTo>
                    <a:pt x="132787" y="371992"/>
                  </a:lnTo>
                  <a:lnTo>
                    <a:pt x="131488" y="367772"/>
                  </a:lnTo>
                  <a:lnTo>
                    <a:pt x="131067" y="365391"/>
                  </a:lnTo>
                  <a:lnTo>
                    <a:pt x="116427" y="365391"/>
                  </a:lnTo>
                  <a:lnTo>
                    <a:pt x="116144" y="365239"/>
                  </a:lnTo>
                  <a:close/>
                </a:path>
                <a:path w="298450" h="427354">
                  <a:moveTo>
                    <a:pt x="163594" y="263118"/>
                  </a:moveTo>
                  <a:lnTo>
                    <a:pt x="129056" y="295062"/>
                  </a:lnTo>
                  <a:lnTo>
                    <a:pt x="114909" y="342436"/>
                  </a:lnTo>
                  <a:lnTo>
                    <a:pt x="114986" y="349529"/>
                  </a:lnTo>
                  <a:lnTo>
                    <a:pt x="115096" y="355318"/>
                  </a:lnTo>
                  <a:lnTo>
                    <a:pt x="116427" y="365391"/>
                  </a:lnTo>
                  <a:lnTo>
                    <a:pt x="131067" y="365391"/>
                  </a:lnTo>
                  <a:lnTo>
                    <a:pt x="129543" y="356781"/>
                  </a:lnTo>
                  <a:lnTo>
                    <a:pt x="129420" y="355318"/>
                  </a:lnTo>
                  <a:lnTo>
                    <a:pt x="134067" y="317411"/>
                  </a:lnTo>
                  <a:lnTo>
                    <a:pt x="155632" y="285026"/>
                  </a:lnTo>
                  <a:lnTo>
                    <a:pt x="169977" y="285026"/>
                  </a:lnTo>
                  <a:lnTo>
                    <a:pt x="169798" y="283071"/>
                  </a:lnTo>
                  <a:lnTo>
                    <a:pt x="169624" y="271309"/>
                  </a:lnTo>
                  <a:lnTo>
                    <a:pt x="169627" y="268046"/>
                  </a:lnTo>
                  <a:lnTo>
                    <a:pt x="168192" y="265620"/>
                  </a:lnTo>
                  <a:lnTo>
                    <a:pt x="163594" y="263118"/>
                  </a:lnTo>
                  <a:close/>
                </a:path>
                <a:path w="298450" h="427354">
                  <a:moveTo>
                    <a:pt x="149039" y="21564"/>
                  </a:moveTo>
                  <a:lnTo>
                    <a:pt x="128212" y="21564"/>
                  </a:lnTo>
                  <a:lnTo>
                    <a:pt x="142970" y="34858"/>
                  </a:lnTo>
                  <a:lnTo>
                    <a:pt x="158270" y="52382"/>
                  </a:lnTo>
                  <a:lnTo>
                    <a:pt x="184575" y="101765"/>
                  </a:lnTo>
                  <a:lnTo>
                    <a:pt x="193397" y="139933"/>
                  </a:lnTo>
                  <a:lnTo>
                    <a:pt x="194969" y="174510"/>
                  </a:lnTo>
                  <a:lnTo>
                    <a:pt x="192012" y="201815"/>
                  </a:lnTo>
                  <a:lnTo>
                    <a:pt x="186975" y="220687"/>
                  </a:lnTo>
                  <a:lnTo>
                    <a:pt x="186162" y="222834"/>
                  </a:lnTo>
                  <a:lnTo>
                    <a:pt x="186429" y="225247"/>
                  </a:lnTo>
                  <a:lnTo>
                    <a:pt x="188994" y="229082"/>
                  </a:lnTo>
                  <a:lnTo>
                    <a:pt x="191115" y="230250"/>
                  </a:lnTo>
                  <a:lnTo>
                    <a:pt x="193414" y="230314"/>
                  </a:lnTo>
                  <a:lnTo>
                    <a:pt x="214485" y="227019"/>
                  </a:lnTo>
                  <a:lnTo>
                    <a:pt x="231460" y="217476"/>
                  </a:lnTo>
                  <a:lnTo>
                    <a:pt x="233508" y="215391"/>
                  </a:lnTo>
                  <a:lnTo>
                    <a:pt x="203447" y="215391"/>
                  </a:lnTo>
                  <a:lnTo>
                    <a:pt x="207281" y="196202"/>
                  </a:lnTo>
                  <a:lnTo>
                    <a:pt x="209326" y="170243"/>
                  </a:lnTo>
                  <a:lnTo>
                    <a:pt x="209414" y="168929"/>
                  </a:lnTo>
                  <a:lnTo>
                    <a:pt x="207224" y="135510"/>
                  </a:lnTo>
                  <a:lnTo>
                    <a:pt x="198050" y="97218"/>
                  </a:lnTo>
                  <a:lnTo>
                    <a:pt x="181955" y="62151"/>
                  </a:lnTo>
                  <a:lnTo>
                    <a:pt x="162323" y="34858"/>
                  </a:lnTo>
                  <a:lnTo>
                    <a:pt x="149039" y="21564"/>
                  </a:lnTo>
                  <a:close/>
                </a:path>
                <a:path w="298450" h="427354">
                  <a:moveTo>
                    <a:pt x="252215" y="169151"/>
                  </a:moveTo>
                  <a:lnTo>
                    <a:pt x="249751" y="169710"/>
                  </a:lnTo>
                  <a:lnTo>
                    <a:pt x="247262" y="170243"/>
                  </a:lnTo>
                  <a:lnTo>
                    <a:pt x="245243" y="172072"/>
                  </a:lnTo>
                  <a:lnTo>
                    <a:pt x="222198" y="206927"/>
                  </a:lnTo>
                  <a:lnTo>
                    <a:pt x="203447" y="215391"/>
                  </a:lnTo>
                  <a:lnTo>
                    <a:pt x="233508" y="215391"/>
                  </a:lnTo>
                  <a:lnTo>
                    <a:pt x="244392" y="204316"/>
                  </a:lnTo>
                  <a:lnTo>
                    <a:pt x="253333" y="190169"/>
                  </a:lnTo>
                  <a:lnTo>
                    <a:pt x="270845" y="190169"/>
                  </a:lnTo>
                  <a:lnTo>
                    <a:pt x="268311" y="186445"/>
                  </a:lnTo>
                  <a:lnTo>
                    <a:pt x="262624" y="178998"/>
                  </a:lnTo>
                  <a:lnTo>
                    <a:pt x="256533" y="171869"/>
                  </a:lnTo>
                  <a:lnTo>
                    <a:pt x="254831" y="169989"/>
                  </a:lnTo>
                  <a:lnTo>
                    <a:pt x="252215" y="169151"/>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grpSp>
        <p:nvGrpSpPr>
          <p:cNvPr id="19" name="object 19"/>
          <p:cNvGrpSpPr/>
          <p:nvPr/>
        </p:nvGrpSpPr>
        <p:grpSpPr>
          <a:xfrm>
            <a:off x="781894" y="3661022"/>
            <a:ext cx="459581" cy="459105"/>
            <a:chOff x="1042524" y="4881363"/>
            <a:chExt cx="612775" cy="612140"/>
          </a:xfrm>
        </p:grpSpPr>
        <p:sp>
          <p:nvSpPr>
            <p:cNvPr id="20" name="object 20"/>
            <p:cNvSpPr/>
            <p:nvPr/>
          </p:nvSpPr>
          <p:spPr>
            <a:xfrm>
              <a:off x="1042524" y="4881363"/>
              <a:ext cx="612775" cy="612140"/>
            </a:xfrm>
            <a:custGeom>
              <a:avLst/>
              <a:gdLst/>
              <a:ahLst/>
              <a:cxnLst/>
              <a:rect l="l" t="t" r="r" b="b"/>
              <a:pathLst>
                <a:path w="612775" h="612139">
                  <a:moveTo>
                    <a:pt x="302007" y="0"/>
                  </a:moveTo>
                  <a:lnTo>
                    <a:pt x="247055" y="5591"/>
                  </a:lnTo>
                  <a:lnTo>
                    <a:pt x="194692" y="22479"/>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9"/>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2"/>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8"/>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1" name="object 21"/>
            <p:cNvSpPr/>
            <p:nvPr/>
          </p:nvSpPr>
          <p:spPr>
            <a:xfrm>
              <a:off x="1161367" y="5029902"/>
              <a:ext cx="386715" cy="322580"/>
            </a:xfrm>
            <a:custGeom>
              <a:avLst/>
              <a:gdLst/>
              <a:ahLst/>
              <a:cxnLst/>
              <a:rect l="l" t="t" r="r" b="b"/>
              <a:pathLst>
                <a:path w="386715" h="322579">
                  <a:moveTo>
                    <a:pt x="175110" y="311150"/>
                  </a:moveTo>
                  <a:lnTo>
                    <a:pt x="68773" y="311150"/>
                  </a:lnTo>
                  <a:lnTo>
                    <a:pt x="65979" y="313690"/>
                  </a:lnTo>
                  <a:lnTo>
                    <a:pt x="65979" y="320040"/>
                  </a:lnTo>
                  <a:lnTo>
                    <a:pt x="68773" y="322580"/>
                  </a:lnTo>
                  <a:lnTo>
                    <a:pt x="175110" y="322580"/>
                  </a:lnTo>
                  <a:lnTo>
                    <a:pt x="177891" y="320040"/>
                  </a:lnTo>
                  <a:lnTo>
                    <a:pt x="177891" y="313690"/>
                  </a:lnTo>
                  <a:lnTo>
                    <a:pt x="175110" y="311150"/>
                  </a:lnTo>
                  <a:close/>
                </a:path>
                <a:path w="386715" h="322579">
                  <a:moveTo>
                    <a:pt x="318709" y="311150"/>
                  </a:moveTo>
                  <a:lnTo>
                    <a:pt x="212372" y="311150"/>
                  </a:lnTo>
                  <a:lnTo>
                    <a:pt x="209590" y="313690"/>
                  </a:lnTo>
                  <a:lnTo>
                    <a:pt x="209590" y="320040"/>
                  </a:lnTo>
                  <a:lnTo>
                    <a:pt x="212372" y="322580"/>
                  </a:lnTo>
                  <a:lnTo>
                    <a:pt x="318709" y="322580"/>
                  </a:lnTo>
                  <a:lnTo>
                    <a:pt x="321490" y="320040"/>
                  </a:lnTo>
                  <a:lnTo>
                    <a:pt x="321490" y="313690"/>
                  </a:lnTo>
                  <a:lnTo>
                    <a:pt x="318709" y="311150"/>
                  </a:lnTo>
                  <a:close/>
                </a:path>
                <a:path w="386715" h="322579">
                  <a:moveTo>
                    <a:pt x="120558" y="0"/>
                  </a:moveTo>
                  <a:lnTo>
                    <a:pt x="70957" y="19050"/>
                  </a:lnTo>
                  <a:lnTo>
                    <a:pt x="43345" y="64770"/>
                  </a:lnTo>
                  <a:lnTo>
                    <a:pt x="41366" y="82550"/>
                  </a:lnTo>
                  <a:lnTo>
                    <a:pt x="41379" y="88900"/>
                  </a:lnTo>
                  <a:lnTo>
                    <a:pt x="41912" y="93980"/>
                  </a:lnTo>
                  <a:lnTo>
                    <a:pt x="42979" y="99060"/>
                  </a:lnTo>
                  <a:lnTo>
                    <a:pt x="27992" y="109220"/>
                  </a:lnTo>
                  <a:lnTo>
                    <a:pt x="15811" y="123190"/>
                  </a:lnTo>
                  <a:lnTo>
                    <a:pt x="6825" y="138430"/>
                  </a:lnTo>
                  <a:lnTo>
                    <a:pt x="1425" y="156210"/>
                  </a:lnTo>
                  <a:lnTo>
                    <a:pt x="0" y="173990"/>
                  </a:lnTo>
                  <a:lnTo>
                    <a:pt x="2568" y="193040"/>
                  </a:lnTo>
                  <a:lnTo>
                    <a:pt x="32205" y="237490"/>
                  </a:lnTo>
                  <a:lnTo>
                    <a:pt x="83022" y="255270"/>
                  </a:lnTo>
                  <a:lnTo>
                    <a:pt x="84635" y="255270"/>
                  </a:lnTo>
                  <a:lnTo>
                    <a:pt x="84635" y="311150"/>
                  </a:lnTo>
                  <a:lnTo>
                    <a:pt x="97068" y="311150"/>
                  </a:lnTo>
                  <a:lnTo>
                    <a:pt x="97068" y="254000"/>
                  </a:lnTo>
                  <a:lnTo>
                    <a:pt x="97919" y="254000"/>
                  </a:lnTo>
                  <a:lnTo>
                    <a:pt x="99177" y="252730"/>
                  </a:lnTo>
                  <a:lnTo>
                    <a:pt x="102402" y="252730"/>
                  </a:lnTo>
                  <a:lnTo>
                    <a:pt x="103977" y="251460"/>
                  </a:lnTo>
                  <a:lnTo>
                    <a:pt x="107178" y="251460"/>
                  </a:lnTo>
                  <a:lnTo>
                    <a:pt x="109629" y="250190"/>
                  </a:lnTo>
                  <a:lnTo>
                    <a:pt x="111229" y="250190"/>
                  </a:lnTo>
                  <a:lnTo>
                    <a:pt x="113489" y="248920"/>
                  </a:lnTo>
                  <a:lnTo>
                    <a:pt x="114175" y="248920"/>
                  </a:lnTo>
                  <a:lnTo>
                    <a:pt x="117084" y="247650"/>
                  </a:lnTo>
                  <a:lnTo>
                    <a:pt x="119306" y="246380"/>
                  </a:lnTo>
                  <a:lnTo>
                    <a:pt x="121478" y="245110"/>
                  </a:lnTo>
                  <a:lnTo>
                    <a:pt x="342307" y="245110"/>
                  </a:lnTo>
                  <a:lnTo>
                    <a:pt x="346642" y="242570"/>
                  </a:lnTo>
                  <a:lnTo>
                    <a:pt x="83009" y="242570"/>
                  </a:lnTo>
                  <a:lnTo>
                    <a:pt x="67165" y="240030"/>
                  </a:lnTo>
                  <a:lnTo>
                    <a:pt x="27714" y="215900"/>
                  </a:lnTo>
                  <a:lnTo>
                    <a:pt x="12405" y="171450"/>
                  </a:lnTo>
                  <a:lnTo>
                    <a:pt x="14239" y="156210"/>
                  </a:lnTo>
                  <a:lnTo>
                    <a:pt x="39253" y="116840"/>
                  </a:lnTo>
                  <a:lnTo>
                    <a:pt x="55514" y="106680"/>
                  </a:lnTo>
                  <a:lnTo>
                    <a:pt x="56911" y="104140"/>
                  </a:lnTo>
                  <a:lnTo>
                    <a:pt x="54612" y="95250"/>
                  </a:lnTo>
                  <a:lnTo>
                    <a:pt x="53812" y="88900"/>
                  </a:lnTo>
                  <a:lnTo>
                    <a:pt x="53799" y="82550"/>
                  </a:lnTo>
                  <a:lnTo>
                    <a:pt x="56245" y="64770"/>
                  </a:lnTo>
                  <a:lnTo>
                    <a:pt x="89131" y="21590"/>
                  </a:lnTo>
                  <a:lnTo>
                    <a:pt x="124451" y="12700"/>
                  </a:lnTo>
                  <a:lnTo>
                    <a:pt x="167431" y="12700"/>
                  </a:lnTo>
                  <a:lnTo>
                    <a:pt x="156168" y="6350"/>
                  </a:lnTo>
                  <a:lnTo>
                    <a:pt x="138699" y="1270"/>
                  </a:lnTo>
                  <a:lnTo>
                    <a:pt x="120558" y="0"/>
                  </a:lnTo>
                  <a:close/>
                </a:path>
                <a:path w="386715" h="322579">
                  <a:moveTo>
                    <a:pt x="265102" y="245110"/>
                  </a:moveTo>
                  <a:lnTo>
                    <a:pt x="121478" y="245110"/>
                  </a:lnTo>
                  <a:lnTo>
                    <a:pt x="123802" y="246380"/>
                  </a:lnTo>
                  <a:lnTo>
                    <a:pt x="126024" y="247650"/>
                  </a:lnTo>
                  <a:lnTo>
                    <a:pt x="129085" y="248920"/>
                  </a:lnTo>
                  <a:lnTo>
                    <a:pt x="130698" y="248920"/>
                  </a:lnTo>
                  <a:lnTo>
                    <a:pt x="132222" y="250190"/>
                  </a:lnTo>
                  <a:lnTo>
                    <a:pt x="133746" y="250190"/>
                  </a:lnTo>
                  <a:lnTo>
                    <a:pt x="136235" y="251460"/>
                  </a:lnTo>
                  <a:lnTo>
                    <a:pt x="139601" y="252730"/>
                  </a:lnTo>
                  <a:lnTo>
                    <a:pt x="144503" y="252730"/>
                  </a:lnTo>
                  <a:lnTo>
                    <a:pt x="145913" y="254000"/>
                  </a:lnTo>
                  <a:lnTo>
                    <a:pt x="146763" y="254000"/>
                  </a:lnTo>
                  <a:lnTo>
                    <a:pt x="146802" y="311150"/>
                  </a:lnTo>
                  <a:lnTo>
                    <a:pt x="159235" y="311150"/>
                  </a:lnTo>
                  <a:lnTo>
                    <a:pt x="159235" y="255270"/>
                  </a:lnTo>
                  <a:lnTo>
                    <a:pt x="159692" y="255270"/>
                  </a:lnTo>
                  <a:lnTo>
                    <a:pt x="176978" y="252730"/>
                  </a:lnTo>
                  <a:lnTo>
                    <a:pt x="193284" y="247650"/>
                  </a:lnTo>
                  <a:lnTo>
                    <a:pt x="260721" y="247650"/>
                  </a:lnTo>
                  <a:lnTo>
                    <a:pt x="265102" y="245110"/>
                  </a:lnTo>
                  <a:close/>
                </a:path>
                <a:path w="386715" h="322579">
                  <a:moveTo>
                    <a:pt x="260721" y="247650"/>
                  </a:moveTo>
                  <a:lnTo>
                    <a:pt x="193284" y="247650"/>
                  </a:lnTo>
                  <a:lnTo>
                    <a:pt x="209590" y="252730"/>
                  </a:lnTo>
                  <a:lnTo>
                    <a:pt x="226621" y="255270"/>
                  </a:lnTo>
                  <a:lnTo>
                    <a:pt x="228247" y="255270"/>
                  </a:lnTo>
                  <a:lnTo>
                    <a:pt x="228247" y="311150"/>
                  </a:lnTo>
                  <a:lnTo>
                    <a:pt x="240680" y="311150"/>
                  </a:lnTo>
                  <a:lnTo>
                    <a:pt x="240680" y="254000"/>
                  </a:lnTo>
                  <a:lnTo>
                    <a:pt x="241531" y="254000"/>
                  </a:lnTo>
                  <a:lnTo>
                    <a:pt x="242788" y="252730"/>
                  </a:lnTo>
                  <a:lnTo>
                    <a:pt x="246027" y="252730"/>
                  </a:lnTo>
                  <a:lnTo>
                    <a:pt x="247576" y="251460"/>
                  </a:lnTo>
                  <a:lnTo>
                    <a:pt x="251627" y="251460"/>
                  </a:lnTo>
                  <a:lnTo>
                    <a:pt x="253228" y="250190"/>
                  </a:lnTo>
                  <a:lnTo>
                    <a:pt x="254815" y="250190"/>
                  </a:lnTo>
                  <a:lnTo>
                    <a:pt x="257088" y="248920"/>
                  </a:lnTo>
                  <a:lnTo>
                    <a:pt x="257787" y="248920"/>
                  </a:lnTo>
                  <a:lnTo>
                    <a:pt x="260721" y="247650"/>
                  </a:lnTo>
                  <a:close/>
                </a:path>
                <a:path w="386715" h="322579">
                  <a:moveTo>
                    <a:pt x="342307" y="245110"/>
                  </a:moveTo>
                  <a:lnTo>
                    <a:pt x="265102" y="245110"/>
                  </a:lnTo>
                  <a:lnTo>
                    <a:pt x="269611" y="247650"/>
                  </a:lnTo>
                  <a:lnTo>
                    <a:pt x="272697" y="248920"/>
                  </a:lnTo>
                  <a:lnTo>
                    <a:pt x="273497" y="248920"/>
                  </a:lnTo>
                  <a:lnTo>
                    <a:pt x="275834" y="250190"/>
                  </a:lnTo>
                  <a:lnTo>
                    <a:pt x="277370" y="250190"/>
                  </a:lnTo>
                  <a:lnTo>
                    <a:pt x="279872" y="251460"/>
                  </a:lnTo>
                  <a:lnTo>
                    <a:pt x="283238" y="252730"/>
                  </a:lnTo>
                  <a:lnTo>
                    <a:pt x="288140" y="252730"/>
                  </a:lnTo>
                  <a:lnTo>
                    <a:pt x="289550" y="254000"/>
                  </a:lnTo>
                  <a:lnTo>
                    <a:pt x="290426" y="254000"/>
                  </a:lnTo>
                  <a:lnTo>
                    <a:pt x="290413" y="311150"/>
                  </a:lnTo>
                  <a:lnTo>
                    <a:pt x="302846" y="311150"/>
                  </a:lnTo>
                  <a:lnTo>
                    <a:pt x="302846" y="255270"/>
                  </a:lnTo>
                  <a:lnTo>
                    <a:pt x="303532" y="255270"/>
                  </a:lnTo>
                  <a:lnTo>
                    <a:pt x="321250" y="252730"/>
                  </a:lnTo>
                  <a:lnTo>
                    <a:pt x="337972" y="247650"/>
                  </a:lnTo>
                  <a:lnTo>
                    <a:pt x="342307" y="245110"/>
                  </a:lnTo>
                  <a:close/>
                </a:path>
                <a:path w="386715" h="322579">
                  <a:moveTo>
                    <a:pt x="122684" y="231140"/>
                  </a:moveTo>
                  <a:lnTo>
                    <a:pt x="120297" y="231140"/>
                  </a:lnTo>
                  <a:lnTo>
                    <a:pt x="118379" y="232410"/>
                  </a:lnTo>
                  <a:lnTo>
                    <a:pt x="111702" y="236220"/>
                  </a:lnTo>
                  <a:lnTo>
                    <a:pt x="104722" y="238760"/>
                  </a:lnTo>
                  <a:lnTo>
                    <a:pt x="97496" y="241300"/>
                  </a:lnTo>
                  <a:lnTo>
                    <a:pt x="90083" y="242570"/>
                  </a:lnTo>
                  <a:lnTo>
                    <a:pt x="153558" y="242570"/>
                  </a:lnTo>
                  <a:lnTo>
                    <a:pt x="145973" y="241300"/>
                  </a:lnTo>
                  <a:lnTo>
                    <a:pt x="138575" y="238760"/>
                  </a:lnTo>
                  <a:lnTo>
                    <a:pt x="131430" y="236220"/>
                  </a:lnTo>
                  <a:lnTo>
                    <a:pt x="124602" y="232410"/>
                  </a:lnTo>
                  <a:lnTo>
                    <a:pt x="122684" y="231140"/>
                  </a:lnTo>
                  <a:close/>
                </a:path>
                <a:path w="386715" h="322579">
                  <a:moveTo>
                    <a:pt x="167431" y="12700"/>
                  </a:moveTo>
                  <a:lnTo>
                    <a:pt x="124451" y="12700"/>
                  </a:lnTo>
                  <a:lnTo>
                    <a:pt x="142589" y="15240"/>
                  </a:lnTo>
                  <a:lnTo>
                    <a:pt x="159781" y="21590"/>
                  </a:lnTo>
                  <a:lnTo>
                    <a:pt x="174528" y="33020"/>
                  </a:lnTo>
                  <a:lnTo>
                    <a:pt x="185648" y="48260"/>
                  </a:lnTo>
                  <a:lnTo>
                    <a:pt x="192667" y="64770"/>
                  </a:lnTo>
                  <a:lnTo>
                    <a:pt x="195112" y="82550"/>
                  </a:lnTo>
                  <a:lnTo>
                    <a:pt x="195087" y="90170"/>
                  </a:lnTo>
                  <a:lnTo>
                    <a:pt x="194084" y="96520"/>
                  </a:lnTo>
                  <a:lnTo>
                    <a:pt x="191315" y="106680"/>
                  </a:lnTo>
                  <a:lnTo>
                    <a:pt x="192496" y="109220"/>
                  </a:lnTo>
                  <a:lnTo>
                    <a:pt x="221020" y="135890"/>
                  </a:lnTo>
                  <a:lnTo>
                    <a:pt x="230609" y="171450"/>
                  </a:lnTo>
                  <a:lnTo>
                    <a:pt x="230541" y="175260"/>
                  </a:lnTo>
                  <a:lnTo>
                    <a:pt x="230406" y="177800"/>
                  </a:lnTo>
                  <a:lnTo>
                    <a:pt x="230279" y="177800"/>
                  </a:lnTo>
                  <a:lnTo>
                    <a:pt x="229834" y="182880"/>
                  </a:lnTo>
                  <a:lnTo>
                    <a:pt x="229402" y="184150"/>
                  </a:lnTo>
                  <a:lnTo>
                    <a:pt x="229250" y="185420"/>
                  </a:lnTo>
                  <a:lnTo>
                    <a:pt x="228907" y="186690"/>
                  </a:lnTo>
                  <a:lnTo>
                    <a:pt x="228551" y="189230"/>
                  </a:lnTo>
                  <a:lnTo>
                    <a:pt x="228323" y="189230"/>
                  </a:lnTo>
                  <a:lnTo>
                    <a:pt x="228120" y="190500"/>
                  </a:lnTo>
                  <a:lnTo>
                    <a:pt x="227650" y="191770"/>
                  </a:lnTo>
                  <a:lnTo>
                    <a:pt x="226900" y="194310"/>
                  </a:lnTo>
                  <a:lnTo>
                    <a:pt x="226646" y="195580"/>
                  </a:lnTo>
                  <a:lnTo>
                    <a:pt x="226088" y="196850"/>
                  </a:lnTo>
                  <a:lnTo>
                    <a:pt x="225783" y="196850"/>
                  </a:lnTo>
                  <a:lnTo>
                    <a:pt x="225161" y="199390"/>
                  </a:lnTo>
                  <a:lnTo>
                    <a:pt x="224856" y="199390"/>
                  </a:lnTo>
                  <a:lnTo>
                    <a:pt x="224208" y="200660"/>
                  </a:lnTo>
                  <a:lnTo>
                    <a:pt x="223840" y="201930"/>
                  </a:lnTo>
                  <a:lnTo>
                    <a:pt x="223129" y="203200"/>
                  </a:lnTo>
                  <a:lnTo>
                    <a:pt x="222773" y="204470"/>
                  </a:lnTo>
                  <a:lnTo>
                    <a:pt x="221998" y="205740"/>
                  </a:lnTo>
                  <a:lnTo>
                    <a:pt x="221605" y="205740"/>
                  </a:lnTo>
                  <a:lnTo>
                    <a:pt x="220373" y="208280"/>
                  </a:lnTo>
                  <a:lnTo>
                    <a:pt x="219522" y="209550"/>
                  </a:lnTo>
                  <a:lnTo>
                    <a:pt x="218176" y="212090"/>
                  </a:lnTo>
                  <a:lnTo>
                    <a:pt x="217706" y="212090"/>
                  </a:lnTo>
                  <a:lnTo>
                    <a:pt x="216753" y="213360"/>
                  </a:lnTo>
                  <a:lnTo>
                    <a:pt x="216271" y="214630"/>
                  </a:lnTo>
                  <a:lnTo>
                    <a:pt x="214747" y="215900"/>
                  </a:lnTo>
                  <a:lnTo>
                    <a:pt x="213692" y="217170"/>
                  </a:lnTo>
                  <a:lnTo>
                    <a:pt x="213172" y="218440"/>
                  </a:lnTo>
                  <a:lnTo>
                    <a:pt x="211533" y="219710"/>
                  </a:lnTo>
                  <a:lnTo>
                    <a:pt x="210403" y="220980"/>
                  </a:lnTo>
                  <a:lnTo>
                    <a:pt x="209857" y="222250"/>
                  </a:lnTo>
                  <a:lnTo>
                    <a:pt x="208054" y="223520"/>
                  </a:lnTo>
                  <a:lnTo>
                    <a:pt x="206822" y="224790"/>
                  </a:lnTo>
                  <a:lnTo>
                    <a:pt x="205666" y="226060"/>
                  </a:lnTo>
                  <a:lnTo>
                    <a:pt x="204968" y="226060"/>
                  </a:lnTo>
                  <a:lnTo>
                    <a:pt x="204307" y="227330"/>
                  </a:lnTo>
                  <a:lnTo>
                    <a:pt x="202986" y="227330"/>
                  </a:lnTo>
                  <a:lnTo>
                    <a:pt x="201005" y="228600"/>
                  </a:lnTo>
                  <a:lnTo>
                    <a:pt x="200307" y="229870"/>
                  </a:lnTo>
                  <a:lnTo>
                    <a:pt x="198948" y="231140"/>
                  </a:lnTo>
                  <a:lnTo>
                    <a:pt x="197640" y="231140"/>
                  </a:lnTo>
                  <a:lnTo>
                    <a:pt x="196078" y="232410"/>
                  </a:lnTo>
                  <a:lnTo>
                    <a:pt x="194655" y="233680"/>
                  </a:lnTo>
                  <a:lnTo>
                    <a:pt x="193969" y="233680"/>
                  </a:lnTo>
                  <a:lnTo>
                    <a:pt x="191696" y="234950"/>
                  </a:lnTo>
                  <a:lnTo>
                    <a:pt x="190553" y="234950"/>
                  </a:lnTo>
                  <a:lnTo>
                    <a:pt x="181726" y="238760"/>
                  </a:lnTo>
                  <a:lnTo>
                    <a:pt x="172522" y="241300"/>
                  </a:lnTo>
                  <a:lnTo>
                    <a:pt x="163085" y="242570"/>
                  </a:lnTo>
                  <a:lnTo>
                    <a:pt x="220208" y="242570"/>
                  </a:lnTo>
                  <a:lnTo>
                    <a:pt x="207622" y="240030"/>
                  </a:lnTo>
                  <a:lnTo>
                    <a:pt x="208079" y="240030"/>
                  </a:lnTo>
                  <a:lnTo>
                    <a:pt x="210771" y="237490"/>
                  </a:lnTo>
                  <a:lnTo>
                    <a:pt x="213134" y="236220"/>
                  </a:lnTo>
                  <a:lnTo>
                    <a:pt x="215509" y="233680"/>
                  </a:lnTo>
                  <a:lnTo>
                    <a:pt x="217744" y="231140"/>
                  </a:lnTo>
                  <a:lnTo>
                    <a:pt x="219865" y="229870"/>
                  </a:lnTo>
                  <a:lnTo>
                    <a:pt x="222836" y="226060"/>
                  </a:lnTo>
                  <a:lnTo>
                    <a:pt x="224716" y="223520"/>
                  </a:lnTo>
                  <a:lnTo>
                    <a:pt x="226469" y="222250"/>
                  </a:lnTo>
                  <a:lnTo>
                    <a:pt x="228424" y="218440"/>
                  </a:lnTo>
                  <a:lnTo>
                    <a:pt x="229009" y="218440"/>
                  </a:lnTo>
                  <a:lnTo>
                    <a:pt x="230634" y="215900"/>
                  </a:lnTo>
                  <a:lnTo>
                    <a:pt x="233631" y="210820"/>
                  </a:lnTo>
                  <a:lnTo>
                    <a:pt x="233885" y="209550"/>
                  </a:lnTo>
                  <a:lnTo>
                    <a:pt x="235194" y="207010"/>
                  </a:lnTo>
                  <a:lnTo>
                    <a:pt x="237492" y="201930"/>
                  </a:lnTo>
                  <a:lnTo>
                    <a:pt x="237632" y="201930"/>
                  </a:lnTo>
                  <a:lnTo>
                    <a:pt x="238762" y="198120"/>
                  </a:lnTo>
                  <a:lnTo>
                    <a:pt x="239639" y="195580"/>
                  </a:lnTo>
                  <a:lnTo>
                    <a:pt x="240756" y="190500"/>
                  </a:lnTo>
                  <a:lnTo>
                    <a:pt x="241417" y="187960"/>
                  </a:lnTo>
                  <a:lnTo>
                    <a:pt x="243042" y="171450"/>
                  </a:lnTo>
                  <a:lnTo>
                    <a:pt x="240420" y="151130"/>
                  </a:lnTo>
                  <a:lnTo>
                    <a:pt x="232950" y="132080"/>
                  </a:lnTo>
                  <a:lnTo>
                    <a:pt x="221088" y="115570"/>
                  </a:lnTo>
                  <a:lnTo>
                    <a:pt x="205285" y="101600"/>
                  </a:lnTo>
                  <a:lnTo>
                    <a:pt x="206771" y="96520"/>
                  </a:lnTo>
                  <a:lnTo>
                    <a:pt x="207520" y="88900"/>
                  </a:lnTo>
                  <a:lnTo>
                    <a:pt x="207419" y="78740"/>
                  </a:lnTo>
                  <a:lnTo>
                    <a:pt x="207139" y="74930"/>
                  </a:lnTo>
                  <a:lnTo>
                    <a:pt x="204409" y="60960"/>
                  </a:lnTo>
                  <a:lnTo>
                    <a:pt x="203507" y="57150"/>
                  </a:lnTo>
                  <a:lnTo>
                    <a:pt x="203278" y="57150"/>
                  </a:lnTo>
                  <a:lnTo>
                    <a:pt x="202936" y="55880"/>
                  </a:lnTo>
                  <a:lnTo>
                    <a:pt x="210890" y="41910"/>
                  </a:lnTo>
                  <a:lnTo>
                    <a:pt x="196268" y="41910"/>
                  </a:lnTo>
                  <a:lnTo>
                    <a:pt x="185478" y="26670"/>
                  </a:lnTo>
                  <a:lnTo>
                    <a:pt x="171936" y="15240"/>
                  </a:lnTo>
                  <a:lnTo>
                    <a:pt x="167431" y="12700"/>
                  </a:lnTo>
                  <a:close/>
                </a:path>
                <a:path w="386715" h="322579">
                  <a:moveTo>
                    <a:pt x="266283" y="231140"/>
                  </a:moveTo>
                  <a:lnTo>
                    <a:pt x="263908" y="231140"/>
                  </a:lnTo>
                  <a:lnTo>
                    <a:pt x="261978" y="232410"/>
                  </a:lnTo>
                  <a:lnTo>
                    <a:pt x="255314" y="236220"/>
                  </a:lnTo>
                  <a:lnTo>
                    <a:pt x="248336" y="238760"/>
                  </a:lnTo>
                  <a:lnTo>
                    <a:pt x="241109" y="241300"/>
                  </a:lnTo>
                  <a:lnTo>
                    <a:pt x="233695" y="242570"/>
                  </a:lnTo>
                  <a:lnTo>
                    <a:pt x="297170" y="242570"/>
                  </a:lnTo>
                  <a:lnTo>
                    <a:pt x="289584" y="241300"/>
                  </a:lnTo>
                  <a:lnTo>
                    <a:pt x="282187" y="238760"/>
                  </a:lnTo>
                  <a:lnTo>
                    <a:pt x="275042" y="236220"/>
                  </a:lnTo>
                  <a:lnTo>
                    <a:pt x="268214" y="232410"/>
                  </a:lnTo>
                  <a:lnTo>
                    <a:pt x="266283" y="231140"/>
                  </a:lnTo>
                  <a:close/>
                </a:path>
                <a:path w="386715" h="322579">
                  <a:moveTo>
                    <a:pt x="311129" y="12700"/>
                  </a:moveTo>
                  <a:lnTo>
                    <a:pt x="266072" y="12700"/>
                  </a:lnTo>
                  <a:lnTo>
                    <a:pt x="282036" y="13970"/>
                  </a:lnTo>
                  <a:lnTo>
                    <a:pt x="297283" y="19050"/>
                  </a:lnTo>
                  <a:lnTo>
                    <a:pt x="331466" y="52070"/>
                  </a:lnTo>
                  <a:lnTo>
                    <a:pt x="338711" y="82550"/>
                  </a:lnTo>
                  <a:lnTo>
                    <a:pt x="338699" y="90170"/>
                  </a:lnTo>
                  <a:lnTo>
                    <a:pt x="337683" y="96520"/>
                  </a:lnTo>
                  <a:lnTo>
                    <a:pt x="335727" y="102870"/>
                  </a:lnTo>
                  <a:lnTo>
                    <a:pt x="334927" y="106680"/>
                  </a:lnTo>
                  <a:lnTo>
                    <a:pt x="336120" y="109220"/>
                  </a:lnTo>
                  <a:lnTo>
                    <a:pt x="338610" y="110490"/>
                  </a:lnTo>
                  <a:lnTo>
                    <a:pt x="351141" y="119380"/>
                  </a:lnTo>
                  <a:lnTo>
                    <a:pt x="361281" y="130810"/>
                  </a:lnTo>
                  <a:lnTo>
                    <a:pt x="368708" y="144780"/>
                  </a:lnTo>
                  <a:lnTo>
                    <a:pt x="373103" y="158750"/>
                  </a:lnTo>
                  <a:lnTo>
                    <a:pt x="374154" y="175260"/>
                  </a:lnTo>
                  <a:lnTo>
                    <a:pt x="371844" y="190500"/>
                  </a:lnTo>
                  <a:lnTo>
                    <a:pt x="346545" y="227330"/>
                  </a:lnTo>
                  <a:lnTo>
                    <a:pt x="303532" y="242570"/>
                  </a:lnTo>
                  <a:lnTo>
                    <a:pt x="346642" y="242570"/>
                  </a:lnTo>
                  <a:lnTo>
                    <a:pt x="376420" y="212090"/>
                  </a:lnTo>
                  <a:lnTo>
                    <a:pt x="386411" y="177800"/>
                  </a:lnTo>
                  <a:lnTo>
                    <a:pt x="385854" y="160020"/>
                  </a:lnTo>
                  <a:lnTo>
                    <a:pt x="381508" y="143510"/>
                  </a:lnTo>
                  <a:lnTo>
                    <a:pt x="373681" y="127000"/>
                  </a:lnTo>
                  <a:lnTo>
                    <a:pt x="362701" y="113030"/>
                  </a:lnTo>
                  <a:lnTo>
                    <a:pt x="348897" y="101600"/>
                  </a:lnTo>
                  <a:lnTo>
                    <a:pt x="351147" y="82550"/>
                  </a:lnTo>
                  <a:lnTo>
                    <a:pt x="348735" y="63500"/>
                  </a:lnTo>
                  <a:lnTo>
                    <a:pt x="341860" y="44450"/>
                  </a:lnTo>
                  <a:lnTo>
                    <a:pt x="330723" y="27940"/>
                  </a:lnTo>
                  <a:lnTo>
                    <a:pt x="316034" y="15240"/>
                  </a:lnTo>
                  <a:lnTo>
                    <a:pt x="311129" y="12700"/>
                  </a:lnTo>
                  <a:close/>
                </a:path>
                <a:path w="386715" h="322579">
                  <a:moveTo>
                    <a:pt x="260200" y="0"/>
                  </a:moveTo>
                  <a:lnTo>
                    <a:pt x="240840" y="5080"/>
                  </a:lnTo>
                  <a:lnTo>
                    <a:pt x="223267" y="12700"/>
                  </a:lnTo>
                  <a:lnTo>
                    <a:pt x="208177" y="25400"/>
                  </a:lnTo>
                  <a:lnTo>
                    <a:pt x="196268" y="41910"/>
                  </a:lnTo>
                  <a:lnTo>
                    <a:pt x="210890" y="41910"/>
                  </a:lnTo>
                  <a:lnTo>
                    <a:pt x="221708" y="29210"/>
                  </a:lnTo>
                  <a:lnTo>
                    <a:pt x="234909" y="20320"/>
                  </a:lnTo>
                  <a:lnTo>
                    <a:pt x="250014" y="15240"/>
                  </a:lnTo>
                  <a:lnTo>
                    <a:pt x="266072" y="12700"/>
                  </a:lnTo>
                  <a:lnTo>
                    <a:pt x="311129" y="12700"/>
                  </a:lnTo>
                  <a:lnTo>
                    <a:pt x="298867" y="6350"/>
                  </a:lnTo>
                  <a:lnTo>
                    <a:pt x="279997" y="1270"/>
                  </a:lnTo>
                  <a:lnTo>
                    <a:pt x="260200" y="0"/>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grpSp>
        <p:nvGrpSpPr>
          <p:cNvPr id="22" name="object 22"/>
          <p:cNvGrpSpPr/>
          <p:nvPr/>
        </p:nvGrpSpPr>
        <p:grpSpPr>
          <a:xfrm>
            <a:off x="781894" y="4907009"/>
            <a:ext cx="459581" cy="459105"/>
            <a:chOff x="1042524" y="6542678"/>
            <a:chExt cx="612775" cy="612140"/>
          </a:xfrm>
        </p:grpSpPr>
        <p:sp>
          <p:nvSpPr>
            <p:cNvPr id="23" name="object 23"/>
            <p:cNvSpPr/>
            <p:nvPr/>
          </p:nvSpPr>
          <p:spPr>
            <a:xfrm>
              <a:off x="1042524" y="6542678"/>
              <a:ext cx="612775" cy="612140"/>
            </a:xfrm>
            <a:custGeom>
              <a:avLst/>
              <a:gdLst/>
              <a:ahLst/>
              <a:cxnLst/>
              <a:rect l="l" t="t" r="r" b="b"/>
              <a:pathLst>
                <a:path w="612775" h="612140">
                  <a:moveTo>
                    <a:pt x="302007" y="0"/>
                  </a:moveTo>
                  <a:lnTo>
                    <a:pt x="247055" y="5591"/>
                  </a:lnTo>
                  <a:lnTo>
                    <a:pt x="194692" y="22478"/>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8"/>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1"/>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7"/>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4" name="object 24"/>
            <p:cNvSpPr/>
            <p:nvPr/>
          </p:nvSpPr>
          <p:spPr>
            <a:xfrm>
              <a:off x="1175664" y="6667017"/>
              <a:ext cx="358140" cy="364490"/>
            </a:xfrm>
            <a:custGeom>
              <a:avLst/>
              <a:gdLst/>
              <a:ahLst/>
              <a:cxnLst/>
              <a:rect l="l" t="t" r="r" b="b"/>
              <a:pathLst>
                <a:path w="358140" h="364490">
                  <a:moveTo>
                    <a:pt x="329336" y="289560"/>
                  </a:moveTo>
                  <a:lnTo>
                    <a:pt x="325412" y="275590"/>
                  </a:lnTo>
                  <a:lnTo>
                    <a:pt x="322364" y="269074"/>
                  </a:lnTo>
                  <a:lnTo>
                    <a:pt x="322364" y="289560"/>
                  </a:lnTo>
                  <a:lnTo>
                    <a:pt x="321513" y="293370"/>
                  </a:lnTo>
                  <a:lnTo>
                    <a:pt x="318655" y="300990"/>
                  </a:lnTo>
                  <a:lnTo>
                    <a:pt x="314045" y="308610"/>
                  </a:lnTo>
                  <a:lnTo>
                    <a:pt x="307771" y="314960"/>
                  </a:lnTo>
                  <a:lnTo>
                    <a:pt x="299948" y="317500"/>
                  </a:lnTo>
                  <a:lnTo>
                    <a:pt x="293484" y="317500"/>
                  </a:lnTo>
                  <a:lnTo>
                    <a:pt x="292671" y="309880"/>
                  </a:lnTo>
                  <a:lnTo>
                    <a:pt x="290296" y="306070"/>
                  </a:lnTo>
                  <a:lnTo>
                    <a:pt x="288366" y="301917"/>
                  </a:lnTo>
                  <a:lnTo>
                    <a:pt x="288366" y="322580"/>
                  </a:lnTo>
                  <a:lnTo>
                    <a:pt x="288201" y="326390"/>
                  </a:lnTo>
                  <a:lnTo>
                    <a:pt x="274815" y="332740"/>
                  </a:lnTo>
                  <a:lnTo>
                    <a:pt x="269659" y="334010"/>
                  </a:lnTo>
                  <a:lnTo>
                    <a:pt x="264795" y="327660"/>
                  </a:lnTo>
                  <a:lnTo>
                    <a:pt x="257009" y="316026"/>
                  </a:lnTo>
                  <a:lnTo>
                    <a:pt x="257009" y="335280"/>
                  </a:lnTo>
                  <a:lnTo>
                    <a:pt x="256082" y="336550"/>
                  </a:lnTo>
                  <a:lnTo>
                    <a:pt x="255511" y="337820"/>
                  </a:lnTo>
                  <a:lnTo>
                    <a:pt x="254546" y="337820"/>
                  </a:lnTo>
                  <a:lnTo>
                    <a:pt x="237070" y="346710"/>
                  </a:lnTo>
                  <a:lnTo>
                    <a:pt x="224574" y="349250"/>
                  </a:lnTo>
                  <a:lnTo>
                    <a:pt x="213423" y="341630"/>
                  </a:lnTo>
                  <a:lnTo>
                    <a:pt x="207327" y="332955"/>
                  </a:lnTo>
                  <a:lnTo>
                    <a:pt x="207327" y="350520"/>
                  </a:lnTo>
                  <a:lnTo>
                    <a:pt x="199186" y="354330"/>
                  </a:lnTo>
                  <a:lnTo>
                    <a:pt x="192544" y="354330"/>
                  </a:lnTo>
                  <a:lnTo>
                    <a:pt x="186829" y="351790"/>
                  </a:lnTo>
                  <a:lnTo>
                    <a:pt x="181521" y="345440"/>
                  </a:lnTo>
                  <a:lnTo>
                    <a:pt x="171526" y="331470"/>
                  </a:lnTo>
                  <a:lnTo>
                    <a:pt x="161518" y="316230"/>
                  </a:lnTo>
                  <a:lnTo>
                    <a:pt x="140652" y="285750"/>
                  </a:lnTo>
                  <a:lnTo>
                    <a:pt x="146723" y="284480"/>
                  </a:lnTo>
                  <a:lnTo>
                    <a:pt x="162750" y="284480"/>
                  </a:lnTo>
                  <a:lnTo>
                    <a:pt x="169100" y="287020"/>
                  </a:lnTo>
                  <a:lnTo>
                    <a:pt x="174409" y="290830"/>
                  </a:lnTo>
                  <a:lnTo>
                    <a:pt x="178739" y="298450"/>
                  </a:lnTo>
                  <a:lnTo>
                    <a:pt x="185445" y="311150"/>
                  </a:lnTo>
                  <a:lnTo>
                    <a:pt x="192608" y="323850"/>
                  </a:lnTo>
                  <a:lnTo>
                    <a:pt x="199999" y="337820"/>
                  </a:lnTo>
                  <a:lnTo>
                    <a:pt x="207327" y="350520"/>
                  </a:lnTo>
                  <a:lnTo>
                    <a:pt x="207327" y="332955"/>
                  </a:lnTo>
                  <a:lnTo>
                    <a:pt x="200050" y="322580"/>
                  </a:lnTo>
                  <a:lnTo>
                    <a:pt x="194551" y="313690"/>
                  </a:lnTo>
                  <a:lnTo>
                    <a:pt x="189306" y="303530"/>
                  </a:lnTo>
                  <a:lnTo>
                    <a:pt x="185102" y="293370"/>
                  </a:lnTo>
                  <a:lnTo>
                    <a:pt x="183032" y="284480"/>
                  </a:lnTo>
                  <a:lnTo>
                    <a:pt x="182727" y="283210"/>
                  </a:lnTo>
                  <a:lnTo>
                    <a:pt x="190881" y="279400"/>
                  </a:lnTo>
                  <a:lnTo>
                    <a:pt x="195122" y="278130"/>
                  </a:lnTo>
                  <a:lnTo>
                    <a:pt x="199377" y="276860"/>
                  </a:lnTo>
                  <a:lnTo>
                    <a:pt x="216522" y="274320"/>
                  </a:lnTo>
                  <a:lnTo>
                    <a:pt x="220243" y="273050"/>
                  </a:lnTo>
                  <a:lnTo>
                    <a:pt x="222199" y="274320"/>
                  </a:lnTo>
                  <a:lnTo>
                    <a:pt x="226898" y="281940"/>
                  </a:lnTo>
                  <a:lnTo>
                    <a:pt x="230238" y="287020"/>
                  </a:lnTo>
                  <a:lnTo>
                    <a:pt x="239039" y="302260"/>
                  </a:lnTo>
                  <a:lnTo>
                    <a:pt x="245059" y="313690"/>
                  </a:lnTo>
                  <a:lnTo>
                    <a:pt x="257009" y="335280"/>
                  </a:lnTo>
                  <a:lnTo>
                    <a:pt x="257009" y="316026"/>
                  </a:lnTo>
                  <a:lnTo>
                    <a:pt x="255447" y="313690"/>
                  </a:lnTo>
                  <a:lnTo>
                    <a:pt x="246748" y="299720"/>
                  </a:lnTo>
                  <a:lnTo>
                    <a:pt x="238620" y="284480"/>
                  </a:lnTo>
                  <a:lnTo>
                    <a:pt x="232689" y="273050"/>
                  </a:lnTo>
                  <a:lnTo>
                    <a:pt x="230708" y="269240"/>
                  </a:lnTo>
                  <a:lnTo>
                    <a:pt x="230403" y="269240"/>
                  </a:lnTo>
                  <a:lnTo>
                    <a:pt x="230695" y="267970"/>
                  </a:lnTo>
                  <a:lnTo>
                    <a:pt x="231368" y="266700"/>
                  </a:lnTo>
                  <a:lnTo>
                    <a:pt x="251637" y="254000"/>
                  </a:lnTo>
                  <a:lnTo>
                    <a:pt x="252526" y="252730"/>
                  </a:lnTo>
                  <a:lnTo>
                    <a:pt x="254406" y="252730"/>
                  </a:lnTo>
                  <a:lnTo>
                    <a:pt x="255066" y="254000"/>
                  </a:lnTo>
                  <a:lnTo>
                    <a:pt x="255625" y="255270"/>
                  </a:lnTo>
                  <a:lnTo>
                    <a:pt x="261404" y="264160"/>
                  </a:lnTo>
                  <a:lnTo>
                    <a:pt x="278955" y="298450"/>
                  </a:lnTo>
                  <a:lnTo>
                    <a:pt x="281482" y="304800"/>
                  </a:lnTo>
                  <a:lnTo>
                    <a:pt x="283908" y="309880"/>
                  </a:lnTo>
                  <a:lnTo>
                    <a:pt x="286219" y="316230"/>
                  </a:lnTo>
                  <a:lnTo>
                    <a:pt x="288366" y="322580"/>
                  </a:lnTo>
                  <a:lnTo>
                    <a:pt x="288366" y="301917"/>
                  </a:lnTo>
                  <a:lnTo>
                    <a:pt x="285584" y="295910"/>
                  </a:lnTo>
                  <a:lnTo>
                    <a:pt x="281089" y="285750"/>
                  </a:lnTo>
                  <a:lnTo>
                    <a:pt x="276529" y="275590"/>
                  </a:lnTo>
                  <a:lnTo>
                    <a:pt x="271602" y="265430"/>
                  </a:lnTo>
                  <a:lnTo>
                    <a:pt x="269405" y="261620"/>
                  </a:lnTo>
                  <a:lnTo>
                    <a:pt x="262585" y="254000"/>
                  </a:lnTo>
                  <a:lnTo>
                    <a:pt x="262775" y="252730"/>
                  </a:lnTo>
                  <a:lnTo>
                    <a:pt x="264096" y="243840"/>
                  </a:lnTo>
                  <a:lnTo>
                    <a:pt x="273799" y="237490"/>
                  </a:lnTo>
                  <a:lnTo>
                    <a:pt x="277583" y="233680"/>
                  </a:lnTo>
                  <a:lnTo>
                    <a:pt x="283349" y="228600"/>
                  </a:lnTo>
                  <a:lnTo>
                    <a:pt x="288175" y="224790"/>
                  </a:lnTo>
                  <a:lnTo>
                    <a:pt x="292468" y="224790"/>
                  </a:lnTo>
                  <a:lnTo>
                    <a:pt x="296608" y="231140"/>
                  </a:lnTo>
                  <a:lnTo>
                    <a:pt x="300075" y="238760"/>
                  </a:lnTo>
                  <a:lnTo>
                    <a:pt x="303809" y="246380"/>
                  </a:lnTo>
                  <a:lnTo>
                    <a:pt x="311556" y="260350"/>
                  </a:lnTo>
                  <a:lnTo>
                    <a:pt x="315163" y="267970"/>
                  </a:lnTo>
                  <a:lnTo>
                    <a:pt x="320103" y="275590"/>
                  </a:lnTo>
                  <a:lnTo>
                    <a:pt x="321652" y="283210"/>
                  </a:lnTo>
                  <a:lnTo>
                    <a:pt x="322300" y="287020"/>
                  </a:lnTo>
                  <a:lnTo>
                    <a:pt x="322364" y="289560"/>
                  </a:lnTo>
                  <a:lnTo>
                    <a:pt x="322364" y="269074"/>
                  </a:lnTo>
                  <a:lnTo>
                    <a:pt x="317106" y="257810"/>
                  </a:lnTo>
                  <a:lnTo>
                    <a:pt x="309626" y="241300"/>
                  </a:lnTo>
                  <a:lnTo>
                    <a:pt x="302983" y="224790"/>
                  </a:lnTo>
                  <a:lnTo>
                    <a:pt x="295173" y="205740"/>
                  </a:lnTo>
                  <a:lnTo>
                    <a:pt x="283718" y="178765"/>
                  </a:lnTo>
                  <a:lnTo>
                    <a:pt x="283718" y="204470"/>
                  </a:lnTo>
                  <a:lnTo>
                    <a:pt x="282676" y="212090"/>
                  </a:lnTo>
                  <a:lnTo>
                    <a:pt x="252222" y="243840"/>
                  </a:lnTo>
                  <a:lnTo>
                    <a:pt x="208737" y="264160"/>
                  </a:lnTo>
                  <a:lnTo>
                    <a:pt x="193408" y="267970"/>
                  </a:lnTo>
                  <a:lnTo>
                    <a:pt x="177876" y="273050"/>
                  </a:lnTo>
                  <a:lnTo>
                    <a:pt x="162267" y="275590"/>
                  </a:lnTo>
                  <a:lnTo>
                    <a:pt x="152069" y="278130"/>
                  </a:lnTo>
                  <a:lnTo>
                    <a:pt x="143725" y="276860"/>
                  </a:lnTo>
                  <a:lnTo>
                    <a:pt x="115684" y="250190"/>
                  </a:lnTo>
                  <a:lnTo>
                    <a:pt x="107124" y="231140"/>
                  </a:lnTo>
                  <a:lnTo>
                    <a:pt x="113931" y="231140"/>
                  </a:lnTo>
                  <a:lnTo>
                    <a:pt x="143484" y="226060"/>
                  </a:lnTo>
                  <a:lnTo>
                    <a:pt x="152057" y="223520"/>
                  </a:lnTo>
                  <a:lnTo>
                    <a:pt x="163360" y="220980"/>
                  </a:lnTo>
                  <a:lnTo>
                    <a:pt x="167093" y="219710"/>
                  </a:lnTo>
                  <a:lnTo>
                    <a:pt x="174561" y="217170"/>
                  </a:lnTo>
                  <a:lnTo>
                    <a:pt x="185623" y="213360"/>
                  </a:lnTo>
                  <a:lnTo>
                    <a:pt x="196507" y="208280"/>
                  </a:lnTo>
                  <a:lnTo>
                    <a:pt x="216547" y="199390"/>
                  </a:lnTo>
                  <a:lnTo>
                    <a:pt x="235432" y="187960"/>
                  </a:lnTo>
                  <a:lnTo>
                    <a:pt x="252704" y="173990"/>
                  </a:lnTo>
                  <a:lnTo>
                    <a:pt x="258533" y="167640"/>
                  </a:lnTo>
                  <a:lnTo>
                    <a:pt x="267855" y="157480"/>
                  </a:lnTo>
                  <a:lnTo>
                    <a:pt x="269862" y="160020"/>
                  </a:lnTo>
                  <a:lnTo>
                    <a:pt x="272986" y="168910"/>
                  </a:lnTo>
                  <a:lnTo>
                    <a:pt x="275958" y="179070"/>
                  </a:lnTo>
                  <a:lnTo>
                    <a:pt x="277507" y="184150"/>
                  </a:lnTo>
                  <a:lnTo>
                    <a:pt x="280123" y="191770"/>
                  </a:lnTo>
                  <a:lnTo>
                    <a:pt x="282536" y="198120"/>
                  </a:lnTo>
                  <a:lnTo>
                    <a:pt x="283718" y="204470"/>
                  </a:lnTo>
                  <a:lnTo>
                    <a:pt x="283718" y="178765"/>
                  </a:lnTo>
                  <a:lnTo>
                    <a:pt x="282232" y="175260"/>
                  </a:lnTo>
                  <a:lnTo>
                    <a:pt x="274980" y="157480"/>
                  </a:lnTo>
                  <a:lnTo>
                    <a:pt x="269798" y="144780"/>
                  </a:lnTo>
                  <a:lnTo>
                    <a:pt x="262839" y="126314"/>
                  </a:lnTo>
                  <a:lnTo>
                    <a:pt x="262839" y="147320"/>
                  </a:lnTo>
                  <a:lnTo>
                    <a:pt x="258419" y="158750"/>
                  </a:lnTo>
                  <a:lnTo>
                    <a:pt x="253542" y="166370"/>
                  </a:lnTo>
                  <a:lnTo>
                    <a:pt x="247294" y="167640"/>
                  </a:lnTo>
                  <a:lnTo>
                    <a:pt x="245046" y="166370"/>
                  </a:lnTo>
                  <a:lnTo>
                    <a:pt x="243598" y="165100"/>
                  </a:lnTo>
                  <a:lnTo>
                    <a:pt x="238328" y="157327"/>
                  </a:lnTo>
                  <a:lnTo>
                    <a:pt x="238328" y="171450"/>
                  </a:lnTo>
                  <a:lnTo>
                    <a:pt x="237045" y="176530"/>
                  </a:lnTo>
                  <a:lnTo>
                    <a:pt x="230263" y="181610"/>
                  </a:lnTo>
                  <a:lnTo>
                    <a:pt x="222821" y="186690"/>
                  </a:lnTo>
                  <a:lnTo>
                    <a:pt x="215290" y="190500"/>
                  </a:lnTo>
                  <a:lnTo>
                    <a:pt x="207441" y="195580"/>
                  </a:lnTo>
                  <a:lnTo>
                    <a:pt x="199021" y="198120"/>
                  </a:lnTo>
                  <a:lnTo>
                    <a:pt x="191795" y="199390"/>
                  </a:lnTo>
                  <a:lnTo>
                    <a:pt x="188099" y="196850"/>
                  </a:lnTo>
                  <a:lnTo>
                    <a:pt x="185013" y="193040"/>
                  </a:lnTo>
                  <a:lnTo>
                    <a:pt x="183248" y="190500"/>
                  </a:lnTo>
                  <a:lnTo>
                    <a:pt x="181686" y="186690"/>
                  </a:lnTo>
                  <a:lnTo>
                    <a:pt x="180225" y="183769"/>
                  </a:lnTo>
                  <a:lnTo>
                    <a:pt x="180225" y="200660"/>
                  </a:lnTo>
                  <a:lnTo>
                    <a:pt x="176657" y="205740"/>
                  </a:lnTo>
                  <a:lnTo>
                    <a:pt x="167309" y="209550"/>
                  </a:lnTo>
                  <a:lnTo>
                    <a:pt x="156629" y="213360"/>
                  </a:lnTo>
                  <a:lnTo>
                    <a:pt x="149059" y="214630"/>
                  </a:lnTo>
                  <a:lnTo>
                    <a:pt x="140411" y="217170"/>
                  </a:lnTo>
                  <a:lnTo>
                    <a:pt x="139331" y="217170"/>
                  </a:lnTo>
                  <a:lnTo>
                    <a:pt x="129159" y="205740"/>
                  </a:lnTo>
                  <a:lnTo>
                    <a:pt x="127546" y="203352"/>
                  </a:lnTo>
                  <a:lnTo>
                    <a:pt x="127546" y="217170"/>
                  </a:lnTo>
                  <a:lnTo>
                    <a:pt x="119888" y="219710"/>
                  </a:lnTo>
                  <a:lnTo>
                    <a:pt x="110109" y="219710"/>
                  </a:lnTo>
                  <a:lnTo>
                    <a:pt x="100355" y="218440"/>
                  </a:lnTo>
                  <a:lnTo>
                    <a:pt x="92697" y="215900"/>
                  </a:lnTo>
                  <a:lnTo>
                    <a:pt x="87312" y="210820"/>
                  </a:lnTo>
                  <a:lnTo>
                    <a:pt x="83185" y="204470"/>
                  </a:lnTo>
                  <a:lnTo>
                    <a:pt x="76022" y="191770"/>
                  </a:lnTo>
                  <a:lnTo>
                    <a:pt x="68961" y="180340"/>
                  </a:lnTo>
                  <a:lnTo>
                    <a:pt x="62064" y="168910"/>
                  </a:lnTo>
                  <a:lnTo>
                    <a:pt x="55333" y="157480"/>
                  </a:lnTo>
                  <a:lnTo>
                    <a:pt x="48755" y="147320"/>
                  </a:lnTo>
                  <a:lnTo>
                    <a:pt x="47485" y="144780"/>
                  </a:lnTo>
                  <a:lnTo>
                    <a:pt x="47091" y="142240"/>
                  </a:lnTo>
                  <a:lnTo>
                    <a:pt x="49174" y="139700"/>
                  </a:lnTo>
                  <a:lnTo>
                    <a:pt x="55283" y="137160"/>
                  </a:lnTo>
                  <a:lnTo>
                    <a:pt x="63868" y="137160"/>
                  </a:lnTo>
                  <a:lnTo>
                    <a:pt x="72212" y="138430"/>
                  </a:lnTo>
                  <a:lnTo>
                    <a:pt x="77597" y="140970"/>
                  </a:lnTo>
                  <a:lnTo>
                    <a:pt x="127546" y="217170"/>
                  </a:lnTo>
                  <a:lnTo>
                    <a:pt x="127546" y="203352"/>
                  </a:lnTo>
                  <a:lnTo>
                    <a:pt x="124879" y="199390"/>
                  </a:lnTo>
                  <a:lnTo>
                    <a:pt x="120764" y="194310"/>
                  </a:lnTo>
                  <a:lnTo>
                    <a:pt x="116738" y="187960"/>
                  </a:lnTo>
                  <a:lnTo>
                    <a:pt x="111442" y="180340"/>
                  </a:lnTo>
                  <a:lnTo>
                    <a:pt x="106311" y="172720"/>
                  </a:lnTo>
                  <a:lnTo>
                    <a:pt x="101307" y="163830"/>
                  </a:lnTo>
                  <a:lnTo>
                    <a:pt x="96393" y="156210"/>
                  </a:lnTo>
                  <a:lnTo>
                    <a:pt x="92532" y="149860"/>
                  </a:lnTo>
                  <a:lnTo>
                    <a:pt x="87706" y="143510"/>
                  </a:lnTo>
                  <a:lnTo>
                    <a:pt x="84912" y="137160"/>
                  </a:lnTo>
                  <a:lnTo>
                    <a:pt x="87147" y="132080"/>
                  </a:lnTo>
                  <a:lnTo>
                    <a:pt x="97269" y="128270"/>
                  </a:lnTo>
                  <a:lnTo>
                    <a:pt x="107530" y="123190"/>
                  </a:lnTo>
                  <a:lnTo>
                    <a:pt x="127762" y="115570"/>
                  </a:lnTo>
                  <a:lnTo>
                    <a:pt x="135801" y="111760"/>
                  </a:lnTo>
                  <a:lnTo>
                    <a:pt x="140652" y="113030"/>
                  </a:lnTo>
                  <a:lnTo>
                    <a:pt x="156832" y="153670"/>
                  </a:lnTo>
                  <a:lnTo>
                    <a:pt x="162331" y="162560"/>
                  </a:lnTo>
                  <a:lnTo>
                    <a:pt x="165976" y="170180"/>
                  </a:lnTo>
                  <a:lnTo>
                    <a:pt x="171005" y="176530"/>
                  </a:lnTo>
                  <a:lnTo>
                    <a:pt x="174840" y="184150"/>
                  </a:lnTo>
                  <a:lnTo>
                    <a:pt x="177457" y="189230"/>
                  </a:lnTo>
                  <a:lnTo>
                    <a:pt x="179527" y="195580"/>
                  </a:lnTo>
                  <a:lnTo>
                    <a:pt x="180225" y="200660"/>
                  </a:lnTo>
                  <a:lnTo>
                    <a:pt x="180225" y="183769"/>
                  </a:lnTo>
                  <a:lnTo>
                    <a:pt x="179781" y="182880"/>
                  </a:lnTo>
                  <a:lnTo>
                    <a:pt x="171780" y="167640"/>
                  </a:lnTo>
                  <a:lnTo>
                    <a:pt x="164706" y="152400"/>
                  </a:lnTo>
                  <a:lnTo>
                    <a:pt x="157911" y="135890"/>
                  </a:lnTo>
                  <a:lnTo>
                    <a:pt x="150723" y="120650"/>
                  </a:lnTo>
                  <a:lnTo>
                    <a:pt x="148272" y="113030"/>
                  </a:lnTo>
                  <a:lnTo>
                    <a:pt x="148374" y="111760"/>
                  </a:lnTo>
                  <a:lnTo>
                    <a:pt x="148577" y="109220"/>
                  </a:lnTo>
                  <a:lnTo>
                    <a:pt x="151803" y="105410"/>
                  </a:lnTo>
                  <a:lnTo>
                    <a:pt x="158102" y="101600"/>
                  </a:lnTo>
                  <a:lnTo>
                    <a:pt x="166268" y="97790"/>
                  </a:lnTo>
                  <a:lnTo>
                    <a:pt x="174307" y="95250"/>
                  </a:lnTo>
                  <a:lnTo>
                    <a:pt x="182130" y="90170"/>
                  </a:lnTo>
                  <a:lnTo>
                    <a:pt x="189623" y="86360"/>
                  </a:lnTo>
                  <a:lnTo>
                    <a:pt x="196913" y="81280"/>
                  </a:lnTo>
                  <a:lnTo>
                    <a:pt x="200888" y="85090"/>
                  </a:lnTo>
                  <a:lnTo>
                    <a:pt x="205333" y="91440"/>
                  </a:lnTo>
                  <a:lnTo>
                    <a:pt x="205752" y="92710"/>
                  </a:lnTo>
                  <a:lnTo>
                    <a:pt x="206044" y="93980"/>
                  </a:lnTo>
                  <a:lnTo>
                    <a:pt x="211493" y="111760"/>
                  </a:lnTo>
                  <a:lnTo>
                    <a:pt x="218338" y="129540"/>
                  </a:lnTo>
                  <a:lnTo>
                    <a:pt x="226148" y="147320"/>
                  </a:lnTo>
                  <a:lnTo>
                    <a:pt x="238328" y="171450"/>
                  </a:lnTo>
                  <a:lnTo>
                    <a:pt x="238328" y="157327"/>
                  </a:lnTo>
                  <a:lnTo>
                    <a:pt x="237578" y="156210"/>
                  </a:lnTo>
                  <a:lnTo>
                    <a:pt x="232562" y="144780"/>
                  </a:lnTo>
                  <a:lnTo>
                    <a:pt x="217462" y="101600"/>
                  </a:lnTo>
                  <a:lnTo>
                    <a:pt x="214134" y="90170"/>
                  </a:lnTo>
                  <a:lnTo>
                    <a:pt x="211201" y="81280"/>
                  </a:lnTo>
                  <a:lnTo>
                    <a:pt x="210781" y="80010"/>
                  </a:lnTo>
                  <a:lnTo>
                    <a:pt x="209448" y="74930"/>
                  </a:lnTo>
                  <a:lnTo>
                    <a:pt x="211797" y="72390"/>
                  </a:lnTo>
                  <a:lnTo>
                    <a:pt x="219900" y="66040"/>
                  </a:lnTo>
                  <a:lnTo>
                    <a:pt x="226618" y="63500"/>
                  </a:lnTo>
                  <a:lnTo>
                    <a:pt x="229425" y="55880"/>
                  </a:lnTo>
                  <a:lnTo>
                    <a:pt x="237324" y="60960"/>
                  </a:lnTo>
                  <a:lnTo>
                    <a:pt x="234086" y="67310"/>
                  </a:lnTo>
                  <a:lnTo>
                    <a:pt x="236004" y="72390"/>
                  </a:lnTo>
                  <a:lnTo>
                    <a:pt x="241528" y="88900"/>
                  </a:lnTo>
                  <a:lnTo>
                    <a:pt x="246913" y="104140"/>
                  </a:lnTo>
                  <a:lnTo>
                    <a:pt x="252374" y="120650"/>
                  </a:lnTo>
                  <a:lnTo>
                    <a:pt x="258102" y="135890"/>
                  </a:lnTo>
                  <a:lnTo>
                    <a:pt x="260604" y="142240"/>
                  </a:lnTo>
                  <a:lnTo>
                    <a:pt x="262839" y="147320"/>
                  </a:lnTo>
                  <a:lnTo>
                    <a:pt x="262839" y="126314"/>
                  </a:lnTo>
                  <a:lnTo>
                    <a:pt x="258318" y="114300"/>
                  </a:lnTo>
                  <a:lnTo>
                    <a:pt x="248196" y="82550"/>
                  </a:lnTo>
                  <a:lnTo>
                    <a:pt x="244919" y="71120"/>
                  </a:lnTo>
                  <a:lnTo>
                    <a:pt x="242265" y="58420"/>
                  </a:lnTo>
                  <a:lnTo>
                    <a:pt x="241935" y="55880"/>
                  </a:lnTo>
                  <a:lnTo>
                    <a:pt x="240830" y="46990"/>
                  </a:lnTo>
                  <a:lnTo>
                    <a:pt x="241249" y="35560"/>
                  </a:lnTo>
                  <a:lnTo>
                    <a:pt x="241871" y="22860"/>
                  </a:lnTo>
                  <a:lnTo>
                    <a:pt x="239458" y="13970"/>
                  </a:lnTo>
                  <a:lnTo>
                    <a:pt x="234416" y="8890"/>
                  </a:lnTo>
                  <a:lnTo>
                    <a:pt x="233159" y="7620"/>
                  </a:lnTo>
                  <a:lnTo>
                    <a:pt x="230886" y="6845"/>
                  </a:lnTo>
                  <a:lnTo>
                    <a:pt x="230886" y="30480"/>
                  </a:lnTo>
                  <a:lnTo>
                    <a:pt x="229273" y="39370"/>
                  </a:lnTo>
                  <a:lnTo>
                    <a:pt x="196291" y="72390"/>
                  </a:lnTo>
                  <a:lnTo>
                    <a:pt x="126238" y="107950"/>
                  </a:lnTo>
                  <a:lnTo>
                    <a:pt x="88646" y="121920"/>
                  </a:lnTo>
                  <a:lnTo>
                    <a:pt x="49695" y="130810"/>
                  </a:lnTo>
                  <a:lnTo>
                    <a:pt x="39065" y="132080"/>
                  </a:lnTo>
                  <a:lnTo>
                    <a:pt x="28295" y="130810"/>
                  </a:lnTo>
                  <a:lnTo>
                    <a:pt x="19189" y="125730"/>
                  </a:lnTo>
                  <a:lnTo>
                    <a:pt x="13512" y="116840"/>
                  </a:lnTo>
                  <a:lnTo>
                    <a:pt x="12585" y="106680"/>
                  </a:lnTo>
                  <a:lnTo>
                    <a:pt x="15074" y="95250"/>
                  </a:lnTo>
                  <a:lnTo>
                    <a:pt x="19939" y="85090"/>
                  </a:lnTo>
                  <a:lnTo>
                    <a:pt x="26111" y="76200"/>
                  </a:lnTo>
                  <a:lnTo>
                    <a:pt x="22542" y="82550"/>
                  </a:lnTo>
                  <a:lnTo>
                    <a:pt x="21082" y="91440"/>
                  </a:lnTo>
                  <a:lnTo>
                    <a:pt x="20955" y="96520"/>
                  </a:lnTo>
                  <a:lnTo>
                    <a:pt x="21082" y="101600"/>
                  </a:lnTo>
                  <a:lnTo>
                    <a:pt x="23215" y="109220"/>
                  </a:lnTo>
                  <a:lnTo>
                    <a:pt x="29159" y="116840"/>
                  </a:lnTo>
                  <a:lnTo>
                    <a:pt x="37211" y="120650"/>
                  </a:lnTo>
                  <a:lnTo>
                    <a:pt x="46278" y="121920"/>
                  </a:lnTo>
                  <a:lnTo>
                    <a:pt x="55283" y="121920"/>
                  </a:lnTo>
                  <a:lnTo>
                    <a:pt x="83667" y="115570"/>
                  </a:lnTo>
                  <a:lnTo>
                    <a:pt x="87528" y="114300"/>
                  </a:lnTo>
                  <a:lnTo>
                    <a:pt x="110693" y="106680"/>
                  </a:lnTo>
                  <a:lnTo>
                    <a:pt x="171767" y="76200"/>
                  </a:lnTo>
                  <a:lnTo>
                    <a:pt x="206336" y="46990"/>
                  </a:lnTo>
                  <a:lnTo>
                    <a:pt x="216598" y="20320"/>
                  </a:lnTo>
                  <a:lnTo>
                    <a:pt x="209880" y="10160"/>
                  </a:lnTo>
                  <a:lnTo>
                    <a:pt x="209232" y="9182"/>
                  </a:lnTo>
                  <a:lnTo>
                    <a:pt x="209232" y="25400"/>
                  </a:lnTo>
                  <a:lnTo>
                    <a:pt x="207416" y="30480"/>
                  </a:lnTo>
                  <a:lnTo>
                    <a:pt x="203581" y="34290"/>
                  </a:lnTo>
                  <a:lnTo>
                    <a:pt x="194818" y="44450"/>
                  </a:lnTo>
                  <a:lnTo>
                    <a:pt x="185635" y="53340"/>
                  </a:lnTo>
                  <a:lnTo>
                    <a:pt x="175780" y="62230"/>
                  </a:lnTo>
                  <a:lnTo>
                    <a:pt x="139382" y="83820"/>
                  </a:lnTo>
                  <a:lnTo>
                    <a:pt x="130771" y="87630"/>
                  </a:lnTo>
                  <a:lnTo>
                    <a:pt x="112064" y="96520"/>
                  </a:lnTo>
                  <a:lnTo>
                    <a:pt x="73393" y="109220"/>
                  </a:lnTo>
                  <a:lnTo>
                    <a:pt x="53352" y="113030"/>
                  </a:lnTo>
                  <a:lnTo>
                    <a:pt x="44640" y="114300"/>
                  </a:lnTo>
                  <a:lnTo>
                    <a:pt x="37388" y="114300"/>
                  </a:lnTo>
                  <a:lnTo>
                    <a:pt x="31635" y="106680"/>
                  </a:lnTo>
                  <a:lnTo>
                    <a:pt x="28714" y="101600"/>
                  </a:lnTo>
                  <a:lnTo>
                    <a:pt x="28448" y="95250"/>
                  </a:lnTo>
                  <a:lnTo>
                    <a:pt x="29908" y="90170"/>
                  </a:lnTo>
                  <a:lnTo>
                    <a:pt x="32169" y="85090"/>
                  </a:lnTo>
                  <a:lnTo>
                    <a:pt x="35610" y="76200"/>
                  </a:lnTo>
                  <a:lnTo>
                    <a:pt x="67652" y="52070"/>
                  </a:lnTo>
                  <a:lnTo>
                    <a:pt x="129768" y="20320"/>
                  </a:lnTo>
                  <a:lnTo>
                    <a:pt x="191490" y="10160"/>
                  </a:lnTo>
                  <a:lnTo>
                    <a:pt x="198043" y="10160"/>
                  </a:lnTo>
                  <a:lnTo>
                    <a:pt x="203669" y="12700"/>
                  </a:lnTo>
                  <a:lnTo>
                    <a:pt x="209232" y="25400"/>
                  </a:lnTo>
                  <a:lnTo>
                    <a:pt x="209232" y="9182"/>
                  </a:lnTo>
                  <a:lnTo>
                    <a:pt x="230886" y="30480"/>
                  </a:lnTo>
                  <a:lnTo>
                    <a:pt x="230886" y="6845"/>
                  </a:lnTo>
                  <a:lnTo>
                    <a:pt x="222097" y="3810"/>
                  </a:lnTo>
                  <a:lnTo>
                    <a:pt x="216725" y="1270"/>
                  </a:lnTo>
                  <a:lnTo>
                    <a:pt x="211213" y="1270"/>
                  </a:lnTo>
                  <a:lnTo>
                    <a:pt x="205613" y="0"/>
                  </a:lnTo>
                  <a:lnTo>
                    <a:pt x="176860" y="1270"/>
                  </a:lnTo>
                  <a:lnTo>
                    <a:pt x="148691" y="5080"/>
                  </a:lnTo>
                  <a:lnTo>
                    <a:pt x="120357" y="15240"/>
                  </a:lnTo>
                  <a:lnTo>
                    <a:pt x="91147" y="27940"/>
                  </a:lnTo>
                  <a:lnTo>
                    <a:pt x="79971" y="31750"/>
                  </a:lnTo>
                  <a:lnTo>
                    <a:pt x="68275" y="39370"/>
                  </a:lnTo>
                  <a:lnTo>
                    <a:pt x="56121" y="46990"/>
                  </a:lnTo>
                  <a:lnTo>
                    <a:pt x="43611" y="55880"/>
                  </a:lnTo>
                  <a:lnTo>
                    <a:pt x="10668" y="82550"/>
                  </a:lnTo>
                  <a:lnTo>
                    <a:pt x="0" y="111760"/>
                  </a:lnTo>
                  <a:lnTo>
                    <a:pt x="2171" y="119380"/>
                  </a:lnTo>
                  <a:lnTo>
                    <a:pt x="7543" y="127000"/>
                  </a:lnTo>
                  <a:lnTo>
                    <a:pt x="13055" y="133350"/>
                  </a:lnTo>
                  <a:lnTo>
                    <a:pt x="19926" y="137160"/>
                  </a:lnTo>
                  <a:lnTo>
                    <a:pt x="34518" y="144780"/>
                  </a:lnTo>
                  <a:lnTo>
                    <a:pt x="40220" y="149860"/>
                  </a:lnTo>
                  <a:lnTo>
                    <a:pt x="63931" y="187960"/>
                  </a:lnTo>
                  <a:lnTo>
                    <a:pt x="83286" y="217170"/>
                  </a:lnTo>
                  <a:lnTo>
                    <a:pt x="102908" y="247650"/>
                  </a:lnTo>
                  <a:lnTo>
                    <a:pt x="122897" y="276860"/>
                  </a:lnTo>
                  <a:lnTo>
                    <a:pt x="130987" y="288290"/>
                  </a:lnTo>
                  <a:lnTo>
                    <a:pt x="147307" y="312420"/>
                  </a:lnTo>
                  <a:lnTo>
                    <a:pt x="155359" y="323850"/>
                  </a:lnTo>
                  <a:lnTo>
                    <a:pt x="163779" y="336550"/>
                  </a:lnTo>
                  <a:lnTo>
                    <a:pt x="173913" y="349250"/>
                  </a:lnTo>
                  <a:lnTo>
                    <a:pt x="185966" y="360680"/>
                  </a:lnTo>
                  <a:lnTo>
                    <a:pt x="200177" y="364490"/>
                  </a:lnTo>
                  <a:lnTo>
                    <a:pt x="230327" y="361950"/>
                  </a:lnTo>
                  <a:lnTo>
                    <a:pt x="252260" y="354330"/>
                  </a:lnTo>
                  <a:lnTo>
                    <a:pt x="259575" y="351790"/>
                  </a:lnTo>
                  <a:lnTo>
                    <a:pt x="264604" y="349250"/>
                  </a:lnTo>
                  <a:lnTo>
                    <a:pt x="287235" y="337820"/>
                  </a:lnTo>
                  <a:lnTo>
                    <a:pt x="293103" y="334010"/>
                  </a:lnTo>
                  <a:lnTo>
                    <a:pt x="312648" y="321310"/>
                  </a:lnTo>
                  <a:lnTo>
                    <a:pt x="316826" y="317500"/>
                  </a:lnTo>
                  <a:lnTo>
                    <a:pt x="320992" y="313690"/>
                  </a:lnTo>
                  <a:lnTo>
                    <a:pt x="327215" y="302260"/>
                  </a:lnTo>
                  <a:lnTo>
                    <a:pt x="329336" y="289560"/>
                  </a:lnTo>
                  <a:close/>
                </a:path>
                <a:path w="358140" h="364490">
                  <a:moveTo>
                    <a:pt x="358101" y="165201"/>
                  </a:moveTo>
                  <a:lnTo>
                    <a:pt x="357225" y="165011"/>
                  </a:lnTo>
                  <a:lnTo>
                    <a:pt x="358038" y="165430"/>
                  </a:lnTo>
                  <a:lnTo>
                    <a:pt x="358076" y="165277"/>
                  </a:lnTo>
                  <a:close/>
                </a:path>
              </a:pathLst>
            </a:custGeom>
            <a:solidFill>
              <a:srgbClr val="EF4717"/>
            </a:solidFill>
          </p:spPr>
          <p:txBody>
            <a:bodyPr wrap="square" lIns="0" tIns="0" rIns="0" bIns="0" rtlCol="0"/>
            <a:lstStyle/>
            <a:p>
              <a:pPr defTabSz="685800" hangingPunct="1"/>
              <a:endParaRPr sz="1350">
                <a:solidFill>
                  <a:sysClr val="windowText" lastClr="000000"/>
                </a:solidFill>
              </a:endParaRPr>
            </a:p>
          </p:txBody>
        </p:sp>
      </p:grpSp>
      <p:grpSp>
        <p:nvGrpSpPr>
          <p:cNvPr id="25" name="object 25"/>
          <p:cNvGrpSpPr/>
          <p:nvPr/>
        </p:nvGrpSpPr>
        <p:grpSpPr>
          <a:xfrm>
            <a:off x="781894" y="4273480"/>
            <a:ext cx="459581" cy="459105"/>
            <a:chOff x="1042524" y="5697973"/>
            <a:chExt cx="612775" cy="612140"/>
          </a:xfrm>
        </p:grpSpPr>
        <p:sp>
          <p:nvSpPr>
            <p:cNvPr id="26" name="object 26"/>
            <p:cNvSpPr/>
            <p:nvPr/>
          </p:nvSpPr>
          <p:spPr>
            <a:xfrm>
              <a:off x="1042524" y="5697973"/>
              <a:ext cx="612775" cy="612140"/>
            </a:xfrm>
            <a:custGeom>
              <a:avLst/>
              <a:gdLst/>
              <a:ahLst/>
              <a:cxnLst/>
              <a:rect l="l" t="t" r="r" b="b"/>
              <a:pathLst>
                <a:path w="612775" h="612139">
                  <a:moveTo>
                    <a:pt x="302007" y="0"/>
                  </a:moveTo>
                  <a:lnTo>
                    <a:pt x="247055" y="5591"/>
                  </a:lnTo>
                  <a:lnTo>
                    <a:pt x="194692" y="22478"/>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8"/>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1"/>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7"/>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7" name="object 27"/>
            <p:cNvSpPr/>
            <p:nvPr/>
          </p:nvSpPr>
          <p:spPr>
            <a:xfrm>
              <a:off x="1395387" y="5976670"/>
              <a:ext cx="106680" cy="148590"/>
            </a:xfrm>
            <a:custGeom>
              <a:avLst/>
              <a:gdLst/>
              <a:ahLst/>
              <a:cxnLst/>
              <a:rect l="l" t="t" r="r" b="b"/>
              <a:pathLst>
                <a:path w="106680" h="148589">
                  <a:moveTo>
                    <a:pt x="83350" y="46888"/>
                  </a:moveTo>
                  <a:lnTo>
                    <a:pt x="80454" y="43992"/>
                  </a:lnTo>
                  <a:lnTo>
                    <a:pt x="77558" y="43992"/>
                  </a:lnTo>
                  <a:lnTo>
                    <a:pt x="2311" y="43992"/>
                  </a:lnTo>
                  <a:lnTo>
                    <a:pt x="0" y="46304"/>
                  </a:lnTo>
                  <a:lnTo>
                    <a:pt x="0" y="53263"/>
                  </a:lnTo>
                  <a:lnTo>
                    <a:pt x="2311" y="55575"/>
                  </a:lnTo>
                  <a:lnTo>
                    <a:pt x="81038" y="55575"/>
                  </a:lnTo>
                  <a:lnTo>
                    <a:pt x="83350" y="53263"/>
                  </a:lnTo>
                  <a:lnTo>
                    <a:pt x="83350" y="46888"/>
                  </a:lnTo>
                  <a:close/>
                </a:path>
                <a:path w="106680" h="148589">
                  <a:moveTo>
                    <a:pt x="83350" y="24892"/>
                  </a:moveTo>
                  <a:lnTo>
                    <a:pt x="80454" y="21996"/>
                  </a:lnTo>
                  <a:lnTo>
                    <a:pt x="77558" y="21996"/>
                  </a:lnTo>
                  <a:lnTo>
                    <a:pt x="2311" y="21996"/>
                  </a:lnTo>
                  <a:lnTo>
                    <a:pt x="0" y="24307"/>
                  </a:lnTo>
                  <a:lnTo>
                    <a:pt x="0" y="31267"/>
                  </a:lnTo>
                  <a:lnTo>
                    <a:pt x="2311" y="33578"/>
                  </a:lnTo>
                  <a:lnTo>
                    <a:pt x="81038" y="33578"/>
                  </a:lnTo>
                  <a:lnTo>
                    <a:pt x="83350" y="31267"/>
                  </a:lnTo>
                  <a:lnTo>
                    <a:pt x="83350" y="24892"/>
                  </a:lnTo>
                  <a:close/>
                </a:path>
                <a:path w="106680" h="148589">
                  <a:moveTo>
                    <a:pt x="83350" y="2895"/>
                  </a:moveTo>
                  <a:lnTo>
                    <a:pt x="80454" y="0"/>
                  </a:lnTo>
                  <a:lnTo>
                    <a:pt x="77558" y="0"/>
                  </a:lnTo>
                  <a:lnTo>
                    <a:pt x="2311" y="0"/>
                  </a:lnTo>
                  <a:lnTo>
                    <a:pt x="0" y="2311"/>
                  </a:lnTo>
                  <a:lnTo>
                    <a:pt x="0" y="9271"/>
                  </a:lnTo>
                  <a:lnTo>
                    <a:pt x="2311" y="11582"/>
                  </a:lnTo>
                  <a:lnTo>
                    <a:pt x="81038" y="11582"/>
                  </a:lnTo>
                  <a:lnTo>
                    <a:pt x="83350" y="9271"/>
                  </a:lnTo>
                  <a:lnTo>
                    <a:pt x="83350" y="2895"/>
                  </a:lnTo>
                  <a:close/>
                </a:path>
                <a:path w="106680" h="148589">
                  <a:moveTo>
                    <a:pt x="106489" y="119214"/>
                  </a:moveTo>
                  <a:lnTo>
                    <a:pt x="104165" y="107861"/>
                  </a:lnTo>
                  <a:lnTo>
                    <a:pt x="100050" y="101854"/>
                  </a:lnTo>
                  <a:lnTo>
                    <a:pt x="97866" y="98666"/>
                  </a:lnTo>
                  <a:lnTo>
                    <a:pt x="94932" y="96710"/>
                  </a:lnTo>
                  <a:lnTo>
                    <a:pt x="94932" y="109956"/>
                  </a:lnTo>
                  <a:lnTo>
                    <a:pt x="94907" y="128485"/>
                  </a:lnTo>
                  <a:lnTo>
                    <a:pt x="86804" y="136588"/>
                  </a:lnTo>
                  <a:lnTo>
                    <a:pt x="67729" y="136588"/>
                  </a:lnTo>
                  <a:lnTo>
                    <a:pt x="60185" y="128485"/>
                  </a:lnTo>
                  <a:lnTo>
                    <a:pt x="60185" y="109385"/>
                  </a:lnTo>
                  <a:lnTo>
                    <a:pt x="68287" y="101854"/>
                  </a:lnTo>
                  <a:lnTo>
                    <a:pt x="87388" y="101854"/>
                  </a:lnTo>
                  <a:lnTo>
                    <a:pt x="94932" y="109956"/>
                  </a:lnTo>
                  <a:lnTo>
                    <a:pt x="94932" y="96710"/>
                  </a:lnTo>
                  <a:lnTo>
                    <a:pt x="88658" y="92519"/>
                  </a:lnTo>
                  <a:lnTo>
                    <a:pt x="77558" y="90284"/>
                  </a:lnTo>
                  <a:lnTo>
                    <a:pt x="66205" y="92532"/>
                  </a:lnTo>
                  <a:lnTo>
                    <a:pt x="57010" y="98679"/>
                  </a:lnTo>
                  <a:lnTo>
                    <a:pt x="50876" y="107873"/>
                  </a:lnTo>
                  <a:lnTo>
                    <a:pt x="48628" y="119214"/>
                  </a:lnTo>
                  <a:lnTo>
                    <a:pt x="50876" y="130568"/>
                  </a:lnTo>
                  <a:lnTo>
                    <a:pt x="57023" y="139763"/>
                  </a:lnTo>
                  <a:lnTo>
                    <a:pt x="66205" y="145910"/>
                  </a:lnTo>
                  <a:lnTo>
                    <a:pt x="77558" y="148158"/>
                  </a:lnTo>
                  <a:lnTo>
                    <a:pt x="88925" y="145910"/>
                  </a:lnTo>
                  <a:lnTo>
                    <a:pt x="98107" y="139763"/>
                  </a:lnTo>
                  <a:lnTo>
                    <a:pt x="100228" y="136588"/>
                  </a:lnTo>
                  <a:lnTo>
                    <a:pt x="104254" y="130568"/>
                  </a:lnTo>
                  <a:lnTo>
                    <a:pt x="106489" y="119214"/>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pic>
          <p:nvPicPr>
            <p:cNvPr id="28" name="object 28"/>
            <p:cNvPicPr/>
            <p:nvPr/>
          </p:nvPicPr>
          <p:blipFill>
            <a:blip r:embed="rId5" cstate="print"/>
            <a:stretch>
              <a:fillRect/>
            </a:stretch>
          </p:blipFill>
          <p:spPr>
            <a:xfrm>
              <a:off x="1203371" y="6014864"/>
              <a:ext cx="118526" cy="118630"/>
            </a:xfrm>
            <a:prstGeom prst="rect">
              <a:avLst/>
            </a:prstGeom>
          </p:spPr>
        </p:pic>
        <p:sp>
          <p:nvSpPr>
            <p:cNvPr id="29" name="object 29"/>
            <p:cNvSpPr/>
            <p:nvPr/>
          </p:nvSpPr>
          <p:spPr>
            <a:xfrm>
              <a:off x="1177786" y="5850474"/>
              <a:ext cx="371475" cy="309245"/>
            </a:xfrm>
            <a:custGeom>
              <a:avLst/>
              <a:gdLst/>
              <a:ahLst/>
              <a:cxnLst/>
              <a:rect l="l" t="t" r="r" b="b"/>
              <a:pathLst>
                <a:path w="371475" h="309245">
                  <a:moveTo>
                    <a:pt x="124993" y="8102"/>
                  </a:moveTo>
                  <a:lnTo>
                    <a:pt x="26606" y="8102"/>
                  </a:lnTo>
                  <a:lnTo>
                    <a:pt x="24295" y="10413"/>
                  </a:lnTo>
                  <a:lnTo>
                    <a:pt x="24284" y="164388"/>
                  </a:lnTo>
                  <a:lnTo>
                    <a:pt x="14149" y="176707"/>
                  </a:lnTo>
                  <a:lnTo>
                    <a:pt x="6503" y="190874"/>
                  </a:lnTo>
                  <a:lnTo>
                    <a:pt x="1679" y="206556"/>
                  </a:lnTo>
                  <a:lnTo>
                    <a:pt x="0" y="223431"/>
                  </a:lnTo>
                  <a:lnTo>
                    <a:pt x="6710" y="256594"/>
                  </a:lnTo>
                  <a:lnTo>
                    <a:pt x="25031" y="283838"/>
                  </a:lnTo>
                  <a:lnTo>
                    <a:pt x="52249" y="302290"/>
                  </a:lnTo>
                  <a:lnTo>
                    <a:pt x="85648" y="309079"/>
                  </a:lnTo>
                  <a:lnTo>
                    <a:pt x="114213" y="304232"/>
                  </a:lnTo>
                  <a:lnTo>
                    <a:pt x="126440" y="297510"/>
                  </a:lnTo>
                  <a:lnTo>
                    <a:pt x="85648" y="297510"/>
                  </a:lnTo>
                  <a:lnTo>
                    <a:pt x="56743" y="291632"/>
                  </a:lnTo>
                  <a:lnTo>
                    <a:pt x="33208" y="275663"/>
                  </a:lnTo>
                  <a:lnTo>
                    <a:pt x="17377" y="252097"/>
                  </a:lnTo>
                  <a:lnTo>
                    <a:pt x="11582" y="223431"/>
                  </a:lnTo>
                  <a:lnTo>
                    <a:pt x="17460" y="194762"/>
                  </a:lnTo>
                  <a:lnTo>
                    <a:pt x="33429" y="171192"/>
                  </a:lnTo>
                  <a:lnTo>
                    <a:pt x="56995" y="155219"/>
                  </a:lnTo>
                  <a:lnTo>
                    <a:pt x="60213" y="154558"/>
                  </a:lnTo>
                  <a:lnTo>
                    <a:pt x="35306" y="154558"/>
                  </a:lnTo>
                  <a:lnTo>
                    <a:pt x="35306" y="116357"/>
                  </a:lnTo>
                  <a:lnTo>
                    <a:pt x="222262" y="116344"/>
                  </a:lnTo>
                  <a:lnTo>
                    <a:pt x="351947" y="116344"/>
                  </a:lnTo>
                  <a:lnTo>
                    <a:pt x="350291" y="113880"/>
                  </a:lnTo>
                  <a:lnTo>
                    <a:pt x="340357" y="107204"/>
                  </a:lnTo>
                  <a:lnTo>
                    <a:pt x="331127" y="105359"/>
                  </a:lnTo>
                  <a:lnTo>
                    <a:pt x="103009" y="105359"/>
                  </a:lnTo>
                  <a:lnTo>
                    <a:pt x="103009" y="104774"/>
                  </a:lnTo>
                  <a:lnTo>
                    <a:pt x="35890" y="104774"/>
                  </a:lnTo>
                  <a:lnTo>
                    <a:pt x="35890" y="19697"/>
                  </a:lnTo>
                  <a:lnTo>
                    <a:pt x="155133" y="19697"/>
                  </a:lnTo>
                  <a:lnTo>
                    <a:pt x="153564" y="18121"/>
                  </a:lnTo>
                  <a:lnTo>
                    <a:pt x="144891" y="12665"/>
                  </a:lnTo>
                  <a:lnTo>
                    <a:pt x="135241" y="9270"/>
                  </a:lnTo>
                  <a:lnTo>
                    <a:pt x="124993" y="8102"/>
                  </a:lnTo>
                  <a:close/>
                </a:path>
                <a:path w="371475" h="309245">
                  <a:moveTo>
                    <a:pt x="125916" y="149339"/>
                  </a:moveTo>
                  <a:lnTo>
                    <a:pt x="85661" y="149339"/>
                  </a:lnTo>
                  <a:lnTo>
                    <a:pt x="108983" y="153074"/>
                  </a:lnTo>
                  <a:lnTo>
                    <a:pt x="129430" y="163593"/>
                  </a:lnTo>
                  <a:lnTo>
                    <a:pt x="145645" y="179862"/>
                  </a:lnTo>
                  <a:lnTo>
                    <a:pt x="156273" y="200850"/>
                  </a:lnTo>
                  <a:lnTo>
                    <a:pt x="158584" y="208368"/>
                  </a:lnTo>
                  <a:lnTo>
                    <a:pt x="159740" y="215328"/>
                  </a:lnTo>
                  <a:lnTo>
                    <a:pt x="159740" y="228053"/>
                  </a:lnTo>
                  <a:lnTo>
                    <a:pt x="132751" y="280360"/>
                  </a:lnTo>
                  <a:lnTo>
                    <a:pt x="85648" y="297510"/>
                  </a:lnTo>
                  <a:lnTo>
                    <a:pt x="126440" y="297510"/>
                  </a:lnTo>
                  <a:lnTo>
                    <a:pt x="138818" y="290704"/>
                  </a:lnTo>
                  <a:lnTo>
                    <a:pt x="157673" y="270016"/>
                  </a:lnTo>
                  <a:lnTo>
                    <a:pt x="168986" y="243687"/>
                  </a:lnTo>
                  <a:lnTo>
                    <a:pt x="257206" y="243687"/>
                  </a:lnTo>
                  <a:lnTo>
                    <a:pt x="259444" y="232676"/>
                  </a:lnTo>
                  <a:lnTo>
                    <a:pt x="170751" y="232676"/>
                  </a:lnTo>
                  <a:lnTo>
                    <a:pt x="170751" y="229793"/>
                  </a:lnTo>
                  <a:lnTo>
                    <a:pt x="171320" y="226910"/>
                  </a:lnTo>
                  <a:lnTo>
                    <a:pt x="171274" y="217139"/>
                  </a:lnTo>
                  <a:lnTo>
                    <a:pt x="170751" y="211835"/>
                  </a:lnTo>
                  <a:lnTo>
                    <a:pt x="169595" y="205485"/>
                  </a:lnTo>
                  <a:lnTo>
                    <a:pt x="179425" y="205485"/>
                  </a:lnTo>
                  <a:lnTo>
                    <a:pt x="188418" y="203659"/>
                  </a:lnTo>
                  <a:lnTo>
                    <a:pt x="195784" y="198685"/>
                  </a:lnTo>
                  <a:lnTo>
                    <a:pt x="199007" y="193916"/>
                  </a:lnTo>
                  <a:lnTo>
                    <a:pt x="165531" y="193916"/>
                  </a:lnTo>
                  <a:lnTo>
                    <a:pt x="152971" y="171068"/>
                  </a:lnTo>
                  <a:lnTo>
                    <a:pt x="134497" y="153542"/>
                  </a:lnTo>
                  <a:lnTo>
                    <a:pt x="125916" y="149339"/>
                  </a:lnTo>
                  <a:close/>
                </a:path>
                <a:path w="371475" h="309245">
                  <a:moveTo>
                    <a:pt x="257206" y="243687"/>
                  </a:moveTo>
                  <a:lnTo>
                    <a:pt x="245376" y="243687"/>
                  </a:lnTo>
                  <a:lnTo>
                    <a:pt x="245495" y="245427"/>
                  </a:lnTo>
                  <a:lnTo>
                    <a:pt x="249329" y="264354"/>
                  </a:lnTo>
                  <a:lnTo>
                    <a:pt x="260065" y="280228"/>
                  </a:lnTo>
                  <a:lnTo>
                    <a:pt x="275900" y="291002"/>
                  </a:lnTo>
                  <a:lnTo>
                    <a:pt x="295148" y="295211"/>
                  </a:lnTo>
                  <a:lnTo>
                    <a:pt x="314412" y="291499"/>
                  </a:lnTo>
                  <a:lnTo>
                    <a:pt x="326038" y="283629"/>
                  </a:lnTo>
                  <a:lnTo>
                    <a:pt x="295173" y="283629"/>
                  </a:lnTo>
                  <a:lnTo>
                    <a:pt x="280171" y="280579"/>
                  </a:lnTo>
                  <a:lnTo>
                    <a:pt x="268043" y="272265"/>
                  </a:lnTo>
                  <a:lnTo>
                    <a:pt x="259929" y="259936"/>
                  </a:lnTo>
                  <a:lnTo>
                    <a:pt x="256971" y="244843"/>
                  </a:lnTo>
                  <a:lnTo>
                    <a:pt x="257206" y="243687"/>
                  </a:lnTo>
                  <a:close/>
                </a:path>
                <a:path w="371475" h="309245">
                  <a:moveTo>
                    <a:pt x="326308" y="206641"/>
                  </a:moveTo>
                  <a:lnTo>
                    <a:pt x="295757" y="206641"/>
                  </a:lnTo>
                  <a:lnTo>
                    <a:pt x="310757" y="209690"/>
                  </a:lnTo>
                  <a:lnTo>
                    <a:pt x="322881" y="218005"/>
                  </a:lnTo>
                  <a:lnTo>
                    <a:pt x="330990" y="230333"/>
                  </a:lnTo>
                  <a:lnTo>
                    <a:pt x="333946" y="245427"/>
                  </a:lnTo>
                  <a:lnTo>
                    <a:pt x="330570" y="260183"/>
                  </a:lnTo>
                  <a:lnTo>
                    <a:pt x="322151" y="272338"/>
                  </a:lnTo>
                  <a:lnTo>
                    <a:pt x="309936" y="280589"/>
                  </a:lnTo>
                  <a:lnTo>
                    <a:pt x="295173" y="283629"/>
                  </a:lnTo>
                  <a:lnTo>
                    <a:pt x="326038" y="283629"/>
                  </a:lnTo>
                  <a:lnTo>
                    <a:pt x="330314" y="280735"/>
                  </a:lnTo>
                  <a:lnTo>
                    <a:pt x="341225" y="264763"/>
                  </a:lnTo>
                  <a:lnTo>
                    <a:pt x="345516" y="245427"/>
                  </a:lnTo>
                  <a:lnTo>
                    <a:pt x="345516" y="243116"/>
                  </a:lnTo>
                  <a:lnTo>
                    <a:pt x="353618" y="240220"/>
                  </a:lnTo>
                  <a:lnTo>
                    <a:pt x="359981" y="232702"/>
                  </a:lnTo>
                  <a:lnTo>
                    <a:pt x="359981" y="231533"/>
                  </a:lnTo>
                  <a:lnTo>
                    <a:pt x="343204" y="231533"/>
                  </a:lnTo>
                  <a:lnTo>
                    <a:pt x="336428" y="217139"/>
                  </a:lnTo>
                  <a:lnTo>
                    <a:pt x="326308" y="206641"/>
                  </a:lnTo>
                  <a:close/>
                </a:path>
                <a:path w="371475" h="309245">
                  <a:moveTo>
                    <a:pt x="295173" y="195643"/>
                  </a:moveTo>
                  <a:lnTo>
                    <a:pt x="278628" y="198418"/>
                  </a:lnTo>
                  <a:lnTo>
                    <a:pt x="264423" y="206130"/>
                  </a:lnTo>
                  <a:lnTo>
                    <a:pt x="253586" y="217856"/>
                  </a:lnTo>
                  <a:lnTo>
                    <a:pt x="247142" y="232676"/>
                  </a:lnTo>
                  <a:lnTo>
                    <a:pt x="259444" y="232676"/>
                  </a:lnTo>
                  <a:lnTo>
                    <a:pt x="259920" y="230333"/>
                  </a:lnTo>
                  <a:lnTo>
                    <a:pt x="260053" y="229793"/>
                  </a:lnTo>
                  <a:lnTo>
                    <a:pt x="268335" y="217712"/>
                  </a:lnTo>
                  <a:lnTo>
                    <a:pt x="280664" y="209599"/>
                  </a:lnTo>
                  <a:lnTo>
                    <a:pt x="295757" y="206641"/>
                  </a:lnTo>
                  <a:lnTo>
                    <a:pt x="326308" y="206641"/>
                  </a:lnTo>
                  <a:lnTo>
                    <a:pt x="325475" y="205778"/>
                  </a:lnTo>
                  <a:lnTo>
                    <a:pt x="311379" y="198322"/>
                  </a:lnTo>
                  <a:lnTo>
                    <a:pt x="295173" y="195643"/>
                  </a:lnTo>
                  <a:close/>
                </a:path>
                <a:path w="371475" h="309245">
                  <a:moveTo>
                    <a:pt x="364617" y="148183"/>
                  </a:moveTo>
                  <a:lnTo>
                    <a:pt x="326439" y="161610"/>
                  </a:lnTo>
                  <a:lnTo>
                    <a:pt x="324713" y="170179"/>
                  </a:lnTo>
                  <a:lnTo>
                    <a:pt x="326439" y="178744"/>
                  </a:lnTo>
                  <a:lnTo>
                    <a:pt x="331149" y="185735"/>
                  </a:lnTo>
                  <a:lnTo>
                    <a:pt x="338143" y="190449"/>
                  </a:lnTo>
                  <a:lnTo>
                    <a:pt x="346710" y="192176"/>
                  </a:lnTo>
                  <a:lnTo>
                    <a:pt x="348437" y="192176"/>
                  </a:lnTo>
                  <a:lnTo>
                    <a:pt x="347950" y="217139"/>
                  </a:lnTo>
                  <a:lnTo>
                    <a:pt x="347827" y="226910"/>
                  </a:lnTo>
                  <a:lnTo>
                    <a:pt x="346107" y="229793"/>
                  </a:lnTo>
                  <a:lnTo>
                    <a:pt x="343204" y="231533"/>
                  </a:lnTo>
                  <a:lnTo>
                    <a:pt x="359981" y="231533"/>
                  </a:lnTo>
                  <a:lnTo>
                    <a:pt x="359981" y="192760"/>
                  </a:lnTo>
                  <a:lnTo>
                    <a:pt x="368668" y="192760"/>
                  </a:lnTo>
                  <a:lnTo>
                    <a:pt x="370979" y="190449"/>
                  </a:lnTo>
                  <a:lnTo>
                    <a:pt x="370979" y="180593"/>
                  </a:lnTo>
                  <a:lnTo>
                    <a:pt x="340309" y="180593"/>
                  </a:lnTo>
                  <a:lnTo>
                    <a:pt x="335686" y="175971"/>
                  </a:lnTo>
                  <a:lnTo>
                    <a:pt x="335699" y="164376"/>
                  </a:lnTo>
                  <a:lnTo>
                    <a:pt x="340309" y="159765"/>
                  </a:lnTo>
                  <a:lnTo>
                    <a:pt x="370979" y="159765"/>
                  </a:lnTo>
                  <a:lnTo>
                    <a:pt x="370979" y="154558"/>
                  </a:lnTo>
                  <a:lnTo>
                    <a:pt x="370408" y="151079"/>
                  </a:lnTo>
                  <a:lnTo>
                    <a:pt x="368084" y="148196"/>
                  </a:lnTo>
                  <a:lnTo>
                    <a:pt x="364617" y="148196"/>
                  </a:lnTo>
                  <a:close/>
                </a:path>
                <a:path w="371475" h="309245">
                  <a:moveTo>
                    <a:pt x="222198" y="116357"/>
                  </a:moveTo>
                  <a:lnTo>
                    <a:pt x="197358" y="116357"/>
                  </a:lnTo>
                  <a:lnTo>
                    <a:pt x="192735" y="121564"/>
                  </a:lnTo>
                  <a:lnTo>
                    <a:pt x="190489" y="128314"/>
                  </a:lnTo>
                  <a:lnTo>
                    <a:pt x="190423" y="188709"/>
                  </a:lnTo>
                  <a:lnTo>
                    <a:pt x="185216" y="193916"/>
                  </a:lnTo>
                  <a:lnTo>
                    <a:pt x="199007" y="193916"/>
                  </a:lnTo>
                  <a:lnTo>
                    <a:pt x="200762" y="191319"/>
                  </a:lnTo>
                  <a:lnTo>
                    <a:pt x="202590" y="182321"/>
                  </a:lnTo>
                  <a:lnTo>
                    <a:pt x="202590" y="136029"/>
                  </a:lnTo>
                  <a:lnTo>
                    <a:pt x="204119" y="128314"/>
                  </a:lnTo>
                  <a:lnTo>
                    <a:pt x="208306" y="122062"/>
                  </a:lnTo>
                  <a:lnTo>
                    <a:pt x="214554" y="117873"/>
                  </a:lnTo>
                  <a:lnTo>
                    <a:pt x="222198" y="116357"/>
                  </a:lnTo>
                  <a:close/>
                </a:path>
                <a:path w="371475" h="309245">
                  <a:moveTo>
                    <a:pt x="370979" y="159765"/>
                  </a:moveTo>
                  <a:lnTo>
                    <a:pt x="358825" y="159765"/>
                  </a:lnTo>
                  <a:lnTo>
                    <a:pt x="358825" y="180593"/>
                  </a:lnTo>
                  <a:lnTo>
                    <a:pt x="370979" y="180593"/>
                  </a:lnTo>
                  <a:lnTo>
                    <a:pt x="370979" y="159765"/>
                  </a:lnTo>
                  <a:close/>
                </a:path>
                <a:path w="371475" h="309245">
                  <a:moveTo>
                    <a:pt x="85661" y="138353"/>
                  </a:moveTo>
                  <a:lnTo>
                    <a:pt x="72015" y="139501"/>
                  </a:lnTo>
                  <a:lnTo>
                    <a:pt x="58964" y="142765"/>
                  </a:lnTo>
                  <a:lnTo>
                    <a:pt x="46672" y="147874"/>
                  </a:lnTo>
                  <a:lnTo>
                    <a:pt x="35306" y="154558"/>
                  </a:lnTo>
                  <a:lnTo>
                    <a:pt x="60213" y="154558"/>
                  </a:lnTo>
                  <a:lnTo>
                    <a:pt x="85661" y="149339"/>
                  </a:lnTo>
                  <a:lnTo>
                    <a:pt x="125916" y="149339"/>
                  </a:lnTo>
                  <a:lnTo>
                    <a:pt x="111573" y="142313"/>
                  </a:lnTo>
                  <a:lnTo>
                    <a:pt x="85661" y="138353"/>
                  </a:lnTo>
                  <a:close/>
                </a:path>
                <a:path w="371475" h="309245">
                  <a:moveTo>
                    <a:pt x="351947" y="116344"/>
                  </a:moveTo>
                  <a:lnTo>
                    <a:pt x="328764" y="116344"/>
                  </a:lnTo>
                  <a:lnTo>
                    <a:pt x="336478" y="117873"/>
                  </a:lnTo>
                  <a:lnTo>
                    <a:pt x="342725" y="122062"/>
                  </a:lnTo>
                  <a:lnTo>
                    <a:pt x="346910" y="128314"/>
                  </a:lnTo>
                  <a:lnTo>
                    <a:pt x="348437" y="136029"/>
                  </a:lnTo>
                  <a:lnTo>
                    <a:pt x="348437" y="148183"/>
                  </a:lnTo>
                  <a:lnTo>
                    <a:pt x="359410" y="148183"/>
                  </a:lnTo>
                  <a:lnTo>
                    <a:pt x="359410" y="136029"/>
                  </a:lnTo>
                  <a:lnTo>
                    <a:pt x="356967" y="123814"/>
                  </a:lnTo>
                  <a:lnTo>
                    <a:pt x="351947" y="116344"/>
                  </a:lnTo>
                  <a:close/>
                </a:path>
                <a:path w="371475" h="309245">
                  <a:moveTo>
                    <a:pt x="155714" y="20281"/>
                  </a:moveTo>
                  <a:lnTo>
                    <a:pt x="125006" y="20281"/>
                  </a:lnTo>
                  <a:lnTo>
                    <a:pt x="132665" y="20886"/>
                  </a:lnTo>
                  <a:lnTo>
                    <a:pt x="139839" y="23393"/>
                  </a:lnTo>
                  <a:lnTo>
                    <a:pt x="146251" y="27529"/>
                  </a:lnTo>
                  <a:lnTo>
                    <a:pt x="151625" y="33019"/>
                  </a:lnTo>
                  <a:lnTo>
                    <a:pt x="209511" y="105359"/>
                  </a:lnTo>
                  <a:lnTo>
                    <a:pt x="331127" y="105359"/>
                  </a:lnTo>
                  <a:lnTo>
                    <a:pt x="328142" y="104762"/>
                  </a:lnTo>
                  <a:lnTo>
                    <a:pt x="224548" y="104762"/>
                  </a:lnTo>
                  <a:lnTo>
                    <a:pt x="160883" y="25476"/>
                  </a:lnTo>
                  <a:lnTo>
                    <a:pt x="155714" y="20281"/>
                  </a:lnTo>
                  <a:close/>
                </a:path>
                <a:path w="371475" h="309245">
                  <a:moveTo>
                    <a:pt x="155133" y="19697"/>
                  </a:moveTo>
                  <a:lnTo>
                    <a:pt x="92024" y="19697"/>
                  </a:lnTo>
                  <a:lnTo>
                    <a:pt x="92024" y="104774"/>
                  </a:lnTo>
                  <a:lnTo>
                    <a:pt x="103009" y="104774"/>
                  </a:lnTo>
                  <a:lnTo>
                    <a:pt x="103009" y="20281"/>
                  </a:lnTo>
                  <a:lnTo>
                    <a:pt x="155714" y="20281"/>
                  </a:lnTo>
                  <a:lnTo>
                    <a:pt x="155133" y="19697"/>
                  </a:lnTo>
                  <a:close/>
                </a:path>
                <a:path w="371475" h="309245">
                  <a:moveTo>
                    <a:pt x="263334" y="0"/>
                  </a:moveTo>
                  <a:lnTo>
                    <a:pt x="260438" y="0"/>
                  </a:lnTo>
                  <a:lnTo>
                    <a:pt x="257543" y="2311"/>
                  </a:lnTo>
                  <a:lnTo>
                    <a:pt x="257543" y="5206"/>
                  </a:lnTo>
                  <a:lnTo>
                    <a:pt x="256374" y="23723"/>
                  </a:lnTo>
                  <a:lnTo>
                    <a:pt x="259862" y="29171"/>
                  </a:lnTo>
                  <a:lnTo>
                    <a:pt x="268674" y="32121"/>
                  </a:lnTo>
                  <a:lnTo>
                    <a:pt x="277706" y="38543"/>
                  </a:lnTo>
                  <a:lnTo>
                    <a:pt x="281851" y="54406"/>
                  </a:lnTo>
                  <a:lnTo>
                    <a:pt x="281851" y="104762"/>
                  </a:lnTo>
                  <a:lnTo>
                    <a:pt x="312521" y="104762"/>
                  </a:lnTo>
                  <a:lnTo>
                    <a:pt x="312521" y="104203"/>
                  </a:lnTo>
                  <a:lnTo>
                    <a:pt x="293446" y="104203"/>
                  </a:lnTo>
                  <a:lnTo>
                    <a:pt x="293446" y="53847"/>
                  </a:lnTo>
                  <a:lnTo>
                    <a:pt x="291489" y="41827"/>
                  </a:lnTo>
                  <a:lnTo>
                    <a:pt x="286123" y="31491"/>
                  </a:lnTo>
                  <a:lnTo>
                    <a:pt x="278049" y="23653"/>
                  </a:lnTo>
                  <a:lnTo>
                    <a:pt x="267970" y="19126"/>
                  </a:lnTo>
                  <a:lnTo>
                    <a:pt x="268554" y="11607"/>
                  </a:lnTo>
                  <a:lnTo>
                    <a:pt x="296012" y="11607"/>
                  </a:lnTo>
                  <a:lnTo>
                    <a:pt x="282491" y="3455"/>
                  </a:lnTo>
                  <a:lnTo>
                    <a:pt x="263334" y="0"/>
                  </a:lnTo>
                  <a:close/>
                </a:path>
                <a:path w="371475" h="309245">
                  <a:moveTo>
                    <a:pt x="296012" y="11607"/>
                  </a:moveTo>
                  <a:lnTo>
                    <a:pt x="268554" y="11607"/>
                  </a:lnTo>
                  <a:lnTo>
                    <a:pt x="281183" y="15276"/>
                  </a:lnTo>
                  <a:lnTo>
                    <a:pt x="291484" y="22310"/>
                  </a:lnTo>
                  <a:lnTo>
                    <a:pt x="298422" y="31949"/>
                  </a:lnTo>
                  <a:lnTo>
                    <a:pt x="300964" y="43433"/>
                  </a:lnTo>
                  <a:lnTo>
                    <a:pt x="300964" y="104203"/>
                  </a:lnTo>
                  <a:lnTo>
                    <a:pt x="312521" y="104203"/>
                  </a:lnTo>
                  <a:lnTo>
                    <a:pt x="312395" y="43433"/>
                  </a:lnTo>
                  <a:lnTo>
                    <a:pt x="308659" y="26864"/>
                  </a:lnTo>
                  <a:lnTo>
                    <a:pt x="298124" y="12880"/>
                  </a:lnTo>
                  <a:lnTo>
                    <a:pt x="296012" y="11607"/>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grpSp>
        <p:nvGrpSpPr>
          <p:cNvPr id="30" name="object 30"/>
          <p:cNvGrpSpPr/>
          <p:nvPr/>
        </p:nvGrpSpPr>
        <p:grpSpPr>
          <a:xfrm>
            <a:off x="8382147" y="3065477"/>
            <a:ext cx="459581" cy="459105"/>
            <a:chOff x="11176195" y="4087303"/>
            <a:chExt cx="612775" cy="612140"/>
          </a:xfrm>
        </p:grpSpPr>
        <p:sp>
          <p:nvSpPr>
            <p:cNvPr id="31" name="object 31"/>
            <p:cNvSpPr/>
            <p:nvPr/>
          </p:nvSpPr>
          <p:spPr>
            <a:xfrm>
              <a:off x="11176195" y="408730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2" name="object 32"/>
            <p:cNvSpPr/>
            <p:nvPr/>
          </p:nvSpPr>
          <p:spPr>
            <a:xfrm>
              <a:off x="11295025" y="4205795"/>
              <a:ext cx="375285" cy="375285"/>
            </a:xfrm>
            <a:custGeom>
              <a:avLst/>
              <a:gdLst/>
              <a:ahLst/>
              <a:cxnLst/>
              <a:rect l="l" t="t" r="r" b="b"/>
              <a:pathLst>
                <a:path w="375284" h="375285">
                  <a:moveTo>
                    <a:pt x="67017" y="88722"/>
                  </a:moveTo>
                  <a:lnTo>
                    <a:pt x="65773" y="86029"/>
                  </a:lnTo>
                  <a:lnTo>
                    <a:pt x="59029" y="83553"/>
                  </a:lnTo>
                  <a:lnTo>
                    <a:pt x="55016" y="81267"/>
                  </a:lnTo>
                  <a:lnTo>
                    <a:pt x="48996" y="76390"/>
                  </a:lnTo>
                  <a:lnTo>
                    <a:pt x="46799" y="74180"/>
                  </a:lnTo>
                  <a:lnTo>
                    <a:pt x="43992" y="70637"/>
                  </a:lnTo>
                  <a:lnTo>
                    <a:pt x="42646" y="69989"/>
                  </a:lnTo>
                  <a:lnTo>
                    <a:pt x="39789" y="69989"/>
                  </a:lnTo>
                  <a:lnTo>
                    <a:pt x="38442" y="70637"/>
                  </a:lnTo>
                  <a:lnTo>
                    <a:pt x="37553" y="71755"/>
                  </a:lnTo>
                  <a:lnTo>
                    <a:pt x="30835" y="78511"/>
                  </a:lnTo>
                  <a:lnTo>
                    <a:pt x="22923" y="83515"/>
                  </a:lnTo>
                  <a:lnTo>
                    <a:pt x="14109" y="86626"/>
                  </a:lnTo>
                  <a:lnTo>
                    <a:pt x="4686" y="87693"/>
                  </a:lnTo>
                  <a:lnTo>
                    <a:pt x="2095" y="87693"/>
                  </a:lnTo>
                  <a:lnTo>
                    <a:pt x="0" y="89789"/>
                  </a:lnTo>
                  <a:lnTo>
                    <a:pt x="0" y="94957"/>
                  </a:lnTo>
                  <a:lnTo>
                    <a:pt x="2095" y="97053"/>
                  </a:lnTo>
                  <a:lnTo>
                    <a:pt x="4686" y="97053"/>
                  </a:lnTo>
                  <a:lnTo>
                    <a:pt x="14897" y="96037"/>
                  </a:lnTo>
                  <a:lnTo>
                    <a:pt x="24549" y="93065"/>
                  </a:lnTo>
                  <a:lnTo>
                    <a:pt x="33401" y="88252"/>
                  </a:lnTo>
                  <a:lnTo>
                    <a:pt x="41224" y="81724"/>
                  </a:lnTo>
                  <a:lnTo>
                    <a:pt x="44005" y="84404"/>
                  </a:lnTo>
                  <a:lnTo>
                    <a:pt x="49923" y="89192"/>
                  </a:lnTo>
                  <a:lnTo>
                    <a:pt x="54838" y="91998"/>
                  </a:lnTo>
                  <a:lnTo>
                    <a:pt x="62547" y="94818"/>
                  </a:lnTo>
                  <a:lnTo>
                    <a:pt x="65252" y="93573"/>
                  </a:lnTo>
                  <a:lnTo>
                    <a:pt x="67017" y="88722"/>
                  </a:lnTo>
                  <a:close/>
                </a:path>
                <a:path w="375284" h="375285">
                  <a:moveTo>
                    <a:pt x="301599" y="228815"/>
                  </a:moveTo>
                  <a:lnTo>
                    <a:pt x="299504" y="226720"/>
                  </a:lnTo>
                  <a:lnTo>
                    <a:pt x="296913" y="226720"/>
                  </a:lnTo>
                  <a:lnTo>
                    <a:pt x="287489" y="225653"/>
                  </a:lnTo>
                  <a:lnTo>
                    <a:pt x="278688" y="222554"/>
                  </a:lnTo>
                  <a:lnTo>
                    <a:pt x="270776" y="217551"/>
                  </a:lnTo>
                  <a:lnTo>
                    <a:pt x="264058" y="210781"/>
                  </a:lnTo>
                  <a:lnTo>
                    <a:pt x="262280" y="208546"/>
                  </a:lnTo>
                  <a:lnTo>
                    <a:pt x="258495" y="208546"/>
                  </a:lnTo>
                  <a:lnTo>
                    <a:pt x="223862" y="226720"/>
                  </a:lnTo>
                  <a:lnTo>
                    <a:pt x="214439" y="225653"/>
                  </a:lnTo>
                  <a:lnTo>
                    <a:pt x="205625" y="222554"/>
                  </a:lnTo>
                  <a:lnTo>
                    <a:pt x="197713" y="217551"/>
                  </a:lnTo>
                  <a:lnTo>
                    <a:pt x="190995" y="210781"/>
                  </a:lnTo>
                  <a:lnTo>
                    <a:pt x="189217" y="208546"/>
                  </a:lnTo>
                  <a:lnTo>
                    <a:pt x="185432" y="208546"/>
                  </a:lnTo>
                  <a:lnTo>
                    <a:pt x="150799" y="226720"/>
                  </a:lnTo>
                  <a:lnTo>
                    <a:pt x="141376" y="225653"/>
                  </a:lnTo>
                  <a:lnTo>
                    <a:pt x="132575" y="222554"/>
                  </a:lnTo>
                  <a:lnTo>
                    <a:pt x="124663" y="217551"/>
                  </a:lnTo>
                  <a:lnTo>
                    <a:pt x="117944" y="210781"/>
                  </a:lnTo>
                  <a:lnTo>
                    <a:pt x="117055" y="209664"/>
                  </a:lnTo>
                  <a:lnTo>
                    <a:pt x="115697" y="209016"/>
                  </a:lnTo>
                  <a:lnTo>
                    <a:pt x="112839" y="209016"/>
                  </a:lnTo>
                  <a:lnTo>
                    <a:pt x="111493" y="209664"/>
                  </a:lnTo>
                  <a:lnTo>
                    <a:pt x="110604" y="210781"/>
                  </a:lnTo>
                  <a:lnTo>
                    <a:pt x="103886" y="217551"/>
                  </a:lnTo>
                  <a:lnTo>
                    <a:pt x="95973" y="222554"/>
                  </a:lnTo>
                  <a:lnTo>
                    <a:pt x="87172" y="225653"/>
                  </a:lnTo>
                  <a:lnTo>
                    <a:pt x="77749" y="226720"/>
                  </a:lnTo>
                  <a:lnTo>
                    <a:pt x="68326" y="225653"/>
                  </a:lnTo>
                  <a:lnTo>
                    <a:pt x="59512" y="222554"/>
                  </a:lnTo>
                  <a:lnTo>
                    <a:pt x="51600" y="217551"/>
                  </a:lnTo>
                  <a:lnTo>
                    <a:pt x="44881" y="210781"/>
                  </a:lnTo>
                  <a:lnTo>
                    <a:pt x="43103" y="208546"/>
                  </a:lnTo>
                  <a:lnTo>
                    <a:pt x="39331" y="208546"/>
                  </a:lnTo>
                  <a:lnTo>
                    <a:pt x="4686" y="226720"/>
                  </a:lnTo>
                  <a:lnTo>
                    <a:pt x="2095" y="226720"/>
                  </a:lnTo>
                  <a:lnTo>
                    <a:pt x="0" y="228815"/>
                  </a:lnTo>
                  <a:lnTo>
                    <a:pt x="0" y="233984"/>
                  </a:lnTo>
                  <a:lnTo>
                    <a:pt x="2095" y="236080"/>
                  </a:lnTo>
                  <a:lnTo>
                    <a:pt x="4686" y="236080"/>
                  </a:lnTo>
                  <a:lnTo>
                    <a:pt x="14897" y="235064"/>
                  </a:lnTo>
                  <a:lnTo>
                    <a:pt x="24536" y="232092"/>
                  </a:lnTo>
                  <a:lnTo>
                    <a:pt x="33401" y="227279"/>
                  </a:lnTo>
                  <a:lnTo>
                    <a:pt x="41211" y="220751"/>
                  </a:lnTo>
                  <a:lnTo>
                    <a:pt x="49034" y="227279"/>
                  </a:lnTo>
                  <a:lnTo>
                    <a:pt x="57886" y="232092"/>
                  </a:lnTo>
                  <a:lnTo>
                    <a:pt x="67551" y="235064"/>
                  </a:lnTo>
                  <a:lnTo>
                    <a:pt x="77749" y="236080"/>
                  </a:lnTo>
                  <a:lnTo>
                    <a:pt x="87947" y="235064"/>
                  </a:lnTo>
                  <a:lnTo>
                    <a:pt x="97599" y="232092"/>
                  </a:lnTo>
                  <a:lnTo>
                    <a:pt x="106451" y="227291"/>
                  </a:lnTo>
                  <a:lnTo>
                    <a:pt x="114274" y="220764"/>
                  </a:lnTo>
                  <a:lnTo>
                    <a:pt x="122097" y="227291"/>
                  </a:lnTo>
                  <a:lnTo>
                    <a:pt x="130949" y="232092"/>
                  </a:lnTo>
                  <a:lnTo>
                    <a:pt x="140601" y="235064"/>
                  </a:lnTo>
                  <a:lnTo>
                    <a:pt x="150799" y="236080"/>
                  </a:lnTo>
                  <a:lnTo>
                    <a:pt x="161010" y="235064"/>
                  </a:lnTo>
                  <a:lnTo>
                    <a:pt x="170649" y="232092"/>
                  </a:lnTo>
                  <a:lnTo>
                    <a:pt x="179514" y="227279"/>
                  </a:lnTo>
                  <a:lnTo>
                    <a:pt x="187325" y="220751"/>
                  </a:lnTo>
                  <a:lnTo>
                    <a:pt x="195148" y="227279"/>
                  </a:lnTo>
                  <a:lnTo>
                    <a:pt x="204000" y="232092"/>
                  </a:lnTo>
                  <a:lnTo>
                    <a:pt x="213664" y="235064"/>
                  </a:lnTo>
                  <a:lnTo>
                    <a:pt x="223862" y="236080"/>
                  </a:lnTo>
                  <a:lnTo>
                    <a:pt x="234061" y="235064"/>
                  </a:lnTo>
                  <a:lnTo>
                    <a:pt x="243713" y="232092"/>
                  </a:lnTo>
                  <a:lnTo>
                    <a:pt x="252564" y="227279"/>
                  </a:lnTo>
                  <a:lnTo>
                    <a:pt x="260388" y="220751"/>
                  </a:lnTo>
                  <a:lnTo>
                    <a:pt x="268211" y="227279"/>
                  </a:lnTo>
                  <a:lnTo>
                    <a:pt x="277063" y="232092"/>
                  </a:lnTo>
                  <a:lnTo>
                    <a:pt x="286715" y="235064"/>
                  </a:lnTo>
                  <a:lnTo>
                    <a:pt x="296913" y="236080"/>
                  </a:lnTo>
                  <a:lnTo>
                    <a:pt x="299504" y="236080"/>
                  </a:lnTo>
                  <a:lnTo>
                    <a:pt x="301599" y="233984"/>
                  </a:lnTo>
                  <a:lnTo>
                    <a:pt x="301599" y="228815"/>
                  </a:lnTo>
                  <a:close/>
                </a:path>
                <a:path w="375284" h="375285">
                  <a:moveTo>
                    <a:pt x="374662" y="367842"/>
                  </a:moveTo>
                  <a:lnTo>
                    <a:pt x="372567" y="365747"/>
                  </a:lnTo>
                  <a:lnTo>
                    <a:pt x="369976" y="365747"/>
                  </a:lnTo>
                  <a:lnTo>
                    <a:pt x="360553" y="364680"/>
                  </a:lnTo>
                  <a:lnTo>
                    <a:pt x="351739" y="361581"/>
                  </a:lnTo>
                  <a:lnTo>
                    <a:pt x="343827" y="356577"/>
                  </a:lnTo>
                  <a:lnTo>
                    <a:pt x="337108" y="349821"/>
                  </a:lnTo>
                  <a:lnTo>
                    <a:pt x="335343" y="347586"/>
                  </a:lnTo>
                  <a:lnTo>
                    <a:pt x="331558" y="347586"/>
                  </a:lnTo>
                  <a:lnTo>
                    <a:pt x="296913" y="365747"/>
                  </a:lnTo>
                  <a:lnTo>
                    <a:pt x="287489" y="364680"/>
                  </a:lnTo>
                  <a:lnTo>
                    <a:pt x="278676" y="361581"/>
                  </a:lnTo>
                  <a:lnTo>
                    <a:pt x="270776" y="356577"/>
                  </a:lnTo>
                  <a:lnTo>
                    <a:pt x="264058" y="349821"/>
                  </a:lnTo>
                  <a:lnTo>
                    <a:pt x="263169" y="348703"/>
                  </a:lnTo>
                  <a:lnTo>
                    <a:pt x="261823" y="348043"/>
                  </a:lnTo>
                  <a:lnTo>
                    <a:pt x="258965" y="348043"/>
                  </a:lnTo>
                  <a:lnTo>
                    <a:pt x="257619" y="348703"/>
                  </a:lnTo>
                  <a:lnTo>
                    <a:pt x="256730" y="349821"/>
                  </a:lnTo>
                  <a:lnTo>
                    <a:pt x="249999" y="356577"/>
                  </a:lnTo>
                  <a:lnTo>
                    <a:pt x="242087" y="361581"/>
                  </a:lnTo>
                  <a:lnTo>
                    <a:pt x="233286" y="364680"/>
                  </a:lnTo>
                  <a:lnTo>
                    <a:pt x="223862" y="365747"/>
                  </a:lnTo>
                  <a:lnTo>
                    <a:pt x="214439" y="364680"/>
                  </a:lnTo>
                  <a:lnTo>
                    <a:pt x="205625" y="361581"/>
                  </a:lnTo>
                  <a:lnTo>
                    <a:pt x="197726" y="356577"/>
                  </a:lnTo>
                  <a:lnTo>
                    <a:pt x="191008" y="349821"/>
                  </a:lnTo>
                  <a:lnTo>
                    <a:pt x="189230" y="347586"/>
                  </a:lnTo>
                  <a:lnTo>
                    <a:pt x="185445" y="347586"/>
                  </a:lnTo>
                  <a:lnTo>
                    <a:pt x="150812" y="365747"/>
                  </a:lnTo>
                  <a:lnTo>
                    <a:pt x="141389" y="364680"/>
                  </a:lnTo>
                  <a:lnTo>
                    <a:pt x="132575" y="361581"/>
                  </a:lnTo>
                  <a:lnTo>
                    <a:pt x="124663" y="356577"/>
                  </a:lnTo>
                  <a:lnTo>
                    <a:pt x="117944" y="349821"/>
                  </a:lnTo>
                  <a:lnTo>
                    <a:pt x="116166" y="347586"/>
                  </a:lnTo>
                  <a:lnTo>
                    <a:pt x="112395" y="347586"/>
                  </a:lnTo>
                  <a:lnTo>
                    <a:pt x="77749" y="365747"/>
                  </a:lnTo>
                  <a:lnTo>
                    <a:pt x="68326" y="364680"/>
                  </a:lnTo>
                  <a:lnTo>
                    <a:pt x="59512" y="361581"/>
                  </a:lnTo>
                  <a:lnTo>
                    <a:pt x="51612" y="356577"/>
                  </a:lnTo>
                  <a:lnTo>
                    <a:pt x="44894" y="349821"/>
                  </a:lnTo>
                  <a:lnTo>
                    <a:pt x="43116" y="347586"/>
                  </a:lnTo>
                  <a:lnTo>
                    <a:pt x="39331" y="347586"/>
                  </a:lnTo>
                  <a:lnTo>
                    <a:pt x="4699" y="365747"/>
                  </a:lnTo>
                  <a:lnTo>
                    <a:pt x="2108" y="365747"/>
                  </a:lnTo>
                  <a:lnTo>
                    <a:pt x="12" y="367842"/>
                  </a:lnTo>
                  <a:lnTo>
                    <a:pt x="12" y="373011"/>
                  </a:lnTo>
                  <a:lnTo>
                    <a:pt x="2108" y="375119"/>
                  </a:lnTo>
                  <a:lnTo>
                    <a:pt x="4699" y="375119"/>
                  </a:lnTo>
                  <a:lnTo>
                    <a:pt x="14897" y="374103"/>
                  </a:lnTo>
                  <a:lnTo>
                    <a:pt x="24549" y="371132"/>
                  </a:lnTo>
                  <a:lnTo>
                    <a:pt x="33401" y="366331"/>
                  </a:lnTo>
                  <a:lnTo>
                    <a:pt x="41224" y="359791"/>
                  </a:lnTo>
                  <a:lnTo>
                    <a:pt x="49034" y="366331"/>
                  </a:lnTo>
                  <a:lnTo>
                    <a:pt x="57886" y="371132"/>
                  </a:lnTo>
                  <a:lnTo>
                    <a:pt x="67538" y="374103"/>
                  </a:lnTo>
                  <a:lnTo>
                    <a:pt x="77749" y="375119"/>
                  </a:lnTo>
                  <a:lnTo>
                    <a:pt x="87947" y="374103"/>
                  </a:lnTo>
                  <a:lnTo>
                    <a:pt x="97599" y="371132"/>
                  </a:lnTo>
                  <a:lnTo>
                    <a:pt x="106464" y="366331"/>
                  </a:lnTo>
                  <a:lnTo>
                    <a:pt x="114287" y="359791"/>
                  </a:lnTo>
                  <a:lnTo>
                    <a:pt x="122097" y="366331"/>
                  </a:lnTo>
                  <a:lnTo>
                    <a:pt x="130949" y="371132"/>
                  </a:lnTo>
                  <a:lnTo>
                    <a:pt x="140601" y="374103"/>
                  </a:lnTo>
                  <a:lnTo>
                    <a:pt x="150812" y="375119"/>
                  </a:lnTo>
                  <a:lnTo>
                    <a:pt x="161010" y="374103"/>
                  </a:lnTo>
                  <a:lnTo>
                    <a:pt x="170662" y="371132"/>
                  </a:lnTo>
                  <a:lnTo>
                    <a:pt x="179514" y="366331"/>
                  </a:lnTo>
                  <a:lnTo>
                    <a:pt x="187337" y="359791"/>
                  </a:lnTo>
                  <a:lnTo>
                    <a:pt x="195148" y="366331"/>
                  </a:lnTo>
                  <a:lnTo>
                    <a:pt x="204012" y="371132"/>
                  </a:lnTo>
                  <a:lnTo>
                    <a:pt x="213664" y="374103"/>
                  </a:lnTo>
                  <a:lnTo>
                    <a:pt x="223862" y="375119"/>
                  </a:lnTo>
                  <a:lnTo>
                    <a:pt x="234061" y="374103"/>
                  </a:lnTo>
                  <a:lnTo>
                    <a:pt x="243713" y="371132"/>
                  </a:lnTo>
                  <a:lnTo>
                    <a:pt x="252564" y="366331"/>
                  </a:lnTo>
                  <a:lnTo>
                    <a:pt x="260388" y="359791"/>
                  </a:lnTo>
                  <a:lnTo>
                    <a:pt x="268198" y="366331"/>
                  </a:lnTo>
                  <a:lnTo>
                    <a:pt x="277063" y="371132"/>
                  </a:lnTo>
                  <a:lnTo>
                    <a:pt x="286715" y="374103"/>
                  </a:lnTo>
                  <a:lnTo>
                    <a:pt x="296913" y="375119"/>
                  </a:lnTo>
                  <a:lnTo>
                    <a:pt x="307111" y="374103"/>
                  </a:lnTo>
                  <a:lnTo>
                    <a:pt x="316763" y="371132"/>
                  </a:lnTo>
                  <a:lnTo>
                    <a:pt x="325628" y="366331"/>
                  </a:lnTo>
                  <a:lnTo>
                    <a:pt x="333451" y="359791"/>
                  </a:lnTo>
                  <a:lnTo>
                    <a:pt x="341261" y="366331"/>
                  </a:lnTo>
                  <a:lnTo>
                    <a:pt x="350113" y="371132"/>
                  </a:lnTo>
                  <a:lnTo>
                    <a:pt x="359765" y="374103"/>
                  </a:lnTo>
                  <a:lnTo>
                    <a:pt x="369976" y="375119"/>
                  </a:lnTo>
                  <a:lnTo>
                    <a:pt x="372567" y="375119"/>
                  </a:lnTo>
                  <a:lnTo>
                    <a:pt x="374662" y="373011"/>
                  </a:lnTo>
                  <a:lnTo>
                    <a:pt x="374662" y="367842"/>
                  </a:lnTo>
                  <a:close/>
                </a:path>
                <a:path w="375284" h="375285">
                  <a:moveTo>
                    <a:pt x="374662" y="298323"/>
                  </a:moveTo>
                  <a:lnTo>
                    <a:pt x="372567" y="296227"/>
                  </a:lnTo>
                  <a:lnTo>
                    <a:pt x="369976" y="296227"/>
                  </a:lnTo>
                  <a:lnTo>
                    <a:pt x="360553" y="295173"/>
                  </a:lnTo>
                  <a:lnTo>
                    <a:pt x="351739" y="292061"/>
                  </a:lnTo>
                  <a:lnTo>
                    <a:pt x="343827" y="287070"/>
                  </a:lnTo>
                  <a:lnTo>
                    <a:pt x="337121" y="280301"/>
                  </a:lnTo>
                  <a:lnTo>
                    <a:pt x="335330" y="278066"/>
                  </a:lnTo>
                  <a:lnTo>
                    <a:pt x="331558" y="278066"/>
                  </a:lnTo>
                  <a:lnTo>
                    <a:pt x="296926" y="296227"/>
                  </a:lnTo>
                  <a:lnTo>
                    <a:pt x="287489" y="295173"/>
                  </a:lnTo>
                  <a:lnTo>
                    <a:pt x="278688" y="292061"/>
                  </a:lnTo>
                  <a:lnTo>
                    <a:pt x="270776" y="287070"/>
                  </a:lnTo>
                  <a:lnTo>
                    <a:pt x="264058" y="280301"/>
                  </a:lnTo>
                  <a:lnTo>
                    <a:pt x="263169" y="279184"/>
                  </a:lnTo>
                  <a:lnTo>
                    <a:pt x="261823" y="278523"/>
                  </a:lnTo>
                  <a:lnTo>
                    <a:pt x="258965" y="278523"/>
                  </a:lnTo>
                  <a:lnTo>
                    <a:pt x="257619" y="279184"/>
                  </a:lnTo>
                  <a:lnTo>
                    <a:pt x="256730" y="280301"/>
                  </a:lnTo>
                  <a:lnTo>
                    <a:pt x="250012" y="287070"/>
                  </a:lnTo>
                  <a:lnTo>
                    <a:pt x="242100" y="292061"/>
                  </a:lnTo>
                  <a:lnTo>
                    <a:pt x="233286" y="295173"/>
                  </a:lnTo>
                  <a:lnTo>
                    <a:pt x="223862" y="296227"/>
                  </a:lnTo>
                  <a:lnTo>
                    <a:pt x="214439" y="295173"/>
                  </a:lnTo>
                  <a:lnTo>
                    <a:pt x="205625" y="292061"/>
                  </a:lnTo>
                  <a:lnTo>
                    <a:pt x="197726" y="287070"/>
                  </a:lnTo>
                  <a:lnTo>
                    <a:pt x="191008" y="280301"/>
                  </a:lnTo>
                  <a:lnTo>
                    <a:pt x="189230" y="278066"/>
                  </a:lnTo>
                  <a:lnTo>
                    <a:pt x="185445" y="278066"/>
                  </a:lnTo>
                  <a:lnTo>
                    <a:pt x="150812" y="296227"/>
                  </a:lnTo>
                  <a:lnTo>
                    <a:pt x="141389" y="295173"/>
                  </a:lnTo>
                  <a:lnTo>
                    <a:pt x="132575" y="292061"/>
                  </a:lnTo>
                  <a:lnTo>
                    <a:pt x="124663" y="287070"/>
                  </a:lnTo>
                  <a:lnTo>
                    <a:pt x="117944" y="280301"/>
                  </a:lnTo>
                  <a:lnTo>
                    <a:pt x="116166" y="278066"/>
                  </a:lnTo>
                  <a:lnTo>
                    <a:pt x="112395" y="278066"/>
                  </a:lnTo>
                  <a:lnTo>
                    <a:pt x="77749" y="296227"/>
                  </a:lnTo>
                  <a:lnTo>
                    <a:pt x="68326" y="295173"/>
                  </a:lnTo>
                  <a:lnTo>
                    <a:pt x="59512" y="292061"/>
                  </a:lnTo>
                  <a:lnTo>
                    <a:pt x="51612" y="287070"/>
                  </a:lnTo>
                  <a:lnTo>
                    <a:pt x="44894" y="280301"/>
                  </a:lnTo>
                  <a:lnTo>
                    <a:pt x="43116" y="278066"/>
                  </a:lnTo>
                  <a:lnTo>
                    <a:pt x="39331" y="278066"/>
                  </a:lnTo>
                  <a:lnTo>
                    <a:pt x="4699" y="296227"/>
                  </a:lnTo>
                  <a:lnTo>
                    <a:pt x="2108" y="296227"/>
                  </a:lnTo>
                  <a:lnTo>
                    <a:pt x="12" y="298323"/>
                  </a:lnTo>
                  <a:lnTo>
                    <a:pt x="12" y="303491"/>
                  </a:lnTo>
                  <a:lnTo>
                    <a:pt x="2108" y="305587"/>
                  </a:lnTo>
                  <a:lnTo>
                    <a:pt x="4699" y="305587"/>
                  </a:lnTo>
                  <a:lnTo>
                    <a:pt x="14897" y="304571"/>
                  </a:lnTo>
                  <a:lnTo>
                    <a:pt x="24549" y="301612"/>
                  </a:lnTo>
                  <a:lnTo>
                    <a:pt x="33401" y="296799"/>
                  </a:lnTo>
                  <a:lnTo>
                    <a:pt x="41224" y="290271"/>
                  </a:lnTo>
                  <a:lnTo>
                    <a:pt x="49034" y="296799"/>
                  </a:lnTo>
                  <a:lnTo>
                    <a:pt x="57899" y="301612"/>
                  </a:lnTo>
                  <a:lnTo>
                    <a:pt x="67551" y="304571"/>
                  </a:lnTo>
                  <a:lnTo>
                    <a:pt x="77749" y="305587"/>
                  </a:lnTo>
                  <a:lnTo>
                    <a:pt x="87947" y="304571"/>
                  </a:lnTo>
                  <a:lnTo>
                    <a:pt x="97599" y="301612"/>
                  </a:lnTo>
                  <a:lnTo>
                    <a:pt x="106464" y="296799"/>
                  </a:lnTo>
                  <a:lnTo>
                    <a:pt x="114287" y="290271"/>
                  </a:lnTo>
                  <a:lnTo>
                    <a:pt x="122097" y="296799"/>
                  </a:lnTo>
                  <a:lnTo>
                    <a:pt x="130949" y="301612"/>
                  </a:lnTo>
                  <a:lnTo>
                    <a:pt x="140601" y="304571"/>
                  </a:lnTo>
                  <a:lnTo>
                    <a:pt x="150812" y="305587"/>
                  </a:lnTo>
                  <a:lnTo>
                    <a:pt x="161010" y="304571"/>
                  </a:lnTo>
                  <a:lnTo>
                    <a:pt x="170662" y="301612"/>
                  </a:lnTo>
                  <a:lnTo>
                    <a:pt x="179514" y="296799"/>
                  </a:lnTo>
                  <a:lnTo>
                    <a:pt x="187337" y="290271"/>
                  </a:lnTo>
                  <a:lnTo>
                    <a:pt x="195148" y="296799"/>
                  </a:lnTo>
                  <a:lnTo>
                    <a:pt x="204012" y="301612"/>
                  </a:lnTo>
                  <a:lnTo>
                    <a:pt x="213664" y="304571"/>
                  </a:lnTo>
                  <a:lnTo>
                    <a:pt x="223862" y="305587"/>
                  </a:lnTo>
                  <a:lnTo>
                    <a:pt x="234061" y="304584"/>
                  </a:lnTo>
                  <a:lnTo>
                    <a:pt x="243713" y="301612"/>
                  </a:lnTo>
                  <a:lnTo>
                    <a:pt x="252577" y="296811"/>
                  </a:lnTo>
                  <a:lnTo>
                    <a:pt x="260388" y="290271"/>
                  </a:lnTo>
                  <a:lnTo>
                    <a:pt x="268198" y="296811"/>
                  </a:lnTo>
                  <a:lnTo>
                    <a:pt x="277063" y="301612"/>
                  </a:lnTo>
                  <a:lnTo>
                    <a:pt x="286715" y="304584"/>
                  </a:lnTo>
                  <a:lnTo>
                    <a:pt x="296926" y="305587"/>
                  </a:lnTo>
                  <a:lnTo>
                    <a:pt x="307124" y="304571"/>
                  </a:lnTo>
                  <a:lnTo>
                    <a:pt x="316776" y="301612"/>
                  </a:lnTo>
                  <a:lnTo>
                    <a:pt x="325628" y="296799"/>
                  </a:lnTo>
                  <a:lnTo>
                    <a:pt x="333451" y="290271"/>
                  </a:lnTo>
                  <a:lnTo>
                    <a:pt x="341261" y="296799"/>
                  </a:lnTo>
                  <a:lnTo>
                    <a:pt x="350113" y="301612"/>
                  </a:lnTo>
                  <a:lnTo>
                    <a:pt x="359765" y="304571"/>
                  </a:lnTo>
                  <a:lnTo>
                    <a:pt x="369976" y="305587"/>
                  </a:lnTo>
                  <a:lnTo>
                    <a:pt x="372567" y="305587"/>
                  </a:lnTo>
                  <a:lnTo>
                    <a:pt x="374662" y="303491"/>
                  </a:lnTo>
                  <a:lnTo>
                    <a:pt x="374662" y="298323"/>
                  </a:lnTo>
                  <a:close/>
                </a:path>
                <a:path w="375284" h="375285">
                  <a:moveTo>
                    <a:pt x="374662" y="228815"/>
                  </a:moveTo>
                  <a:lnTo>
                    <a:pt x="372567" y="226720"/>
                  </a:lnTo>
                  <a:lnTo>
                    <a:pt x="369976" y="226720"/>
                  </a:lnTo>
                  <a:lnTo>
                    <a:pt x="360553" y="225653"/>
                  </a:lnTo>
                  <a:lnTo>
                    <a:pt x="351739" y="222554"/>
                  </a:lnTo>
                  <a:lnTo>
                    <a:pt x="343839" y="217551"/>
                  </a:lnTo>
                  <a:lnTo>
                    <a:pt x="337121" y="210794"/>
                  </a:lnTo>
                  <a:lnTo>
                    <a:pt x="335343" y="208546"/>
                  </a:lnTo>
                  <a:lnTo>
                    <a:pt x="331558" y="208559"/>
                  </a:lnTo>
                  <a:lnTo>
                    <a:pt x="308889" y="225069"/>
                  </a:lnTo>
                  <a:lnTo>
                    <a:pt x="307644" y="227761"/>
                  </a:lnTo>
                  <a:lnTo>
                    <a:pt x="309422" y="232613"/>
                  </a:lnTo>
                  <a:lnTo>
                    <a:pt x="312127" y="233870"/>
                  </a:lnTo>
                  <a:lnTo>
                    <a:pt x="319836" y="231025"/>
                  </a:lnTo>
                  <a:lnTo>
                    <a:pt x="324751" y="228219"/>
                  </a:lnTo>
                  <a:lnTo>
                    <a:pt x="330657" y="223431"/>
                  </a:lnTo>
                  <a:lnTo>
                    <a:pt x="333451" y="220764"/>
                  </a:lnTo>
                  <a:lnTo>
                    <a:pt x="341261" y="227279"/>
                  </a:lnTo>
                  <a:lnTo>
                    <a:pt x="350113" y="232092"/>
                  </a:lnTo>
                  <a:lnTo>
                    <a:pt x="359765" y="235064"/>
                  </a:lnTo>
                  <a:lnTo>
                    <a:pt x="369976" y="236080"/>
                  </a:lnTo>
                  <a:lnTo>
                    <a:pt x="372567" y="236080"/>
                  </a:lnTo>
                  <a:lnTo>
                    <a:pt x="374662" y="233984"/>
                  </a:lnTo>
                  <a:lnTo>
                    <a:pt x="374662" y="228815"/>
                  </a:lnTo>
                  <a:close/>
                </a:path>
                <a:path w="375284" h="375285">
                  <a:moveTo>
                    <a:pt x="374662" y="159296"/>
                  </a:moveTo>
                  <a:lnTo>
                    <a:pt x="372567" y="157200"/>
                  </a:lnTo>
                  <a:lnTo>
                    <a:pt x="369976" y="157200"/>
                  </a:lnTo>
                  <a:lnTo>
                    <a:pt x="360553" y="156133"/>
                  </a:lnTo>
                  <a:lnTo>
                    <a:pt x="351739" y="153035"/>
                  </a:lnTo>
                  <a:lnTo>
                    <a:pt x="343839" y="148031"/>
                  </a:lnTo>
                  <a:lnTo>
                    <a:pt x="337121" y="141274"/>
                  </a:lnTo>
                  <a:lnTo>
                    <a:pt x="335330" y="139026"/>
                  </a:lnTo>
                  <a:lnTo>
                    <a:pt x="331558" y="139026"/>
                  </a:lnTo>
                  <a:lnTo>
                    <a:pt x="296926" y="157200"/>
                  </a:lnTo>
                  <a:lnTo>
                    <a:pt x="287489" y="156133"/>
                  </a:lnTo>
                  <a:lnTo>
                    <a:pt x="278688" y="153035"/>
                  </a:lnTo>
                  <a:lnTo>
                    <a:pt x="270776" y="148031"/>
                  </a:lnTo>
                  <a:lnTo>
                    <a:pt x="264058" y="141274"/>
                  </a:lnTo>
                  <a:lnTo>
                    <a:pt x="263169" y="140157"/>
                  </a:lnTo>
                  <a:lnTo>
                    <a:pt x="261823" y="139496"/>
                  </a:lnTo>
                  <a:lnTo>
                    <a:pt x="258965" y="139496"/>
                  </a:lnTo>
                  <a:lnTo>
                    <a:pt x="257619" y="140157"/>
                  </a:lnTo>
                  <a:lnTo>
                    <a:pt x="256730" y="141274"/>
                  </a:lnTo>
                  <a:lnTo>
                    <a:pt x="249999" y="148031"/>
                  </a:lnTo>
                  <a:lnTo>
                    <a:pt x="242087" y="153035"/>
                  </a:lnTo>
                  <a:lnTo>
                    <a:pt x="233273" y="156133"/>
                  </a:lnTo>
                  <a:lnTo>
                    <a:pt x="223862" y="157200"/>
                  </a:lnTo>
                  <a:lnTo>
                    <a:pt x="214439" y="156133"/>
                  </a:lnTo>
                  <a:lnTo>
                    <a:pt x="205625" y="153035"/>
                  </a:lnTo>
                  <a:lnTo>
                    <a:pt x="197726" y="148031"/>
                  </a:lnTo>
                  <a:lnTo>
                    <a:pt x="191008" y="141274"/>
                  </a:lnTo>
                  <a:lnTo>
                    <a:pt x="189230" y="139026"/>
                  </a:lnTo>
                  <a:lnTo>
                    <a:pt x="185445" y="139026"/>
                  </a:lnTo>
                  <a:lnTo>
                    <a:pt x="150812" y="157200"/>
                  </a:lnTo>
                  <a:lnTo>
                    <a:pt x="141389" y="156133"/>
                  </a:lnTo>
                  <a:lnTo>
                    <a:pt x="132575" y="153035"/>
                  </a:lnTo>
                  <a:lnTo>
                    <a:pt x="124663" y="148031"/>
                  </a:lnTo>
                  <a:lnTo>
                    <a:pt x="117944" y="141274"/>
                  </a:lnTo>
                  <a:lnTo>
                    <a:pt x="116166" y="139026"/>
                  </a:lnTo>
                  <a:lnTo>
                    <a:pt x="112395" y="139026"/>
                  </a:lnTo>
                  <a:lnTo>
                    <a:pt x="77749" y="157200"/>
                  </a:lnTo>
                  <a:lnTo>
                    <a:pt x="68326" y="156133"/>
                  </a:lnTo>
                  <a:lnTo>
                    <a:pt x="59512" y="153035"/>
                  </a:lnTo>
                  <a:lnTo>
                    <a:pt x="51612" y="148031"/>
                  </a:lnTo>
                  <a:lnTo>
                    <a:pt x="44894" y="141274"/>
                  </a:lnTo>
                  <a:lnTo>
                    <a:pt x="43116" y="139026"/>
                  </a:lnTo>
                  <a:lnTo>
                    <a:pt x="39331" y="139026"/>
                  </a:lnTo>
                  <a:lnTo>
                    <a:pt x="4699" y="157200"/>
                  </a:lnTo>
                  <a:lnTo>
                    <a:pt x="2108" y="157200"/>
                  </a:lnTo>
                  <a:lnTo>
                    <a:pt x="12" y="159296"/>
                  </a:lnTo>
                  <a:lnTo>
                    <a:pt x="12" y="164465"/>
                  </a:lnTo>
                  <a:lnTo>
                    <a:pt x="2108" y="166573"/>
                  </a:lnTo>
                  <a:lnTo>
                    <a:pt x="4699" y="166573"/>
                  </a:lnTo>
                  <a:lnTo>
                    <a:pt x="14897" y="165557"/>
                  </a:lnTo>
                  <a:lnTo>
                    <a:pt x="24549" y="162585"/>
                  </a:lnTo>
                  <a:lnTo>
                    <a:pt x="33401" y="157772"/>
                  </a:lnTo>
                  <a:lnTo>
                    <a:pt x="41224" y="151244"/>
                  </a:lnTo>
                  <a:lnTo>
                    <a:pt x="49034" y="157772"/>
                  </a:lnTo>
                  <a:lnTo>
                    <a:pt x="57899" y="162585"/>
                  </a:lnTo>
                  <a:lnTo>
                    <a:pt x="67551" y="165557"/>
                  </a:lnTo>
                  <a:lnTo>
                    <a:pt x="77749" y="166573"/>
                  </a:lnTo>
                  <a:lnTo>
                    <a:pt x="87947" y="165557"/>
                  </a:lnTo>
                  <a:lnTo>
                    <a:pt x="97599" y="162585"/>
                  </a:lnTo>
                  <a:lnTo>
                    <a:pt x="106464" y="157772"/>
                  </a:lnTo>
                  <a:lnTo>
                    <a:pt x="114287" y="151244"/>
                  </a:lnTo>
                  <a:lnTo>
                    <a:pt x="122097" y="157772"/>
                  </a:lnTo>
                  <a:lnTo>
                    <a:pt x="130949" y="162585"/>
                  </a:lnTo>
                  <a:lnTo>
                    <a:pt x="140601" y="165557"/>
                  </a:lnTo>
                  <a:lnTo>
                    <a:pt x="150812" y="166573"/>
                  </a:lnTo>
                  <a:lnTo>
                    <a:pt x="161010" y="165557"/>
                  </a:lnTo>
                  <a:lnTo>
                    <a:pt x="170662" y="162585"/>
                  </a:lnTo>
                  <a:lnTo>
                    <a:pt x="179514" y="157772"/>
                  </a:lnTo>
                  <a:lnTo>
                    <a:pt x="187337" y="151244"/>
                  </a:lnTo>
                  <a:lnTo>
                    <a:pt x="195148" y="157772"/>
                  </a:lnTo>
                  <a:lnTo>
                    <a:pt x="204012" y="162585"/>
                  </a:lnTo>
                  <a:lnTo>
                    <a:pt x="213664" y="165557"/>
                  </a:lnTo>
                  <a:lnTo>
                    <a:pt x="223862" y="166573"/>
                  </a:lnTo>
                  <a:lnTo>
                    <a:pt x="234061" y="165557"/>
                  </a:lnTo>
                  <a:lnTo>
                    <a:pt x="243713" y="162585"/>
                  </a:lnTo>
                  <a:lnTo>
                    <a:pt x="252577" y="157772"/>
                  </a:lnTo>
                  <a:lnTo>
                    <a:pt x="260388" y="151244"/>
                  </a:lnTo>
                  <a:lnTo>
                    <a:pt x="268198" y="157772"/>
                  </a:lnTo>
                  <a:lnTo>
                    <a:pt x="277063" y="162585"/>
                  </a:lnTo>
                  <a:lnTo>
                    <a:pt x="286715" y="165557"/>
                  </a:lnTo>
                  <a:lnTo>
                    <a:pt x="296926" y="166573"/>
                  </a:lnTo>
                  <a:lnTo>
                    <a:pt x="307124" y="165557"/>
                  </a:lnTo>
                  <a:lnTo>
                    <a:pt x="316776" y="162585"/>
                  </a:lnTo>
                  <a:lnTo>
                    <a:pt x="325628" y="157772"/>
                  </a:lnTo>
                  <a:lnTo>
                    <a:pt x="333451" y="151244"/>
                  </a:lnTo>
                  <a:lnTo>
                    <a:pt x="341261" y="157772"/>
                  </a:lnTo>
                  <a:lnTo>
                    <a:pt x="350113" y="162585"/>
                  </a:lnTo>
                  <a:lnTo>
                    <a:pt x="359765" y="165557"/>
                  </a:lnTo>
                  <a:lnTo>
                    <a:pt x="369976" y="166573"/>
                  </a:lnTo>
                  <a:lnTo>
                    <a:pt x="372567" y="166573"/>
                  </a:lnTo>
                  <a:lnTo>
                    <a:pt x="374662" y="164465"/>
                  </a:lnTo>
                  <a:lnTo>
                    <a:pt x="374662" y="159296"/>
                  </a:lnTo>
                  <a:close/>
                </a:path>
                <a:path w="375284" h="375285">
                  <a:moveTo>
                    <a:pt x="374662" y="89776"/>
                  </a:moveTo>
                  <a:lnTo>
                    <a:pt x="372567" y="87680"/>
                  </a:lnTo>
                  <a:lnTo>
                    <a:pt x="369976" y="87680"/>
                  </a:lnTo>
                  <a:lnTo>
                    <a:pt x="360553" y="86614"/>
                  </a:lnTo>
                  <a:lnTo>
                    <a:pt x="351739" y="83515"/>
                  </a:lnTo>
                  <a:lnTo>
                    <a:pt x="343827" y="78511"/>
                  </a:lnTo>
                  <a:lnTo>
                    <a:pt x="337121" y="71755"/>
                  </a:lnTo>
                  <a:lnTo>
                    <a:pt x="335330" y="69519"/>
                  </a:lnTo>
                  <a:lnTo>
                    <a:pt x="331558" y="69519"/>
                  </a:lnTo>
                  <a:lnTo>
                    <a:pt x="296926" y="87680"/>
                  </a:lnTo>
                  <a:lnTo>
                    <a:pt x="287489" y="86614"/>
                  </a:lnTo>
                  <a:lnTo>
                    <a:pt x="278688" y="83515"/>
                  </a:lnTo>
                  <a:lnTo>
                    <a:pt x="270776" y="78511"/>
                  </a:lnTo>
                  <a:lnTo>
                    <a:pt x="264058" y="71755"/>
                  </a:lnTo>
                  <a:lnTo>
                    <a:pt x="263169" y="70637"/>
                  </a:lnTo>
                  <a:lnTo>
                    <a:pt x="261823" y="69977"/>
                  </a:lnTo>
                  <a:lnTo>
                    <a:pt x="258965" y="69977"/>
                  </a:lnTo>
                  <a:lnTo>
                    <a:pt x="257619" y="70637"/>
                  </a:lnTo>
                  <a:lnTo>
                    <a:pt x="256730" y="71755"/>
                  </a:lnTo>
                  <a:lnTo>
                    <a:pt x="250012" y="78511"/>
                  </a:lnTo>
                  <a:lnTo>
                    <a:pt x="242100" y="83515"/>
                  </a:lnTo>
                  <a:lnTo>
                    <a:pt x="233286" y="86614"/>
                  </a:lnTo>
                  <a:lnTo>
                    <a:pt x="223862" y="87680"/>
                  </a:lnTo>
                  <a:lnTo>
                    <a:pt x="214439" y="86614"/>
                  </a:lnTo>
                  <a:lnTo>
                    <a:pt x="205625" y="83515"/>
                  </a:lnTo>
                  <a:lnTo>
                    <a:pt x="197726" y="78511"/>
                  </a:lnTo>
                  <a:lnTo>
                    <a:pt x="191008" y="71755"/>
                  </a:lnTo>
                  <a:lnTo>
                    <a:pt x="189230" y="69519"/>
                  </a:lnTo>
                  <a:lnTo>
                    <a:pt x="185445" y="69519"/>
                  </a:lnTo>
                  <a:lnTo>
                    <a:pt x="150812" y="87680"/>
                  </a:lnTo>
                  <a:lnTo>
                    <a:pt x="141389" y="86614"/>
                  </a:lnTo>
                  <a:lnTo>
                    <a:pt x="132575" y="83515"/>
                  </a:lnTo>
                  <a:lnTo>
                    <a:pt x="124663" y="78511"/>
                  </a:lnTo>
                  <a:lnTo>
                    <a:pt x="117944" y="71755"/>
                  </a:lnTo>
                  <a:lnTo>
                    <a:pt x="116166" y="69519"/>
                  </a:lnTo>
                  <a:lnTo>
                    <a:pt x="112395" y="69519"/>
                  </a:lnTo>
                  <a:lnTo>
                    <a:pt x="77749" y="87680"/>
                  </a:lnTo>
                  <a:lnTo>
                    <a:pt x="75171" y="87680"/>
                  </a:lnTo>
                  <a:lnTo>
                    <a:pt x="73075" y="89776"/>
                  </a:lnTo>
                  <a:lnTo>
                    <a:pt x="73075" y="94945"/>
                  </a:lnTo>
                  <a:lnTo>
                    <a:pt x="75171" y="97040"/>
                  </a:lnTo>
                  <a:lnTo>
                    <a:pt x="77749" y="97040"/>
                  </a:lnTo>
                  <a:lnTo>
                    <a:pt x="87947" y="96024"/>
                  </a:lnTo>
                  <a:lnTo>
                    <a:pt x="97599" y="93052"/>
                  </a:lnTo>
                  <a:lnTo>
                    <a:pt x="106464" y="88252"/>
                  </a:lnTo>
                  <a:lnTo>
                    <a:pt x="114287" y="81724"/>
                  </a:lnTo>
                  <a:lnTo>
                    <a:pt x="122097" y="88252"/>
                  </a:lnTo>
                  <a:lnTo>
                    <a:pt x="130949" y="93052"/>
                  </a:lnTo>
                  <a:lnTo>
                    <a:pt x="140601" y="96024"/>
                  </a:lnTo>
                  <a:lnTo>
                    <a:pt x="150812" y="97040"/>
                  </a:lnTo>
                  <a:lnTo>
                    <a:pt x="161010" y="96024"/>
                  </a:lnTo>
                  <a:lnTo>
                    <a:pt x="170662" y="93052"/>
                  </a:lnTo>
                  <a:lnTo>
                    <a:pt x="179514" y="88252"/>
                  </a:lnTo>
                  <a:lnTo>
                    <a:pt x="187337" y="81724"/>
                  </a:lnTo>
                  <a:lnTo>
                    <a:pt x="195148" y="88252"/>
                  </a:lnTo>
                  <a:lnTo>
                    <a:pt x="204012" y="93052"/>
                  </a:lnTo>
                  <a:lnTo>
                    <a:pt x="213664" y="96024"/>
                  </a:lnTo>
                  <a:lnTo>
                    <a:pt x="223862" y="97040"/>
                  </a:lnTo>
                  <a:lnTo>
                    <a:pt x="234073" y="96024"/>
                  </a:lnTo>
                  <a:lnTo>
                    <a:pt x="243725" y="93065"/>
                  </a:lnTo>
                  <a:lnTo>
                    <a:pt x="252577" y="88252"/>
                  </a:lnTo>
                  <a:lnTo>
                    <a:pt x="260388" y="81724"/>
                  </a:lnTo>
                  <a:lnTo>
                    <a:pt x="268198" y="88252"/>
                  </a:lnTo>
                  <a:lnTo>
                    <a:pt x="277063" y="93065"/>
                  </a:lnTo>
                  <a:lnTo>
                    <a:pt x="286715" y="96024"/>
                  </a:lnTo>
                  <a:lnTo>
                    <a:pt x="296926" y="97040"/>
                  </a:lnTo>
                  <a:lnTo>
                    <a:pt x="307124" y="96024"/>
                  </a:lnTo>
                  <a:lnTo>
                    <a:pt x="316776" y="93052"/>
                  </a:lnTo>
                  <a:lnTo>
                    <a:pt x="325628" y="88252"/>
                  </a:lnTo>
                  <a:lnTo>
                    <a:pt x="333451" y="81724"/>
                  </a:lnTo>
                  <a:lnTo>
                    <a:pt x="341261" y="88252"/>
                  </a:lnTo>
                  <a:lnTo>
                    <a:pt x="350113" y="93052"/>
                  </a:lnTo>
                  <a:lnTo>
                    <a:pt x="359765" y="96024"/>
                  </a:lnTo>
                  <a:lnTo>
                    <a:pt x="369976" y="97040"/>
                  </a:lnTo>
                  <a:lnTo>
                    <a:pt x="372567" y="97040"/>
                  </a:lnTo>
                  <a:lnTo>
                    <a:pt x="374662" y="94945"/>
                  </a:lnTo>
                  <a:lnTo>
                    <a:pt x="374662" y="89776"/>
                  </a:lnTo>
                  <a:close/>
                </a:path>
                <a:path w="375284" h="375285">
                  <a:moveTo>
                    <a:pt x="374662" y="20256"/>
                  </a:moveTo>
                  <a:lnTo>
                    <a:pt x="372567" y="18161"/>
                  </a:lnTo>
                  <a:lnTo>
                    <a:pt x="369976" y="18161"/>
                  </a:lnTo>
                  <a:lnTo>
                    <a:pt x="360553" y="17106"/>
                  </a:lnTo>
                  <a:lnTo>
                    <a:pt x="351739" y="13995"/>
                  </a:lnTo>
                  <a:lnTo>
                    <a:pt x="343827" y="9004"/>
                  </a:lnTo>
                  <a:lnTo>
                    <a:pt x="337121" y="2235"/>
                  </a:lnTo>
                  <a:lnTo>
                    <a:pt x="335330" y="0"/>
                  </a:lnTo>
                  <a:lnTo>
                    <a:pt x="331558" y="0"/>
                  </a:lnTo>
                  <a:lnTo>
                    <a:pt x="296926" y="18161"/>
                  </a:lnTo>
                  <a:lnTo>
                    <a:pt x="287489" y="17106"/>
                  </a:lnTo>
                  <a:lnTo>
                    <a:pt x="278688" y="13995"/>
                  </a:lnTo>
                  <a:lnTo>
                    <a:pt x="270776" y="9004"/>
                  </a:lnTo>
                  <a:lnTo>
                    <a:pt x="264058" y="2235"/>
                  </a:lnTo>
                  <a:lnTo>
                    <a:pt x="263169" y="1117"/>
                  </a:lnTo>
                  <a:lnTo>
                    <a:pt x="261823" y="457"/>
                  </a:lnTo>
                  <a:lnTo>
                    <a:pt x="258965" y="457"/>
                  </a:lnTo>
                  <a:lnTo>
                    <a:pt x="257619" y="1117"/>
                  </a:lnTo>
                  <a:lnTo>
                    <a:pt x="256730" y="2235"/>
                  </a:lnTo>
                  <a:lnTo>
                    <a:pt x="250012" y="9004"/>
                  </a:lnTo>
                  <a:lnTo>
                    <a:pt x="242100" y="13995"/>
                  </a:lnTo>
                  <a:lnTo>
                    <a:pt x="233286" y="17106"/>
                  </a:lnTo>
                  <a:lnTo>
                    <a:pt x="223862" y="18161"/>
                  </a:lnTo>
                  <a:lnTo>
                    <a:pt x="214439" y="17106"/>
                  </a:lnTo>
                  <a:lnTo>
                    <a:pt x="205625" y="13995"/>
                  </a:lnTo>
                  <a:lnTo>
                    <a:pt x="197726" y="9004"/>
                  </a:lnTo>
                  <a:lnTo>
                    <a:pt x="191008" y="2235"/>
                  </a:lnTo>
                  <a:lnTo>
                    <a:pt x="189230" y="0"/>
                  </a:lnTo>
                  <a:lnTo>
                    <a:pt x="185445" y="0"/>
                  </a:lnTo>
                  <a:lnTo>
                    <a:pt x="150812" y="18161"/>
                  </a:lnTo>
                  <a:lnTo>
                    <a:pt x="141389" y="17106"/>
                  </a:lnTo>
                  <a:lnTo>
                    <a:pt x="132575" y="13995"/>
                  </a:lnTo>
                  <a:lnTo>
                    <a:pt x="124663" y="9004"/>
                  </a:lnTo>
                  <a:lnTo>
                    <a:pt x="117944" y="2235"/>
                  </a:lnTo>
                  <a:lnTo>
                    <a:pt x="116166" y="0"/>
                  </a:lnTo>
                  <a:lnTo>
                    <a:pt x="112395" y="0"/>
                  </a:lnTo>
                  <a:lnTo>
                    <a:pt x="77749" y="18161"/>
                  </a:lnTo>
                  <a:lnTo>
                    <a:pt x="68326" y="17106"/>
                  </a:lnTo>
                  <a:lnTo>
                    <a:pt x="59512" y="13995"/>
                  </a:lnTo>
                  <a:lnTo>
                    <a:pt x="51612" y="9004"/>
                  </a:lnTo>
                  <a:lnTo>
                    <a:pt x="44894" y="2235"/>
                  </a:lnTo>
                  <a:lnTo>
                    <a:pt x="43116" y="0"/>
                  </a:lnTo>
                  <a:lnTo>
                    <a:pt x="39331" y="0"/>
                  </a:lnTo>
                  <a:lnTo>
                    <a:pt x="4699" y="18161"/>
                  </a:lnTo>
                  <a:lnTo>
                    <a:pt x="2108" y="18161"/>
                  </a:lnTo>
                  <a:lnTo>
                    <a:pt x="12" y="20256"/>
                  </a:lnTo>
                  <a:lnTo>
                    <a:pt x="12" y="25425"/>
                  </a:lnTo>
                  <a:lnTo>
                    <a:pt x="2108" y="27520"/>
                  </a:lnTo>
                  <a:lnTo>
                    <a:pt x="4699" y="27520"/>
                  </a:lnTo>
                  <a:lnTo>
                    <a:pt x="14897" y="26504"/>
                  </a:lnTo>
                  <a:lnTo>
                    <a:pt x="24549" y="23545"/>
                  </a:lnTo>
                  <a:lnTo>
                    <a:pt x="33401" y="18732"/>
                  </a:lnTo>
                  <a:lnTo>
                    <a:pt x="41224" y="12204"/>
                  </a:lnTo>
                  <a:lnTo>
                    <a:pt x="49034" y="18732"/>
                  </a:lnTo>
                  <a:lnTo>
                    <a:pt x="57899" y="23545"/>
                  </a:lnTo>
                  <a:lnTo>
                    <a:pt x="67551" y="26504"/>
                  </a:lnTo>
                  <a:lnTo>
                    <a:pt x="77749" y="27520"/>
                  </a:lnTo>
                  <a:lnTo>
                    <a:pt x="87947" y="26504"/>
                  </a:lnTo>
                  <a:lnTo>
                    <a:pt x="97599" y="23545"/>
                  </a:lnTo>
                  <a:lnTo>
                    <a:pt x="106464" y="18732"/>
                  </a:lnTo>
                  <a:lnTo>
                    <a:pt x="114287" y="12204"/>
                  </a:lnTo>
                  <a:lnTo>
                    <a:pt x="122097" y="18732"/>
                  </a:lnTo>
                  <a:lnTo>
                    <a:pt x="130949" y="23545"/>
                  </a:lnTo>
                  <a:lnTo>
                    <a:pt x="140601" y="26504"/>
                  </a:lnTo>
                  <a:lnTo>
                    <a:pt x="150812" y="27520"/>
                  </a:lnTo>
                  <a:lnTo>
                    <a:pt x="161010" y="26504"/>
                  </a:lnTo>
                  <a:lnTo>
                    <a:pt x="170662" y="23545"/>
                  </a:lnTo>
                  <a:lnTo>
                    <a:pt x="179514" y="18732"/>
                  </a:lnTo>
                  <a:lnTo>
                    <a:pt x="187337" y="12204"/>
                  </a:lnTo>
                  <a:lnTo>
                    <a:pt x="195148" y="18732"/>
                  </a:lnTo>
                  <a:lnTo>
                    <a:pt x="204012" y="23545"/>
                  </a:lnTo>
                  <a:lnTo>
                    <a:pt x="213664" y="26504"/>
                  </a:lnTo>
                  <a:lnTo>
                    <a:pt x="223862" y="27520"/>
                  </a:lnTo>
                  <a:lnTo>
                    <a:pt x="234061" y="26517"/>
                  </a:lnTo>
                  <a:lnTo>
                    <a:pt x="243713" y="23545"/>
                  </a:lnTo>
                  <a:lnTo>
                    <a:pt x="252577" y="18745"/>
                  </a:lnTo>
                  <a:lnTo>
                    <a:pt x="260388" y="12204"/>
                  </a:lnTo>
                  <a:lnTo>
                    <a:pt x="268198" y="18745"/>
                  </a:lnTo>
                  <a:lnTo>
                    <a:pt x="277063" y="23545"/>
                  </a:lnTo>
                  <a:lnTo>
                    <a:pt x="286715" y="26517"/>
                  </a:lnTo>
                  <a:lnTo>
                    <a:pt x="296926" y="27520"/>
                  </a:lnTo>
                  <a:lnTo>
                    <a:pt x="307124" y="26504"/>
                  </a:lnTo>
                  <a:lnTo>
                    <a:pt x="316776" y="23545"/>
                  </a:lnTo>
                  <a:lnTo>
                    <a:pt x="325628" y="18732"/>
                  </a:lnTo>
                  <a:lnTo>
                    <a:pt x="333451" y="12204"/>
                  </a:lnTo>
                  <a:lnTo>
                    <a:pt x="341261" y="18732"/>
                  </a:lnTo>
                  <a:lnTo>
                    <a:pt x="350113" y="23545"/>
                  </a:lnTo>
                  <a:lnTo>
                    <a:pt x="359765" y="26504"/>
                  </a:lnTo>
                  <a:lnTo>
                    <a:pt x="369976" y="27520"/>
                  </a:lnTo>
                  <a:lnTo>
                    <a:pt x="372567" y="27520"/>
                  </a:lnTo>
                  <a:lnTo>
                    <a:pt x="374662" y="25425"/>
                  </a:lnTo>
                  <a:lnTo>
                    <a:pt x="374662" y="20256"/>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grpSp>
        <p:nvGrpSpPr>
          <p:cNvPr id="33" name="object 33"/>
          <p:cNvGrpSpPr/>
          <p:nvPr/>
        </p:nvGrpSpPr>
        <p:grpSpPr>
          <a:xfrm>
            <a:off x="8382147" y="3727697"/>
            <a:ext cx="459581" cy="459105"/>
            <a:chOff x="11176195" y="4970263"/>
            <a:chExt cx="612775" cy="612140"/>
          </a:xfrm>
        </p:grpSpPr>
        <p:sp>
          <p:nvSpPr>
            <p:cNvPr id="34" name="object 34"/>
            <p:cNvSpPr/>
            <p:nvPr/>
          </p:nvSpPr>
          <p:spPr>
            <a:xfrm>
              <a:off x="11176195" y="497026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5" name="object 35"/>
            <p:cNvSpPr/>
            <p:nvPr/>
          </p:nvSpPr>
          <p:spPr>
            <a:xfrm>
              <a:off x="11323190" y="5097895"/>
              <a:ext cx="346710" cy="346710"/>
            </a:xfrm>
            <a:custGeom>
              <a:avLst/>
              <a:gdLst/>
              <a:ahLst/>
              <a:cxnLst/>
              <a:rect l="l" t="t" r="r" b="b"/>
              <a:pathLst>
                <a:path w="346709" h="346710">
                  <a:moveTo>
                    <a:pt x="80056" y="0"/>
                  </a:moveTo>
                  <a:lnTo>
                    <a:pt x="72812" y="1466"/>
                  </a:lnTo>
                  <a:lnTo>
                    <a:pt x="66881" y="5481"/>
                  </a:lnTo>
                  <a:lnTo>
                    <a:pt x="62899" y="11400"/>
                  </a:lnTo>
                  <a:lnTo>
                    <a:pt x="61437" y="18630"/>
                  </a:lnTo>
                  <a:lnTo>
                    <a:pt x="61448" y="32245"/>
                  </a:lnTo>
                  <a:lnTo>
                    <a:pt x="62910" y="39450"/>
                  </a:lnTo>
                  <a:lnTo>
                    <a:pt x="66912" y="45369"/>
                  </a:lnTo>
                  <a:lnTo>
                    <a:pt x="72812" y="49348"/>
                  </a:lnTo>
                  <a:lnTo>
                    <a:pt x="80056" y="50812"/>
                  </a:lnTo>
                  <a:lnTo>
                    <a:pt x="80424" y="50812"/>
                  </a:lnTo>
                  <a:lnTo>
                    <a:pt x="80417" y="92951"/>
                  </a:lnTo>
                  <a:lnTo>
                    <a:pt x="7373" y="221246"/>
                  </a:lnTo>
                  <a:lnTo>
                    <a:pt x="1807" y="234823"/>
                  </a:lnTo>
                  <a:lnTo>
                    <a:pt x="0" y="249016"/>
                  </a:lnTo>
                  <a:lnTo>
                    <a:pt x="1942" y="263193"/>
                  </a:lnTo>
                  <a:lnTo>
                    <a:pt x="27925" y="297048"/>
                  </a:lnTo>
                  <a:lnTo>
                    <a:pt x="55710" y="304393"/>
                  </a:lnTo>
                  <a:lnTo>
                    <a:pt x="155760" y="304393"/>
                  </a:lnTo>
                  <a:lnTo>
                    <a:pt x="172314" y="321748"/>
                  </a:lnTo>
                  <a:lnTo>
                    <a:pt x="192398" y="335027"/>
                  </a:lnTo>
                  <a:lnTo>
                    <a:pt x="215309" y="343518"/>
                  </a:lnTo>
                  <a:lnTo>
                    <a:pt x="240342" y="346506"/>
                  </a:lnTo>
                  <a:lnTo>
                    <a:pt x="281618" y="338150"/>
                  </a:lnTo>
                  <a:lnTo>
                    <a:pt x="287774" y="333997"/>
                  </a:lnTo>
                  <a:lnTo>
                    <a:pt x="240342" y="333997"/>
                  </a:lnTo>
                  <a:lnTo>
                    <a:pt x="203929" y="326630"/>
                  </a:lnTo>
                  <a:lnTo>
                    <a:pt x="174166" y="306549"/>
                  </a:lnTo>
                  <a:lnTo>
                    <a:pt x="164305" y="291934"/>
                  </a:lnTo>
                  <a:lnTo>
                    <a:pt x="55612" y="291922"/>
                  </a:lnTo>
                  <a:lnTo>
                    <a:pt x="44437" y="290470"/>
                  </a:lnTo>
                  <a:lnTo>
                    <a:pt x="34182" y="286242"/>
                  </a:lnTo>
                  <a:lnTo>
                    <a:pt x="25372" y="279494"/>
                  </a:lnTo>
                  <a:lnTo>
                    <a:pt x="18435" y="270471"/>
                  </a:lnTo>
                  <a:lnTo>
                    <a:pt x="14028" y="259930"/>
                  </a:lnTo>
                  <a:lnTo>
                    <a:pt x="12532" y="249016"/>
                  </a:lnTo>
                  <a:lnTo>
                    <a:pt x="12603" y="248297"/>
                  </a:lnTo>
                  <a:lnTo>
                    <a:pt x="13919" y="237938"/>
                  </a:lnTo>
                  <a:lnTo>
                    <a:pt x="18219" y="227418"/>
                  </a:lnTo>
                  <a:lnTo>
                    <a:pt x="92159" y="97726"/>
                  </a:lnTo>
                  <a:lnTo>
                    <a:pt x="92692" y="96761"/>
                  </a:lnTo>
                  <a:lnTo>
                    <a:pt x="92981" y="95732"/>
                  </a:lnTo>
                  <a:lnTo>
                    <a:pt x="92984" y="50901"/>
                  </a:lnTo>
                  <a:lnTo>
                    <a:pt x="166708" y="50901"/>
                  </a:lnTo>
                  <a:lnTo>
                    <a:pt x="167139" y="50812"/>
                  </a:lnTo>
                  <a:lnTo>
                    <a:pt x="174338" y="49348"/>
                  </a:lnTo>
                  <a:lnTo>
                    <a:pt x="180246" y="45356"/>
                  </a:lnTo>
                  <a:lnTo>
                    <a:pt x="184232" y="39438"/>
                  </a:lnTo>
                  <a:lnTo>
                    <a:pt x="184454" y="38341"/>
                  </a:lnTo>
                  <a:lnTo>
                    <a:pt x="76715" y="38341"/>
                  </a:lnTo>
                  <a:lnTo>
                    <a:pt x="73960" y="35636"/>
                  </a:lnTo>
                  <a:lnTo>
                    <a:pt x="73985" y="15278"/>
                  </a:lnTo>
                  <a:lnTo>
                    <a:pt x="76665" y="12572"/>
                  </a:lnTo>
                  <a:lnTo>
                    <a:pt x="184467" y="12572"/>
                  </a:lnTo>
                  <a:lnTo>
                    <a:pt x="184220" y="11385"/>
                  </a:lnTo>
                  <a:lnTo>
                    <a:pt x="180238" y="5481"/>
                  </a:lnTo>
                  <a:lnTo>
                    <a:pt x="174320" y="1489"/>
                  </a:lnTo>
                  <a:lnTo>
                    <a:pt x="167076" y="25"/>
                  </a:lnTo>
                  <a:lnTo>
                    <a:pt x="80056" y="0"/>
                  </a:lnTo>
                  <a:close/>
                </a:path>
                <a:path w="346709" h="346710">
                  <a:moveTo>
                    <a:pt x="287812" y="146735"/>
                  </a:moveTo>
                  <a:lnTo>
                    <a:pt x="240342" y="146735"/>
                  </a:lnTo>
                  <a:lnTo>
                    <a:pt x="276756" y="154104"/>
                  </a:lnTo>
                  <a:lnTo>
                    <a:pt x="306519" y="174190"/>
                  </a:lnTo>
                  <a:lnTo>
                    <a:pt x="326599" y="203957"/>
                  </a:lnTo>
                  <a:lnTo>
                    <a:pt x="333967" y="240372"/>
                  </a:lnTo>
                  <a:lnTo>
                    <a:pt x="326599" y="276786"/>
                  </a:lnTo>
                  <a:lnTo>
                    <a:pt x="306519" y="306549"/>
                  </a:lnTo>
                  <a:lnTo>
                    <a:pt x="276756" y="326630"/>
                  </a:lnTo>
                  <a:lnTo>
                    <a:pt x="240342" y="333997"/>
                  </a:lnTo>
                  <a:lnTo>
                    <a:pt x="287774" y="333997"/>
                  </a:lnTo>
                  <a:lnTo>
                    <a:pt x="315367" y="315377"/>
                  </a:lnTo>
                  <a:lnTo>
                    <a:pt x="338144" y="281629"/>
                  </a:lnTo>
                  <a:lnTo>
                    <a:pt x="346502" y="240347"/>
                  </a:lnTo>
                  <a:lnTo>
                    <a:pt x="338144" y="199073"/>
                  </a:lnTo>
                  <a:lnTo>
                    <a:pt x="315367" y="165328"/>
                  </a:lnTo>
                  <a:lnTo>
                    <a:pt x="287812" y="146735"/>
                  </a:lnTo>
                  <a:close/>
                </a:path>
                <a:path w="346709" h="346710">
                  <a:moveTo>
                    <a:pt x="115695" y="156684"/>
                  </a:moveTo>
                  <a:lnTo>
                    <a:pt x="76652" y="163055"/>
                  </a:lnTo>
                  <a:lnTo>
                    <a:pt x="36622" y="229679"/>
                  </a:lnTo>
                  <a:lnTo>
                    <a:pt x="32483" y="245141"/>
                  </a:lnTo>
                  <a:lnTo>
                    <a:pt x="33548" y="253050"/>
                  </a:lnTo>
                  <a:lnTo>
                    <a:pt x="63507" y="276047"/>
                  </a:lnTo>
                  <a:lnTo>
                    <a:pt x="140431" y="276047"/>
                  </a:lnTo>
                  <a:lnTo>
                    <a:pt x="142432" y="281629"/>
                  </a:lnTo>
                  <a:lnTo>
                    <a:pt x="144826" y="286867"/>
                  </a:lnTo>
                  <a:lnTo>
                    <a:pt x="147658" y="291922"/>
                  </a:lnTo>
                  <a:lnTo>
                    <a:pt x="55710" y="291934"/>
                  </a:lnTo>
                  <a:lnTo>
                    <a:pt x="164305" y="291934"/>
                  </a:lnTo>
                  <a:lnTo>
                    <a:pt x="154085" y="276786"/>
                  </a:lnTo>
                  <a:lnTo>
                    <a:pt x="151394" y="263486"/>
                  </a:lnTo>
                  <a:lnTo>
                    <a:pt x="56840" y="263486"/>
                  </a:lnTo>
                  <a:lnTo>
                    <a:pt x="50871" y="260070"/>
                  </a:lnTo>
                  <a:lnTo>
                    <a:pt x="44178" y="248551"/>
                  </a:lnTo>
                  <a:lnTo>
                    <a:pt x="44153" y="241655"/>
                  </a:lnTo>
                  <a:lnTo>
                    <a:pt x="47480" y="235902"/>
                  </a:lnTo>
                  <a:lnTo>
                    <a:pt x="82748" y="174243"/>
                  </a:lnTo>
                  <a:lnTo>
                    <a:pt x="101123" y="169983"/>
                  </a:lnTo>
                  <a:lnTo>
                    <a:pt x="115420" y="169141"/>
                  </a:lnTo>
                  <a:lnTo>
                    <a:pt x="181646" y="169141"/>
                  </a:lnTo>
                  <a:lnTo>
                    <a:pt x="189143" y="164083"/>
                  </a:lnTo>
                  <a:lnTo>
                    <a:pt x="159840" y="164083"/>
                  </a:lnTo>
                  <a:lnTo>
                    <a:pt x="153239" y="163901"/>
                  </a:lnTo>
                  <a:lnTo>
                    <a:pt x="146906" y="162760"/>
                  </a:lnTo>
                  <a:lnTo>
                    <a:pt x="140355" y="161048"/>
                  </a:lnTo>
                  <a:lnTo>
                    <a:pt x="129237" y="158281"/>
                  </a:lnTo>
                  <a:lnTo>
                    <a:pt x="115695" y="156684"/>
                  </a:lnTo>
                  <a:close/>
                </a:path>
                <a:path w="346709" h="346710">
                  <a:moveTo>
                    <a:pt x="172553" y="176580"/>
                  </a:moveTo>
                  <a:lnTo>
                    <a:pt x="155570" y="176580"/>
                  </a:lnTo>
                  <a:lnTo>
                    <a:pt x="135651" y="222813"/>
                  </a:lnTo>
                  <a:lnTo>
                    <a:pt x="134281" y="249016"/>
                  </a:lnTo>
                  <a:lnTo>
                    <a:pt x="135110" y="256019"/>
                  </a:lnTo>
                  <a:lnTo>
                    <a:pt x="136736" y="263486"/>
                  </a:lnTo>
                  <a:lnTo>
                    <a:pt x="151394" y="263486"/>
                  </a:lnTo>
                  <a:lnTo>
                    <a:pt x="146723" y="240347"/>
                  </a:lnTo>
                  <a:lnTo>
                    <a:pt x="154085" y="203957"/>
                  </a:lnTo>
                  <a:lnTo>
                    <a:pt x="172553" y="176580"/>
                  </a:lnTo>
                  <a:close/>
                </a:path>
                <a:path w="346709" h="346710">
                  <a:moveTo>
                    <a:pt x="155540" y="176627"/>
                  </a:moveTo>
                  <a:close/>
                </a:path>
                <a:path w="346709" h="346710">
                  <a:moveTo>
                    <a:pt x="181646" y="169141"/>
                  </a:moveTo>
                  <a:lnTo>
                    <a:pt x="115420" y="169141"/>
                  </a:lnTo>
                  <a:lnTo>
                    <a:pt x="126948" y="170572"/>
                  </a:lnTo>
                  <a:lnTo>
                    <a:pt x="137015" y="173126"/>
                  </a:lnTo>
                  <a:lnTo>
                    <a:pt x="148788" y="176326"/>
                  </a:lnTo>
                  <a:lnTo>
                    <a:pt x="155540" y="176627"/>
                  </a:lnTo>
                  <a:lnTo>
                    <a:pt x="172553" y="176580"/>
                  </a:lnTo>
                  <a:lnTo>
                    <a:pt x="174166" y="174190"/>
                  </a:lnTo>
                  <a:lnTo>
                    <a:pt x="181646" y="169141"/>
                  </a:lnTo>
                  <a:close/>
                </a:path>
                <a:path w="346709" h="346710">
                  <a:moveTo>
                    <a:pt x="166708" y="50901"/>
                  </a:moveTo>
                  <a:lnTo>
                    <a:pt x="154236" y="50901"/>
                  </a:lnTo>
                  <a:lnTo>
                    <a:pt x="154236" y="95732"/>
                  </a:lnTo>
                  <a:lnTo>
                    <a:pt x="154528" y="96812"/>
                  </a:lnTo>
                  <a:lnTo>
                    <a:pt x="184818" y="149986"/>
                  </a:lnTo>
                  <a:lnTo>
                    <a:pt x="178773" y="153708"/>
                  </a:lnTo>
                  <a:lnTo>
                    <a:pt x="173185" y="158051"/>
                  </a:lnTo>
                  <a:lnTo>
                    <a:pt x="167990" y="162839"/>
                  </a:lnTo>
                  <a:lnTo>
                    <a:pt x="167457" y="162839"/>
                  </a:lnTo>
                  <a:lnTo>
                    <a:pt x="167190" y="162915"/>
                  </a:lnTo>
                  <a:lnTo>
                    <a:pt x="159840" y="164083"/>
                  </a:lnTo>
                  <a:lnTo>
                    <a:pt x="189143" y="164083"/>
                  </a:lnTo>
                  <a:lnTo>
                    <a:pt x="203929" y="154104"/>
                  </a:lnTo>
                  <a:lnTo>
                    <a:pt x="240342" y="146735"/>
                  </a:lnTo>
                  <a:lnTo>
                    <a:pt x="287812" y="146735"/>
                  </a:lnTo>
                  <a:lnTo>
                    <a:pt x="283803" y="144030"/>
                  </a:lnTo>
                  <a:lnTo>
                    <a:pt x="195791" y="144030"/>
                  </a:lnTo>
                  <a:lnTo>
                    <a:pt x="166708" y="92951"/>
                  </a:lnTo>
                  <a:lnTo>
                    <a:pt x="166708" y="50901"/>
                  </a:lnTo>
                  <a:close/>
                </a:path>
                <a:path w="346709" h="346710">
                  <a:moveTo>
                    <a:pt x="240342" y="134200"/>
                  </a:moveTo>
                  <a:lnTo>
                    <a:pt x="228580" y="134867"/>
                  </a:lnTo>
                  <a:lnTo>
                    <a:pt x="217190" y="136774"/>
                  </a:lnTo>
                  <a:lnTo>
                    <a:pt x="206238" y="139855"/>
                  </a:lnTo>
                  <a:lnTo>
                    <a:pt x="195791" y="144030"/>
                  </a:lnTo>
                  <a:lnTo>
                    <a:pt x="283803" y="144030"/>
                  </a:lnTo>
                  <a:lnTo>
                    <a:pt x="281618" y="142556"/>
                  </a:lnTo>
                  <a:lnTo>
                    <a:pt x="240342" y="134200"/>
                  </a:lnTo>
                  <a:close/>
                </a:path>
                <a:path w="346709" h="346710">
                  <a:moveTo>
                    <a:pt x="184467" y="12572"/>
                  </a:moveTo>
                  <a:lnTo>
                    <a:pt x="170467" y="12572"/>
                  </a:lnTo>
                  <a:lnTo>
                    <a:pt x="173223" y="15278"/>
                  </a:lnTo>
                  <a:lnTo>
                    <a:pt x="173173" y="35636"/>
                  </a:lnTo>
                  <a:lnTo>
                    <a:pt x="170518" y="38341"/>
                  </a:lnTo>
                  <a:lnTo>
                    <a:pt x="184454" y="38341"/>
                  </a:lnTo>
                  <a:lnTo>
                    <a:pt x="185686" y="32245"/>
                  </a:lnTo>
                  <a:lnTo>
                    <a:pt x="185692" y="18630"/>
                  </a:lnTo>
                  <a:lnTo>
                    <a:pt x="184467" y="12572"/>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pic>
          <p:nvPicPr>
            <p:cNvPr id="36" name="object 36"/>
            <p:cNvPicPr/>
            <p:nvPr/>
          </p:nvPicPr>
          <p:blipFill>
            <a:blip r:embed="rId6" cstate="print"/>
            <a:stretch>
              <a:fillRect/>
            </a:stretch>
          </p:blipFill>
          <p:spPr>
            <a:xfrm>
              <a:off x="11481841" y="5255880"/>
              <a:ext cx="163394" cy="148455"/>
            </a:xfrm>
            <a:prstGeom prst="rect">
              <a:avLst/>
            </a:prstGeom>
          </p:spPr>
        </p:pic>
      </p:grpSp>
      <p:grpSp>
        <p:nvGrpSpPr>
          <p:cNvPr id="37" name="object 37"/>
          <p:cNvGrpSpPr/>
          <p:nvPr/>
        </p:nvGrpSpPr>
        <p:grpSpPr>
          <a:xfrm>
            <a:off x="8382147" y="4340155"/>
            <a:ext cx="459581" cy="459105"/>
            <a:chOff x="11176195" y="5786873"/>
            <a:chExt cx="612775" cy="612140"/>
          </a:xfrm>
        </p:grpSpPr>
        <p:sp>
          <p:nvSpPr>
            <p:cNvPr id="38" name="object 38"/>
            <p:cNvSpPr/>
            <p:nvPr/>
          </p:nvSpPr>
          <p:spPr>
            <a:xfrm>
              <a:off x="11176195" y="5786873"/>
              <a:ext cx="612775" cy="612140"/>
            </a:xfrm>
            <a:custGeom>
              <a:avLst/>
              <a:gdLst/>
              <a:ahLst/>
              <a:cxnLst/>
              <a:rect l="l" t="t" r="r" b="b"/>
              <a:pathLst>
                <a:path w="612775" h="612139">
                  <a:moveTo>
                    <a:pt x="302002" y="0"/>
                  </a:moveTo>
                  <a:lnTo>
                    <a:pt x="247049" y="5591"/>
                  </a:lnTo>
                  <a:lnTo>
                    <a:pt x="194687" y="22478"/>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8"/>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1"/>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7"/>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9" name="object 39"/>
            <p:cNvSpPr/>
            <p:nvPr/>
          </p:nvSpPr>
          <p:spPr>
            <a:xfrm>
              <a:off x="11315688" y="5930899"/>
              <a:ext cx="330200" cy="316230"/>
            </a:xfrm>
            <a:custGeom>
              <a:avLst/>
              <a:gdLst/>
              <a:ahLst/>
              <a:cxnLst/>
              <a:rect l="l" t="t" r="r" b="b"/>
              <a:pathLst>
                <a:path w="330200" h="316229">
                  <a:moveTo>
                    <a:pt x="72605" y="228053"/>
                  </a:moveTo>
                  <a:lnTo>
                    <a:pt x="70573" y="223989"/>
                  </a:lnTo>
                  <a:lnTo>
                    <a:pt x="63055" y="221462"/>
                  </a:lnTo>
                  <a:lnTo>
                    <a:pt x="59004" y="223532"/>
                  </a:lnTo>
                  <a:lnTo>
                    <a:pt x="49339" y="252552"/>
                  </a:lnTo>
                  <a:lnTo>
                    <a:pt x="51371" y="256616"/>
                  </a:lnTo>
                  <a:lnTo>
                    <a:pt x="55880" y="258127"/>
                  </a:lnTo>
                  <a:lnTo>
                    <a:pt x="56642" y="258241"/>
                  </a:lnTo>
                  <a:lnTo>
                    <a:pt x="57391" y="258229"/>
                  </a:lnTo>
                  <a:lnTo>
                    <a:pt x="60401" y="258229"/>
                  </a:lnTo>
                  <a:lnTo>
                    <a:pt x="63195" y="256324"/>
                  </a:lnTo>
                  <a:lnTo>
                    <a:pt x="72605" y="228053"/>
                  </a:lnTo>
                  <a:close/>
                </a:path>
                <a:path w="330200" h="316229">
                  <a:moveTo>
                    <a:pt x="86956" y="285432"/>
                  </a:moveTo>
                  <a:lnTo>
                    <a:pt x="84924" y="281368"/>
                  </a:lnTo>
                  <a:lnTo>
                    <a:pt x="77406" y="278853"/>
                  </a:lnTo>
                  <a:lnTo>
                    <a:pt x="73355" y="280911"/>
                  </a:lnTo>
                  <a:lnTo>
                    <a:pt x="63690" y="309930"/>
                  </a:lnTo>
                  <a:lnTo>
                    <a:pt x="65722" y="313994"/>
                  </a:lnTo>
                  <a:lnTo>
                    <a:pt x="70231" y="315506"/>
                  </a:lnTo>
                  <a:lnTo>
                    <a:pt x="70993" y="315620"/>
                  </a:lnTo>
                  <a:lnTo>
                    <a:pt x="71742" y="315607"/>
                  </a:lnTo>
                  <a:lnTo>
                    <a:pt x="74752" y="315607"/>
                  </a:lnTo>
                  <a:lnTo>
                    <a:pt x="77546" y="313702"/>
                  </a:lnTo>
                  <a:lnTo>
                    <a:pt x="86956" y="285432"/>
                  </a:lnTo>
                  <a:close/>
                </a:path>
                <a:path w="330200" h="316229">
                  <a:moveTo>
                    <a:pt x="130238" y="46482"/>
                  </a:moveTo>
                  <a:lnTo>
                    <a:pt x="129540" y="38595"/>
                  </a:lnTo>
                  <a:lnTo>
                    <a:pt x="126034" y="35648"/>
                  </a:lnTo>
                  <a:lnTo>
                    <a:pt x="122123" y="36029"/>
                  </a:lnTo>
                  <a:lnTo>
                    <a:pt x="89801" y="58661"/>
                  </a:lnTo>
                  <a:lnTo>
                    <a:pt x="85902" y="75831"/>
                  </a:lnTo>
                  <a:lnTo>
                    <a:pt x="88823" y="79324"/>
                  </a:lnTo>
                  <a:lnTo>
                    <a:pt x="93395" y="79692"/>
                  </a:lnTo>
                  <a:lnTo>
                    <a:pt x="97091" y="79692"/>
                  </a:lnTo>
                  <a:lnTo>
                    <a:pt x="100215" y="76885"/>
                  </a:lnTo>
                  <a:lnTo>
                    <a:pt x="101066" y="67271"/>
                  </a:lnTo>
                  <a:lnTo>
                    <a:pt x="103632" y="61747"/>
                  </a:lnTo>
                  <a:lnTo>
                    <a:pt x="111975" y="53403"/>
                  </a:lnTo>
                  <a:lnTo>
                    <a:pt x="117500" y="50838"/>
                  </a:lnTo>
                  <a:lnTo>
                    <a:pt x="127317" y="49974"/>
                  </a:lnTo>
                  <a:lnTo>
                    <a:pt x="130238" y="46482"/>
                  </a:lnTo>
                  <a:close/>
                </a:path>
                <a:path w="330200" h="316229">
                  <a:moveTo>
                    <a:pt x="244754" y="285432"/>
                  </a:moveTo>
                  <a:lnTo>
                    <a:pt x="242722" y="281368"/>
                  </a:lnTo>
                  <a:lnTo>
                    <a:pt x="235204" y="278853"/>
                  </a:lnTo>
                  <a:lnTo>
                    <a:pt x="231152" y="280911"/>
                  </a:lnTo>
                  <a:lnTo>
                    <a:pt x="221488" y="309930"/>
                  </a:lnTo>
                  <a:lnTo>
                    <a:pt x="223520" y="313994"/>
                  </a:lnTo>
                  <a:lnTo>
                    <a:pt x="228028" y="315506"/>
                  </a:lnTo>
                  <a:lnTo>
                    <a:pt x="228790" y="315620"/>
                  </a:lnTo>
                  <a:lnTo>
                    <a:pt x="229539" y="315607"/>
                  </a:lnTo>
                  <a:lnTo>
                    <a:pt x="232549" y="315607"/>
                  </a:lnTo>
                  <a:lnTo>
                    <a:pt x="235343" y="313702"/>
                  </a:lnTo>
                  <a:lnTo>
                    <a:pt x="244754" y="285432"/>
                  </a:lnTo>
                  <a:close/>
                </a:path>
                <a:path w="330200" h="316229">
                  <a:moveTo>
                    <a:pt x="287794" y="228053"/>
                  </a:moveTo>
                  <a:lnTo>
                    <a:pt x="285762" y="223989"/>
                  </a:lnTo>
                  <a:lnTo>
                    <a:pt x="278244" y="221462"/>
                  </a:lnTo>
                  <a:lnTo>
                    <a:pt x="274193" y="223532"/>
                  </a:lnTo>
                  <a:lnTo>
                    <a:pt x="264528" y="252552"/>
                  </a:lnTo>
                  <a:lnTo>
                    <a:pt x="266560" y="256616"/>
                  </a:lnTo>
                  <a:lnTo>
                    <a:pt x="271068" y="258127"/>
                  </a:lnTo>
                  <a:lnTo>
                    <a:pt x="271830" y="258241"/>
                  </a:lnTo>
                  <a:lnTo>
                    <a:pt x="272580" y="258229"/>
                  </a:lnTo>
                  <a:lnTo>
                    <a:pt x="275590" y="258229"/>
                  </a:lnTo>
                  <a:lnTo>
                    <a:pt x="278384" y="256324"/>
                  </a:lnTo>
                  <a:lnTo>
                    <a:pt x="287794" y="228053"/>
                  </a:lnTo>
                  <a:close/>
                </a:path>
                <a:path w="330200" h="316229">
                  <a:moveTo>
                    <a:pt x="329971" y="139890"/>
                  </a:moveTo>
                  <a:lnTo>
                    <a:pt x="326085" y="118516"/>
                  </a:lnTo>
                  <a:lnTo>
                    <a:pt x="315645" y="100876"/>
                  </a:lnTo>
                  <a:lnTo>
                    <a:pt x="315645" y="139852"/>
                  </a:lnTo>
                  <a:lnTo>
                    <a:pt x="311962" y="158013"/>
                  </a:lnTo>
                  <a:lnTo>
                    <a:pt x="301967" y="172808"/>
                  </a:lnTo>
                  <a:lnTo>
                    <a:pt x="287147" y="182816"/>
                  </a:lnTo>
                  <a:lnTo>
                    <a:pt x="268998" y="186499"/>
                  </a:lnTo>
                  <a:lnTo>
                    <a:pt x="60972" y="186499"/>
                  </a:lnTo>
                  <a:lnTo>
                    <a:pt x="42824" y="182816"/>
                  </a:lnTo>
                  <a:lnTo>
                    <a:pt x="28016" y="172808"/>
                  </a:lnTo>
                  <a:lnTo>
                    <a:pt x="18021" y="157988"/>
                  </a:lnTo>
                  <a:lnTo>
                    <a:pt x="14351" y="139852"/>
                  </a:lnTo>
                  <a:lnTo>
                    <a:pt x="17780" y="122288"/>
                  </a:lnTo>
                  <a:lnTo>
                    <a:pt x="27190" y="107759"/>
                  </a:lnTo>
                  <a:lnTo>
                    <a:pt x="41275" y="97650"/>
                  </a:lnTo>
                  <a:lnTo>
                    <a:pt x="58686" y="93370"/>
                  </a:lnTo>
                  <a:lnTo>
                    <a:pt x="60744" y="93268"/>
                  </a:lnTo>
                  <a:lnTo>
                    <a:pt x="62636" y="92303"/>
                  </a:lnTo>
                  <a:lnTo>
                    <a:pt x="65201" y="89141"/>
                  </a:lnTo>
                  <a:lnTo>
                    <a:pt x="65735" y="87172"/>
                  </a:lnTo>
                  <a:lnTo>
                    <a:pt x="65684" y="86639"/>
                  </a:lnTo>
                  <a:lnTo>
                    <a:pt x="64846" y="81470"/>
                  </a:lnTo>
                  <a:lnTo>
                    <a:pt x="64566" y="78320"/>
                  </a:lnTo>
                  <a:lnTo>
                    <a:pt x="64566" y="75311"/>
                  </a:lnTo>
                  <a:lnTo>
                    <a:pt x="69367" y="51600"/>
                  </a:lnTo>
                  <a:lnTo>
                    <a:pt x="82448" y="32219"/>
                  </a:lnTo>
                  <a:lnTo>
                    <a:pt x="101828" y="19138"/>
                  </a:lnTo>
                  <a:lnTo>
                    <a:pt x="125539" y="14338"/>
                  </a:lnTo>
                  <a:lnTo>
                    <a:pt x="140208" y="16141"/>
                  </a:lnTo>
                  <a:lnTo>
                    <a:pt x="153847" y="21336"/>
                  </a:lnTo>
                  <a:lnTo>
                    <a:pt x="165862" y="29616"/>
                  </a:lnTo>
                  <a:lnTo>
                    <a:pt x="175704" y="40703"/>
                  </a:lnTo>
                  <a:lnTo>
                    <a:pt x="177812" y="43751"/>
                  </a:lnTo>
                  <a:lnTo>
                    <a:pt x="181902" y="44691"/>
                  </a:lnTo>
                  <a:lnTo>
                    <a:pt x="211632" y="35864"/>
                  </a:lnTo>
                  <a:lnTo>
                    <a:pt x="231813" y="39801"/>
                  </a:lnTo>
                  <a:lnTo>
                    <a:pt x="248539" y="50584"/>
                  </a:lnTo>
                  <a:lnTo>
                    <a:pt x="260223" y="66700"/>
                  </a:lnTo>
                  <a:lnTo>
                    <a:pt x="265264" y="86639"/>
                  </a:lnTo>
                  <a:lnTo>
                    <a:pt x="265468" y="90271"/>
                  </a:lnTo>
                  <a:lnTo>
                    <a:pt x="268363" y="93167"/>
                  </a:lnTo>
                  <a:lnTo>
                    <a:pt x="312267" y="122478"/>
                  </a:lnTo>
                  <a:lnTo>
                    <a:pt x="315645" y="139852"/>
                  </a:lnTo>
                  <a:lnTo>
                    <a:pt x="315645" y="100876"/>
                  </a:lnTo>
                  <a:lnTo>
                    <a:pt x="315366" y="100393"/>
                  </a:lnTo>
                  <a:lnTo>
                    <a:pt x="299186" y="86995"/>
                  </a:lnTo>
                  <a:lnTo>
                    <a:pt x="278968" y="79806"/>
                  </a:lnTo>
                  <a:lnTo>
                    <a:pt x="271208" y="56718"/>
                  </a:lnTo>
                  <a:lnTo>
                    <a:pt x="238429" y="27533"/>
                  </a:lnTo>
                  <a:lnTo>
                    <a:pt x="211620" y="21526"/>
                  </a:lnTo>
                  <a:lnTo>
                    <a:pt x="204431" y="21907"/>
                  </a:lnTo>
                  <a:lnTo>
                    <a:pt x="197345" y="23050"/>
                  </a:lnTo>
                  <a:lnTo>
                    <a:pt x="190423" y="24930"/>
                  </a:lnTo>
                  <a:lnTo>
                    <a:pt x="183718" y="27533"/>
                  </a:lnTo>
                  <a:lnTo>
                    <a:pt x="171792" y="15925"/>
                  </a:lnTo>
                  <a:lnTo>
                    <a:pt x="169227" y="14338"/>
                  </a:lnTo>
                  <a:lnTo>
                    <a:pt x="157759" y="7264"/>
                  </a:lnTo>
                  <a:lnTo>
                    <a:pt x="142163" y="1866"/>
                  </a:lnTo>
                  <a:lnTo>
                    <a:pt x="125539" y="0"/>
                  </a:lnTo>
                  <a:lnTo>
                    <a:pt x="96253" y="5930"/>
                  </a:lnTo>
                  <a:lnTo>
                    <a:pt x="72301" y="22098"/>
                  </a:lnTo>
                  <a:lnTo>
                    <a:pt x="56146" y="46037"/>
                  </a:lnTo>
                  <a:lnTo>
                    <a:pt x="50215" y="75311"/>
                  </a:lnTo>
                  <a:lnTo>
                    <a:pt x="50279" y="78295"/>
                  </a:lnTo>
                  <a:lnTo>
                    <a:pt x="50380" y="79895"/>
                  </a:lnTo>
                  <a:lnTo>
                    <a:pt x="30365" y="87172"/>
                  </a:lnTo>
                  <a:lnTo>
                    <a:pt x="14389" y="100545"/>
                  </a:lnTo>
                  <a:lnTo>
                    <a:pt x="3822" y="118579"/>
                  </a:lnTo>
                  <a:lnTo>
                    <a:pt x="0" y="139890"/>
                  </a:lnTo>
                  <a:lnTo>
                    <a:pt x="4813" y="163614"/>
                  </a:lnTo>
                  <a:lnTo>
                    <a:pt x="17894" y="182994"/>
                  </a:lnTo>
                  <a:lnTo>
                    <a:pt x="37261" y="196062"/>
                  </a:lnTo>
                  <a:lnTo>
                    <a:pt x="60972" y="200850"/>
                  </a:lnTo>
                  <a:lnTo>
                    <a:pt x="130276" y="200850"/>
                  </a:lnTo>
                  <a:lnTo>
                    <a:pt x="117881" y="246189"/>
                  </a:lnTo>
                  <a:lnTo>
                    <a:pt x="117005" y="249313"/>
                  </a:lnTo>
                  <a:lnTo>
                    <a:pt x="117640" y="252717"/>
                  </a:lnTo>
                  <a:lnTo>
                    <a:pt x="121742" y="258127"/>
                  </a:lnTo>
                  <a:lnTo>
                    <a:pt x="124866" y="259676"/>
                  </a:lnTo>
                  <a:lnTo>
                    <a:pt x="151536" y="259676"/>
                  </a:lnTo>
                  <a:lnTo>
                    <a:pt x="147078" y="303860"/>
                  </a:lnTo>
                  <a:lnTo>
                    <a:pt x="146608" y="309105"/>
                  </a:lnTo>
                  <a:lnTo>
                    <a:pt x="149821" y="313766"/>
                  </a:lnTo>
                  <a:lnTo>
                    <a:pt x="155905" y="315493"/>
                  </a:lnTo>
                  <a:lnTo>
                    <a:pt x="156908" y="315620"/>
                  </a:lnTo>
                  <a:lnTo>
                    <a:pt x="161899" y="315620"/>
                  </a:lnTo>
                  <a:lnTo>
                    <a:pt x="206197" y="231000"/>
                  </a:lnTo>
                  <a:lnTo>
                    <a:pt x="207289" y="228739"/>
                  </a:lnTo>
                  <a:lnTo>
                    <a:pt x="207086" y="224853"/>
                  </a:lnTo>
                  <a:lnTo>
                    <a:pt x="203123" y="218516"/>
                  </a:lnTo>
                  <a:lnTo>
                    <a:pt x="199898" y="216738"/>
                  </a:lnTo>
                  <a:lnTo>
                    <a:pt x="199720" y="216636"/>
                  </a:lnTo>
                  <a:lnTo>
                    <a:pt x="195948" y="216636"/>
                  </a:lnTo>
                  <a:lnTo>
                    <a:pt x="190182" y="216674"/>
                  </a:lnTo>
                  <a:lnTo>
                    <a:pt x="190182" y="231063"/>
                  </a:lnTo>
                  <a:lnTo>
                    <a:pt x="163360" y="285534"/>
                  </a:lnTo>
                  <a:lnTo>
                    <a:pt x="166827" y="251206"/>
                  </a:lnTo>
                  <a:lnTo>
                    <a:pt x="166154" y="249199"/>
                  </a:lnTo>
                  <a:lnTo>
                    <a:pt x="163436" y="246189"/>
                  </a:lnTo>
                  <a:lnTo>
                    <a:pt x="161505" y="245338"/>
                  </a:lnTo>
                  <a:lnTo>
                    <a:pt x="132994" y="245338"/>
                  </a:lnTo>
                  <a:lnTo>
                    <a:pt x="145161" y="200863"/>
                  </a:lnTo>
                  <a:lnTo>
                    <a:pt x="165760" y="200863"/>
                  </a:lnTo>
                  <a:lnTo>
                    <a:pt x="159143" y="224155"/>
                  </a:lnTo>
                  <a:lnTo>
                    <a:pt x="159575" y="226491"/>
                  </a:lnTo>
                  <a:lnTo>
                    <a:pt x="160921" y="228282"/>
                  </a:lnTo>
                  <a:lnTo>
                    <a:pt x="162280" y="230073"/>
                  </a:lnTo>
                  <a:lnTo>
                    <a:pt x="164109" y="231063"/>
                  </a:lnTo>
                  <a:lnTo>
                    <a:pt x="166674" y="231127"/>
                  </a:lnTo>
                  <a:lnTo>
                    <a:pt x="190182" y="231063"/>
                  </a:lnTo>
                  <a:lnTo>
                    <a:pt x="190182" y="216674"/>
                  </a:lnTo>
                  <a:lnTo>
                    <a:pt x="176149" y="216738"/>
                  </a:lnTo>
                  <a:lnTo>
                    <a:pt x="180657" y="200863"/>
                  </a:lnTo>
                  <a:lnTo>
                    <a:pt x="269062" y="200850"/>
                  </a:lnTo>
                  <a:lnTo>
                    <a:pt x="292722" y="196062"/>
                  </a:lnTo>
                  <a:lnTo>
                    <a:pt x="306882" y="186499"/>
                  </a:lnTo>
                  <a:lnTo>
                    <a:pt x="312089" y="182994"/>
                  </a:lnTo>
                  <a:lnTo>
                    <a:pt x="325170" y="163601"/>
                  </a:lnTo>
                  <a:lnTo>
                    <a:pt x="329971" y="139890"/>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
        <p:nvSpPr>
          <p:cNvPr id="40" name="object 40"/>
          <p:cNvSpPr txBox="1"/>
          <p:nvPr/>
        </p:nvSpPr>
        <p:spPr>
          <a:xfrm>
            <a:off x="8242801" y="2293725"/>
            <a:ext cx="1130141" cy="332783"/>
          </a:xfrm>
          <a:prstGeom prst="rect">
            <a:avLst/>
          </a:prstGeom>
        </p:spPr>
        <p:txBody>
          <a:bodyPr vert="horz" wrap="square" lIns="0" tIns="9525" rIns="0" bIns="0" rtlCol="0">
            <a:spAutoFit/>
          </a:bodyPr>
          <a:lstStyle/>
          <a:p>
            <a:pPr marL="9525" defTabSz="685800" hangingPunct="1">
              <a:spcBef>
                <a:spcPts val="75"/>
              </a:spcBef>
            </a:pPr>
            <a:r>
              <a:rPr sz="2100" b="1" spc="-19" dirty="0">
                <a:solidFill>
                  <a:srgbClr val="ABD5E1"/>
                </a:solidFill>
                <a:latin typeface="Gilroy-Black"/>
                <a:cs typeface="Gilroy-Black"/>
              </a:rPr>
              <a:t>IMPACTS</a:t>
            </a:r>
            <a:endParaRPr sz="2100" dirty="0">
              <a:solidFill>
                <a:sysClr val="windowText" lastClr="000000"/>
              </a:solidFill>
              <a:latin typeface="Gilroy-Black"/>
              <a:cs typeface="Gilroy-Black"/>
            </a:endParaRPr>
          </a:p>
        </p:txBody>
      </p:sp>
      <p:pic>
        <p:nvPicPr>
          <p:cNvPr id="41" name="object 41"/>
          <p:cNvPicPr/>
          <p:nvPr/>
        </p:nvPicPr>
        <p:blipFill>
          <a:blip r:embed="rId7" cstate="print"/>
          <a:stretch>
            <a:fillRect/>
          </a:stretch>
        </p:blipFill>
        <p:spPr>
          <a:xfrm>
            <a:off x="4687225" y="2345709"/>
            <a:ext cx="106010" cy="169629"/>
          </a:xfrm>
          <a:prstGeom prst="rect">
            <a:avLst/>
          </a:prstGeom>
        </p:spPr>
      </p:pic>
      <p:pic>
        <p:nvPicPr>
          <p:cNvPr id="42" name="object 42"/>
          <p:cNvPicPr/>
          <p:nvPr/>
        </p:nvPicPr>
        <p:blipFill>
          <a:blip r:embed="rId8" cstate="print"/>
          <a:stretch>
            <a:fillRect/>
          </a:stretch>
        </p:blipFill>
        <p:spPr>
          <a:xfrm>
            <a:off x="781893" y="5540536"/>
            <a:ext cx="459392" cy="458874"/>
          </a:xfrm>
          <a:prstGeom prst="rect">
            <a:avLst/>
          </a:prstGeom>
        </p:spPr>
      </p:pic>
      <p:pic>
        <p:nvPicPr>
          <p:cNvPr id="43" name="object 43"/>
          <p:cNvPicPr/>
          <p:nvPr/>
        </p:nvPicPr>
        <p:blipFill>
          <a:blip r:embed="rId9" cstate="print"/>
          <a:stretch>
            <a:fillRect/>
          </a:stretch>
        </p:blipFill>
        <p:spPr>
          <a:xfrm>
            <a:off x="4273943" y="2633696"/>
            <a:ext cx="117942" cy="162248"/>
          </a:xfrm>
          <a:prstGeom prst="rect">
            <a:avLst/>
          </a:prstGeom>
        </p:spPr>
      </p:pic>
      <p:pic>
        <p:nvPicPr>
          <p:cNvPr id="44" name="object 44"/>
          <p:cNvPicPr/>
          <p:nvPr/>
        </p:nvPicPr>
        <p:blipFill>
          <a:blip r:embed="rId10" cstate="print"/>
          <a:stretch>
            <a:fillRect/>
          </a:stretch>
        </p:blipFill>
        <p:spPr>
          <a:xfrm>
            <a:off x="4000547" y="3110679"/>
            <a:ext cx="148685" cy="68999"/>
          </a:xfrm>
          <a:prstGeom prst="rect">
            <a:avLst/>
          </a:prstGeom>
        </p:spPr>
      </p:pic>
      <p:sp>
        <p:nvSpPr>
          <p:cNvPr id="45" name="object 45"/>
          <p:cNvSpPr/>
          <p:nvPr/>
        </p:nvSpPr>
        <p:spPr>
          <a:xfrm>
            <a:off x="5143173" y="2205362"/>
            <a:ext cx="36195" cy="182403"/>
          </a:xfrm>
          <a:custGeom>
            <a:avLst/>
            <a:gdLst/>
            <a:ahLst/>
            <a:cxnLst/>
            <a:rect l="l" t="t" r="r" b="b"/>
            <a:pathLst>
              <a:path w="48259" h="243205">
                <a:moveTo>
                  <a:pt x="24498" y="0"/>
                </a:moveTo>
                <a:lnTo>
                  <a:pt x="12687" y="533"/>
                </a:lnTo>
                <a:lnTo>
                  <a:pt x="4127" y="3733"/>
                </a:lnTo>
                <a:lnTo>
                  <a:pt x="6019" y="8051"/>
                </a:lnTo>
                <a:lnTo>
                  <a:pt x="6996" y="16303"/>
                </a:lnTo>
                <a:lnTo>
                  <a:pt x="7062" y="33777"/>
                </a:lnTo>
                <a:lnTo>
                  <a:pt x="6321" y="57891"/>
                </a:lnTo>
                <a:lnTo>
                  <a:pt x="2194" y="137525"/>
                </a:lnTo>
                <a:lnTo>
                  <a:pt x="687" y="178308"/>
                </a:lnTo>
                <a:lnTo>
                  <a:pt x="420" y="206222"/>
                </a:lnTo>
                <a:lnTo>
                  <a:pt x="1460" y="219074"/>
                </a:lnTo>
                <a:lnTo>
                  <a:pt x="2387" y="221526"/>
                </a:lnTo>
                <a:lnTo>
                  <a:pt x="1892" y="226161"/>
                </a:lnTo>
                <a:lnTo>
                  <a:pt x="0" y="233006"/>
                </a:lnTo>
                <a:lnTo>
                  <a:pt x="4584" y="234086"/>
                </a:lnTo>
                <a:lnTo>
                  <a:pt x="16687" y="230670"/>
                </a:lnTo>
                <a:lnTo>
                  <a:pt x="23482" y="233121"/>
                </a:lnTo>
                <a:lnTo>
                  <a:pt x="25438" y="236854"/>
                </a:lnTo>
                <a:lnTo>
                  <a:pt x="27343" y="241185"/>
                </a:lnTo>
                <a:lnTo>
                  <a:pt x="32448" y="242887"/>
                </a:lnTo>
                <a:lnTo>
                  <a:pt x="36753" y="240982"/>
                </a:lnTo>
                <a:lnTo>
                  <a:pt x="41607" y="227126"/>
                </a:lnTo>
                <a:lnTo>
                  <a:pt x="43133" y="199872"/>
                </a:lnTo>
                <a:lnTo>
                  <a:pt x="41324" y="170838"/>
                </a:lnTo>
                <a:lnTo>
                  <a:pt x="36169" y="151637"/>
                </a:lnTo>
                <a:lnTo>
                  <a:pt x="32194" y="144741"/>
                </a:lnTo>
                <a:lnTo>
                  <a:pt x="32499" y="141833"/>
                </a:lnTo>
                <a:lnTo>
                  <a:pt x="37147" y="142328"/>
                </a:lnTo>
                <a:lnTo>
                  <a:pt x="42062" y="131357"/>
                </a:lnTo>
                <a:lnTo>
                  <a:pt x="45885" y="102484"/>
                </a:lnTo>
                <a:lnTo>
                  <a:pt x="47916" y="63402"/>
                </a:lnTo>
                <a:lnTo>
                  <a:pt x="47459" y="21805"/>
                </a:lnTo>
                <a:lnTo>
                  <a:pt x="46370" y="9565"/>
                </a:lnTo>
                <a:lnTo>
                  <a:pt x="43213" y="2844"/>
                </a:lnTo>
                <a:lnTo>
                  <a:pt x="36438" y="153"/>
                </a:lnTo>
                <a:lnTo>
                  <a:pt x="24498"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46" name="object 46"/>
          <p:cNvPicPr/>
          <p:nvPr/>
        </p:nvPicPr>
        <p:blipFill>
          <a:blip r:embed="rId11" cstate="print"/>
          <a:stretch>
            <a:fillRect/>
          </a:stretch>
        </p:blipFill>
        <p:spPr>
          <a:xfrm>
            <a:off x="6852775" y="5905606"/>
            <a:ext cx="123704" cy="155563"/>
          </a:xfrm>
          <a:prstGeom prst="rect">
            <a:avLst/>
          </a:prstGeom>
        </p:spPr>
      </p:pic>
      <p:pic>
        <p:nvPicPr>
          <p:cNvPr id="47" name="object 47"/>
          <p:cNvPicPr/>
          <p:nvPr/>
        </p:nvPicPr>
        <p:blipFill>
          <a:blip r:embed="rId12" cstate="print"/>
          <a:stretch>
            <a:fillRect/>
          </a:stretch>
        </p:blipFill>
        <p:spPr>
          <a:xfrm>
            <a:off x="7191175" y="5561405"/>
            <a:ext cx="142406" cy="141892"/>
          </a:xfrm>
          <a:prstGeom prst="rect">
            <a:avLst/>
          </a:prstGeom>
        </p:spPr>
      </p:pic>
      <p:pic>
        <p:nvPicPr>
          <p:cNvPr id="48" name="object 48"/>
          <p:cNvPicPr/>
          <p:nvPr/>
        </p:nvPicPr>
        <p:blipFill>
          <a:blip r:embed="rId13" cstate="print"/>
          <a:stretch>
            <a:fillRect/>
          </a:stretch>
        </p:blipFill>
        <p:spPr>
          <a:xfrm>
            <a:off x="7360623" y="5136754"/>
            <a:ext cx="155071" cy="49449"/>
          </a:xfrm>
          <a:prstGeom prst="rect">
            <a:avLst/>
          </a:prstGeom>
        </p:spPr>
      </p:pic>
      <p:pic>
        <p:nvPicPr>
          <p:cNvPr id="49" name="object 49"/>
          <p:cNvPicPr/>
          <p:nvPr/>
        </p:nvPicPr>
        <p:blipFill>
          <a:blip r:embed="rId14" cstate="print"/>
          <a:stretch>
            <a:fillRect/>
          </a:stretch>
        </p:blipFill>
        <p:spPr>
          <a:xfrm>
            <a:off x="6497594" y="6104708"/>
            <a:ext cx="58184" cy="179546"/>
          </a:xfrm>
          <a:prstGeom prst="rect">
            <a:avLst/>
          </a:prstGeom>
        </p:spPr>
      </p:pic>
      <p:sp>
        <p:nvSpPr>
          <p:cNvPr id="50" name="object 50"/>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dirty="0">
              <a:solidFill>
                <a:sysClr val="windowText" lastClr="000000"/>
              </a:solidFill>
              <a:latin typeface="Gilroy-Black"/>
              <a:cs typeface="Gilroy-Black"/>
            </a:endParaRPr>
          </a:p>
        </p:txBody>
      </p:sp>
      <p:grpSp>
        <p:nvGrpSpPr>
          <p:cNvPr id="51" name="object 51"/>
          <p:cNvGrpSpPr/>
          <p:nvPr/>
        </p:nvGrpSpPr>
        <p:grpSpPr>
          <a:xfrm>
            <a:off x="10401302" y="342895"/>
            <a:ext cx="311468" cy="311468"/>
            <a:chOff x="13868403" y="457194"/>
            <a:chExt cx="415290" cy="415290"/>
          </a:xfrm>
        </p:grpSpPr>
        <p:pic>
          <p:nvPicPr>
            <p:cNvPr id="52" name="object 52"/>
            <p:cNvPicPr/>
            <p:nvPr/>
          </p:nvPicPr>
          <p:blipFill>
            <a:blip r:embed="rId15" cstate="print"/>
            <a:stretch>
              <a:fillRect/>
            </a:stretch>
          </p:blipFill>
          <p:spPr>
            <a:xfrm>
              <a:off x="14033415" y="556596"/>
              <a:ext cx="84696" cy="84683"/>
            </a:xfrm>
            <a:prstGeom prst="rect">
              <a:avLst/>
            </a:prstGeom>
          </p:spPr>
        </p:pic>
        <p:sp>
          <p:nvSpPr>
            <p:cNvPr id="53" name="object 53"/>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grpSp>
        <p:nvGrpSpPr>
          <p:cNvPr id="54" name="object 54"/>
          <p:cNvGrpSpPr/>
          <p:nvPr/>
        </p:nvGrpSpPr>
        <p:grpSpPr>
          <a:xfrm>
            <a:off x="513541" y="6534154"/>
            <a:ext cx="895350" cy="101918"/>
            <a:chOff x="684721" y="8712206"/>
            <a:chExt cx="1193800" cy="135890"/>
          </a:xfrm>
        </p:grpSpPr>
        <p:pic>
          <p:nvPicPr>
            <p:cNvPr id="55" name="object 55"/>
            <p:cNvPicPr/>
            <p:nvPr/>
          </p:nvPicPr>
          <p:blipFill>
            <a:blip r:embed="rId16" cstate="print"/>
            <a:stretch>
              <a:fillRect/>
            </a:stretch>
          </p:blipFill>
          <p:spPr>
            <a:xfrm>
              <a:off x="684721" y="8712206"/>
              <a:ext cx="389831" cy="135496"/>
            </a:xfrm>
            <a:prstGeom prst="rect">
              <a:avLst/>
            </a:prstGeom>
          </p:spPr>
        </p:pic>
        <p:pic>
          <p:nvPicPr>
            <p:cNvPr id="56" name="object 56"/>
            <p:cNvPicPr/>
            <p:nvPr/>
          </p:nvPicPr>
          <p:blipFill>
            <a:blip r:embed="rId17" cstate="print"/>
            <a:stretch>
              <a:fillRect/>
            </a:stretch>
          </p:blipFill>
          <p:spPr>
            <a:xfrm>
              <a:off x="1094191" y="8749324"/>
              <a:ext cx="350323" cy="98386"/>
            </a:xfrm>
            <a:prstGeom prst="rect">
              <a:avLst/>
            </a:prstGeom>
          </p:spPr>
        </p:pic>
        <p:pic>
          <p:nvPicPr>
            <p:cNvPr id="57" name="object 57"/>
            <p:cNvPicPr/>
            <p:nvPr/>
          </p:nvPicPr>
          <p:blipFill>
            <a:blip r:embed="rId18" cstate="print"/>
            <a:stretch>
              <a:fillRect/>
            </a:stretch>
          </p:blipFill>
          <p:spPr>
            <a:xfrm>
              <a:off x="1469082" y="8712207"/>
              <a:ext cx="409209" cy="135501"/>
            </a:xfrm>
            <a:prstGeom prst="rect">
              <a:avLst/>
            </a:prstGeom>
          </p:spPr>
        </p:pic>
      </p:grpSp>
      <p:pic>
        <p:nvPicPr>
          <p:cNvPr id="58" name="object 58"/>
          <p:cNvPicPr/>
          <p:nvPr/>
        </p:nvPicPr>
        <p:blipFill>
          <a:blip r:embed="rId19" cstate="print"/>
          <a:stretch>
            <a:fillRect/>
          </a:stretch>
        </p:blipFill>
        <p:spPr>
          <a:xfrm>
            <a:off x="318627" y="6505713"/>
            <a:ext cx="152413" cy="152410"/>
          </a:xfrm>
          <a:prstGeom prst="rect">
            <a:avLst/>
          </a:prstGeom>
        </p:spPr>
      </p:pic>
      <p:sp>
        <p:nvSpPr>
          <p:cNvPr id="59" name="object 7">
            <a:extLst>
              <a:ext uri="{FF2B5EF4-FFF2-40B4-BE49-F238E27FC236}">
                <a16:creationId xmlns:a16="http://schemas.microsoft.com/office/drawing/2014/main" id="{1772561A-BC41-FC48-2CB4-5F7756DE0B20}"/>
              </a:ext>
            </a:extLst>
          </p:cNvPr>
          <p:cNvSpPr txBox="1"/>
          <p:nvPr/>
        </p:nvSpPr>
        <p:spPr>
          <a:xfrm>
            <a:off x="9035411" y="5116410"/>
            <a:ext cx="1513046" cy="217367"/>
          </a:xfrm>
          <a:prstGeom prst="rect">
            <a:avLst/>
          </a:prstGeom>
        </p:spPr>
        <p:txBody>
          <a:bodyPr vert="horz" wrap="square" lIns="0" tIns="9525" rIns="0" bIns="0" rtlCol="0">
            <a:spAutoFit/>
          </a:bodyPr>
          <a:lstStyle/>
          <a:p>
            <a:pPr marL="9525" defTabSz="685800" hangingPunct="1">
              <a:spcBef>
                <a:spcPts val="75"/>
              </a:spcBef>
            </a:pPr>
            <a:r>
              <a:rPr lang="en-US" sz="1350" b="1" dirty="0">
                <a:solidFill>
                  <a:srgbClr val="FFFFFF"/>
                </a:solidFill>
                <a:latin typeface="Gilroy-SemiBold"/>
                <a:cs typeface="Gilroy-SemiBold"/>
              </a:rPr>
              <a:t>Ocean warming</a:t>
            </a:r>
            <a:endParaRPr sz="1350" dirty="0">
              <a:solidFill>
                <a:sysClr val="windowText" lastClr="000000"/>
              </a:solidFill>
              <a:latin typeface="Gilroy-SemiBold"/>
              <a:cs typeface="Gilroy-SemiBold"/>
            </a:endParaRPr>
          </a:p>
        </p:txBody>
      </p:sp>
      <p:grpSp>
        <p:nvGrpSpPr>
          <p:cNvPr id="62" name="object 30">
            <a:extLst>
              <a:ext uri="{FF2B5EF4-FFF2-40B4-BE49-F238E27FC236}">
                <a16:creationId xmlns:a16="http://schemas.microsoft.com/office/drawing/2014/main" id="{540FBF7B-C162-53CF-198D-CE5BD411F9D1}"/>
              </a:ext>
            </a:extLst>
          </p:cNvPr>
          <p:cNvGrpSpPr/>
          <p:nvPr/>
        </p:nvGrpSpPr>
        <p:grpSpPr>
          <a:xfrm>
            <a:off x="8396941" y="4969913"/>
            <a:ext cx="459581" cy="459105"/>
            <a:chOff x="11176195" y="4087303"/>
            <a:chExt cx="612775" cy="612140"/>
          </a:xfrm>
        </p:grpSpPr>
        <p:sp>
          <p:nvSpPr>
            <p:cNvPr id="63" name="object 31">
              <a:extLst>
                <a:ext uri="{FF2B5EF4-FFF2-40B4-BE49-F238E27FC236}">
                  <a16:creationId xmlns:a16="http://schemas.microsoft.com/office/drawing/2014/main" id="{F450539C-089D-7113-4354-E78882829FC3}"/>
                </a:ext>
              </a:extLst>
            </p:cNvPr>
            <p:cNvSpPr/>
            <p:nvPr/>
          </p:nvSpPr>
          <p:spPr>
            <a:xfrm>
              <a:off x="11176195" y="408730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64" name="object 32">
              <a:extLst>
                <a:ext uri="{FF2B5EF4-FFF2-40B4-BE49-F238E27FC236}">
                  <a16:creationId xmlns:a16="http://schemas.microsoft.com/office/drawing/2014/main" id="{07D3EC42-4B5D-6107-0242-C599233367F5}"/>
                </a:ext>
              </a:extLst>
            </p:cNvPr>
            <p:cNvSpPr/>
            <p:nvPr/>
          </p:nvSpPr>
          <p:spPr>
            <a:xfrm>
              <a:off x="11295025" y="4205795"/>
              <a:ext cx="375285" cy="375285"/>
            </a:xfrm>
            <a:custGeom>
              <a:avLst/>
              <a:gdLst/>
              <a:ahLst/>
              <a:cxnLst/>
              <a:rect l="l" t="t" r="r" b="b"/>
              <a:pathLst>
                <a:path w="375284" h="375285">
                  <a:moveTo>
                    <a:pt x="67017" y="88722"/>
                  </a:moveTo>
                  <a:lnTo>
                    <a:pt x="65773" y="86029"/>
                  </a:lnTo>
                  <a:lnTo>
                    <a:pt x="59029" y="83553"/>
                  </a:lnTo>
                  <a:lnTo>
                    <a:pt x="55016" y="81267"/>
                  </a:lnTo>
                  <a:lnTo>
                    <a:pt x="48996" y="76390"/>
                  </a:lnTo>
                  <a:lnTo>
                    <a:pt x="46799" y="74180"/>
                  </a:lnTo>
                  <a:lnTo>
                    <a:pt x="43992" y="70637"/>
                  </a:lnTo>
                  <a:lnTo>
                    <a:pt x="42646" y="69989"/>
                  </a:lnTo>
                  <a:lnTo>
                    <a:pt x="39789" y="69989"/>
                  </a:lnTo>
                  <a:lnTo>
                    <a:pt x="38442" y="70637"/>
                  </a:lnTo>
                  <a:lnTo>
                    <a:pt x="37553" y="71755"/>
                  </a:lnTo>
                  <a:lnTo>
                    <a:pt x="30835" y="78511"/>
                  </a:lnTo>
                  <a:lnTo>
                    <a:pt x="22923" y="83515"/>
                  </a:lnTo>
                  <a:lnTo>
                    <a:pt x="14109" y="86626"/>
                  </a:lnTo>
                  <a:lnTo>
                    <a:pt x="4686" y="87693"/>
                  </a:lnTo>
                  <a:lnTo>
                    <a:pt x="2095" y="87693"/>
                  </a:lnTo>
                  <a:lnTo>
                    <a:pt x="0" y="89789"/>
                  </a:lnTo>
                  <a:lnTo>
                    <a:pt x="0" y="94957"/>
                  </a:lnTo>
                  <a:lnTo>
                    <a:pt x="2095" y="97053"/>
                  </a:lnTo>
                  <a:lnTo>
                    <a:pt x="4686" y="97053"/>
                  </a:lnTo>
                  <a:lnTo>
                    <a:pt x="14897" y="96037"/>
                  </a:lnTo>
                  <a:lnTo>
                    <a:pt x="24549" y="93065"/>
                  </a:lnTo>
                  <a:lnTo>
                    <a:pt x="33401" y="88252"/>
                  </a:lnTo>
                  <a:lnTo>
                    <a:pt x="41224" y="81724"/>
                  </a:lnTo>
                  <a:lnTo>
                    <a:pt x="44005" y="84404"/>
                  </a:lnTo>
                  <a:lnTo>
                    <a:pt x="49923" y="89192"/>
                  </a:lnTo>
                  <a:lnTo>
                    <a:pt x="54838" y="91998"/>
                  </a:lnTo>
                  <a:lnTo>
                    <a:pt x="62547" y="94818"/>
                  </a:lnTo>
                  <a:lnTo>
                    <a:pt x="65252" y="93573"/>
                  </a:lnTo>
                  <a:lnTo>
                    <a:pt x="67017" y="88722"/>
                  </a:lnTo>
                  <a:close/>
                </a:path>
                <a:path w="375284" h="375285">
                  <a:moveTo>
                    <a:pt x="301599" y="228815"/>
                  </a:moveTo>
                  <a:lnTo>
                    <a:pt x="299504" y="226720"/>
                  </a:lnTo>
                  <a:lnTo>
                    <a:pt x="296913" y="226720"/>
                  </a:lnTo>
                  <a:lnTo>
                    <a:pt x="287489" y="225653"/>
                  </a:lnTo>
                  <a:lnTo>
                    <a:pt x="278688" y="222554"/>
                  </a:lnTo>
                  <a:lnTo>
                    <a:pt x="270776" y="217551"/>
                  </a:lnTo>
                  <a:lnTo>
                    <a:pt x="264058" y="210781"/>
                  </a:lnTo>
                  <a:lnTo>
                    <a:pt x="262280" y="208546"/>
                  </a:lnTo>
                  <a:lnTo>
                    <a:pt x="258495" y="208546"/>
                  </a:lnTo>
                  <a:lnTo>
                    <a:pt x="223862" y="226720"/>
                  </a:lnTo>
                  <a:lnTo>
                    <a:pt x="214439" y="225653"/>
                  </a:lnTo>
                  <a:lnTo>
                    <a:pt x="205625" y="222554"/>
                  </a:lnTo>
                  <a:lnTo>
                    <a:pt x="197713" y="217551"/>
                  </a:lnTo>
                  <a:lnTo>
                    <a:pt x="190995" y="210781"/>
                  </a:lnTo>
                  <a:lnTo>
                    <a:pt x="189217" y="208546"/>
                  </a:lnTo>
                  <a:lnTo>
                    <a:pt x="185432" y="208546"/>
                  </a:lnTo>
                  <a:lnTo>
                    <a:pt x="150799" y="226720"/>
                  </a:lnTo>
                  <a:lnTo>
                    <a:pt x="141376" y="225653"/>
                  </a:lnTo>
                  <a:lnTo>
                    <a:pt x="132575" y="222554"/>
                  </a:lnTo>
                  <a:lnTo>
                    <a:pt x="124663" y="217551"/>
                  </a:lnTo>
                  <a:lnTo>
                    <a:pt x="117944" y="210781"/>
                  </a:lnTo>
                  <a:lnTo>
                    <a:pt x="117055" y="209664"/>
                  </a:lnTo>
                  <a:lnTo>
                    <a:pt x="115697" y="209016"/>
                  </a:lnTo>
                  <a:lnTo>
                    <a:pt x="112839" y="209016"/>
                  </a:lnTo>
                  <a:lnTo>
                    <a:pt x="111493" y="209664"/>
                  </a:lnTo>
                  <a:lnTo>
                    <a:pt x="110604" y="210781"/>
                  </a:lnTo>
                  <a:lnTo>
                    <a:pt x="103886" y="217551"/>
                  </a:lnTo>
                  <a:lnTo>
                    <a:pt x="95973" y="222554"/>
                  </a:lnTo>
                  <a:lnTo>
                    <a:pt x="87172" y="225653"/>
                  </a:lnTo>
                  <a:lnTo>
                    <a:pt x="77749" y="226720"/>
                  </a:lnTo>
                  <a:lnTo>
                    <a:pt x="68326" y="225653"/>
                  </a:lnTo>
                  <a:lnTo>
                    <a:pt x="59512" y="222554"/>
                  </a:lnTo>
                  <a:lnTo>
                    <a:pt x="51600" y="217551"/>
                  </a:lnTo>
                  <a:lnTo>
                    <a:pt x="44881" y="210781"/>
                  </a:lnTo>
                  <a:lnTo>
                    <a:pt x="43103" y="208546"/>
                  </a:lnTo>
                  <a:lnTo>
                    <a:pt x="39331" y="208546"/>
                  </a:lnTo>
                  <a:lnTo>
                    <a:pt x="4686" y="226720"/>
                  </a:lnTo>
                  <a:lnTo>
                    <a:pt x="2095" y="226720"/>
                  </a:lnTo>
                  <a:lnTo>
                    <a:pt x="0" y="228815"/>
                  </a:lnTo>
                  <a:lnTo>
                    <a:pt x="0" y="233984"/>
                  </a:lnTo>
                  <a:lnTo>
                    <a:pt x="2095" y="236080"/>
                  </a:lnTo>
                  <a:lnTo>
                    <a:pt x="4686" y="236080"/>
                  </a:lnTo>
                  <a:lnTo>
                    <a:pt x="14897" y="235064"/>
                  </a:lnTo>
                  <a:lnTo>
                    <a:pt x="24536" y="232092"/>
                  </a:lnTo>
                  <a:lnTo>
                    <a:pt x="33401" y="227279"/>
                  </a:lnTo>
                  <a:lnTo>
                    <a:pt x="41211" y="220751"/>
                  </a:lnTo>
                  <a:lnTo>
                    <a:pt x="49034" y="227279"/>
                  </a:lnTo>
                  <a:lnTo>
                    <a:pt x="57886" y="232092"/>
                  </a:lnTo>
                  <a:lnTo>
                    <a:pt x="67551" y="235064"/>
                  </a:lnTo>
                  <a:lnTo>
                    <a:pt x="77749" y="236080"/>
                  </a:lnTo>
                  <a:lnTo>
                    <a:pt x="87947" y="235064"/>
                  </a:lnTo>
                  <a:lnTo>
                    <a:pt x="97599" y="232092"/>
                  </a:lnTo>
                  <a:lnTo>
                    <a:pt x="106451" y="227291"/>
                  </a:lnTo>
                  <a:lnTo>
                    <a:pt x="114274" y="220764"/>
                  </a:lnTo>
                  <a:lnTo>
                    <a:pt x="122097" y="227291"/>
                  </a:lnTo>
                  <a:lnTo>
                    <a:pt x="130949" y="232092"/>
                  </a:lnTo>
                  <a:lnTo>
                    <a:pt x="140601" y="235064"/>
                  </a:lnTo>
                  <a:lnTo>
                    <a:pt x="150799" y="236080"/>
                  </a:lnTo>
                  <a:lnTo>
                    <a:pt x="161010" y="235064"/>
                  </a:lnTo>
                  <a:lnTo>
                    <a:pt x="170649" y="232092"/>
                  </a:lnTo>
                  <a:lnTo>
                    <a:pt x="179514" y="227279"/>
                  </a:lnTo>
                  <a:lnTo>
                    <a:pt x="187325" y="220751"/>
                  </a:lnTo>
                  <a:lnTo>
                    <a:pt x="195148" y="227279"/>
                  </a:lnTo>
                  <a:lnTo>
                    <a:pt x="204000" y="232092"/>
                  </a:lnTo>
                  <a:lnTo>
                    <a:pt x="213664" y="235064"/>
                  </a:lnTo>
                  <a:lnTo>
                    <a:pt x="223862" y="236080"/>
                  </a:lnTo>
                  <a:lnTo>
                    <a:pt x="234061" y="235064"/>
                  </a:lnTo>
                  <a:lnTo>
                    <a:pt x="243713" y="232092"/>
                  </a:lnTo>
                  <a:lnTo>
                    <a:pt x="252564" y="227279"/>
                  </a:lnTo>
                  <a:lnTo>
                    <a:pt x="260388" y="220751"/>
                  </a:lnTo>
                  <a:lnTo>
                    <a:pt x="268211" y="227279"/>
                  </a:lnTo>
                  <a:lnTo>
                    <a:pt x="277063" y="232092"/>
                  </a:lnTo>
                  <a:lnTo>
                    <a:pt x="286715" y="235064"/>
                  </a:lnTo>
                  <a:lnTo>
                    <a:pt x="296913" y="236080"/>
                  </a:lnTo>
                  <a:lnTo>
                    <a:pt x="299504" y="236080"/>
                  </a:lnTo>
                  <a:lnTo>
                    <a:pt x="301599" y="233984"/>
                  </a:lnTo>
                  <a:lnTo>
                    <a:pt x="301599" y="228815"/>
                  </a:lnTo>
                  <a:close/>
                </a:path>
                <a:path w="375284" h="375285">
                  <a:moveTo>
                    <a:pt x="374662" y="367842"/>
                  </a:moveTo>
                  <a:lnTo>
                    <a:pt x="372567" y="365747"/>
                  </a:lnTo>
                  <a:lnTo>
                    <a:pt x="369976" y="365747"/>
                  </a:lnTo>
                  <a:lnTo>
                    <a:pt x="360553" y="364680"/>
                  </a:lnTo>
                  <a:lnTo>
                    <a:pt x="351739" y="361581"/>
                  </a:lnTo>
                  <a:lnTo>
                    <a:pt x="343827" y="356577"/>
                  </a:lnTo>
                  <a:lnTo>
                    <a:pt x="337108" y="349821"/>
                  </a:lnTo>
                  <a:lnTo>
                    <a:pt x="335343" y="347586"/>
                  </a:lnTo>
                  <a:lnTo>
                    <a:pt x="331558" y="347586"/>
                  </a:lnTo>
                  <a:lnTo>
                    <a:pt x="296913" y="365747"/>
                  </a:lnTo>
                  <a:lnTo>
                    <a:pt x="287489" y="364680"/>
                  </a:lnTo>
                  <a:lnTo>
                    <a:pt x="278676" y="361581"/>
                  </a:lnTo>
                  <a:lnTo>
                    <a:pt x="270776" y="356577"/>
                  </a:lnTo>
                  <a:lnTo>
                    <a:pt x="264058" y="349821"/>
                  </a:lnTo>
                  <a:lnTo>
                    <a:pt x="263169" y="348703"/>
                  </a:lnTo>
                  <a:lnTo>
                    <a:pt x="261823" y="348043"/>
                  </a:lnTo>
                  <a:lnTo>
                    <a:pt x="258965" y="348043"/>
                  </a:lnTo>
                  <a:lnTo>
                    <a:pt x="257619" y="348703"/>
                  </a:lnTo>
                  <a:lnTo>
                    <a:pt x="256730" y="349821"/>
                  </a:lnTo>
                  <a:lnTo>
                    <a:pt x="249999" y="356577"/>
                  </a:lnTo>
                  <a:lnTo>
                    <a:pt x="242087" y="361581"/>
                  </a:lnTo>
                  <a:lnTo>
                    <a:pt x="233286" y="364680"/>
                  </a:lnTo>
                  <a:lnTo>
                    <a:pt x="223862" y="365747"/>
                  </a:lnTo>
                  <a:lnTo>
                    <a:pt x="214439" y="364680"/>
                  </a:lnTo>
                  <a:lnTo>
                    <a:pt x="205625" y="361581"/>
                  </a:lnTo>
                  <a:lnTo>
                    <a:pt x="197726" y="356577"/>
                  </a:lnTo>
                  <a:lnTo>
                    <a:pt x="191008" y="349821"/>
                  </a:lnTo>
                  <a:lnTo>
                    <a:pt x="189230" y="347586"/>
                  </a:lnTo>
                  <a:lnTo>
                    <a:pt x="185445" y="347586"/>
                  </a:lnTo>
                  <a:lnTo>
                    <a:pt x="150812" y="365747"/>
                  </a:lnTo>
                  <a:lnTo>
                    <a:pt x="141389" y="364680"/>
                  </a:lnTo>
                  <a:lnTo>
                    <a:pt x="132575" y="361581"/>
                  </a:lnTo>
                  <a:lnTo>
                    <a:pt x="124663" y="356577"/>
                  </a:lnTo>
                  <a:lnTo>
                    <a:pt x="117944" y="349821"/>
                  </a:lnTo>
                  <a:lnTo>
                    <a:pt x="116166" y="347586"/>
                  </a:lnTo>
                  <a:lnTo>
                    <a:pt x="112395" y="347586"/>
                  </a:lnTo>
                  <a:lnTo>
                    <a:pt x="77749" y="365747"/>
                  </a:lnTo>
                  <a:lnTo>
                    <a:pt x="68326" y="364680"/>
                  </a:lnTo>
                  <a:lnTo>
                    <a:pt x="59512" y="361581"/>
                  </a:lnTo>
                  <a:lnTo>
                    <a:pt x="51612" y="356577"/>
                  </a:lnTo>
                  <a:lnTo>
                    <a:pt x="44894" y="349821"/>
                  </a:lnTo>
                  <a:lnTo>
                    <a:pt x="43116" y="347586"/>
                  </a:lnTo>
                  <a:lnTo>
                    <a:pt x="39331" y="347586"/>
                  </a:lnTo>
                  <a:lnTo>
                    <a:pt x="4699" y="365747"/>
                  </a:lnTo>
                  <a:lnTo>
                    <a:pt x="2108" y="365747"/>
                  </a:lnTo>
                  <a:lnTo>
                    <a:pt x="12" y="367842"/>
                  </a:lnTo>
                  <a:lnTo>
                    <a:pt x="12" y="373011"/>
                  </a:lnTo>
                  <a:lnTo>
                    <a:pt x="2108" y="375119"/>
                  </a:lnTo>
                  <a:lnTo>
                    <a:pt x="4699" y="375119"/>
                  </a:lnTo>
                  <a:lnTo>
                    <a:pt x="14897" y="374103"/>
                  </a:lnTo>
                  <a:lnTo>
                    <a:pt x="24549" y="371132"/>
                  </a:lnTo>
                  <a:lnTo>
                    <a:pt x="33401" y="366331"/>
                  </a:lnTo>
                  <a:lnTo>
                    <a:pt x="41224" y="359791"/>
                  </a:lnTo>
                  <a:lnTo>
                    <a:pt x="49034" y="366331"/>
                  </a:lnTo>
                  <a:lnTo>
                    <a:pt x="57886" y="371132"/>
                  </a:lnTo>
                  <a:lnTo>
                    <a:pt x="67538" y="374103"/>
                  </a:lnTo>
                  <a:lnTo>
                    <a:pt x="77749" y="375119"/>
                  </a:lnTo>
                  <a:lnTo>
                    <a:pt x="87947" y="374103"/>
                  </a:lnTo>
                  <a:lnTo>
                    <a:pt x="97599" y="371132"/>
                  </a:lnTo>
                  <a:lnTo>
                    <a:pt x="106464" y="366331"/>
                  </a:lnTo>
                  <a:lnTo>
                    <a:pt x="114287" y="359791"/>
                  </a:lnTo>
                  <a:lnTo>
                    <a:pt x="122097" y="366331"/>
                  </a:lnTo>
                  <a:lnTo>
                    <a:pt x="130949" y="371132"/>
                  </a:lnTo>
                  <a:lnTo>
                    <a:pt x="140601" y="374103"/>
                  </a:lnTo>
                  <a:lnTo>
                    <a:pt x="150812" y="375119"/>
                  </a:lnTo>
                  <a:lnTo>
                    <a:pt x="161010" y="374103"/>
                  </a:lnTo>
                  <a:lnTo>
                    <a:pt x="170662" y="371132"/>
                  </a:lnTo>
                  <a:lnTo>
                    <a:pt x="179514" y="366331"/>
                  </a:lnTo>
                  <a:lnTo>
                    <a:pt x="187337" y="359791"/>
                  </a:lnTo>
                  <a:lnTo>
                    <a:pt x="195148" y="366331"/>
                  </a:lnTo>
                  <a:lnTo>
                    <a:pt x="204012" y="371132"/>
                  </a:lnTo>
                  <a:lnTo>
                    <a:pt x="213664" y="374103"/>
                  </a:lnTo>
                  <a:lnTo>
                    <a:pt x="223862" y="375119"/>
                  </a:lnTo>
                  <a:lnTo>
                    <a:pt x="234061" y="374103"/>
                  </a:lnTo>
                  <a:lnTo>
                    <a:pt x="243713" y="371132"/>
                  </a:lnTo>
                  <a:lnTo>
                    <a:pt x="252564" y="366331"/>
                  </a:lnTo>
                  <a:lnTo>
                    <a:pt x="260388" y="359791"/>
                  </a:lnTo>
                  <a:lnTo>
                    <a:pt x="268198" y="366331"/>
                  </a:lnTo>
                  <a:lnTo>
                    <a:pt x="277063" y="371132"/>
                  </a:lnTo>
                  <a:lnTo>
                    <a:pt x="286715" y="374103"/>
                  </a:lnTo>
                  <a:lnTo>
                    <a:pt x="296913" y="375119"/>
                  </a:lnTo>
                  <a:lnTo>
                    <a:pt x="307111" y="374103"/>
                  </a:lnTo>
                  <a:lnTo>
                    <a:pt x="316763" y="371132"/>
                  </a:lnTo>
                  <a:lnTo>
                    <a:pt x="325628" y="366331"/>
                  </a:lnTo>
                  <a:lnTo>
                    <a:pt x="333451" y="359791"/>
                  </a:lnTo>
                  <a:lnTo>
                    <a:pt x="341261" y="366331"/>
                  </a:lnTo>
                  <a:lnTo>
                    <a:pt x="350113" y="371132"/>
                  </a:lnTo>
                  <a:lnTo>
                    <a:pt x="359765" y="374103"/>
                  </a:lnTo>
                  <a:lnTo>
                    <a:pt x="369976" y="375119"/>
                  </a:lnTo>
                  <a:lnTo>
                    <a:pt x="372567" y="375119"/>
                  </a:lnTo>
                  <a:lnTo>
                    <a:pt x="374662" y="373011"/>
                  </a:lnTo>
                  <a:lnTo>
                    <a:pt x="374662" y="367842"/>
                  </a:lnTo>
                  <a:close/>
                </a:path>
                <a:path w="375284" h="375285">
                  <a:moveTo>
                    <a:pt x="374662" y="298323"/>
                  </a:moveTo>
                  <a:lnTo>
                    <a:pt x="372567" y="296227"/>
                  </a:lnTo>
                  <a:lnTo>
                    <a:pt x="369976" y="296227"/>
                  </a:lnTo>
                  <a:lnTo>
                    <a:pt x="360553" y="295173"/>
                  </a:lnTo>
                  <a:lnTo>
                    <a:pt x="351739" y="292061"/>
                  </a:lnTo>
                  <a:lnTo>
                    <a:pt x="343827" y="287070"/>
                  </a:lnTo>
                  <a:lnTo>
                    <a:pt x="337121" y="280301"/>
                  </a:lnTo>
                  <a:lnTo>
                    <a:pt x="335330" y="278066"/>
                  </a:lnTo>
                  <a:lnTo>
                    <a:pt x="331558" y="278066"/>
                  </a:lnTo>
                  <a:lnTo>
                    <a:pt x="296926" y="296227"/>
                  </a:lnTo>
                  <a:lnTo>
                    <a:pt x="287489" y="295173"/>
                  </a:lnTo>
                  <a:lnTo>
                    <a:pt x="278688" y="292061"/>
                  </a:lnTo>
                  <a:lnTo>
                    <a:pt x="270776" y="287070"/>
                  </a:lnTo>
                  <a:lnTo>
                    <a:pt x="264058" y="280301"/>
                  </a:lnTo>
                  <a:lnTo>
                    <a:pt x="263169" y="279184"/>
                  </a:lnTo>
                  <a:lnTo>
                    <a:pt x="261823" y="278523"/>
                  </a:lnTo>
                  <a:lnTo>
                    <a:pt x="258965" y="278523"/>
                  </a:lnTo>
                  <a:lnTo>
                    <a:pt x="257619" y="279184"/>
                  </a:lnTo>
                  <a:lnTo>
                    <a:pt x="256730" y="280301"/>
                  </a:lnTo>
                  <a:lnTo>
                    <a:pt x="250012" y="287070"/>
                  </a:lnTo>
                  <a:lnTo>
                    <a:pt x="242100" y="292061"/>
                  </a:lnTo>
                  <a:lnTo>
                    <a:pt x="233286" y="295173"/>
                  </a:lnTo>
                  <a:lnTo>
                    <a:pt x="223862" y="296227"/>
                  </a:lnTo>
                  <a:lnTo>
                    <a:pt x="214439" y="295173"/>
                  </a:lnTo>
                  <a:lnTo>
                    <a:pt x="205625" y="292061"/>
                  </a:lnTo>
                  <a:lnTo>
                    <a:pt x="197726" y="287070"/>
                  </a:lnTo>
                  <a:lnTo>
                    <a:pt x="191008" y="280301"/>
                  </a:lnTo>
                  <a:lnTo>
                    <a:pt x="189230" y="278066"/>
                  </a:lnTo>
                  <a:lnTo>
                    <a:pt x="185445" y="278066"/>
                  </a:lnTo>
                  <a:lnTo>
                    <a:pt x="150812" y="296227"/>
                  </a:lnTo>
                  <a:lnTo>
                    <a:pt x="141389" y="295173"/>
                  </a:lnTo>
                  <a:lnTo>
                    <a:pt x="132575" y="292061"/>
                  </a:lnTo>
                  <a:lnTo>
                    <a:pt x="124663" y="287070"/>
                  </a:lnTo>
                  <a:lnTo>
                    <a:pt x="117944" y="280301"/>
                  </a:lnTo>
                  <a:lnTo>
                    <a:pt x="116166" y="278066"/>
                  </a:lnTo>
                  <a:lnTo>
                    <a:pt x="112395" y="278066"/>
                  </a:lnTo>
                  <a:lnTo>
                    <a:pt x="77749" y="296227"/>
                  </a:lnTo>
                  <a:lnTo>
                    <a:pt x="68326" y="295173"/>
                  </a:lnTo>
                  <a:lnTo>
                    <a:pt x="59512" y="292061"/>
                  </a:lnTo>
                  <a:lnTo>
                    <a:pt x="51612" y="287070"/>
                  </a:lnTo>
                  <a:lnTo>
                    <a:pt x="44894" y="280301"/>
                  </a:lnTo>
                  <a:lnTo>
                    <a:pt x="43116" y="278066"/>
                  </a:lnTo>
                  <a:lnTo>
                    <a:pt x="39331" y="278066"/>
                  </a:lnTo>
                  <a:lnTo>
                    <a:pt x="4699" y="296227"/>
                  </a:lnTo>
                  <a:lnTo>
                    <a:pt x="2108" y="296227"/>
                  </a:lnTo>
                  <a:lnTo>
                    <a:pt x="12" y="298323"/>
                  </a:lnTo>
                  <a:lnTo>
                    <a:pt x="12" y="303491"/>
                  </a:lnTo>
                  <a:lnTo>
                    <a:pt x="2108" y="305587"/>
                  </a:lnTo>
                  <a:lnTo>
                    <a:pt x="4699" y="305587"/>
                  </a:lnTo>
                  <a:lnTo>
                    <a:pt x="14897" y="304571"/>
                  </a:lnTo>
                  <a:lnTo>
                    <a:pt x="24549" y="301612"/>
                  </a:lnTo>
                  <a:lnTo>
                    <a:pt x="33401" y="296799"/>
                  </a:lnTo>
                  <a:lnTo>
                    <a:pt x="41224" y="290271"/>
                  </a:lnTo>
                  <a:lnTo>
                    <a:pt x="49034" y="296799"/>
                  </a:lnTo>
                  <a:lnTo>
                    <a:pt x="57899" y="301612"/>
                  </a:lnTo>
                  <a:lnTo>
                    <a:pt x="67551" y="304571"/>
                  </a:lnTo>
                  <a:lnTo>
                    <a:pt x="77749" y="305587"/>
                  </a:lnTo>
                  <a:lnTo>
                    <a:pt x="87947" y="304571"/>
                  </a:lnTo>
                  <a:lnTo>
                    <a:pt x="97599" y="301612"/>
                  </a:lnTo>
                  <a:lnTo>
                    <a:pt x="106464" y="296799"/>
                  </a:lnTo>
                  <a:lnTo>
                    <a:pt x="114287" y="290271"/>
                  </a:lnTo>
                  <a:lnTo>
                    <a:pt x="122097" y="296799"/>
                  </a:lnTo>
                  <a:lnTo>
                    <a:pt x="130949" y="301612"/>
                  </a:lnTo>
                  <a:lnTo>
                    <a:pt x="140601" y="304571"/>
                  </a:lnTo>
                  <a:lnTo>
                    <a:pt x="150812" y="305587"/>
                  </a:lnTo>
                  <a:lnTo>
                    <a:pt x="161010" y="304571"/>
                  </a:lnTo>
                  <a:lnTo>
                    <a:pt x="170662" y="301612"/>
                  </a:lnTo>
                  <a:lnTo>
                    <a:pt x="179514" y="296799"/>
                  </a:lnTo>
                  <a:lnTo>
                    <a:pt x="187337" y="290271"/>
                  </a:lnTo>
                  <a:lnTo>
                    <a:pt x="195148" y="296799"/>
                  </a:lnTo>
                  <a:lnTo>
                    <a:pt x="204012" y="301612"/>
                  </a:lnTo>
                  <a:lnTo>
                    <a:pt x="213664" y="304571"/>
                  </a:lnTo>
                  <a:lnTo>
                    <a:pt x="223862" y="305587"/>
                  </a:lnTo>
                  <a:lnTo>
                    <a:pt x="234061" y="304584"/>
                  </a:lnTo>
                  <a:lnTo>
                    <a:pt x="243713" y="301612"/>
                  </a:lnTo>
                  <a:lnTo>
                    <a:pt x="252577" y="296811"/>
                  </a:lnTo>
                  <a:lnTo>
                    <a:pt x="260388" y="290271"/>
                  </a:lnTo>
                  <a:lnTo>
                    <a:pt x="268198" y="296811"/>
                  </a:lnTo>
                  <a:lnTo>
                    <a:pt x="277063" y="301612"/>
                  </a:lnTo>
                  <a:lnTo>
                    <a:pt x="286715" y="304584"/>
                  </a:lnTo>
                  <a:lnTo>
                    <a:pt x="296926" y="305587"/>
                  </a:lnTo>
                  <a:lnTo>
                    <a:pt x="307124" y="304571"/>
                  </a:lnTo>
                  <a:lnTo>
                    <a:pt x="316776" y="301612"/>
                  </a:lnTo>
                  <a:lnTo>
                    <a:pt x="325628" y="296799"/>
                  </a:lnTo>
                  <a:lnTo>
                    <a:pt x="333451" y="290271"/>
                  </a:lnTo>
                  <a:lnTo>
                    <a:pt x="341261" y="296799"/>
                  </a:lnTo>
                  <a:lnTo>
                    <a:pt x="350113" y="301612"/>
                  </a:lnTo>
                  <a:lnTo>
                    <a:pt x="359765" y="304571"/>
                  </a:lnTo>
                  <a:lnTo>
                    <a:pt x="369976" y="305587"/>
                  </a:lnTo>
                  <a:lnTo>
                    <a:pt x="372567" y="305587"/>
                  </a:lnTo>
                  <a:lnTo>
                    <a:pt x="374662" y="303491"/>
                  </a:lnTo>
                  <a:lnTo>
                    <a:pt x="374662" y="298323"/>
                  </a:lnTo>
                  <a:close/>
                </a:path>
                <a:path w="375284" h="375285">
                  <a:moveTo>
                    <a:pt x="374662" y="228815"/>
                  </a:moveTo>
                  <a:lnTo>
                    <a:pt x="372567" y="226720"/>
                  </a:lnTo>
                  <a:lnTo>
                    <a:pt x="369976" y="226720"/>
                  </a:lnTo>
                  <a:lnTo>
                    <a:pt x="360553" y="225653"/>
                  </a:lnTo>
                  <a:lnTo>
                    <a:pt x="351739" y="222554"/>
                  </a:lnTo>
                  <a:lnTo>
                    <a:pt x="343839" y="217551"/>
                  </a:lnTo>
                  <a:lnTo>
                    <a:pt x="337121" y="210794"/>
                  </a:lnTo>
                  <a:lnTo>
                    <a:pt x="335343" y="208546"/>
                  </a:lnTo>
                  <a:lnTo>
                    <a:pt x="331558" y="208559"/>
                  </a:lnTo>
                  <a:lnTo>
                    <a:pt x="308889" y="225069"/>
                  </a:lnTo>
                  <a:lnTo>
                    <a:pt x="307644" y="227761"/>
                  </a:lnTo>
                  <a:lnTo>
                    <a:pt x="309422" y="232613"/>
                  </a:lnTo>
                  <a:lnTo>
                    <a:pt x="312127" y="233870"/>
                  </a:lnTo>
                  <a:lnTo>
                    <a:pt x="319836" y="231025"/>
                  </a:lnTo>
                  <a:lnTo>
                    <a:pt x="324751" y="228219"/>
                  </a:lnTo>
                  <a:lnTo>
                    <a:pt x="330657" y="223431"/>
                  </a:lnTo>
                  <a:lnTo>
                    <a:pt x="333451" y="220764"/>
                  </a:lnTo>
                  <a:lnTo>
                    <a:pt x="341261" y="227279"/>
                  </a:lnTo>
                  <a:lnTo>
                    <a:pt x="350113" y="232092"/>
                  </a:lnTo>
                  <a:lnTo>
                    <a:pt x="359765" y="235064"/>
                  </a:lnTo>
                  <a:lnTo>
                    <a:pt x="369976" y="236080"/>
                  </a:lnTo>
                  <a:lnTo>
                    <a:pt x="372567" y="236080"/>
                  </a:lnTo>
                  <a:lnTo>
                    <a:pt x="374662" y="233984"/>
                  </a:lnTo>
                  <a:lnTo>
                    <a:pt x="374662" y="228815"/>
                  </a:lnTo>
                  <a:close/>
                </a:path>
                <a:path w="375284" h="375285">
                  <a:moveTo>
                    <a:pt x="374662" y="159296"/>
                  </a:moveTo>
                  <a:lnTo>
                    <a:pt x="372567" y="157200"/>
                  </a:lnTo>
                  <a:lnTo>
                    <a:pt x="369976" y="157200"/>
                  </a:lnTo>
                  <a:lnTo>
                    <a:pt x="360553" y="156133"/>
                  </a:lnTo>
                  <a:lnTo>
                    <a:pt x="351739" y="153035"/>
                  </a:lnTo>
                  <a:lnTo>
                    <a:pt x="343839" y="148031"/>
                  </a:lnTo>
                  <a:lnTo>
                    <a:pt x="337121" y="141274"/>
                  </a:lnTo>
                  <a:lnTo>
                    <a:pt x="335330" y="139026"/>
                  </a:lnTo>
                  <a:lnTo>
                    <a:pt x="331558" y="139026"/>
                  </a:lnTo>
                  <a:lnTo>
                    <a:pt x="296926" y="157200"/>
                  </a:lnTo>
                  <a:lnTo>
                    <a:pt x="287489" y="156133"/>
                  </a:lnTo>
                  <a:lnTo>
                    <a:pt x="278688" y="153035"/>
                  </a:lnTo>
                  <a:lnTo>
                    <a:pt x="270776" y="148031"/>
                  </a:lnTo>
                  <a:lnTo>
                    <a:pt x="264058" y="141274"/>
                  </a:lnTo>
                  <a:lnTo>
                    <a:pt x="263169" y="140157"/>
                  </a:lnTo>
                  <a:lnTo>
                    <a:pt x="261823" y="139496"/>
                  </a:lnTo>
                  <a:lnTo>
                    <a:pt x="258965" y="139496"/>
                  </a:lnTo>
                  <a:lnTo>
                    <a:pt x="257619" y="140157"/>
                  </a:lnTo>
                  <a:lnTo>
                    <a:pt x="256730" y="141274"/>
                  </a:lnTo>
                  <a:lnTo>
                    <a:pt x="249999" y="148031"/>
                  </a:lnTo>
                  <a:lnTo>
                    <a:pt x="242087" y="153035"/>
                  </a:lnTo>
                  <a:lnTo>
                    <a:pt x="233273" y="156133"/>
                  </a:lnTo>
                  <a:lnTo>
                    <a:pt x="223862" y="157200"/>
                  </a:lnTo>
                  <a:lnTo>
                    <a:pt x="214439" y="156133"/>
                  </a:lnTo>
                  <a:lnTo>
                    <a:pt x="205625" y="153035"/>
                  </a:lnTo>
                  <a:lnTo>
                    <a:pt x="197726" y="148031"/>
                  </a:lnTo>
                  <a:lnTo>
                    <a:pt x="191008" y="141274"/>
                  </a:lnTo>
                  <a:lnTo>
                    <a:pt x="189230" y="139026"/>
                  </a:lnTo>
                  <a:lnTo>
                    <a:pt x="185445" y="139026"/>
                  </a:lnTo>
                  <a:lnTo>
                    <a:pt x="150812" y="157200"/>
                  </a:lnTo>
                  <a:lnTo>
                    <a:pt x="141389" y="156133"/>
                  </a:lnTo>
                  <a:lnTo>
                    <a:pt x="132575" y="153035"/>
                  </a:lnTo>
                  <a:lnTo>
                    <a:pt x="124663" y="148031"/>
                  </a:lnTo>
                  <a:lnTo>
                    <a:pt x="117944" y="141274"/>
                  </a:lnTo>
                  <a:lnTo>
                    <a:pt x="116166" y="139026"/>
                  </a:lnTo>
                  <a:lnTo>
                    <a:pt x="112395" y="139026"/>
                  </a:lnTo>
                  <a:lnTo>
                    <a:pt x="77749" y="157200"/>
                  </a:lnTo>
                  <a:lnTo>
                    <a:pt x="68326" y="156133"/>
                  </a:lnTo>
                  <a:lnTo>
                    <a:pt x="59512" y="153035"/>
                  </a:lnTo>
                  <a:lnTo>
                    <a:pt x="51612" y="148031"/>
                  </a:lnTo>
                  <a:lnTo>
                    <a:pt x="44894" y="141274"/>
                  </a:lnTo>
                  <a:lnTo>
                    <a:pt x="43116" y="139026"/>
                  </a:lnTo>
                  <a:lnTo>
                    <a:pt x="39331" y="139026"/>
                  </a:lnTo>
                  <a:lnTo>
                    <a:pt x="4699" y="157200"/>
                  </a:lnTo>
                  <a:lnTo>
                    <a:pt x="2108" y="157200"/>
                  </a:lnTo>
                  <a:lnTo>
                    <a:pt x="12" y="159296"/>
                  </a:lnTo>
                  <a:lnTo>
                    <a:pt x="12" y="164465"/>
                  </a:lnTo>
                  <a:lnTo>
                    <a:pt x="2108" y="166573"/>
                  </a:lnTo>
                  <a:lnTo>
                    <a:pt x="4699" y="166573"/>
                  </a:lnTo>
                  <a:lnTo>
                    <a:pt x="14897" y="165557"/>
                  </a:lnTo>
                  <a:lnTo>
                    <a:pt x="24549" y="162585"/>
                  </a:lnTo>
                  <a:lnTo>
                    <a:pt x="33401" y="157772"/>
                  </a:lnTo>
                  <a:lnTo>
                    <a:pt x="41224" y="151244"/>
                  </a:lnTo>
                  <a:lnTo>
                    <a:pt x="49034" y="157772"/>
                  </a:lnTo>
                  <a:lnTo>
                    <a:pt x="57899" y="162585"/>
                  </a:lnTo>
                  <a:lnTo>
                    <a:pt x="67551" y="165557"/>
                  </a:lnTo>
                  <a:lnTo>
                    <a:pt x="77749" y="166573"/>
                  </a:lnTo>
                  <a:lnTo>
                    <a:pt x="87947" y="165557"/>
                  </a:lnTo>
                  <a:lnTo>
                    <a:pt x="97599" y="162585"/>
                  </a:lnTo>
                  <a:lnTo>
                    <a:pt x="106464" y="157772"/>
                  </a:lnTo>
                  <a:lnTo>
                    <a:pt x="114287" y="151244"/>
                  </a:lnTo>
                  <a:lnTo>
                    <a:pt x="122097" y="157772"/>
                  </a:lnTo>
                  <a:lnTo>
                    <a:pt x="130949" y="162585"/>
                  </a:lnTo>
                  <a:lnTo>
                    <a:pt x="140601" y="165557"/>
                  </a:lnTo>
                  <a:lnTo>
                    <a:pt x="150812" y="166573"/>
                  </a:lnTo>
                  <a:lnTo>
                    <a:pt x="161010" y="165557"/>
                  </a:lnTo>
                  <a:lnTo>
                    <a:pt x="170662" y="162585"/>
                  </a:lnTo>
                  <a:lnTo>
                    <a:pt x="179514" y="157772"/>
                  </a:lnTo>
                  <a:lnTo>
                    <a:pt x="187337" y="151244"/>
                  </a:lnTo>
                  <a:lnTo>
                    <a:pt x="195148" y="157772"/>
                  </a:lnTo>
                  <a:lnTo>
                    <a:pt x="204012" y="162585"/>
                  </a:lnTo>
                  <a:lnTo>
                    <a:pt x="213664" y="165557"/>
                  </a:lnTo>
                  <a:lnTo>
                    <a:pt x="223862" y="166573"/>
                  </a:lnTo>
                  <a:lnTo>
                    <a:pt x="234061" y="165557"/>
                  </a:lnTo>
                  <a:lnTo>
                    <a:pt x="243713" y="162585"/>
                  </a:lnTo>
                  <a:lnTo>
                    <a:pt x="252577" y="157772"/>
                  </a:lnTo>
                  <a:lnTo>
                    <a:pt x="260388" y="151244"/>
                  </a:lnTo>
                  <a:lnTo>
                    <a:pt x="268198" y="157772"/>
                  </a:lnTo>
                  <a:lnTo>
                    <a:pt x="277063" y="162585"/>
                  </a:lnTo>
                  <a:lnTo>
                    <a:pt x="286715" y="165557"/>
                  </a:lnTo>
                  <a:lnTo>
                    <a:pt x="296926" y="166573"/>
                  </a:lnTo>
                  <a:lnTo>
                    <a:pt x="307124" y="165557"/>
                  </a:lnTo>
                  <a:lnTo>
                    <a:pt x="316776" y="162585"/>
                  </a:lnTo>
                  <a:lnTo>
                    <a:pt x="325628" y="157772"/>
                  </a:lnTo>
                  <a:lnTo>
                    <a:pt x="333451" y="151244"/>
                  </a:lnTo>
                  <a:lnTo>
                    <a:pt x="341261" y="157772"/>
                  </a:lnTo>
                  <a:lnTo>
                    <a:pt x="350113" y="162585"/>
                  </a:lnTo>
                  <a:lnTo>
                    <a:pt x="359765" y="165557"/>
                  </a:lnTo>
                  <a:lnTo>
                    <a:pt x="369976" y="166573"/>
                  </a:lnTo>
                  <a:lnTo>
                    <a:pt x="372567" y="166573"/>
                  </a:lnTo>
                  <a:lnTo>
                    <a:pt x="374662" y="164465"/>
                  </a:lnTo>
                  <a:lnTo>
                    <a:pt x="374662" y="159296"/>
                  </a:lnTo>
                  <a:close/>
                </a:path>
                <a:path w="375284" h="375285">
                  <a:moveTo>
                    <a:pt x="374662" y="89776"/>
                  </a:moveTo>
                  <a:lnTo>
                    <a:pt x="372567" y="87680"/>
                  </a:lnTo>
                  <a:lnTo>
                    <a:pt x="369976" y="87680"/>
                  </a:lnTo>
                  <a:lnTo>
                    <a:pt x="360553" y="86614"/>
                  </a:lnTo>
                  <a:lnTo>
                    <a:pt x="351739" y="83515"/>
                  </a:lnTo>
                  <a:lnTo>
                    <a:pt x="343827" y="78511"/>
                  </a:lnTo>
                  <a:lnTo>
                    <a:pt x="337121" y="71755"/>
                  </a:lnTo>
                  <a:lnTo>
                    <a:pt x="335330" y="69519"/>
                  </a:lnTo>
                  <a:lnTo>
                    <a:pt x="331558" y="69519"/>
                  </a:lnTo>
                  <a:lnTo>
                    <a:pt x="296926" y="87680"/>
                  </a:lnTo>
                  <a:lnTo>
                    <a:pt x="287489" y="86614"/>
                  </a:lnTo>
                  <a:lnTo>
                    <a:pt x="278688" y="83515"/>
                  </a:lnTo>
                  <a:lnTo>
                    <a:pt x="270776" y="78511"/>
                  </a:lnTo>
                  <a:lnTo>
                    <a:pt x="264058" y="71755"/>
                  </a:lnTo>
                  <a:lnTo>
                    <a:pt x="263169" y="70637"/>
                  </a:lnTo>
                  <a:lnTo>
                    <a:pt x="261823" y="69977"/>
                  </a:lnTo>
                  <a:lnTo>
                    <a:pt x="258965" y="69977"/>
                  </a:lnTo>
                  <a:lnTo>
                    <a:pt x="257619" y="70637"/>
                  </a:lnTo>
                  <a:lnTo>
                    <a:pt x="256730" y="71755"/>
                  </a:lnTo>
                  <a:lnTo>
                    <a:pt x="250012" y="78511"/>
                  </a:lnTo>
                  <a:lnTo>
                    <a:pt x="242100" y="83515"/>
                  </a:lnTo>
                  <a:lnTo>
                    <a:pt x="233286" y="86614"/>
                  </a:lnTo>
                  <a:lnTo>
                    <a:pt x="223862" y="87680"/>
                  </a:lnTo>
                  <a:lnTo>
                    <a:pt x="214439" y="86614"/>
                  </a:lnTo>
                  <a:lnTo>
                    <a:pt x="205625" y="83515"/>
                  </a:lnTo>
                  <a:lnTo>
                    <a:pt x="197726" y="78511"/>
                  </a:lnTo>
                  <a:lnTo>
                    <a:pt x="191008" y="71755"/>
                  </a:lnTo>
                  <a:lnTo>
                    <a:pt x="189230" y="69519"/>
                  </a:lnTo>
                  <a:lnTo>
                    <a:pt x="185445" y="69519"/>
                  </a:lnTo>
                  <a:lnTo>
                    <a:pt x="150812" y="87680"/>
                  </a:lnTo>
                  <a:lnTo>
                    <a:pt x="141389" y="86614"/>
                  </a:lnTo>
                  <a:lnTo>
                    <a:pt x="132575" y="83515"/>
                  </a:lnTo>
                  <a:lnTo>
                    <a:pt x="124663" y="78511"/>
                  </a:lnTo>
                  <a:lnTo>
                    <a:pt x="117944" y="71755"/>
                  </a:lnTo>
                  <a:lnTo>
                    <a:pt x="116166" y="69519"/>
                  </a:lnTo>
                  <a:lnTo>
                    <a:pt x="112395" y="69519"/>
                  </a:lnTo>
                  <a:lnTo>
                    <a:pt x="77749" y="87680"/>
                  </a:lnTo>
                  <a:lnTo>
                    <a:pt x="75171" y="87680"/>
                  </a:lnTo>
                  <a:lnTo>
                    <a:pt x="73075" y="89776"/>
                  </a:lnTo>
                  <a:lnTo>
                    <a:pt x="73075" y="94945"/>
                  </a:lnTo>
                  <a:lnTo>
                    <a:pt x="75171" y="97040"/>
                  </a:lnTo>
                  <a:lnTo>
                    <a:pt x="77749" y="97040"/>
                  </a:lnTo>
                  <a:lnTo>
                    <a:pt x="87947" y="96024"/>
                  </a:lnTo>
                  <a:lnTo>
                    <a:pt x="97599" y="93052"/>
                  </a:lnTo>
                  <a:lnTo>
                    <a:pt x="106464" y="88252"/>
                  </a:lnTo>
                  <a:lnTo>
                    <a:pt x="114287" y="81724"/>
                  </a:lnTo>
                  <a:lnTo>
                    <a:pt x="122097" y="88252"/>
                  </a:lnTo>
                  <a:lnTo>
                    <a:pt x="130949" y="93052"/>
                  </a:lnTo>
                  <a:lnTo>
                    <a:pt x="140601" y="96024"/>
                  </a:lnTo>
                  <a:lnTo>
                    <a:pt x="150812" y="97040"/>
                  </a:lnTo>
                  <a:lnTo>
                    <a:pt x="161010" y="96024"/>
                  </a:lnTo>
                  <a:lnTo>
                    <a:pt x="170662" y="93052"/>
                  </a:lnTo>
                  <a:lnTo>
                    <a:pt x="179514" y="88252"/>
                  </a:lnTo>
                  <a:lnTo>
                    <a:pt x="187337" y="81724"/>
                  </a:lnTo>
                  <a:lnTo>
                    <a:pt x="195148" y="88252"/>
                  </a:lnTo>
                  <a:lnTo>
                    <a:pt x="204012" y="93052"/>
                  </a:lnTo>
                  <a:lnTo>
                    <a:pt x="213664" y="96024"/>
                  </a:lnTo>
                  <a:lnTo>
                    <a:pt x="223862" y="97040"/>
                  </a:lnTo>
                  <a:lnTo>
                    <a:pt x="234073" y="96024"/>
                  </a:lnTo>
                  <a:lnTo>
                    <a:pt x="243725" y="93065"/>
                  </a:lnTo>
                  <a:lnTo>
                    <a:pt x="252577" y="88252"/>
                  </a:lnTo>
                  <a:lnTo>
                    <a:pt x="260388" y="81724"/>
                  </a:lnTo>
                  <a:lnTo>
                    <a:pt x="268198" y="88252"/>
                  </a:lnTo>
                  <a:lnTo>
                    <a:pt x="277063" y="93065"/>
                  </a:lnTo>
                  <a:lnTo>
                    <a:pt x="286715" y="96024"/>
                  </a:lnTo>
                  <a:lnTo>
                    <a:pt x="296926" y="97040"/>
                  </a:lnTo>
                  <a:lnTo>
                    <a:pt x="307124" y="96024"/>
                  </a:lnTo>
                  <a:lnTo>
                    <a:pt x="316776" y="93052"/>
                  </a:lnTo>
                  <a:lnTo>
                    <a:pt x="325628" y="88252"/>
                  </a:lnTo>
                  <a:lnTo>
                    <a:pt x="333451" y="81724"/>
                  </a:lnTo>
                  <a:lnTo>
                    <a:pt x="341261" y="88252"/>
                  </a:lnTo>
                  <a:lnTo>
                    <a:pt x="350113" y="93052"/>
                  </a:lnTo>
                  <a:lnTo>
                    <a:pt x="359765" y="96024"/>
                  </a:lnTo>
                  <a:lnTo>
                    <a:pt x="369976" y="97040"/>
                  </a:lnTo>
                  <a:lnTo>
                    <a:pt x="372567" y="97040"/>
                  </a:lnTo>
                  <a:lnTo>
                    <a:pt x="374662" y="94945"/>
                  </a:lnTo>
                  <a:lnTo>
                    <a:pt x="374662" y="89776"/>
                  </a:lnTo>
                  <a:close/>
                </a:path>
                <a:path w="375284" h="375285">
                  <a:moveTo>
                    <a:pt x="374662" y="20256"/>
                  </a:moveTo>
                  <a:lnTo>
                    <a:pt x="372567" y="18161"/>
                  </a:lnTo>
                  <a:lnTo>
                    <a:pt x="369976" y="18161"/>
                  </a:lnTo>
                  <a:lnTo>
                    <a:pt x="360553" y="17106"/>
                  </a:lnTo>
                  <a:lnTo>
                    <a:pt x="351739" y="13995"/>
                  </a:lnTo>
                  <a:lnTo>
                    <a:pt x="343827" y="9004"/>
                  </a:lnTo>
                  <a:lnTo>
                    <a:pt x="337121" y="2235"/>
                  </a:lnTo>
                  <a:lnTo>
                    <a:pt x="335330" y="0"/>
                  </a:lnTo>
                  <a:lnTo>
                    <a:pt x="331558" y="0"/>
                  </a:lnTo>
                  <a:lnTo>
                    <a:pt x="296926" y="18161"/>
                  </a:lnTo>
                  <a:lnTo>
                    <a:pt x="287489" y="17106"/>
                  </a:lnTo>
                  <a:lnTo>
                    <a:pt x="278688" y="13995"/>
                  </a:lnTo>
                  <a:lnTo>
                    <a:pt x="270776" y="9004"/>
                  </a:lnTo>
                  <a:lnTo>
                    <a:pt x="264058" y="2235"/>
                  </a:lnTo>
                  <a:lnTo>
                    <a:pt x="263169" y="1117"/>
                  </a:lnTo>
                  <a:lnTo>
                    <a:pt x="261823" y="457"/>
                  </a:lnTo>
                  <a:lnTo>
                    <a:pt x="258965" y="457"/>
                  </a:lnTo>
                  <a:lnTo>
                    <a:pt x="257619" y="1117"/>
                  </a:lnTo>
                  <a:lnTo>
                    <a:pt x="256730" y="2235"/>
                  </a:lnTo>
                  <a:lnTo>
                    <a:pt x="250012" y="9004"/>
                  </a:lnTo>
                  <a:lnTo>
                    <a:pt x="242100" y="13995"/>
                  </a:lnTo>
                  <a:lnTo>
                    <a:pt x="233286" y="17106"/>
                  </a:lnTo>
                  <a:lnTo>
                    <a:pt x="223862" y="18161"/>
                  </a:lnTo>
                  <a:lnTo>
                    <a:pt x="214439" y="17106"/>
                  </a:lnTo>
                  <a:lnTo>
                    <a:pt x="205625" y="13995"/>
                  </a:lnTo>
                  <a:lnTo>
                    <a:pt x="197726" y="9004"/>
                  </a:lnTo>
                  <a:lnTo>
                    <a:pt x="191008" y="2235"/>
                  </a:lnTo>
                  <a:lnTo>
                    <a:pt x="189230" y="0"/>
                  </a:lnTo>
                  <a:lnTo>
                    <a:pt x="185445" y="0"/>
                  </a:lnTo>
                  <a:lnTo>
                    <a:pt x="150812" y="18161"/>
                  </a:lnTo>
                  <a:lnTo>
                    <a:pt x="141389" y="17106"/>
                  </a:lnTo>
                  <a:lnTo>
                    <a:pt x="132575" y="13995"/>
                  </a:lnTo>
                  <a:lnTo>
                    <a:pt x="124663" y="9004"/>
                  </a:lnTo>
                  <a:lnTo>
                    <a:pt x="117944" y="2235"/>
                  </a:lnTo>
                  <a:lnTo>
                    <a:pt x="116166" y="0"/>
                  </a:lnTo>
                  <a:lnTo>
                    <a:pt x="112395" y="0"/>
                  </a:lnTo>
                  <a:lnTo>
                    <a:pt x="77749" y="18161"/>
                  </a:lnTo>
                  <a:lnTo>
                    <a:pt x="68326" y="17106"/>
                  </a:lnTo>
                  <a:lnTo>
                    <a:pt x="59512" y="13995"/>
                  </a:lnTo>
                  <a:lnTo>
                    <a:pt x="51612" y="9004"/>
                  </a:lnTo>
                  <a:lnTo>
                    <a:pt x="44894" y="2235"/>
                  </a:lnTo>
                  <a:lnTo>
                    <a:pt x="43116" y="0"/>
                  </a:lnTo>
                  <a:lnTo>
                    <a:pt x="39331" y="0"/>
                  </a:lnTo>
                  <a:lnTo>
                    <a:pt x="4699" y="18161"/>
                  </a:lnTo>
                  <a:lnTo>
                    <a:pt x="2108" y="18161"/>
                  </a:lnTo>
                  <a:lnTo>
                    <a:pt x="12" y="20256"/>
                  </a:lnTo>
                  <a:lnTo>
                    <a:pt x="12" y="25425"/>
                  </a:lnTo>
                  <a:lnTo>
                    <a:pt x="2108" y="27520"/>
                  </a:lnTo>
                  <a:lnTo>
                    <a:pt x="4699" y="27520"/>
                  </a:lnTo>
                  <a:lnTo>
                    <a:pt x="14897" y="26504"/>
                  </a:lnTo>
                  <a:lnTo>
                    <a:pt x="24549" y="23545"/>
                  </a:lnTo>
                  <a:lnTo>
                    <a:pt x="33401" y="18732"/>
                  </a:lnTo>
                  <a:lnTo>
                    <a:pt x="41224" y="12204"/>
                  </a:lnTo>
                  <a:lnTo>
                    <a:pt x="49034" y="18732"/>
                  </a:lnTo>
                  <a:lnTo>
                    <a:pt x="57899" y="23545"/>
                  </a:lnTo>
                  <a:lnTo>
                    <a:pt x="67551" y="26504"/>
                  </a:lnTo>
                  <a:lnTo>
                    <a:pt x="77749" y="27520"/>
                  </a:lnTo>
                  <a:lnTo>
                    <a:pt x="87947" y="26504"/>
                  </a:lnTo>
                  <a:lnTo>
                    <a:pt x="97599" y="23545"/>
                  </a:lnTo>
                  <a:lnTo>
                    <a:pt x="106464" y="18732"/>
                  </a:lnTo>
                  <a:lnTo>
                    <a:pt x="114287" y="12204"/>
                  </a:lnTo>
                  <a:lnTo>
                    <a:pt x="122097" y="18732"/>
                  </a:lnTo>
                  <a:lnTo>
                    <a:pt x="130949" y="23545"/>
                  </a:lnTo>
                  <a:lnTo>
                    <a:pt x="140601" y="26504"/>
                  </a:lnTo>
                  <a:lnTo>
                    <a:pt x="150812" y="27520"/>
                  </a:lnTo>
                  <a:lnTo>
                    <a:pt x="161010" y="26504"/>
                  </a:lnTo>
                  <a:lnTo>
                    <a:pt x="170662" y="23545"/>
                  </a:lnTo>
                  <a:lnTo>
                    <a:pt x="179514" y="18732"/>
                  </a:lnTo>
                  <a:lnTo>
                    <a:pt x="187337" y="12204"/>
                  </a:lnTo>
                  <a:lnTo>
                    <a:pt x="195148" y="18732"/>
                  </a:lnTo>
                  <a:lnTo>
                    <a:pt x="204012" y="23545"/>
                  </a:lnTo>
                  <a:lnTo>
                    <a:pt x="213664" y="26504"/>
                  </a:lnTo>
                  <a:lnTo>
                    <a:pt x="223862" y="27520"/>
                  </a:lnTo>
                  <a:lnTo>
                    <a:pt x="234061" y="26517"/>
                  </a:lnTo>
                  <a:lnTo>
                    <a:pt x="243713" y="23545"/>
                  </a:lnTo>
                  <a:lnTo>
                    <a:pt x="252577" y="18745"/>
                  </a:lnTo>
                  <a:lnTo>
                    <a:pt x="260388" y="12204"/>
                  </a:lnTo>
                  <a:lnTo>
                    <a:pt x="268198" y="18745"/>
                  </a:lnTo>
                  <a:lnTo>
                    <a:pt x="277063" y="23545"/>
                  </a:lnTo>
                  <a:lnTo>
                    <a:pt x="286715" y="26517"/>
                  </a:lnTo>
                  <a:lnTo>
                    <a:pt x="296926" y="27520"/>
                  </a:lnTo>
                  <a:lnTo>
                    <a:pt x="307124" y="26504"/>
                  </a:lnTo>
                  <a:lnTo>
                    <a:pt x="316776" y="23545"/>
                  </a:lnTo>
                  <a:lnTo>
                    <a:pt x="325628" y="18732"/>
                  </a:lnTo>
                  <a:lnTo>
                    <a:pt x="333451" y="12204"/>
                  </a:lnTo>
                  <a:lnTo>
                    <a:pt x="341261" y="18732"/>
                  </a:lnTo>
                  <a:lnTo>
                    <a:pt x="350113" y="23545"/>
                  </a:lnTo>
                  <a:lnTo>
                    <a:pt x="359765" y="26504"/>
                  </a:lnTo>
                  <a:lnTo>
                    <a:pt x="369976" y="27520"/>
                  </a:lnTo>
                  <a:lnTo>
                    <a:pt x="372567" y="27520"/>
                  </a:lnTo>
                  <a:lnTo>
                    <a:pt x="374662" y="25425"/>
                  </a:lnTo>
                  <a:lnTo>
                    <a:pt x="374662" y="20256"/>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8331C9-527F-3B4F-B0A9-65AD25DF5078}"/>
              </a:ext>
            </a:extLst>
          </p:cNvPr>
          <p:cNvSpPr>
            <a:spLocks noGrp="1"/>
          </p:cNvSpPr>
          <p:nvPr>
            <p:ph type="title"/>
          </p:nvPr>
        </p:nvSpPr>
        <p:spPr>
          <a:xfrm>
            <a:off x="5686426" y="415064"/>
            <a:ext cx="4117975" cy="273845"/>
          </a:xfrm>
        </p:spPr>
        <p:txBody>
          <a:bodyPr/>
          <a:lstStyle/>
          <a:p>
            <a:r>
              <a:rPr lang="en-US" dirty="0"/>
              <a:t>Lesson 3: How do we reduce, reuse, and refuse plastic products? </a:t>
            </a:r>
          </a:p>
        </p:txBody>
      </p:sp>
      <p:sp>
        <p:nvSpPr>
          <p:cNvPr id="7" name="TextBox 6">
            <a:extLst>
              <a:ext uri="{FF2B5EF4-FFF2-40B4-BE49-F238E27FC236}">
                <a16:creationId xmlns:a16="http://schemas.microsoft.com/office/drawing/2014/main" id="{F55C7812-8F64-FD4C-9E3A-2432EF3C0FF1}"/>
              </a:ext>
            </a:extLst>
          </p:cNvPr>
          <p:cNvSpPr txBox="1"/>
          <p:nvPr/>
        </p:nvSpPr>
        <p:spPr>
          <a:xfrm>
            <a:off x="1887539" y="1172037"/>
            <a:ext cx="511491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r>
              <a:rPr lang="en-US" sz="3400" b="1">
                <a:solidFill>
                  <a:srgbClr val="25233F"/>
                </a:solidFill>
                <a:latin typeface="Century Gothic" panose="020B0502020202020204" pitchFamily="34" charset="0"/>
              </a:rPr>
              <a:t>Image credits</a:t>
            </a:r>
          </a:p>
        </p:txBody>
      </p:sp>
      <p:sp>
        <p:nvSpPr>
          <p:cNvPr id="9" name="TextBox 8">
            <a:extLst>
              <a:ext uri="{FF2B5EF4-FFF2-40B4-BE49-F238E27FC236}">
                <a16:creationId xmlns:a16="http://schemas.microsoft.com/office/drawing/2014/main" id="{456EB6E4-D787-8743-9966-B84DA0516663}"/>
              </a:ext>
            </a:extLst>
          </p:cNvPr>
          <p:cNvSpPr txBox="1"/>
          <p:nvPr/>
        </p:nvSpPr>
        <p:spPr>
          <a:xfrm>
            <a:off x="1887538" y="6407480"/>
            <a:ext cx="7623622"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r>
              <a:rPr lang="en-US" sz="1400" b="1" dirty="0">
                <a:solidFill>
                  <a:schemeClr val="bg1"/>
                </a:solidFill>
              </a:rPr>
              <a:t>All other images are courtesy of Encounter Edu</a:t>
            </a:r>
          </a:p>
        </p:txBody>
      </p:sp>
      <p:graphicFrame>
        <p:nvGraphicFramePr>
          <p:cNvPr id="10" name="Table 9">
            <a:extLst>
              <a:ext uri="{FF2B5EF4-FFF2-40B4-BE49-F238E27FC236}">
                <a16:creationId xmlns:a16="http://schemas.microsoft.com/office/drawing/2014/main" id="{74445D36-D05B-6349-8F97-81CC28483DCC}"/>
              </a:ext>
            </a:extLst>
          </p:cNvPr>
          <p:cNvGraphicFramePr>
            <a:graphicFrameLocks noGrp="1"/>
          </p:cNvGraphicFramePr>
          <p:nvPr>
            <p:extLst>
              <p:ext uri="{D42A27DB-BD31-4B8C-83A1-F6EECF244321}">
                <p14:modId xmlns:p14="http://schemas.microsoft.com/office/powerpoint/2010/main" val="1346457394"/>
              </p:ext>
            </p:extLst>
          </p:nvPr>
        </p:nvGraphicFramePr>
        <p:xfrm>
          <a:off x="1837510" y="2066608"/>
          <a:ext cx="8428117" cy="2315494"/>
        </p:xfrm>
        <a:graphic>
          <a:graphicData uri="http://schemas.openxmlformats.org/drawingml/2006/table">
            <a:tbl>
              <a:tblPr firstRow="1" bandRow="1">
                <a:tableStyleId>{5940675A-B579-460E-94D1-54222C63F5DA}</a:tableStyleId>
              </a:tblPr>
              <a:tblGrid>
                <a:gridCol w="815576">
                  <a:extLst>
                    <a:ext uri="{9D8B030D-6E8A-4147-A177-3AD203B41FA5}">
                      <a16:colId xmlns:a16="http://schemas.microsoft.com/office/drawing/2014/main" val="2797114442"/>
                    </a:ext>
                  </a:extLst>
                </a:gridCol>
                <a:gridCol w="2345635">
                  <a:extLst>
                    <a:ext uri="{9D8B030D-6E8A-4147-A177-3AD203B41FA5}">
                      <a16:colId xmlns:a16="http://schemas.microsoft.com/office/drawing/2014/main" val="2159196442"/>
                    </a:ext>
                  </a:extLst>
                </a:gridCol>
                <a:gridCol w="5266906">
                  <a:extLst>
                    <a:ext uri="{9D8B030D-6E8A-4147-A177-3AD203B41FA5}">
                      <a16:colId xmlns:a16="http://schemas.microsoft.com/office/drawing/2014/main" val="2857316932"/>
                    </a:ext>
                  </a:extLst>
                </a:gridCol>
              </a:tblGrid>
              <a:tr h="309252">
                <a:tc>
                  <a:txBody>
                    <a:bodyPr/>
                    <a:lstStyle/>
                    <a:p>
                      <a:pPr algn="l"/>
                      <a:r>
                        <a:rPr lang="en-US" sz="1400" b="1">
                          <a:solidFill>
                            <a:schemeClr val="bg1"/>
                          </a:solidFill>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6762883"/>
                  </a:ext>
                </a:extLst>
              </a:tr>
              <a:tr h="281138">
                <a:tc>
                  <a:txBody>
                    <a:bodyPr/>
                    <a:lstStyle/>
                    <a:p>
                      <a:pPr algn="l"/>
                      <a:r>
                        <a:rPr lang="en-US" sz="1200">
                          <a:solidFill>
                            <a:schemeClr val="bg1"/>
                          </a:solidFill>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a:solidFill>
                            <a:schemeClr val="bg1"/>
                          </a:solidFill>
                        </a:rPr>
                        <a:t>Coal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rtl="0" eaLnBrk="1" fontAlgn="auto" latinLnBrk="0" hangingPunct="1">
                        <a:lnSpc>
                          <a:spcPct val="100000"/>
                        </a:lnSpc>
                        <a:spcBef>
                          <a:spcPts val="0"/>
                        </a:spcBef>
                        <a:spcAft>
                          <a:spcPts val="0"/>
                        </a:spcAft>
                        <a:buFontTx/>
                        <a:buNone/>
                      </a:pPr>
                      <a:r>
                        <a:rPr lang="en-US" sz="1200" dirty="0" err="1">
                          <a:solidFill>
                            <a:schemeClr val="bg1"/>
                          </a:solidFill>
                        </a:rPr>
                        <a:t>Oatsy</a:t>
                      </a:r>
                      <a:r>
                        <a:rPr lang="en-US" sz="1200" dirty="0">
                          <a:solidFill>
                            <a:schemeClr val="bg1"/>
                          </a:solidFill>
                        </a:rPr>
                        <a:t> 40 via Flickr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70637694"/>
                  </a:ext>
                </a:extLst>
              </a:tr>
              <a:tr h="281138">
                <a:tc>
                  <a:txBody>
                    <a:bodyPr/>
                    <a:lstStyle/>
                    <a:p>
                      <a:pPr algn="l"/>
                      <a:r>
                        <a:rPr lang="en-US" sz="1200">
                          <a:solidFill>
                            <a:schemeClr val="bg1"/>
                          </a:solidFill>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Nails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err="1">
                          <a:solidFill>
                            <a:schemeClr val="bg1"/>
                          </a:solidFill>
                        </a:rPr>
                        <a:t>Cocoparisiene</a:t>
                      </a:r>
                      <a:r>
                        <a:rPr lang="en-US" sz="1200" dirty="0">
                          <a:solidFill>
                            <a:schemeClr val="bg1"/>
                          </a:solidFill>
                        </a:rPr>
                        <a:t> via </a:t>
                      </a:r>
                      <a:r>
                        <a:rPr lang="en-US" sz="1200" dirty="0" err="1">
                          <a:solidFill>
                            <a:schemeClr val="bg1"/>
                          </a:solidFill>
                        </a:rPr>
                        <a:t>Pixabay</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44611327"/>
                  </a:ext>
                </a:extLst>
              </a:tr>
              <a:tr h="281138">
                <a:tc>
                  <a:txBody>
                    <a:bodyPr/>
                    <a:lstStyle/>
                    <a:p>
                      <a:pPr algn="l"/>
                      <a:r>
                        <a:rPr lang="en-US" sz="1200" dirty="0">
                          <a:solidFill>
                            <a:schemeClr val="bg1"/>
                          </a:solidFill>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Oil platform</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err="1">
                          <a:solidFill>
                            <a:schemeClr val="bg1"/>
                          </a:solidFill>
                        </a:rPr>
                        <a:t>Agência</a:t>
                      </a:r>
                      <a:r>
                        <a:rPr lang="en-US" sz="1200" dirty="0">
                          <a:solidFill>
                            <a:schemeClr val="bg1"/>
                          </a:solidFill>
                        </a:rPr>
                        <a:t> </a:t>
                      </a:r>
                      <a:r>
                        <a:rPr lang="en-US" sz="1200" dirty="0" err="1">
                          <a:solidFill>
                            <a:schemeClr val="bg1"/>
                          </a:solidFill>
                        </a:rPr>
                        <a:t>Brasil</a:t>
                      </a:r>
                      <a:r>
                        <a:rPr lang="en-US" sz="1200" dirty="0">
                          <a:solidFill>
                            <a:schemeClr val="bg1"/>
                          </a:solidFill>
                        </a:rPr>
                        <a:t> via 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0504391"/>
                  </a:ext>
                </a:extLst>
              </a:tr>
              <a:tr h="290707">
                <a:tc>
                  <a:txBody>
                    <a:bodyPr/>
                    <a:lstStyle/>
                    <a:p>
                      <a:pPr algn="l"/>
                      <a:r>
                        <a:rPr lang="en-US" sz="1200" dirty="0">
                          <a:solidFill>
                            <a:schemeClr val="bg1"/>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Plastic bale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Hans via </a:t>
                      </a:r>
                      <a:r>
                        <a:rPr lang="en-US" sz="1200" dirty="0" err="1">
                          <a:solidFill>
                            <a:schemeClr val="bg1"/>
                          </a:solidFill>
                        </a:rPr>
                        <a:t>Pixabay</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89193727"/>
                  </a:ext>
                </a:extLst>
              </a:tr>
              <a:tr h="290707">
                <a:tc>
                  <a:txBody>
                    <a:bodyPr/>
                    <a:lstStyle/>
                    <a:p>
                      <a:pPr algn="l"/>
                      <a:r>
                        <a:rPr lang="en-US" sz="1200" dirty="0">
                          <a:solidFill>
                            <a:schemeClr val="bg1"/>
                          </a:solidFill>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Clothing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err="1">
                          <a:solidFill>
                            <a:schemeClr val="bg1"/>
                          </a:solidFill>
                        </a:rPr>
                        <a:t>Freephotos</a:t>
                      </a:r>
                      <a:r>
                        <a:rPr lang="en-US" sz="1200" dirty="0">
                          <a:solidFill>
                            <a:schemeClr val="bg1"/>
                          </a:solidFill>
                        </a:rPr>
                        <a:t> via </a:t>
                      </a:r>
                      <a:r>
                        <a:rPr lang="en-US" sz="1200" dirty="0" err="1">
                          <a:solidFill>
                            <a:schemeClr val="bg1"/>
                          </a:solidFill>
                        </a:rPr>
                        <a:t>Pixabay</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01014610"/>
                  </a:ext>
                </a:extLst>
              </a:tr>
              <a:tr h="290707">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4702423"/>
                  </a:ext>
                </a:extLst>
              </a:tr>
              <a:tr h="290707">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25647701"/>
                  </a:ext>
                </a:extLst>
              </a:tr>
            </a:tbl>
          </a:graphicData>
        </a:graphic>
      </p:graphicFrame>
      <p:pic>
        <p:nvPicPr>
          <p:cNvPr id="8" name="Picture 7">
            <a:extLst>
              <a:ext uri="{FF2B5EF4-FFF2-40B4-BE49-F238E27FC236}">
                <a16:creationId xmlns:a16="http://schemas.microsoft.com/office/drawing/2014/main" id="{10C05F90-3BD6-4FA7-B5AD-2B0B17B0284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Tree>
    <p:extLst>
      <p:ext uri="{BB962C8B-B14F-4D97-AF65-F5344CB8AC3E}">
        <p14:creationId xmlns:p14="http://schemas.microsoft.com/office/powerpoint/2010/main" val="316037613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39B2C-442F-4A00-A572-658BD10DA528}"/>
              </a:ext>
            </a:extLst>
          </p:cNvPr>
          <p:cNvSpPr>
            <a:spLocks noGrp="1"/>
          </p:cNvSpPr>
          <p:nvPr>
            <p:ph type="title"/>
          </p:nvPr>
        </p:nvSpPr>
        <p:spPr>
          <a:xfrm>
            <a:off x="7735023" y="380457"/>
            <a:ext cx="4089400" cy="273845"/>
          </a:xfrm>
        </p:spPr>
        <p:txBody>
          <a:bodyPr/>
          <a:lstStyle/>
          <a:p>
            <a:r>
              <a:rPr lang="en-US" dirty="0"/>
              <a:t>Lesson 3: How do we reduce, reuse, and refuse plastic products? </a:t>
            </a:r>
            <a:endParaRPr lang="en-GB" dirty="0"/>
          </a:p>
        </p:txBody>
      </p:sp>
      <p:sp>
        <p:nvSpPr>
          <p:cNvPr id="3" name="Text Placeholder 2">
            <a:extLst>
              <a:ext uri="{FF2B5EF4-FFF2-40B4-BE49-F238E27FC236}">
                <a16:creationId xmlns:a16="http://schemas.microsoft.com/office/drawing/2014/main" id="{11712744-E871-4868-84B5-C2F7916078D5}"/>
              </a:ext>
            </a:extLst>
          </p:cNvPr>
          <p:cNvSpPr>
            <a:spLocks noGrp="1"/>
          </p:cNvSpPr>
          <p:nvPr>
            <p:ph type="body" sz="quarter" idx="10"/>
          </p:nvPr>
        </p:nvSpPr>
        <p:spPr/>
        <p:txBody>
          <a:bodyPr/>
          <a:lstStyle/>
          <a:p>
            <a:r>
              <a:rPr lang="en-US" dirty="0"/>
              <a:t>Finite (limited) resources</a:t>
            </a:r>
            <a:endParaRPr lang="en-GB" dirty="0"/>
          </a:p>
        </p:txBody>
      </p:sp>
      <p:pic>
        <p:nvPicPr>
          <p:cNvPr id="5" name="Picture 4">
            <a:extLst>
              <a:ext uri="{FF2B5EF4-FFF2-40B4-BE49-F238E27FC236}">
                <a16:creationId xmlns:a16="http://schemas.microsoft.com/office/drawing/2014/main" id="{6D674F9E-329A-47CE-A8B8-AD2D2270C39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7577" y="316799"/>
            <a:ext cx="1269363" cy="470373"/>
          </a:xfrm>
          <a:prstGeom prst="rect">
            <a:avLst/>
          </a:prstGeom>
        </p:spPr>
      </p:pic>
      <p:sp>
        <p:nvSpPr>
          <p:cNvPr id="10" name="AutoShape 4" descr="Image result for petrol can">
            <a:extLst>
              <a:ext uri="{FF2B5EF4-FFF2-40B4-BE49-F238E27FC236}">
                <a16:creationId xmlns:a16="http://schemas.microsoft.com/office/drawing/2014/main" id="{21F70CC6-1EB0-47FB-915D-91AB9D11576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2" name="AutoShape 6" descr="Image result for petrol can">
            <a:extLst>
              <a:ext uri="{FF2B5EF4-FFF2-40B4-BE49-F238E27FC236}">
                <a16:creationId xmlns:a16="http://schemas.microsoft.com/office/drawing/2014/main" id="{5E50ABE5-D28F-4F1F-A8E4-4F7E16D9A6EA}"/>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AutoShape 8" descr="Image result for petrol can">
            <a:extLst>
              <a:ext uri="{FF2B5EF4-FFF2-40B4-BE49-F238E27FC236}">
                <a16:creationId xmlns:a16="http://schemas.microsoft.com/office/drawing/2014/main" id="{5F95586B-8A48-4043-BDEB-A41DF0BD312D}"/>
              </a:ext>
            </a:extLst>
          </p:cNvPr>
          <p:cNvSpPr>
            <a:spLocks noChangeAspect="1" noChangeArrowheads="1"/>
          </p:cNvSpPr>
          <p:nvPr/>
        </p:nvSpPr>
        <p:spPr bwMode="auto">
          <a:xfrm>
            <a:off x="8888895" y="2961767"/>
            <a:ext cx="2232600" cy="299394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4" name="AutoShape 10" descr="Image result for black oil">
            <a:extLst>
              <a:ext uri="{FF2B5EF4-FFF2-40B4-BE49-F238E27FC236}">
                <a16:creationId xmlns:a16="http://schemas.microsoft.com/office/drawing/2014/main" id="{EF466F2A-BE78-46B6-A588-A720F0C63C84}"/>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 name="AutoShape 12" descr="Image result for black oil">
            <a:extLst>
              <a:ext uri="{FF2B5EF4-FFF2-40B4-BE49-F238E27FC236}">
                <a16:creationId xmlns:a16="http://schemas.microsoft.com/office/drawing/2014/main" id="{2704DE8A-BB3D-4993-95DA-7DE58F90D596}"/>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8" name="AutoShape 16" descr="Image result for petroleum container">
            <a:extLst>
              <a:ext uri="{FF2B5EF4-FFF2-40B4-BE49-F238E27FC236}">
                <a16:creationId xmlns:a16="http://schemas.microsoft.com/office/drawing/2014/main" id="{8BA465D1-E4FB-4D44-9F4B-9570AA1DC1D0}"/>
              </a:ext>
            </a:extLst>
          </p:cNvPr>
          <p:cNvSpPr>
            <a:spLocks noChangeAspect="1" noChangeArrowheads="1"/>
          </p:cNvSpPr>
          <p:nvPr/>
        </p:nvSpPr>
        <p:spPr bwMode="auto">
          <a:xfrm>
            <a:off x="6553200" y="38862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9" name="AutoShape 18" descr="Image result for petroleum container">
            <a:extLst>
              <a:ext uri="{FF2B5EF4-FFF2-40B4-BE49-F238E27FC236}">
                <a16:creationId xmlns:a16="http://schemas.microsoft.com/office/drawing/2014/main" id="{7E93C395-934C-4CBF-B6B4-3D9366653290}"/>
              </a:ext>
            </a:extLst>
          </p:cNvPr>
          <p:cNvSpPr>
            <a:spLocks noChangeAspect="1" noChangeArrowheads="1"/>
          </p:cNvSpPr>
          <p:nvPr/>
        </p:nvSpPr>
        <p:spPr bwMode="auto">
          <a:xfrm>
            <a:off x="6705600" y="4038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1" name="AutoShape 20" descr="Image result for petroleum container">
            <a:extLst>
              <a:ext uri="{FF2B5EF4-FFF2-40B4-BE49-F238E27FC236}">
                <a16:creationId xmlns:a16="http://schemas.microsoft.com/office/drawing/2014/main" id="{ABAB39B7-3BC3-4F84-98D8-0E7918000ADE}"/>
              </a:ext>
            </a:extLst>
          </p:cNvPr>
          <p:cNvSpPr>
            <a:spLocks noChangeAspect="1" noChangeArrowheads="1"/>
          </p:cNvSpPr>
          <p:nvPr/>
        </p:nvSpPr>
        <p:spPr bwMode="auto">
          <a:xfrm>
            <a:off x="6858000" y="4191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2" name="AutoShape 22" descr="Image result for petroleum container">
            <a:extLst>
              <a:ext uri="{FF2B5EF4-FFF2-40B4-BE49-F238E27FC236}">
                <a16:creationId xmlns:a16="http://schemas.microsoft.com/office/drawing/2014/main" id="{93D4635B-FC36-4BCF-86B0-7A032507911C}"/>
              </a:ext>
            </a:extLst>
          </p:cNvPr>
          <p:cNvSpPr>
            <a:spLocks noChangeAspect="1" noChangeArrowheads="1"/>
          </p:cNvSpPr>
          <p:nvPr/>
        </p:nvSpPr>
        <p:spPr bwMode="auto">
          <a:xfrm>
            <a:off x="7010400" y="4343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4" name="Text Placeholder 3">
            <a:extLst>
              <a:ext uri="{FF2B5EF4-FFF2-40B4-BE49-F238E27FC236}">
                <a16:creationId xmlns:a16="http://schemas.microsoft.com/office/drawing/2014/main" id="{7E121751-FC4F-EE43-AFDE-36A68FE86E0F}"/>
              </a:ext>
            </a:extLst>
          </p:cNvPr>
          <p:cNvSpPr>
            <a:spLocks noGrp="1"/>
          </p:cNvSpPr>
          <p:nvPr>
            <p:ph type="body" sz="quarter" idx="11"/>
          </p:nvPr>
        </p:nvSpPr>
        <p:spPr>
          <a:xfrm>
            <a:off x="485537" y="1914952"/>
            <a:ext cx="11220925" cy="861814"/>
          </a:xfrm>
        </p:spPr>
        <p:txBody>
          <a:bodyPr/>
          <a:lstStyle/>
          <a:p>
            <a:pPr algn="l"/>
            <a:r>
              <a:rPr lang="en-US" sz="2000" b="0" dirty="0">
                <a:solidFill>
                  <a:schemeClr val="bg1"/>
                </a:solidFill>
              </a:rPr>
              <a:t>The population is growing . But so is consumerism. People in developing countries are becoming wealthier, wanting more clothes and devices. Yet, the amount of  resources on Earth is fixed. </a:t>
            </a:r>
            <a:endParaRPr lang="en-GB" sz="2000" b="0" dirty="0">
              <a:solidFill>
                <a:schemeClr val="bg1"/>
              </a:solidFill>
            </a:endParaRPr>
          </a:p>
        </p:txBody>
      </p:sp>
      <p:sp>
        <p:nvSpPr>
          <p:cNvPr id="25" name="Oval 24">
            <a:extLst>
              <a:ext uri="{FF2B5EF4-FFF2-40B4-BE49-F238E27FC236}">
                <a16:creationId xmlns:a16="http://schemas.microsoft.com/office/drawing/2014/main" id="{C1F7DC78-CB8F-0E45-857D-2F209D96ED8D}"/>
              </a:ext>
            </a:extLst>
          </p:cNvPr>
          <p:cNvSpPr/>
          <p:nvPr/>
        </p:nvSpPr>
        <p:spPr>
          <a:xfrm>
            <a:off x="1444350" y="3655985"/>
            <a:ext cx="2167715" cy="2167715"/>
          </a:xfrm>
          <a:prstGeom prst="ellipse">
            <a:avLst/>
          </a:prstGeom>
          <a:blipFill>
            <a:blip r:embed="rId3"/>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6" name="Oval 25">
            <a:extLst>
              <a:ext uri="{FF2B5EF4-FFF2-40B4-BE49-F238E27FC236}">
                <a16:creationId xmlns:a16="http://schemas.microsoft.com/office/drawing/2014/main" id="{431FD50B-AFA4-764F-9116-A0F0182EA382}"/>
              </a:ext>
            </a:extLst>
          </p:cNvPr>
          <p:cNvSpPr/>
          <p:nvPr/>
        </p:nvSpPr>
        <p:spPr>
          <a:xfrm>
            <a:off x="5016303" y="3655986"/>
            <a:ext cx="2167715" cy="2167715"/>
          </a:xfrm>
          <a:prstGeom prst="ellipse">
            <a:avLst/>
          </a:prstGeom>
          <a:blipFill>
            <a:blip r:embed="rId4"/>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99270516-185B-B742-8BC5-F3BD7C9C32E5}"/>
              </a:ext>
            </a:extLst>
          </p:cNvPr>
          <p:cNvSpPr/>
          <p:nvPr/>
        </p:nvSpPr>
        <p:spPr>
          <a:xfrm>
            <a:off x="8547297" y="3655985"/>
            <a:ext cx="2167715" cy="2167715"/>
          </a:xfrm>
          <a:prstGeom prst="ellipse">
            <a:avLst/>
          </a:prstGeom>
          <a:blipFill>
            <a:blip r:embed="rId5"/>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21727490"/>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591301" y="0"/>
            <a:ext cx="5600700" cy="6858000"/>
          </a:xfrm>
          <a:custGeom>
            <a:avLst/>
            <a:gdLst/>
            <a:ahLst/>
            <a:cxnLst/>
            <a:rect l="l" t="t" r="r" b="b"/>
            <a:pathLst>
              <a:path w="7467600" h="9144000">
                <a:moveTo>
                  <a:pt x="7467600" y="0"/>
                </a:moveTo>
                <a:lnTo>
                  <a:pt x="0" y="0"/>
                </a:lnTo>
                <a:lnTo>
                  <a:pt x="0" y="1262786"/>
                </a:lnTo>
                <a:lnTo>
                  <a:pt x="701675" y="1930400"/>
                </a:lnTo>
                <a:lnTo>
                  <a:pt x="0" y="2617266"/>
                </a:lnTo>
                <a:lnTo>
                  <a:pt x="0" y="9144000"/>
                </a:lnTo>
                <a:lnTo>
                  <a:pt x="7467600" y="9144000"/>
                </a:lnTo>
                <a:lnTo>
                  <a:pt x="7467600" y="0"/>
                </a:lnTo>
                <a:close/>
              </a:path>
            </a:pathLst>
          </a:custGeom>
          <a:solidFill>
            <a:srgbClr val="0090D4"/>
          </a:solidFill>
        </p:spPr>
        <p:txBody>
          <a:bodyPr wrap="square" lIns="0" tIns="0" rIns="0" bIns="0" rtlCol="0"/>
          <a:lstStyle/>
          <a:p>
            <a:pPr defTabSz="685800" hangingPunct="1"/>
            <a:endParaRPr sz="1350">
              <a:solidFill>
                <a:sysClr val="windowText" lastClr="000000"/>
              </a:solidFill>
            </a:endParaRPr>
          </a:p>
        </p:txBody>
      </p:sp>
      <p:pic>
        <p:nvPicPr>
          <p:cNvPr id="3" name="object 3"/>
          <p:cNvPicPr/>
          <p:nvPr/>
        </p:nvPicPr>
        <p:blipFill>
          <a:blip r:embed="rId3" cstate="print"/>
          <a:stretch>
            <a:fillRect/>
          </a:stretch>
        </p:blipFill>
        <p:spPr>
          <a:xfrm>
            <a:off x="0" y="488327"/>
            <a:ext cx="5675420" cy="6369672"/>
          </a:xfrm>
          <a:prstGeom prst="rect">
            <a:avLst/>
          </a:prstGeom>
        </p:spPr>
      </p:pic>
      <p:sp>
        <p:nvSpPr>
          <p:cNvPr id="4" name="object 4"/>
          <p:cNvSpPr txBox="1"/>
          <p:nvPr/>
        </p:nvSpPr>
        <p:spPr>
          <a:xfrm>
            <a:off x="3260708" y="2767257"/>
            <a:ext cx="2631281" cy="632866"/>
          </a:xfrm>
          <a:prstGeom prst="rect">
            <a:avLst/>
          </a:prstGeom>
        </p:spPr>
        <p:txBody>
          <a:bodyPr vert="horz" wrap="square" lIns="0" tIns="9525" rIns="0" bIns="0" rtlCol="0">
            <a:spAutoFit/>
          </a:bodyPr>
          <a:lstStyle/>
          <a:p>
            <a:pPr marL="25718" marR="3810" indent="-16669" defTabSz="685800" hangingPunct="1">
              <a:spcBef>
                <a:spcPts val="75"/>
              </a:spcBef>
            </a:pPr>
            <a:r>
              <a:rPr sz="1350" b="1" spc="-41" dirty="0">
                <a:solidFill>
                  <a:srgbClr val="004158"/>
                </a:solidFill>
                <a:latin typeface="Gilroy-SemiBold"/>
                <a:cs typeface="Gilroy-SemiBold"/>
              </a:rPr>
              <a:t>To </a:t>
            </a:r>
            <a:r>
              <a:rPr sz="1350" b="1" dirty="0">
                <a:solidFill>
                  <a:srgbClr val="004158"/>
                </a:solidFill>
                <a:latin typeface="Gilroy-SemiBold"/>
                <a:cs typeface="Gilroy-SemiBold"/>
              </a:rPr>
              <a:t>stay</a:t>
            </a:r>
            <a:r>
              <a:rPr sz="1350" b="1" spc="-38" dirty="0">
                <a:solidFill>
                  <a:srgbClr val="004158"/>
                </a:solidFill>
                <a:latin typeface="Gilroy-SemiBold"/>
                <a:cs typeface="Gilroy-SemiBold"/>
              </a:rPr>
              <a:t> </a:t>
            </a:r>
            <a:r>
              <a:rPr sz="1350" b="1" dirty="0">
                <a:solidFill>
                  <a:srgbClr val="004158"/>
                </a:solidFill>
                <a:latin typeface="Gilroy-SemiBold"/>
                <a:cs typeface="Gilroy-SemiBold"/>
              </a:rPr>
              <a:t>within</a:t>
            </a:r>
            <a:r>
              <a:rPr sz="1350" b="1" spc="-38" dirty="0">
                <a:solidFill>
                  <a:srgbClr val="004158"/>
                </a:solidFill>
                <a:latin typeface="Gilroy-SemiBold"/>
                <a:cs typeface="Gilroy-SemiBold"/>
              </a:rPr>
              <a:t> </a:t>
            </a:r>
            <a:r>
              <a:rPr sz="1350" b="1" dirty="0">
                <a:solidFill>
                  <a:srgbClr val="004158"/>
                </a:solidFill>
                <a:latin typeface="Gilroy-SemiBold"/>
                <a:cs typeface="Gilroy-SemiBold"/>
              </a:rPr>
              <a:t>1.5</a:t>
            </a:r>
            <a:r>
              <a:rPr sz="1350" b="1" spc="-38" dirty="0">
                <a:solidFill>
                  <a:srgbClr val="004158"/>
                </a:solidFill>
                <a:latin typeface="Gilroy-SemiBold"/>
                <a:cs typeface="Gilroy-SemiBold"/>
              </a:rPr>
              <a:t> </a:t>
            </a:r>
            <a:r>
              <a:rPr sz="1350" b="1" dirty="0">
                <a:solidFill>
                  <a:srgbClr val="004158"/>
                </a:solidFill>
                <a:latin typeface="Gilroy-SemiBold"/>
                <a:cs typeface="Gilroy-SemiBold"/>
              </a:rPr>
              <a:t>degrees</a:t>
            </a:r>
            <a:r>
              <a:rPr sz="1350" b="1" spc="-38" dirty="0">
                <a:solidFill>
                  <a:srgbClr val="004158"/>
                </a:solidFill>
                <a:latin typeface="Gilroy-SemiBold"/>
                <a:cs typeface="Gilroy-SemiBold"/>
              </a:rPr>
              <a:t> </a:t>
            </a:r>
            <a:r>
              <a:rPr sz="1350" b="1" spc="-19" dirty="0">
                <a:solidFill>
                  <a:srgbClr val="004158"/>
                </a:solidFill>
                <a:latin typeface="Gilroy-SemiBold"/>
                <a:cs typeface="Gilroy-SemiBold"/>
              </a:rPr>
              <a:t>of </a:t>
            </a:r>
            <a:r>
              <a:rPr sz="1350" b="1" dirty="0">
                <a:solidFill>
                  <a:srgbClr val="004158"/>
                </a:solidFill>
                <a:latin typeface="Gilroy-SemiBold"/>
                <a:cs typeface="Gilroy-SemiBold"/>
              </a:rPr>
              <a:t>warming,</a:t>
            </a:r>
            <a:r>
              <a:rPr sz="1350" b="1" spc="-41" dirty="0">
                <a:solidFill>
                  <a:srgbClr val="004158"/>
                </a:solidFill>
                <a:latin typeface="Gilroy-SemiBold"/>
                <a:cs typeface="Gilroy-SemiBold"/>
              </a:rPr>
              <a:t> </a:t>
            </a:r>
            <a:r>
              <a:rPr sz="1350" b="1" dirty="0">
                <a:solidFill>
                  <a:srgbClr val="004158"/>
                </a:solidFill>
                <a:latin typeface="Gilroy-SemiBold"/>
                <a:cs typeface="Gilroy-SemiBold"/>
              </a:rPr>
              <a:t>we</a:t>
            </a:r>
            <a:r>
              <a:rPr sz="1350" b="1" spc="-38" dirty="0">
                <a:solidFill>
                  <a:srgbClr val="004158"/>
                </a:solidFill>
                <a:latin typeface="Gilroy-SemiBold"/>
                <a:cs typeface="Gilroy-SemiBold"/>
              </a:rPr>
              <a:t> </a:t>
            </a:r>
            <a:r>
              <a:rPr sz="1350" b="1" dirty="0">
                <a:solidFill>
                  <a:srgbClr val="004158"/>
                </a:solidFill>
                <a:latin typeface="Gilroy-SemiBold"/>
                <a:cs typeface="Gilroy-SemiBold"/>
              </a:rPr>
              <a:t>must</a:t>
            </a:r>
            <a:r>
              <a:rPr sz="1350" b="1" spc="-38" dirty="0">
                <a:solidFill>
                  <a:srgbClr val="004158"/>
                </a:solidFill>
                <a:latin typeface="Gilroy-SemiBold"/>
                <a:cs typeface="Gilroy-SemiBold"/>
              </a:rPr>
              <a:t> </a:t>
            </a:r>
            <a:r>
              <a:rPr sz="1350" b="1" dirty="0">
                <a:solidFill>
                  <a:srgbClr val="004158"/>
                </a:solidFill>
                <a:latin typeface="Gilroy-SemiBold"/>
                <a:cs typeface="Gilroy-SemiBold"/>
              </a:rPr>
              <a:t>reduce</a:t>
            </a:r>
            <a:r>
              <a:rPr sz="1350" b="1" spc="-38" dirty="0">
                <a:solidFill>
                  <a:srgbClr val="004158"/>
                </a:solidFill>
                <a:latin typeface="Gilroy-SemiBold"/>
                <a:cs typeface="Gilroy-SemiBold"/>
              </a:rPr>
              <a:t> </a:t>
            </a:r>
            <a:r>
              <a:rPr sz="1350" b="1" spc="-8" dirty="0">
                <a:solidFill>
                  <a:srgbClr val="004158"/>
                </a:solidFill>
                <a:latin typeface="Gilroy-SemiBold"/>
                <a:cs typeface="Gilroy-SemiBold"/>
              </a:rPr>
              <a:t>plastic </a:t>
            </a:r>
            <a:r>
              <a:rPr sz="1350" b="1" dirty="0">
                <a:solidFill>
                  <a:srgbClr val="004158"/>
                </a:solidFill>
                <a:latin typeface="Gilroy-SemiBold"/>
                <a:cs typeface="Gilroy-SemiBold"/>
              </a:rPr>
              <a:t>production</a:t>
            </a:r>
            <a:r>
              <a:rPr sz="1350" b="1" spc="-41" dirty="0">
                <a:solidFill>
                  <a:srgbClr val="004158"/>
                </a:solidFill>
                <a:latin typeface="Gilroy-SemiBold"/>
                <a:cs typeface="Gilroy-SemiBold"/>
              </a:rPr>
              <a:t> </a:t>
            </a:r>
            <a:r>
              <a:rPr sz="1350" b="1" dirty="0">
                <a:solidFill>
                  <a:srgbClr val="004158"/>
                </a:solidFill>
                <a:latin typeface="Gilroy-SemiBold"/>
                <a:cs typeface="Gilroy-SemiBold"/>
              </a:rPr>
              <a:t>by</a:t>
            </a:r>
            <a:r>
              <a:rPr sz="1350" b="1" spc="-30" dirty="0">
                <a:solidFill>
                  <a:srgbClr val="004158"/>
                </a:solidFill>
                <a:latin typeface="Gilroy-SemiBold"/>
                <a:cs typeface="Gilroy-SemiBold"/>
              </a:rPr>
              <a:t> </a:t>
            </a:r>
            <a:r>
              <a:rPr sz="1350" b="1" u="sng" dirty="0">
                <a:solidFill>
                  <a:srgbClr val="004158"/>
                </a:solidFill>
                <a:uFill>
                  <a:solidFill>
                    <a:srgbClr val="004158"/>
                  </a:solidFill>
                </a:uFill>
                <a:latin typeface="Gilroy-SemiBold"/>
                <a:cs typeface="Gilroy-SemiBold"/>
              </a:rPr>
              <a:t>at</a:t>
            </a:r>
            <a:r>
              <a:rPr sz="1350" b="1" u="sng" spc="-30" dirty="0">
                <a:solidFill>
                  <a:srgbClr val="004158"/>
                </a:solidFill>
                <a:uFill>
                  <a:solidFill>
                    <a:srgbClr val="004158"/>
                  </a:solidFill>
                </a:uFill>
                <a:latin typeface="Gilroy-SemiBold"/>
                <a:cs typeface="Gilroy-SemiBold"/>
              </a:rPr>
              <a:t> </a:t>
            </a:r>
            <a:r>
              <a:rPr sz="1350" b="1" u="sng" dirty="0">
                <a:solidFill>
                  <a:srgbClr val="004158"/>
                </a:solidFill>
                <a:uFill>
                  <a:solidFill>
                    <a:srgbClr val="004158"/>
                  </a:solidFill>
                </a:uFill>
                <a:latin typeface="Gilroy-SemiBold"/>
                <a:cs typeface="Gilroy-SemiBold"/>
              </a:rPr>
              <a:t>least</a:t>
            </a:r>
            <a:r>
              <a:rPr sz="1350" b="1" u="sng" spc="-30" dirty="0">
                <a:solidFill>
                  <a:srgbClr val="004158"/>
                </a:solidFill>
                <a:uFill>
                  <a:solidFill>
                    <a:srgbClr val="004158"/>
                  </a:solidFill>
                </a:uFill>
                <a:latin typeface="Gilroy-SemiBold"/>
                <a:cs typeface="Gilroy-SemiBold"/>
              </a:rPr>
              <a:t> </a:t>
            </a:r>
            <a:r>
              <a:rPr sz="1350" b="1" u="sng" spc="-19" dirty="0">
                <a:solidFill>
                  <a:srgbClr val="004158"/>
                </a:solidFill>
                <a:uFill>
                  <a:solidFill>
                    <a:srgbClr val="004158"/>
                  </a:solidFill>
                </a:uFill>
                <a:latin typeface="Gilroy-SemiBold"/>
                <a:cs typeface="Gilroy-SemiBold"/>
              </a:rPr>
              <a:t>50%</a:t>
            </a:r>
            <a:endParaRPr sz="1350">
              <a:solidFill>
                <a:sysClr val="windowText" lastClr="000000"/>
              </a:solidFill>
              <a:latin typeface="Gilroy-SemiBold"/>
              <a:cs typeface="Gilroy-SemiBold"/>
            </a:endParaRPr>
          </a:p>
        </p:txBody>
      </p:sp>
      <p:grpSp>
        <p:nvGrpSpPr>
          <p:cNvPr id="5" name="object 5"/>
          <p:cNvGrpSpPr/>
          <p:nvPr/>
        </p:nvGrpSpPr>
        <p:grpSpPr>
          <a:xfrm>
            <a:off x="4275666" y="717765"/>
            <a:ext cx="5384482" cy="5802154"/>
            <a:chOff x="5700887" y="957019"/>
            <a:chExt cx="7179309" cy="7736205"/>
          </a:xfrm>
        </p:grpSpPr>
        <p:sp>
          <p:nvSpPr>
            <p:cNvPr id="6" name="object 6"/>
            <p:cNvSpPr/>
            <p:nvPr/>
          </p:nvSpPr>
          <p:spPr>
            <a:xfrm>
              <a:off x="5700887" y="957019"/>
              <a:ext cx="1116330" cy="2232660"/>
            </a:xfrm>
            <a:custGeom>
              <a:avLst/>
              <a:gdLst/>
              <a:ahLst/>
              <a:cxnLst/>
              <a:rect l="l" t="t" r="r" b="b"/>
              <a:pathLst>
                <a:path w="1116329" h="2232660">
                  <a:moveTo>
                    <a:pt x="1116076" y="0"/>
                  </a:moveTo>
                  <a:lnTo>
                    <a:pt x="1067662" y="1031"/>
                  </a:lnTo>
                  <a:lnTo>
                    <a:pt x="1019776" y="4096"/>
                  </a:lnTo>
                  <a:lnTo>
                    <a:pt x="972458" y="9154"/>
                  </a:lnTo>
                  <a:lnTo>
                    <a:pt x="925751" y="16163"/>
                  </a:lnTo>
                  <a:lnTo>
                    <a:pt x="879696" y="25080"/>
                  </a:lnTo>
                  <a:lnTo>
                    <a:pt x="834336" y="35864"/>
                  </a:lnTo>
                  <a:lnTo>
                    <a:pt x="789712" y="48473"/>
                  </a:lnTo>
                  <a:lnTo>
                    <a:pt x="745866" y="62866"/>
                  </a:lnTo>
                  <a:lnTo>
                    <a:pt x="702840" y="78999"/>
                  </a:lnTo>
                  <a:lnTo>
                    <a:pt x="660675" y="96832"/>
                  </a:lnTo>
                  <a:lnTo>
                    <a:pt x="619415" y="116322"/>
                  </a:lnTo>
                  <a:lnTo>
                    <a:pt x="579100" y="137428"/>
                  </a:lnTo>
                  <a:lnTo>
                    <a:pt x="539773" y="160108"/>
                  </a:lnTo>
                  <a:lnTo>
                    <a:pt x="501474" y="184320"/>
                  </a:lnTo>
                  <a:lnTo>
                    <a:pt x="464247" y="210021"/>
                  </a:lnTo>
                  <a:lnTo>
                    <a:pt x="428134" y="237171"/>
                  </a:lnTo>
                  <a:lnTo>
                    <a:pt x="393175" y="265727"/>
                  </a:lnTo>
                  <a:lnTo>
                    <a:pt x="359413" y="295647"/>
                  </a:lnTo>
                  <a:lnTo>
                    <a:pt x="326890" y="326890"/>
                  </a:lnTo>
                  <a:lnTo>
                    <a:pt x="295647" y="359413"/>
                  </a:lnTo>
                  <a:lnTo>
                    <a:pt x="265727" y="393175"/>
                  </a:lnTo>
                  <a:lnTo>
                    <a:pt x="237171" y="428134"/>
                  </a:lnTo>
                  <a:lnTo>
                    <a:pt x="210021" y="464247"/>
                  </a:lnTo>
                  <a:lnTo>
                    <a:pt x="184320" y="501474"/>
                  </a:lnTo>
                  <a:lnTo>
                    <a:pt x="160108" y="539773"/>
                  </a:lnTo>
                  <a:lnTo>
                    <a:pt x="137428" y="579100"/>
                  </a:lnTo>
                  <a:lnTo>
                    <a:pt x="116322" y="619415"/>
                  </a:lnTo>
                  <a:lnTo>
                    <a:pt x="96832" y="660675"/>
                  </a:lnTo>
                  <a:lnTo>
                    <a:pt x="78999" y="702840"/>
                  </a:lnTo>
                  <a:lnTo>
                    <a:pt x="62866" y="745866"/>
                  </a:lnTo>
                  <a:lnTo>
                    <a:pt x="48473" y="789712"/>
                  </a:lnTo>
                  <a:lnTo>
                    <a:pt x="35864" y="834336"/>
                  </a:lnTo>
                  <a:lnTo>
                    <a:pt x="25080" y="879696"/>
                  </a:lnTo>
                  <a:lnTo>
                    <a:pt x="16163" y="925751"/>
                  </a:lnTo>
                  <a:lnTo>
                    <a:pt x="9154" y="972458"/>
                  </a:lnTo>
                  <a:lnTo>
                    <a:pt x="4096" y="1019776"/>
                  </a:lnTo>
                  <a:lnTo>
                    <a:pt x="1031" y="1067662"/>
                  </a:lnTo>
                  <a:lnTo>
                    <a:pt x="0" y="1116076"/>
                  </a:lnTo>
                  <a:lnTo>
                    <a:pt x="1031" y="1164489"/>
                  </a:lnTo>
                  <a:lnTo>
                    <a:pt x="4096" y="1212375"/>
                  </a:lnTo>
                  <a:lnTo>
                    <a:pt x="9154" y="1259693"/>
                  </a:lnTo>
                  <a:lnTo>
                    <a:pt x="16163" y="1306400"/>
                  </a:lnTo>
                  <a:lnTo>
                    <a:pt x="25080" y="1352455"/>
                  </a:lnTo>
                  <a:lnTo>
                    <a:pt x="35864" y="1397815"/>
                  </a:lnTo>
                  <a:lnTo>
                    <a:pt x="48473" y="1442439"/>
                  </a:lnTo>
                  <a:lnTo>
                    <a:pt x="62866" y="1486285"/>
                  </a:lnTo>
                  <a:lnTo>
                    <a:pt x="78999" y="1529311"/>
                  </a:lnTo>
                  <a:lnTo>
                    <a:pt x="96832" y="1571476"/>
                  </a:lnTo>
                  <a:lnTo>
                    <a:pt x="116322" y="1612736"/>
                  </a:lnTo>
                  <a:lnTo>
                    <a:pt x="137428" y="1653051"/>
                  </a:lnTo>
                  <a:lnTo>
                    <a:pt x="160108" y="1692378"/>
                  </a:lnTo>
                  <a:lnTo>
                    <a:pt x="184320" y="1730677"/>
                  </a:lnTo>
                  <a:lnTo>
                    <a:pt x="210021" y="1767904"/>
                  </a:lnTo>
                  <a:lnTo>
                    <a:pt x="237171" y="1804017"/>
                  </a:lnTo>
                  <a:lnTo>
                    <a:pt x="265727" y="1838976"/>
                  </a:lnTo>
                  <a:lnTo>
                    <a:pt x="295647" y="1872738"/>
                  </a:lnTo>
                  <a:lnTo>
                    <a:pt x="326890" y="1905261"/>
                  </a:lnTo>
                  <a:lnTo>
                    <a:pt x="359413" y="1936504"/>
                  </a:lnTo>
                  <a:lnTo>
                    <a:pt x="393175" y="1966424"/>
                  </a:lnTo>
                  <a:lnTo>
                    <a:pt x="428134" y="1994980"/>
                  </a:lnTo>
                  <a:lnTo>
                    <a:pt x="464247" y="2022130"/>
                  </a:lnTo>
                  <a:lnTo>
                    <a:pt x="501474" y="2047831"/>
                  </a:lnTo>
                  <a:lnTo>
                    <a:pt x="539773" y="2072043"/>
                  </a:lnTo>
                  <a:lnTo>
                    <a:pt x="579100" y="2094723"/>
                  </a:lnTo>
                  <a:lnTo>
                    <a:pt x="619415" y="2115829"/>
                  </a:lnTo>
                  <a:lnTo>
                    <a:pt x="660675" y="2135319"/>
                  </a:lnTo>
                  <a:lnTo>
                    <a:pt x="702840" y="2153152"/>
                  </a:lnTo>
                  <a:lnTo>
                    <a:pt x="745866" y="2169285"/>
                  </a:lnTo>
                  <a:lnTo>
                    <a:pt x="789712" y="2183678"/>
                  </a:lnTo>
                  <a:lnTo>
                    <a:pt x="834336" y="2196287"/>
                  </a:lnTo>
                  <a:lnTo>
                    <a:pt x="879696" y="2207071"/>
                  </a:lnTo>
                  <a:lnTo>
                    <a:pt x="925751" y="2215988"/>
                  </a:lnTo>
                  <a:lnTo>
                    <a:pt x="972458" y="2222997"/>
                  </a:lnTo>
                  <a:lnTo>
                    <a:pt x="1019776" y="2228055"/>
                  </a:lnTo>
                  <a:lnTo>
                    <a:pt x="1067662" y="2231120"/>
                  </a:lnTo>
                  <a:lnTo>
                    <a:pt x="1116076" y="2232152"/>
                  </a:lnTo>
                  <a:lnTo>
                    <a:pt x="1116076" y="1116076"/>
                  </a:lnTo>
                  <a:lnTo>
                    <a:pt x="1116076" y="0"/>
                  </a:lnTo>
                  <a:close/>
                </a:path>
              </a:pathLst>
            </a:custGeom>
            <a:solidFill>
              <a:srgbClr val="E6E7E8"/>
            </a:solidFill>
          </p:spPr>
          <p:txBody>
            <a:bodyPr wrap="square" lIns="0" tIns="0" rIns="0" bIns="0" rtlCol="0"/>
            <a:lstStyle/>
            <a:p>
              <a:pPr defTabSz="685800" hangingPunct="1"/>
              <a:endParaRPr sz="1350">
                <a:solidFill>
                  <a:sysClr val="windowText" lastClr="000000"/>
                </a:solidFill>
              </a:endParaRPr>
            </a:p>
          </p:txBody>
        </p:sp>
        <p:sp>
          <p:nvSpPr>
            <p:cNvPr id="7" name="object 7"/>
            <p:cNvSpPr/>
            <p:nvPr/>
          </p:nvSpPr>
          <p:spPr>
            <a:xfrm>
              <a:off x="6816963" y="957019"/>
              <a:ext cx="1116330" cy="2232660"/>
            </a:xfrm>
            <a:custGeom>
              <a:avLst/>
              <a:gdLst/>
              <a:ahLst/>
              <a:cxnLst/>
              <a:rect l="l" t="t" r="r" b="b"/>
              <a:pathLst>
                <a:path w="1116329" h="2232660">
                  <a:moveTo>
                    <a:pt x="0" y="0"/>
                  </a:moveTo>
                  <a:lnTo>
                    <a:pt x="0" y="1116076"/>
                  </a:lnTo>
                  <a:lnTo>
                    <a:pt x="0" y="2232152"/>
                  </a:lnTo>
                  <a:lnTo>
                    <a:pt x="48413" y="2231120"/>
                  </a:lnTo>
                  <a:lnTo>
                    <a:pt x="96299" y="2228055"/>
                  </a:lnTo>
                  <a:lnTo>
                    <a:pt x="143617" y="2222997"/>
                  </a:lnTo>
                  <a:lnTo>
                    <a:pt x="190324" y="2215988"/>
                  </a:lnTo>
                  <a:lnTo>
                    <a:pt x="236379" y="2207071"/>
                  </a:lnTo>
                  <a:lnTo>
                    <a:pt x="281739" y="2196287"/>
                  </a:lnTo>
                  <a:lnTo>
                    <a:pt x="326363" y="2183678"/>
                  </a:lnTo>
                  <a:lnTo>
                    <a:pt x="370209" y="2169285"/>
                  </a:lnTo>
                  <a:lnTo>
                    <a:pt x="413235" y="2153152"/>
                  </a:lnTo>
                  <a:lnTo>
                    <a:pt x="455400" y="2135319"/>
                  </a:lnTo>
                  <a:lnTo>
                    <a:pt x="496660" y="2115829"/>
                  </a:lnTo>
                  <a:lnTo>
                    <a:pt x="536975" y="2094723"/>
                  </a:lnTo>
                  <a:lnTo>
                    <a:pt x="576302" y="2072043"/>
                  </a:lnTo>
                  <a:lnTo>
                    <a:pt x="614601" y="2047831"/>
                  </a:lnTo>
                  <a:lnTo>
                    <a:pt x="651828" y="2022130"/>
                  </a:lnTo>
                  <a:lnTo>
                    <a:pt x="687941" y="1994980"/>
                  </a:lnTo>
                  <a:lnTo>
                    <a:pt x="722900" y="1966424"/>
                  </a:lnTo>
                  <a:lnTo>
                    <a:pt x="756662" y="1936504"/>
                  </a:lnTo>
                  <a:lnTo>
                    <a:pt x="789185" y="1905261"/>
                  </a:lnTo>
                  <a:lnTo>
                    <a:pt x="820428" y="1872738"/>
                  </a:lnTo>
                  <a:lnTo>
                    <a:pt x="850348" y="1838976"/>
                  </a:lnTo>
                  <a:lnTo>
                    <a:pt x="878904" y="1804017"/>
                  </a:lnTo>
                  <a:lnTo>
                    <a:pt x="906054" y="1767904"/>
                  </a:lnTo>
                  <a:lnTo>
                    <a:pt x="931755" y="1730677"/>
                  </a:lnTo>
                  <a:lnTo>
                    <a:pt x="955967" y="1692378"/>
                  </a:lnTo>
                  <a:lnTo>
                    <a:pt x="978647" y="1653051"/>
                  </a:lnTo>
                  <a:lnTo>
                    <a:pt x="999753" y="1612736"/>
                  </a:lnTo>
                  <a:lnTo>
                    <a:pt x="1019243" y="1571476"/>
                  </a:lnTo>
                  <a:lnTo>
                    <a:pt x="1037076" y="1529311"/>
                  </a:lnTo>
                  <a:lnTo>
                    <a:pt x="1053209" y="1486285"/>
                  </a:lnTo>
                  <a:lnTo>
                    <a:pt x="1067602" y="1442439"/>
                  </a:lnTo>
                  <a:lnTo>
                    <a:pt x="1080211" y="1397815"/>
                  </a:lnTo>
                  <a:lnTo>
                    <a:pt x="1090995" y="1352455"/>
                  </a:lnTo>
                  <a:lnTo>
                    <a:pt x="1099912" y="1306400"/>
                  </a:lnTo>
                  <a:lnTo>
                    <a:pt x="1106921" y="1259693"/>
                  </a:lnTo>
                  <a:lnTo>
                    <a:pt x="1111979" y="1212375"/>
                  </a:lnTo>
                  <a:lnTo>
                    <a:pt x="1115044" y="1164489"/>
                  </a:lnTo>
                  <a:lnTo>
                    <a:pt x="1116076" y="1116076"/>
                  </a:lnTo>
                  <a:lnTo>
                    <a:pt x="1115044" y="1067662"/>
                  </a:lnTo>
                  <a:lnTo>
                    <a:pt x="1111979" y="1019776"/>
                  </a:lnTo>
                  <a:lnTo>
                    <a:pt x="1106921" y="972458"/>
                  </a:lnTo>
                  <a:lnTo>
                    <a:pt x="1099912" y="925751"/>
                  </a:lnTo>
                  <a:lnTo>
                    <a:pt x="1090995" y="879696"/>
                  </a:lnTo>
                  <a:lnTo>
                    <a:pt x="1080211" y="834336"/>
                  </a:lnTo>
                  <a:lnTo>
                    <a:pt x="1067602" y="789712"/>
                  </a:lnTo>
                  <a:lnTo>
                    <a:pt x="1053209" y="745866"/>
                  </a:lnTo>
                  <a:lnTo>
                    <a:pt x="1037076" y="702840"/>
                  </a:lnTo>
                  <a:lnTo>
                    <a:pt x="1019243" y="660675"/>
                  </a:lnTo>
                  <a:lnTo>
                    <a:pt x="999753" y="619415"/>
                  </a:lnTo>
                  <a:lnTo>
                    <a:pt x="978647" y="579100"/>
                  </a:lnTo>
                  <a:lnTo>
                    <a:pt x="955967" y="539773"/>
                  </a:lnTo>
                  <a:lnTo>
                    <a:pt x="931755" y="501474"/>
                  </a:lnTo>
                  <a:lnTo>
                    <a:pt x="906054" y="464247"/>
                  </a:lnTo>
                  <a:lnTo>
                    <a:pt x="878904" y="428134"/>
                  </a:lnTo>
                  <a:lnTo>
                    <a:pt x="850348" y="393175"/>
                  </a:lnTo>
                  <a:lnTo>
                    <a:pt x="820428" y="359413"/>
                  </a:lnTo>
                  <a:lnTo>
                    <a:pt x="789185" y="326890"/>
                  </a:lnTo>
                  <a:lnTo>
                    <a:pt x="756662" y="295647"/>
                  </a:lnTo>
                  <a:lnTo>
                    <a:pt x="722900" y="265727"/>
                  </a:lnTo>
                  <a:lnTo>
                    <a:pt x="687941" y="237171"/>
                  </a:lnTo>
                  <a:lnTo>
                    <a:pt x="651828" y="210021"/>
                  </a:lnTo>
                  <a:lnTo>
                    <a:pt x="614601" y="184320"/>
                  </a:lnTo>
                  <a:lnTo>
                    <a:pt x="576302" y="160108"/>
                  </a:lnTo>
                  <a:lnTo>
                    <a:pt x="536975" y="137428"/>
                  </a:lnTo>
                  <a:lnTo>
                    <a:pt x="496660" y="116322"/>
                  </a:lnTo>
                  <a:lnTo>
                    <a:pt x="455400" y="96832"/>
                  </a:lnTo>
                  <a:lnTo>
                    <a:pt x="413235" y="78999"/>
                  </a:lnTo>
                  <a:lnTo>
                    <a:pt x="370209" y="62866"/>
                  </a:lnTo>
                  <a:lnTo>
                    <a:pt x="326363" y="48473"/>
                  </a:lnTo>
                  <a:lnTo>
                    <a:pt x="281739" y="35864"/>
                  </a:lnTo>
                  <a:lnTo>
                    <a:pt x="236379" y="25080"/>
                  </a:lnTo>
                  <a:lnTo>
                    <a:pt x="190324" y="16163"/>
                  </a:lnTo>
                  <a:lnTo>
                    <a:pt x="143617" y="9154"/>
                  </a:lnTo>
                  <a:lnTo>
                    <a:pt x="96299" y="4096"/>
                  </a:lnTo>
                  <a:lnTo>
                    <a:pt x="48413" y="1031"/>
                  </a:lnTo>
                  <a:lnTo>
                    <a:pt x="0"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8" name="object 8"/>
            <p:cNvSpPr/>
            <p:nvPr/>
          </p:nvSpPr>
          <p:spPr>
            <a:xfrm>
              <a:off x="6223069" y="6765798"/>
              <a:ext cx="6656705" cy="1927225"/>
            </a:xfrm>
            <a:custGeom>
              <a:avLst/>
              <a:gdLst/>
              <a:ahLst/>
              <a:cxnLst/>
              <a:rect l="l" t="t" r="r" b="b"/>
              <a:pathLst>
                <a:path w="6656705" h="1927225">
                  <a:moveTo>
                    <a:pt x="6419201" y="0"/>
                  </a:moveTo>
                  <a:lnTo>
                    <a:pt x="74218" y="221567"/>
                  </a:lnTo>
                  <a:lnTo>
                    <a:pt x="88695" y="226516"/>
                  </a:lnTo>
                  <a:lnTo>
                    <a:pt x="91455" y="242717"/>
                  </a:lnTo>
                  <a:lnTo>
                    <a:pt x="87138" y="269917"/>
                  </a:lnTo>
                  <a:lnTo>
                    <a:pt x="80379" y="307862"/>
                  </a:lnTo>
                  <a:lnTo>
                    <a:pt x="75817" y="356299"/>
                  </a:lnTo>
                  <a:lnTo>
                    <a:pt x="78089" y="414973"/>
                  </a:lnTo>
                  <a:lnTo>
                    <a:pt x="91833" y="483631"/>
                  </a:lnTo>
                  <a:lnTo>
                    <a:pt x="97519" y="514533"/>
                  </a:lnTo>
                  <a:lnTo>
                    <a:pt x="98464" y="548204"/>
                  </a:lnTo>
                  <a:lnTo>
                    <a:pt x="95833" y="584753"/>
                  </a:lnTo>
                  <a:lnTo>
                    <a:pt x="90791" y="624289"/>
                  </a:lnTo>
                  <a:lnTo>
                    <a:pt x="84504" y="666920"/>
                  </a:lnTo>
                  <a:lnTo>
                    <a:pt x="78138" y="712754"/>
                  </a:lnTo>
                  <a:lnTo>
                    <a:pt x="72858" y="761899"/>
                  </a:lnTo>
                  <a:lnTo>
                    <a:pt x="69829" y="814465"/>
                  </a:lnTo>
                  <a:lnTo>
                    <a:pt x="70218" y="870560"/>
                  </a:lnTo>
                  <a:lnTo>
                    <a:pt x="75189" y="930292"/>
                  </a:lnTo>
                  <a:lnTo>
                    <a:pt x="85909" y="993769"/>
                  </a:lnTo>
                  <a:lnTo>
                    <a:pt x="103543" y="1061100"/>
                  </a:lnTo>
                  <a:lnTo>
                    <a:pt x="130064" y="1090826"/>
                  </a:lnTo>
                  <a:lnTo>
                    <a:pt x="139028" y="1119771"/>
                  </a:lnTo>
                  <a:lnTo>
                    <a:pt x="133947" y="1148328"/>
                  </a:lnTo>
                  <a:lnTo>
                    <a:pt x="118331" y="1176890"/>
                  </a:lnTo>
                  <a:lnTo>
                    <a:pt x="95691" y="1205850"/>
                  </a:lnTo>
                  <a:lnTo>
                    <a:pt x="69537" y="1235602"/>
                  </a:lnTo>
                  <a:lnTo>
                    <a:pt x="43380" y="1266538"/>
                  </a:lnTo>
                  <a:lnTo>
                    <a:pt x="20731" y="1299051"/>
                  </a:lnTo>
                  <a:lnTo>
                    <a:pt x="5101" y="1333535"/>
                  </a:lnTo>
                  <a:lnTo>
                    <a:pt x="0" y="1370383"/>
                  </a:lnTo>
                  <a:lnTo>
                    <a:pt x="31289" y="1401283"/>
                  </a:lnTo>
                  <a:lnTo>
                    <a:pt x="51395" y="1431171"/>
                  </a:lnTo>
                  <a:lnTo>
                    <a:pt x="63961" y="1460335"/>
                  </a:lnTo>
                  <a:lnTo>
                    <a:pt x="81049" y="1517635"/>
                  </a:lnTo>
                  <a:lnTo>
                    <a:pt x="92857" y="1546344"/>
                  </a:lnTo>
                  <a:lnTo>
                    <a:pt x="111700" y="1575474"/>
                  </a:lnTo>
                  <a:lnTo>
                    <a:pt x="141221" y="1605312"/>
                  </a:lnTo>
                  <a:lnTo>
                    <a:pt x="185064" y="1636144"/>
                  </a:lnTo>
                  <a:lnTo>
                    <a:pt x="148724" y="1685827"/>
                  </a:lnTo>
                  <a:lnTo>
                    <a:pt x="125828" y="1732487"/>
                  </a:lnTo>
                  <a:lnTo>
                    <a:pt x="115527" y="1775631"/>
                  </a:lnTo>
                  <a:lnTo>
                    <a:pt x="116976" y="1814768"/>
                  </a:lnTo>
                  <a:lnTo>
                    <a:pt x="151735" y="1879044"/>
                  </a:lnTo>
                  <a:lnTo>
                    <a:pt x="183351" y="1903198"/>
                  </a:lnTo>
                  <a:lnTo>
                    <a:pt x="223329" y="1921373"/>
                  </a:lnTo>
                  <a:lnTo>
                    <a:pt x="284138" y="1926154"/>
                  </a:lnTo>
                  <a:lnTo>
                    <a:pt x="366791" y="1926925"/>
                  </a:lnTo>
                  <a:lnTo>
                    <a:pt x="449186" y="1926323"/>
                  </a:lnTo>
                  <a:lnTo>
                    <a:pt x="584332" y="1924048"/>
                  </a:lnTo>
                  <a:lnTo>
                    <a:pt x="790533" y="1919012"/>
                  </a:lnTo>
                  <a:lnTo>
                    <a:pt x="1086454" y="1910077"/>
                  </a:lnTo>
                  <a:lnTo>
                    <a:pt x="1612652" y="1891639"/>
                  </a:lnTo>
                  <a:lnTo>
                    <a:pt x="2497127" y="1856943"/>
                  </a:lnTo>
                  <a:lnTo>
                    <a:pt x="3971967" y="1793984"/>
                  </a:lnTo>
                  <a:lnTo>
                    <a:pt x="6475564" y="1679146"/>
                  </a:lnTo>
                  <a:lnTo>
                    <a:pt x="6443128" y="1676458"/>
                  </a:lnTo>
                  <a:lnTo>
                    <a:pt x="6426850" y="1665856"/>
                  </a:lnTo>
                  <a:lnTo>
                    <a:pt x="6424122" y="1647862"/>
                  </a:lnTo>
                  <a:lnTo>
                    <a:pt x="6432336" y="1623002"/>
                  </a:lnTo>
                  <a:lnTo>
                    <a:pt x="6448884" y="1591796"/>
                  </a:lnTo>
                  <a:lnTo>
                    <a:pt x="6496545" y="1512445"/>
                  </a:lnTo>
                  <a:lnTo>
                    <a:pt x="6522443" y="1465346"/>
                  </a:lnTo>
                  <a:lnTo>
                    <a:pt x="6546240" y="1413995"/>
                  </a:lnTo>
                  <a:lnTo>
                    <a:pt x="6569189" y="1373884"/>
                  </a:lnTo>
                  <a:lnTo>
                    <a:pt x="6588339" y="1324444"/>
                  </a:lnTo>
                  <a:lnTo>
                    <a:pt x="6602708" y="1269400"/>
                  </a:lnTo>
                  <a:lnTo>
                    <a:pt x="6611312" y="1212475"/>
                  </a:lnTo>
                  <a:lnTo>
                    <a:pt x="6613169" y="1157392"/>
                  </a:lnTo>
                  <a:lnTo>
                    <a:pt x="6595516" y="1131263"/>
                  </a:lnTo>
                  <a:lnTo>
                    <a:pt x="6600688" y="1101530"/>
                  </a:lnTo>
                  <a:lnTo>
                    <a:pt x="6619028" y="1069828"/>
                  </a:lnTo>
                  <a:lnTo>
                    <a:pt x="6640881" y="1037794"/>
                  </a:lnTo>
                  <a:lnTo>
                    <a:pt x="6656591" y="1007064"/>
                  </a:lnTo>
                  <a:lnTo>
                    <a:pt x="6633925" y="950125"/>
                  </a:lnTo>
                  <a:lnTo>
                    <a:pt x="6596135" y="922505"/>
                  </a:lnTo>
                  <a:lnTo>
                    <a:pt x="6548609" y="895494"/>
                  </a:lnTo>
                  <a:lnTo>
                    <a:pt x="6496822" y="868170"/>
                  </a:lnTo>
                  <a:lnTo>
                    <a:pt x="6446253" y="839612"/>
                  </a:lnTo>
                  <a:lnTo>
                    <a:pt x="6472073" y="805766"/>
                  </a:lnTo>
                  <a:lnTo>
                    <a:pt x="6485791" y="771677"/>
                  </a:lnTo>
                  <a:lnTo>
                    <a:pt x="6492009" y="716818"/>
                  </a:lnTo>
                  <a:lnTo>
                    <a:pt x="6495326" y="620664"/>
                  </a:lnTo>
                  <a:lnTo>
                    <a:pt x="6466601" y="596147"/>
                  </a:lnTo>
                  <a:lnTo>
                    <a:pt x="6434311" y="569251"/>
                  </a:lnTo>
                  <a:lnTo>
                    <a:pt x="6393281" y="535930"/>
                  </a:lnTo>
                  <a:lnTo>
                    <a:pt x="6434789" y="523262"/>
                  </a:lnTo>
                  <a:lnTo>
                    <a:pt x="6480037" y="465125"/>
                  </a:lnTo>
                  <a:lnTo>
                    <a:pt x="6489835" y="422659"/>
                  </a:lnTo>
                  <a:lnTo>
                    <a:pt x="6495122" y="373266"/>
                  </a:lnTo>
                  <a:lnTo>
                    <a:pt x="6498927" y="318447"/>
                  </a:lnTo>
                  <a:lnTo>
                    <a:pt x="6504279" y="259705"/>
                  </a:lnTo>
                  <a:lnTo>
                    <a:pt x="6464408" y="232898"/>
                  </a:lnTo>
                  <a:lnTo>
                    <a:pt x="6433343" y="196287"/>
                  </a:lnTo>
                  <a:lnTo>
                    <a:pt x="6410817" y="153969"/>
                  </a:lnTo>
                  <a:lnTo>
                    <a:pt x="6396562" y="110037"/>
                  </a:lnTo>
                  <a:lnTo>
                    <a:pt x="6390313" y="68587"/>
                  </a:lnTo>
                  <a:lnTo>
                    <a:pt x="6391803" y="33714"/>
                  </a:lnTo>
                  <a:lnTo>
                    <a:pt x="6400763" y="9513"/>
                  </a:lnTo>
                  <a:lnTo>
                    <a:pt x="6416929" y="79"/>
                  </a:lnTo>
                  <a:lnTo>
                    <a:pt x="6419201"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9" name="object 9"/>
            <p:cNvSpPr/>
            <p:nvPr/>
          </p:nvSpPr>
          <p:spPr>
            <a:xfrm>
              <a:off x="8814061" y="7751183"/>
              <a:ext cx="3531235" cy="123825"/>
            </a:xfrm>
            <a:custGeom>
              <a:avLst/>
              <a:gdLst/>
              <a:ahLst/>
              <a:cxnLst/>
              <a:rect l="l" t="t" r="r" b="b"/>
              <a:pathLst>
                <a:path w="3531234" h="123825">
                  <a:moveTo>
                    <a:pt x="0" y="123291"/>
                  </a:moveTo>
                  <a:lnTo>
                    <a:pt x="3530727" y="0"/>
                  </a:lnTo>
                </a:path>
              </a:pathLst>
            </a:custGeom>
            <a:ln w="13970">
              <a:solidFill>
                <a:srgbClr val="058FCC"/>
              </a:solidFill>
            </a:ln>
          </p:spPr>
          <p:txBody>
            <a:bodyPr wrap="square" lIns="0" tIns="0" rIns="0" bIns="0" rtlCol="0"/>
            <a:lstStyle/>
            <a:p>
              <a:pPr defTabSz="685800" hangingPunct="1"/>
              <a:endParaRPr sz="1350">
                <a:solidFill>
                  <a:sysClr val="windowText" lastClr="000000"/>
                </a:solidFill>
              </a:endParaRPr>
            </a:p>
          </p:txBody>
        </p:sp>
        <p:sp>
          <p:nvSpPr>
            <p:cNvPr id="10" name="object 10"/>
            <p:cNvSpPr/>
            <p:nvPr/>
          </p:nvSpPr>
          <p:spPr>
            <a:xfrm>
              <a:off x="8805344" y="8163523"/>
              <a:ext cx="2284730" cy="80010"/>
            </a:xfrm>
            <a:custGeom>
              <a:avLst/>
              <a:gdLst/>
              <a:ahLst/>
              <a:cxnLst/>
              <a:rect l="l" t="t" r="r" b="b"/>
              <a:pathLst>
                <a:path w="2284729" h="80009">
                  <a:moveTo>
                    <a:pt x="0" y="79781"/>
                  </a:moveTo>
                  <a:lnTo>
                    <a:pt x="2284615" y="0"/>
                  </a:lnTo>
                </a:path>
              </a:pathLst>
            </a:custGeom>
            <a:ln w="13970">
              <a:solidFill>
                <a:srgbClr val="058FCC"/>
              </a:solidFill>
            </a:ln>
          </p:spPr>
          <p:txBody>
            <a:bodyPr wrap="square" lIns="0" tIns="0" rIns="0" bIns="0" rtlCol="0"/>
            <a:lstStyle/>
            <a:p>
              <a:pPr defTabSz="685800" hangingPunct="1"/>
              <a:endParaRPr sz="1350">
                <a:solidFill>
                  <a:sysClr val="windowText" lastClr="000000"/>
                </a:solidFill>
              </a:endParaRPr>
            </a:p>
          </p:txBody>
        </p:sp>
      </p:grpSp>
      <p:sp>
        <p:nvSpPr>
          <p:cNvPr id="11" name="object 11"/>
          <p:cNvSpPr txBox="1">
            <a:spLocks noGrp="1"/>
          </p:cNvSpPr>
          <p:nvPr>
            <p:ph type="title"/>
          </p:nvPr>
        </p:nvSpPr>
        <p:spPr>
          <a:xfrm>
            <a:off x="739348" y="593906"/>
            <a:ext cx="2133839" cy="2251353"/>
          </a:xfrm>
          <a:prstGeom prst="rect">
            <a:avLst/>
          </a:prstGeom>
        </p:spPr>
        <p:txBody>
          <a:bodyPr vert="horz" wrap="square" lIns="0" tIns="11906" rIns="0" bIns="0" rtlCol="0">
            <a:spAutoFit/>
          </a:bodyPr>
          <a:lstStyle/>
          <a:p>
            <a:pPr marL="42863">
              <a:spcBef>
                <a:spcPts val="94"/>
              </a:spcBef>
            </a:pPr>
            <a:r>
              <a:rPr dirty="0"/>
              <a:t>1.5</a:t>
            </a:r>
            <a:r>
              <a:rPr spc="4" dirty="0"/>
              <a:t> </a:t>
            </a:r>
            <a:r>
              <a:rPr spc="-8" dirty="0"/>
              <a:t>degrees</a:t>
            </a:r>
          </a:p>
          <a:p>
            <a:pPr marL="9525">
              <a:spcBef>
                <a:spcPts val="26"/>
              </a:spcBef>
            </a:pPr>
            <a:r>
              <a:rPr dirty="0"/>
              <a:t>=</a:t>
            </a:r>
            <a:r>
              <a:rPr spc="-94" dirty="0"/>
              <a:t> </a:t>
            </a:r>
            <a:r>
              <a:rPr u="sng" dirty="0">
                <a:uFill>
                  <a:solidFill>
                    <a:srgbClr val="004158"/>
                  </a:solidFill>
                </a:uFill>
              </a:rPr>
              <a:t>less</a:t>
            </a:r>
            <a:r>
              <a:rPr u="sng" spc="-90" dirty="0">
                <a:uFill>
                  <a:solidFill>
                    <a:srgbClr val="004158"/>
                  </a:solidFill>
                </a:uFill>
              </a:rPr>
              <a:t> </a:t>
            </a:r>
            <a:r>
              <a:rPr u="sng" spc="-8" dirty="0">
                <a:uFill>
                  <a:solidFill>
                    <a:srgbClr val="004158"/>
                  </a:solidFill>
                </a:uFill>
              </a:rPr>
              <a:t>plastic </a:t>
            </a:r>
          </a:p>
        </p:txBody>
      </p:sp>
      <p:sp>
        <p:nvSpPr>
          <p:cNvPr id="12" name="object 12"/>
          <p:cNvSpPr txBox="1"/>
          <p:nvPr/>
        </p:nvSpPr>
        <p:spPr>
          <a:xfrm>
            <a:off x="10677621" y="2599128"/>
            <a:ext cx="583406" cy="286617"/>
          </a:xfrm>
          <a:prstGeom prst="rect">
            <a:avLst/>
          </a:prstGeom>
        </p:spPr>
        <p:txBody>
          <a:bodyPr vert="horz" wrap="square" lIns="0" tIns="9525" rIns="0" bIns="0" rtlCol="0">
            <a:spAutoFit/>
          </a:bodyPr>
          <a:lstStyle/>
          <a:p>
            <a:pPr marL="9525" marR="3810" indent="4286" defTabSz="685800" hangingPunct="1">
              <a:spcBef>
                <a:spcPts val="75"/>
              </a:spcBef>
            </a:pPr>
            <a:r>
              <a:rPr b="1" spc="-8" dirty="0">
                <a:solidFill>
                  <a:srgbClr val="FFFFFF"/>
                </a:solidFill>
                <a:latin typeface="Gilroy-SemiBold"/>
                <a:cs typeface="Gilroy-SemiBold"/>
              </a:rPr>
              <a:t>CIRCULAR ECONOMY</a:t>
            </a:r>
            <a:endParaRPr>
              <a:solidFill>
                <a:sysClr val="windowText" lastClr="000000"/>
              </a:solidFill>
              <a:latin typeface="Gilroy-SemiBold"/>
              <a:cs typeface="Gilroy-SemiBold"/>
            </a:endParaRPr>
          </a:p>
        </p:txBody>
      </p:sp>
      <p:pic>
        <p:nvPicPr>
          <p:cNvPr id="13" name="object 13"/>
          <p:cNvPicPr/>
          <p:nvPr/>
        </p:nvPicPr>
        <p:blipFill>
          <a:blip r:embed="rId4" cstate="print"/>
          <a:stretch>
            <a:fillRect/>
          </a:stretch>
        </p:blipFill>
        <p:spPr>
          <a:xfrm>
            <a:off x="9064429" y="3774691"/>
            <a:ext cx="1035443" cy="1035434"/>
          </a:xfrm>
          <a:prstGeom prst="rect">
            <a:avLst/>
          </a:prstGeom>
        </p:spPr>
      </p:pic>
      <p:grpSp>
        <p:nvGrpSpPr>
          <p:cNvPr id="14" name="object 14"/>
          <p:cNvGrpSpPr/>
          <p:nvPr/>
        </p:nvGrpSpPr>
        <p:grpSpPr>
          <a:xfrm>
            <a:off x="10554635" y="3990975"/>
            <a:ext cx="819150" cy="819150"/>
            <a:chOff x="14072847" y="5321300"/>
            <a:chExt cx="1092200" cy="1092200"/>
          </a:xfrm>
        </p:grpSpPr>
        <p:sp>
          <p:nvSpPr>
            <p:cNvPr id="15" name="object 15"/>
            <p:cNvSpPr/>
            <p:nvPr/>
          </p:nvSpPr>
          <p:spPr>
            <a:xfrm>
              <a:off x="14072847" y="5321300"/>
              <a:ext cx="1092200" cy="1092200"/>
            </a:xfrm>
            <a:custGeom>
              <a:avLst/>
              <a:gdLst/>
              <a:ahLst/>
              <a:cxnLst/>
              <a:rect l="l" t="t" r="r" b="b"/>
              <a:pathLst>
                <a:path w="1092200" h="1092200">
                  <a:moveTo>
                    <a:pt x="546100" y="0"/>
                  </a:moveTo>
                  <a:lnTo>
                    <a:pt x="498980" y="2004"/>
                  </a:lnTo>
                  <a:lnTo>
                    <a:pt x="452974" y="7908"/>
                  </a:lnTo>
                  <a:lnTo>
                    <a:pt x="408245" y="17549"/>
                  </a:lnTo>
                  <a:lnTo>
                    <a:pt x="364956" y="30761"/>
                  </a:lnTo>
                  <a:lnTo>
                    <a:pt x="323273" y="47381"/>
                  </a:lnTo>
                  <a:lnTo>
                    <a:pt x="283357" y="67245"/>
                  </a:lnTo>
                  <a:lnTo>
                    <a:pt x="245375" y="90189"/>
                  </a:lnTo>
                  <a:lnTo>
                    <a:pt x="209489" y="116050"/>
                  </a:lnTo>
                  <a:lnTo>
                    <a:pt x="175863" y="144662"/>
                  </a:lnTo>
                  <a:lnTo>
                    <a:pt x="144662" y="175863"/>
                  </a:lnTo>
                  <a:lnTo>
                    <a:pt x="116050" y="209489"/>
                  </a:lnTo>
                  <a:lnTo>
                    <a:pt x="90189" y="245375"/>
                  </a:lnTo>
                  <a:lnTo>
                    <a:pt x="67245" y="283357"/>
                  </a:lnTo>
                  <a:lnTo>
                    <a:pt x="47381" y="323273"/>
                  </a:lnTo>
                  <a:lnTo>
                    <a:pt x="30761" y="364956"/>
                  </a:lnTo>
                  <a:lnTo>
                    <a:pt x="17549" y="408245"/>
                  </a:lnTo>
                  <a:lnTo>
                    <a:pt x="7908" y="452974"/>
                  </a:lnTo>
                  <a:lnTo>
                    <a:pt x="2004" y="498980"/>
                  </a:lnTo>
                  <a:lnTo>
                    <a:pt x="0" y="546100"/>
                  </a:lnTo>
                  <a:lnTo>
                    <a:pt x="2004" y="593219"/>
                  </a:lnTo>
                  <a:lnTo>
                    <a:pt x="7908" y="639225"/>
                  </a:lnTo>
                  <a:lnTo>
                    <a:pt x="17549" y="683954"/>
                  </a:lnTo>
                  <a:lnTo>
                    <a:pt x="30761" y="727243"/>
                  </a:lnTo>
                  <a:lnTo>
                    <a:pt x="47381" y="768926"/>
                  </a:lnTo>
                  <a:lnTo>
                    <a:pt x="67245" y="808842"/>
                  </a:lnTo>
                  <a:lnTo>
                    <a:pt x="90189" y="846824"/>
                  </a:lnTo>
                  <a:lnTo>
                    <a:pt x="116050" y="882710"/>
                  </a:lnTo>
                  <a:lnTo>
                    <a:pt x="144662" y="916336"/>
                  </a:lnTo>
                  <a:lnTo>
                    <a:pt x="175863" y="947537"/>
                  </a:lnTo>
                  <a:lnTo>
                    <a:pt x="209489" y="976149"/>
                  </a:lnTo>
                  <a:lnTo>
                    <a:pt x="245375" y="1002010"/>
                  </a:lnTo>
                  <a:lnTo>
                    <a:pt x="283357" y="1024954"/>
                  </a:lnTo>
                  <a:lnTo>
                    <a:pt x="323273" y="1044818"/>
                  </a:lnTo>
                  <a:lnTo>
                    <a:pt x="364956" y="1061438"/>
                  </a:lnTo>
                  <a:lnTo>
                    <a:pt x="408245" y="1074650"/>
                  </a:lnTo>
                  <a:lnTo>
                    <a:pt x="452974" y="1084291"/>
                  </a:lnTo>
                  <a:lnTo>
                    <a:pt x="498980" y="1090195"/>
                  </a:lnTo>
                  <a:lnTo>
                    <a:pt x="546100" y="1092200"/>
                  </a:lnTo>
                  <a:lnTo>
                    <a:pt x="593219" y="1090195"/>
                  </a:lnTo>
                  <a:lnTo>
                    <a:pt x="639225" y="1084291"/>
                  </a:lnTo>
                  <a:lnTo>
                    <a:pt x="683954" y="1074650"/>
                  </a:lnTo>
                  <a:lnTo>
                    <a:pt x="727243" y="1061438"/>
                  </a:lnTo>
                  <a:lnTo>
                    <a:pt x="768926" y="1044818"/>
                  </a:lnTo>
                  <a:lnTo>
                    <a:pt x="808842" y="1024954"/>
                  </a:lnTo>
                  <a:lnTo>
                    <a:pt x="846824" y="1002010"/>
                  </a:lnTo>
                  <a:lnTo>
                    <a:pt x="882710" y="976149"/>
                  </a:lnTo>
                  <a:lnTo>
                    <a:pt x="916336" y="947537"/>
                  </a:lnTo>
                  <a:lnTo>
                    <a:pt x="947537" y="916336"/>
                  </a:lnTo>
                  <a:lnTo>
                    <a:pt x="976149" y="882710"/>
                  </a:lnTo>
                  <a:lnTo>
                    <a:pt x="1002010" y="846824"/>
                  </a:lnTo>
                  <a:lnTo>
                    <a:pt x="1024954" y="808842"/>
                  </a:lnTo>
                  <a:lnTo>
                    <a:pt x="1044818" y="768926"/>
                  </a:lnTo>
                  <a:lnTo>
                    <a:pt x="1061438" y="727243"/>
                  </a:lnTo>
                  <a:lnTo>
                    <a:pt x="1074650" y="683954"/>
                  </a:lnTo>
                  <a:lnTo>
                    <a:pt x="1084291" y="639225"/>
                  </a:lnTo>
                  <a:lnTo>
                    <a:pt x="1090195" y="593219"/>
                  </a:lnTo>
                  <a:lnTo>
                    <a:pt x="1092200" y="546100"/>
                  </a:lnTo>
                  <a:lnTo>
                    <a:pt x="1090195" y="498980"/>
                  </a:lnTo>
                  <a:lnTo>
                    <a:pt x="1084291" y="452974"/>
                  </a:lnTo>
                  <a:lnTo>
                    <a:pt x="1074650" y="408245"/>
                  </a:lnTo>
                  <a:lnTo>
                    <a:pt x="1061438" y="364956"/>
                  </a:lnTo>
                  <a:lnTo>
                    <a:pt x="1044818" y="323273"/>
                  </a:lnTo>
                  <a:lnTo>
                    <a:pt x="1024954" y="283357"/>
                  </a:lnTo>
                  <a:lnTo>
                    <a:pt x="1002010" y="245375"/>
                  </a:lnTo>
                  <a:lnTo>
                    <a:pt x="976149" y="209489"/>
                  </a:lnTo>
                  <a:lnTo>
                    <a:pt x="947537" y="175863"/>
                  </a:lnTo>
                  <a:lnTo>
                    <a:pt x="916336" y="144662"/>
                  </a:lnTo>
                  <a:lnTo>
                    <a:pt x="882710" y="116050"/>
                  </a:lnTo>
                  <a:lnTo>
                    <a:pt x="846824" y="90189"/>
                  </a:lnTo>
                  <a:lnTo>
                    <a:pt x="808842" y="67245"/>
                  </a:lnTo>
                  <a:lnTo>
                    <a:pt x="768926" y="47381"/>
                  </a:lnTo>
                  <a:lnTo>
                    <a:pt x="727243" y="30761"/>
                  </a:lnTo>
                  <a:lnTo>
                    <a:pt x="683954" y="17549"/>
                  </a:lnTo>
                  <a:lnTo>
                    <a:pt x="639225" y="7908"/>
                  </a:lnTo>
                  <a:lnTo>
                    <a:pt x="593219" y="2004"/>
                  </a:lnTo>
                  <a:lnTo>
                    <a:pt x="546100"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16" name="object 16"/>
            <p:cNvSpPr/>
            <p:nvPr/>
          </p:nvSpPr>
          <p:spPr>
            <a:xfrm>
              <a:off x="14345361" y="5585193"/>
              <a:ext cx="623570" cy="564515"/>
            </a:xfrm>
            <a:custGeom>
              <a:avLst/>
              <a:gdLst/>
              <a:ahLst/>
              <a:cxnLst/>
              <a:rect l="l" t="t" r="r" b="b"/>
              <a:pathLst>
                <a:path w="623569" h="564514">
                  <a:moveTo>
                    <a:pt x="183032" y="505269"/>
                  </a:moveTo>
                  <a:lnTo>
                    <a:pt x="182270" y="490613"/>
                  </a:lnTo>
                  <a:lnTo>
                    <a:pt x="167601" y="210642"/>
                  </a:lnTo>
                  <a:lnTo>
                    <a:pt x="167601" y="490613"/>
                  </a:lnTo>
                  <a:lnTo>
                    <a:pt x="145999" y="490613"/>
                  </a:lnTo>
                  <a:lnTo>
                    <a:pt x="123850" y="68110"/>
                  </a:lnTo>
                  <a:lnTo>
                    <a:pt x="145465" y="68110"/>
                  </a:lnTo>
                  <a:lnTo>
                    <a:pt x="167601" y="490613"/>
                  </a:lnTo>
                  <a:lnTo>
                    <a:pt x="167601" y="210642"/>
                  </a:lnTo>
                  <a:lnTo>
                    <a:pt x="160134" y="68110"/>
                  </a:lnTo>
                  <a:lnTo>
                    <a:pt x="159359" y="53467"/>
                  </a:lnTo>
                  <a:lnTo>
                    <a:pt x="108419" y="53467"/>
                  </a:lnTo>
                  <a:lnTo>
                    <a:pt x="132092" y="505269"/>
                  </a:lnTo>
                  <a:lnTo>
                    <a:pt x="183032" y="505269"/>
                  </a:lnTo>
                  <a:close/>
                </a:path>
                <a:path w="623569" h="564514">
                  <a:moveTo>
                    <a:pt x="280479" y="53606"/>
                  </a:moveTo>
                  <a:lnTo>
                    <a:pt x="229565" y="53606"/>
                  </a:lnTo>
                  <a:lnTo>
                    <a:pt x="229565" y="67576"/>
                  </a:lnTo>
                  <a:lnTo>
                    <a:pt x="229565" y="490486"/>
                  </a:lnTo>
                  <a:lnTo>
                    <a:pt x="229565" y="505726"/>
                  </a:lnTo>
                  <a:lnTo>
                    <a:pt x="280479" y="505726"/>
                  </a:lnTo>
                  <a:lnTo>
                    <a:pt x="280479" y="490626"/>
                  </a:lnTo>
                  <a:lnTo>
                    <a:pt x="280479" y="490486"/>
                  </a:lnTo>
                  <a:lnTo>
                    <a:pt x="280479" y="68122"/>
                  </a:lnTo>
                  <a:lnTo>
                    <a:pt x="265849" y="68122"/>
                  </a:lnTo>
                  <a:lnTo>
                    <a:pt x="265849" y="490486"/>
                  </a:lnTo>
                  <a:lnTo>
                    <a:pt x="244221" y="490486"/>
                  </a:lnTo>
                  <a:lnTo>
                    <a:pt x="244221" y="67576"/>
                  </a:lnTo>
                  <a:lnTo>
                    <a:pt x="280479" y="67576"/>
                  </a:lnTo>
                  <a:lnTo>
                    <a:pt x="280479" y="53606"/>
                  </a:lnTo>
                  <a:close/>
                </a:path>
                <a:path w="623569" h="564514">
                  <a:moveTo>
                    <a:pt x="401624" y="53479"/>
                  </a:moveTo>
                  <a:lnTo>
                    <a:pt x="386181" y="53479"/>
                  </a:lnTo>
                  <a:lnTo>
                    <a:pt x="386181" y="68122"/>
                  </a:lnTo>
                  <a:lnTo>
                    <a:pt x="364045" y="490639"/>
                  </a:lnTo>
                  <a:lnTo>
                    <a:pt x="342430" y="490639"/>
                  </a:lnTo>
                  <a:lnTo>
                    <a:pt x="364578" y="68122"/>
                  </a:lnTo>
                  <a:lnTo>
                    <a:pt x="386181" y="68122"/>
                  </a:lnTo>
                  <a:lnTo>
                    <a:pt x="386181" y="53479"/>
                  </a:lnTo>
                  <a:lnTo>
                    <a:pt x="350672" y="53479"/>
                  </a:lnTo>
                  <a:lnTo>
                    <a:pt x="326999" y="505282"/>
                  </a:lnTo>
                  <a:lnTo>
                    <a:pt x="377939" y="505282"/>
                  </a:lnTo>
                  <a:lnTo>
                    <a:pt x="378714" y="490639"/>
                  </a:lnTo>
                  <a:lnTo>
                    <a:pt x="400862" y="68122"/>
                  </a:lnTo>
                  <a:lnTo>
                    <a:pt x="401624" y="53479"/>
                  </a:lnTo>
                  <a:close/>
                </a:path>
                <a:path w="623569" h="564514">
                  <a:moveTo>
                    <a:pt x="623366" y="389699"/>
                  </a:moveTo>
                  <a:lnTo>
                    <a:pt x="622439" y="379006"/>
                  </a:lnTo>
                  <a:lnTo>
                    <a:pt x="611632" y="255003"/>
                  </a:lnTo>
                  <a:lnTo>
                    <a:pt x="610590" y="243027"/>
                  </a:lnTo>
                  <a:lnTo>
                    <a:pt x="610260" y="239166"/>
                  </a:lnTo>
                  <a:lnTo>
                    <a:pt x="607517" y="239407"/>
                  </a:lnTo>
                  <a:lnTo>
                    <a:pt x="607517" y="376377"/>
                  </a:lnTo>
                  <a:lnTo>
                    <a:pt x="577418" y="379006"/>
                  </a:lnTo>
                  <a:lnTo>
                    <a:pt x="574814" y="349135"/>
                  </a:lnTo>
                  <a:lnTo>
                    <a:pt x="574814" y="517931"/>
                  </a:lnTo>
                  <a:lnTo>
                    <a:pt x="551649" y="534339"/>
                  </a:lnTo>
                  <a:lnTo>
                    <a:pt x="514616" y="109080"/>
                  </a:lnTo>
                  <a:lnTo>
                    <a:pt x="540258" y="121234"/>
                  </a:lnTo>
                  <a:lnTo>
                    <a:pt x="574814" y="517931"/>
                  </a:lnTo>
                  <a:lnTo>
                    <a:pt x="574814" y="349135"/>
                  </a:lnTo>
                  <a:lnTo>
                    <a:pt x="566839" y="257619"/>
                  </a:lnTo>
                  <a:lnTo>
                    <a:pt x="596938" y="255003"/>
                  </a:lnTo>
                  <a:lnTo>
                    <a:pt x="607517" y="376377"/>
                  </a:lnTo>
                  <a:lnTo>
                    <a:pt x="607517" y="239407"/>
                  </a:lnTo>
                  <a:lnTo>
                    <a:pt x="565569" y="243027"/>
                  </a:lnTo>
                  <a:lnTo>
                    <a:pt x="554126" y="111607"/>
                  </a:lnTo>
                  <a:lnTo>
                    <a:pt x="548792" y="109080"/>
                  </a:lnTo>
                  <a:lnTo>
                    <a:pt x="540194" y="105003"/>
                  </a:lnTo>
                  <a:lnTo>
                    <a:pt x="510057" y="90716"/>
                  </a:lnTo>
                  <a:lnTo>
                    <a:pt x="510057" y="77635"/>
                  </a:lnTo>
                  <a:lnTo>
                    <a:pt x="510057" y="62992"/>
                  </a:lnTo>
                  <a:lnTo>
                    <a:pt x="495401" y="62992"/>
                  </a:lnTo>
                  <a:lnTo>
                    <a:pt x="495401" y="77635"/>
                  </a:lnTo>
                  <a:lnTo>
                    <a:pt x="495401" y="105003"/>
                  </a:lnTo>
                  <a:lnTo>
                    <a:pt x="454685" y="105003"/>
                  </a:lnTo>
                  <a:lnTo>
                    <a:pt x="454685" y="77635"/>
                  </a:lnTo>
                  <a:lnTo>
                    <a:pt x="495401" y="77635"/>
                  </a:lnTo>
                  <a:lnTo>
                    <a:pt x="495401" y="62992"/>
                  </a:lnTo>
                  <a:lnTo>
                    <a:pt x="470039" y="62992"/>
                  </a:lnTo>
                  <a:lnTo>
                    <a:pt x="472020" y="14643"/>
                  </a:lnTo>
                  <a:lnTo>
                    <a:pt x="472630" y="0"/>
                  </a:lnTo>
                  <a:lnTo>
                    <a:pt x="457377" y="0"/>
                  </a:lnTo>
                  <a:lnTo>
                    <a:pt x="457377" y="14643"/>
                  </a:lnTo>
                  <a:lnTo>
                    <a:pt x="455383" y="62992"/>
                  </a:lnTo>
                  <a:lnTo>
                    <a:pt x="440055" y="62992"/>
                  </a:lnTo>
                  <a:lnTo>
                    <a:pt x="440055" y="119646"/>
                  </a:lnTo>
                  <a:lnTo>
                    <a:pt x="453034" y="119646"/>
                  </a:lnTo>
                  <a:lnTo>
                    <a:pt x="435076" y="549783"/>
                  </a:lnTo>
                  <a:lnTo>
                    <a:pt x="74968" y="549783"/>
                  </a:lnTo>
                  <a:lnTo>
                    <a:pt x="57010" y="119646"/>
                  </a:lnTo>
                  <a:lnTo>
                    <a:pt x="70015" y="119646"/>
                  </a:lnTo>
                  <a:lnTo>
                    <a:pt x="70015" y="105003"/>
                  </a:lnTo>
                  <a:lnTo>
                    <a:pt x="70015" y="77635"/>
                  </a:lnTo>
                  <a:lnTo>
                    <a:pt x="70015" y="62992"/>
                  </a:lnTo>
                  <a:lnTo>
                    <a:pt x="55372" y="62992"/>
                  </a:lnTo>
                  <a:lnTo>
                    <a:pt x="55372" y="77635"/>
                  </a:lnTo>
                  <a:lnTo>
                    <a:pt x="55372" y="105003"/>
                  </a:lnTo>
                  <a:lnTo>
                    <a:pt x="14643" y="105003"/>
                  </a:lnTo>
                  <a:lnTo>
                    <a:pt x="14643" y="77635"/>
                  </a:lnTo>
                  <a:lnTo>
                    <a:pt x="55372" y="77635"/>
                  </a:lnTo>
                  <a:lnTo>
                    <a:pt x="55372" y="62992"/>
                  </a:lnTo>
                  <a:lnTo>
                    <a:pt x="54673" y="62992"/>
                  </a:lnTo>
                  <a:lnTo>
                    <a:pt x="52666" y="14643"/>
                  </a:lnTo>
                  <a:lnTo>
                    <a:pt x="457377" y="14643"/>
                  </a:lnTo>
                  <a:lnTo>
                    <a:pt x="457377" y="0"/>
                  </a:lnTo>
                  <a:lnTo>
                    <a:pt x="37401" y="0"/>
                  </a:lnTo>
                  <a:lnTo>
                    <a:pt x="40005" y="62992"/>
                  </a:lnTo>
                  <a:lnTo>
                    <a:pt x="0" y="62992"/>
                  </a:lnTo>
                  <a:lnTo>
                    <a:pt x="0" y="119646"/>
                  </a:lnTo>
                  <a:lnTo>
                    <a:pt x="42367" y="119646"/>
                  </a:lnTo>
                  <a:lnTo>
                    <a:pt x="60934" y="564426"/>
                  </a:lnTo>
                  <a:lnTo>
                    <a:pt x="449122" y="564426"/>
                  </a:lnTo>
                  <a:lnTo>
                    <a:pt x="449732" y="549783"/>
                  </a:lnTo>
                  <a:lnTo>
                    <a:pt x="467690" y="119646"/>
                  </a:lnTo>
                  <a:lnTo>
                    <a:pt x="500837" y="119646"/>
                  </a:lnTo>
                  <a:lnTo>
                    <a:pt x="539280" y="561047"/>
                  </a:lnTo>
                  <a:lnTo>
                    <a:pt x="576961" y="534339"/>
                  </a:lnTo>
                  <a:lnTo>
                    <a:pt x="590118" y="525018"/>
                  </a:lnTo>
                  <a:lnTo>
                    <a:pt x="578675" y="393598"/>
                  </a:lnTo>
                  <a:lnTo>
                    <a:pt x="623366" y="389699"/>
                  </a:lnTo>
                  <a:close/>
                </a:path>
              </a:pathLst>
            </a:custGeom>
            <a:solidFill>
              <a:srgbClr val="0090D4"/>
            </a:solidFill>
          </p:spPr>
          <p:txBody>
            <a:bodyPr wrap="square" lIns="0" tIns="0" rIns="0" bIns="0" rtlCol="0"/>
            <a:lstStyle/>
            <a:p>
              <a:pPr defTabSz="685800" hangingPunct="1"/>
              <a:endParaRPr sz="1350">
                <a:solidFill>
                  <a:sysClr val="windowText" lastClr="000000"/>
                </a:solidFill>
              </a:endParaRPr>
            </a:p>
          </p:txBody>
        </p:sp>
      </p:grpSp>
      <p:sp>
        <p:nvSpPr>
          <p:cNvPr id="17" name="object 17"/>
          <p:cNvSpPr txBox="1"/>
          <p:nvPr/>
        </p:nvSpPr>
        <p:spPr>
          <a:xfrm>
            <a:off x="7517898" y="881331"/>
            <a:ext cx="2916555" cy="1348446"/>
          </a:xfrm>
          <a:prstGeom prst="rect">
            <a:avLst/>
          </a:prstGeom>
        </p:spPr>
        <p:txBody>
          <a:bodyPr vert="horz" wrap="square" lIns="0" tIns="9525" rIns="0" bIns="0" rtlCol="0">
            <a:spAutoFit/>
          </a:bodyPr>
          <a:lstStyle/>
          <a:p>
            <a:pPr marL="58103" defTabSz="685800" hangingPunct="1">
              <a:spcBef>
                <a:spcPts val="75"/>
              </a:spcBef>
            </a:pPr>
            <a:r>
              <a:rPr sz="2250" b="1" dirty="0">
                <a:solidFill>
                  <a:srgbClr val="FFFFFF"/>
                </a:solidFill>
                <a:latin typeface="Gilroy Bold"/>
                <a:cs typeface="Gilroy Bold"/>
              </a:rPr>
              <a:t>Producing</a:t>
            </a:r>
            <a:r>
              <a:rPr sz="2250" b="1" spc="-83" dirty="0">
                <a:solidFill>
                  <a:srgbClr val="FFFFFF"/>
                </a:solidFill>
                <a:latin typeface="Gilroy Bold"/>
                <a:cs typeface="Gilroy Bold"/>
              </a:rPr>
              <a:t> </a:t>
            </a:r>
            <a:r>
              <a:rPr sz="2250" b="1" spc="-15" dirty="0">
                <a:solidFill>
                  <a:srgbClr val="FFFFFF"/>
                </a:solidFill>
                <a:latin typeface="Gilroy Bold"/>
                <a:cs typeface="Gilroy Bold"/>
              </a:rPr>
              <a:t>less</a:t>
            </a:r>
            <a:endParaRPr sz="2250">
              <a:solidFill>
                <a:sysClr val="windowText" lastClr="000000"/>
              </a:solidFill>
              <a:latin typeface="Gilroy"/>
              <a:cs typeface="Gilroy"/>
            </a:endParaRPr>
          </a:p>
          <a:p>
            <a:pPr marL="9525" defTabSz="685800" hangingPunct="1"/>
            <a:r>
              <a:rPr sz="2250" b="1" dirty="0">
                <a:solidFill>
                  <a:srgbClr val="FFFFFF"/>
                </a:solidFill>
                <a:latin typeface="Gilroy Bold"/>
                <a:cs typeface="Gilroy Bold"/>
              </a:rPr>
              <a:t>=</a:t>
            </a:r>
            <a:r>
              <a:rPr sz="2250" b="1" spc="-56" dirty="0">
                <a:solidFill>
                  <a:srgbClr val="FFFFFF"/>
                </a:solidFill>
                <a:latin typeface="Gilroy Bold"/>
                <a:cs typeface="Gilroy Bold"/>
              </a:rPr>
              <a:t> </a:t>
            </a:r>
            <a:r>
              <a:rPr sz="2250" b="1" dirty="0">
                <a:solidFill>
                  <a:srgbClr val="FFFFFF"/>
                </a:solidFill>
                <a:latin typeface="Gilroy Bold"/>
                <a:cs typeface="Gilroy Bold"/>
              </a:rPr>
              <a:t>using</a:t>
            </a:r>
            <a:r>
              <a:rPr sz="2250" b="1" spc="-45" dirty="0">
                <a:solidFill>
                  <a:srgbClr val="FFFFFF"/>
                </a:solidFill>
                <a:latin typeface="Gilroy Bold"/>
                <a:cs typeface="Gilroy Bold"/>
              </a:rPr>
              <a:t> </a:t>
            </a:r>
            <a:r>
              <a:rPr sz="2250" b="1" dirty="0">
                <a:solidFill>
                  <a:srgbClr val="FFFFFF"/>
                </a:solidFill>
                <a:latin typeface="Gilroy Bold"/>
                <a:cs typeface="Gilroy Bold"/>
              </a:rPr>
              <a:t>less</a:t>
            </a:r>
            <a:r>
              <a:rPr sz="2250" b="1" spc="-45" dirty="0">
                <a:solidFill>
                  <a:srgbClr val="FFFFFF"/>
                </a:solidFill>
                <a:latin typeface="Gilroy Bold"/>
                <a:cs typeface="Gilroy Bold"/>
              </a:rPr>
              <a:t> </a:t>
            </a:r>
            <a:r>
              <a:rPr sz="2250" b="1" spc="-8" dirty="0">
                <a:solidFill>
                  <a:srgbClr val="FFFFFF"/>
                </a:solidFill>
                <a:latin typeface="Gilroy Bold"/>
                <a:cs typeface="Gilroy Bold"/>
              </a:rPr>
              <a:t>plastic</a:t>
            </a:r>
            <a:endParaRPr sz="2250">
              <a:solidFill>
                <a:sysClr val="windowText" lastClr="000000"/>
              </a:solidFill>
              <a:latin typeface="Gilroy"/>
              <a:cs typeface="Gilroy"/>
            </a:endParaRPr>
          </a:p>
          <a:p>
            <a:pPr marL="18098" marR="3810" indent="-2858" defTabSz="685800" hangingPunct="1">
              <a:spcBef>
                <a:spcPts val="1759"/>
              </a:spcBef>
            </a:pPr>
            <a:r>
              <a:rPr sz="1350" b="1" dirty="0">
                <a:solidFill>
                  <a:srgbClr val="FFFFFF"/>
                </a:solidFill>
                <a:latin typeface="Gilroy-SemiBold"/>
                <a:cs typeface="Gilroy-SemiBold"/>
              </a:rPr>
              <a:t>Consumption</a:t>
            </a:r>
            <a:r>
              <a:rPr sz="1350" b="1" spc="-49" dirty="0">
                <a:solidFill>
                  <a:srgbClr val="FFFFFF"/>
                </a:solidFill>
                <a:latin typeface="Gilroy-SemiBold"/>
                <a:cs typeface="Gilroy-SemiBold"/>
              </a:rPr>
              <a:t> </a:t>
            </a:r>
            <a:r>
              <a:rPr sz="1350" b="1" spc="-8" dirty="0">
                <a:solidFill>
                  <a:srgbClr val="FFFFFF"/>
                </a:solidFill>
                <a:latin typeface="Gilroy-SemiBold"/>
                <a:cs typeface="Gilroy-SemiBold"/>
              </a:rPr>
              <a:t>patterns</a:t>
            </a:r>
            <a:r>
              <a:rPr sz="1350" b="1" spc="-49" dirty="0">
                <a:solidFill>
                  <a:srgbClr val="FFFFFF"/>
                </a:solidFill>
                <a:latin typeface="Gilroy-SemiBold"/>
                <a:cs typeface="Gilroy-SemiBold"/>
              </a:rPr>
              <a:t> </a:t>
            </a:r>
            <a:r>
              <a:rPr sz="1350" b="1" dirty="0">
                <a:solidFill>
                  <a:srgbClr val="FFFFFF"/>
                </a:solidFill>
                <a:latin typeface="Gilroy-SemiBold"/>
                <a:cs typeface="Gilroy-SemiBold"/>
              </a:rPr>
              <a:t>must</a:t>
            </a:r>
            <a:r>
              <a:rPr sz="1350" b="1" spc="-45" dirty="0">
                <a:solidFill>
                  <a:srgbClr val="FFFFFF"/>
                </a:solidFill>
                <a:latin typeface="Gilroy-SemiBold"/>
                <a:cs typeface="Gilroy-SemiBold"/>
              </a:rPr>
              <a:t> </a:t>
            </a:r>
            <a:r>
              <a:rPr sz="1350" b="1" spc="-8" dirty="0">
                <a:solidFill>
                  <a:srgbClr val="FFFFFF"/>
                </a:solidFill>
                <a:latin typeface="Gilroy-SemiBold"/>
                <a:cs typeface="Gilroy-SemiBold"/>
              </a:rPr>
              <a:t>urgently </a:t>
            </a:r>
            <a:r>
              <a:rPr sz="1350" b="1" dirty="0">
                <a:solidFill>
                  <a:srgbClr val="FFFFFF"/>
                </a:solidFill>
                <a:latin typeface="Gilroy-SemiBold"/>
                <a:cs typeface="Gilroy-SemiBold"/>
              </a:rPr>
              <a:t>shift</a:t>
            </a:r>
            <a:r>
              <a:rPr sz="1350" b="1" spc="-11" dirty="0">
                <a:solidFill>
                  <a:srgbClr val="FFFFFF"/>
                </a:solidFill>
                <a:latin typeface="Gilroy-SemiBold"/>
                <a:cs typeface="Gilroy-SemiBold"/>
              </a:rPr>
              <a:t> </a:t>
            </a:r>
            <a:r>
              <a:rPr sz="1350" b="1" dirty="0">
                <a:solidFill>
                  <a:srgbClr val="FFFFFF"/>
                </a:solidFill>
                <a:latin typeface="Gilroy-SemiBold"/>
                <a:cs typeface="Gilroy-SemiBold"/>
              </a:rPr>
              <a:t>from</a:t>
            </a:r>
            <a:r>
              <a:rPr sz="1350" b="1" spc="-11" dirty="0">
                <a:solidFill>
                  <a:srgbClr val="FFFFFF"/>
                </a:solidFill>
                <a:latin typeface="Gilroy-SemiBold"/>
                <a:cs typeface="Gilroy-SemiBold"/>
              </a:rPr>
              <a:t> </a:t>
            </a:r>
            <a:r>
              <a:rPr sz="1350" b="1" spc="-8" dirty="0">
                <a:solidFill>
                  <a:srgbClr val="FFFFFF"/>
                </a:solidFill>
                <a:latin typeface="Gilroy-SemiBold"/>
                <a:cs typeface="Gilroy-SemiBold"/>
              </a:rPr>
              <a:t>single-</a:t>
            </a:r>
            <a:r>
              <a:rPr sz="1350" b="1" dirty="0">
                <a:solidFill>
                  <a:srgbClr val="FFFFFF"/>
                </a:solidFill>
                <a:latin typeface="Gilroy-SemiBold"/>
                <a:cs typeface="Gilroy-SemiBold"/>
              </a:rPr>
              <a:t>use</a:t>
            </a:r>
            <a:r>
              <a:rPr sz="1350" b="1" spc="-11" dirty="0">
                <a:solidFill>
                  <a:srgbClr val="FFFFFF"/>
                </a:solidFill>
                <a:latin typeface="Gilroy-SemiBold"/>
                <a:cs typeface="Gilroy-SemiBold"/>
              </a:rPr>
              <a:t> </a:t>
            </a:r>
            <a:r>
              <a:rPr sz="1350" b="1" dirty="0">
                <a:solidFill>
                  <a:srgbClr val="FFFFFF"/>
                </a:solidFill>
                <a:latin typeface="Gilroy-SemiBold"/>
                <a:cs typeface="Gilroy-SemiBold"/>
              </a:rPr>
              <a:t>to</a:t>
            </a:r>
            <a:r>
              <a:rPr sz="1350" b="1" spc="-8" dirty="0">
                <a:solidFill>
                  <a:srgbClr val="FFFFFF"/>
                </a:solidFill>
                <a:latin typeface="Gilroy-SemiBold"/>
                <a:cs typeface="Gilroy-SemiBold"/>
              </a:rPr>
              <a:t> </a:t>
            </a:r>
            <a:r>
              <a:rPr sz="1350" b="1" u="sng" spc="-15" dirty="0">
                <a:solidFill>
                  <a:srgbClr val="FFFFFF"/>
                </a:solidFill>
                <a:uFill>
                  <a:solidFill>
                    <a:srgbClr val="FFFFFF"/>
                  </a:solidFill>
                </a:uFill>
                <a:latin typeface="Gilroy-SemiBold"/>
                <a:cs typeface="Gilroy-SemiBold"/>
              </a:rPr>
              <a:t>reuse</a:t>
            </a:r>
            <a:endParaRPr sz="1350">
              <a:solidFill>
                <a:sysClr val="windowText" lastClr="000000"/>
              </a:solidFill>
              <a:latin typeface="Gilroy-SemiBold"/>
              <a:cs typeface="Gilroy-SemiBold"/>
            </a:endParaRPr>
          </a:p>
        </p:txBody>
      </p:sp>
      <p:grpSp>
        <p:nvGrpSpPr>
          <p:cNvPr id="18" name="object 18"/>
          <p:cNvGrpSpPr/>
          <p:nvPr/>
        </p:nvGrpSpPr>
        <p:grpSpPr>
          <a:xfrm>
            <a:off x="9339215" y="2665800"/>
            <a:ext cx="408146" cy="1011079"/>
            <a:chOff x="12452286" y="3554399"/>
            <a:chExt cx="544195" cy="1348105"/>
          </a:xfrm>
        </p:grpSpPr>
        <p:sp>
          <p:nvSpPr>
            <p:cNvPr id="19" name="object 19"/>
            <p:cNvSpPr/>
            <p:nvPr/>
          </p:nvSpPr>
          <p:spPr>
            <a:xfrm>
              <a:off x="12536173" y="3756659"/>
              <a:ext cx="273050" cy="749300"/>
            </a:xfrm>
            <a:custGeom>
              <a:avLst/>
              <a:gdLst/>
              <a:ahLst/>
              <a:cxnLst/>
              <a:rect l="l" t="t" r="r" b="b"/>
              <a:pathLst>
                <a:path w="273050" h="749300">
                  <a:moveTo>
                    <a:pt x="72734" y="640080"/>
                  </a:moveTo>
                  <a:lnTo>
                    <a:pt x="36899" y="655320"/>
                  </a:lnTo>
                  <a:lnTo>
                    <a:pt x="20864" y="694690"/>
                  </a:lnTo>
                  <a:lnTo>
                    <a:pt x="20967" y="699770"/>
                  </a:lnTo>
                  <a:lnTo>
                    <a:pt x="39154" y="734060"/>
                  </a:lnTo>
                  <a:lnTo>
                    <a:pt x="82429" y="749300"/>
                  </a:lnTo>
                  <a:lnTo>
                    <a:pt x="100679" y="749300"/>
                  </a:lnTo>
                  <a:lnTo>
                    <a:pt x="136685" y="734060"/>
                  </a:lnTo>
                  <a:lnTo>
                    <a:pt x="83714" y="734060"/>
                  </a:lnTo>
                  <a:lnTo>
                    <a:pt x="68669" y="731520"/>
                  </a:lnTo>
                  <a:lnTo>
                    <a:pt x="36709" y="697230"/>
                  </a:lnTo>
                  <a:lnTo>
                    <a:pt x="37597" y="684530"/>
                  </a:lnTo>
                  <a:lnTo>
                    <a:pt x="65963" y="656590"/>
                  </a:lnTo>
                  <a:lnTo>
                    <a:pt x="124424" y="656590"/>
                  </a:lnTo>
                  <a:lnTo>
                    <a:pt x="100291" y="646430"/>
                  </a:lnTo>
                  <a:lnTo>
                    <a:pt x="91517" y="642620"/>
                  </a:lnTo>
                  <a:lnTo>
                    <a:pt x="72734" y="640080"/>
                  </a:lnTo>
                  <a:close/>
                </a:path>
                <a:path w="273050" h="749300">
                  <a:moveTo>
                    <a:pt x="124424" y="656590"/>
                  </a:moveTo>
                  <a:lnTo>
                    <a:pt x="80100" y="656590"/>
                  </a:lnTo>
                  <a:lnTo>
                    <a:pt x="87311" y="657860"/>
                  </a:lnTo>
                  <a:lnTo>
                    <a:pt x="94437" y="660400"/>
                  </a:lnTo>
                  <a:lnTo>
                    <a:pt x="151904" y="685800"/>
                  </a:lnTo>
                  <a:lnTo>
                    <a:pt x="150901" y="688340"/>
                  </a:lnTo>
                  <a:lnTo>
                    <a:pt x="150025" y="689610"/>
                  </a:lnTo>
                  <a:lnTo>
                    <a:pt x="148920" y="692150"/>
                  </a:lnTo>
                  <a:lnTo>
                    <a:pt x="125512" y="722630"/>
                  </a:lnTo>
                  <a:lnTo>
                    <a:pt x="98995" y="734060"/>
                  </a:lnTo>
                  <a:lnTo>
                    <a:pt x="136685" y="734060"/>
                  </a:lnTo>
                  <a:lnTo>
                    <a:pt x="162991" y="699770"/>
                  </a:lnTo>
                  <a:lnTo>
                    <a:pt x="165226" y="694690"/>
                  </a:lnTo>
                  <a:lnTo>
                    <a:pt x="166357" y="692150"/>
                  </a:lnTo>
                  <a:lnTo>
                    <a:pt x="172148" y="676910"/>
                  </a:lnTo>
                  <a:lnTo>
                    <a:pt x="174277" y="670560"/>
                  </a:lnTo>
                  <a:lnTo>
                    <a:pt x="157606" y="670560"/>
                  </a:lnTo>
                  <a:lnTo>
                    <a:pt x="124424" y="656590"/>
                  </a:lnTo>
                  <a:close/>
                </a:path>
                <a:path w="273050" h="749300">
                  <a:moveTo>
                    <a:pt x="104355" y="408940"/>
                  </a:moveTo>
                  <a:lnTo>
                    <a:pt x="57911" y="408940"/>
                  </a:lnTo>
                  <a:lnTo>
                    <a:pt x="72732" y="411480"/>
                  </a:lnTo>
                  <a:lnTo>
                    <a:pt x="80053" y="414020"/>
                  </a:lnTo>
                  <a:lnTo>
                    <a:pt x="113477" y="434340"/>
                  </a:lnTo>
                  <a:lnTo>
                    <a:pt x="140486" y="468630"/>
                  </a:lnTo>
                  <a:lnTo>
                    <a:pt x="144932" y="477520"/>
                  </a:lnTo>
                  <a:lnTo>
                    <a:pt x="139735" y="481330"/>
                  </a:lnTo>
                  <a:lnTo>
                    <a:pt x="134278" y="485140"/>
                  </a:lnTo>
                  <a:lnTo>
                    <a:pt x="128499" y="487680"/>
                  </a:lnTo>
                  <a:lnTo>
                    <a:pt x="122339" y="490220"/>
                  </a:lnTo>
                  <a:lnTo>
                    <a:pt x="107602" y="492759"/>
                  </a:lnTo>
                  <a:lnTo>
                    <a:pt x="151549" y="492759"/>
                  </a:lnTo>
                  <a:lnTo>
                    <a:pt x="152755" y="495300"/>
                  </a:lnTo>
                  <a:lnTo>
                    <a:pt x="154038" y="497840"/>
                  </a:lnTo>
                  <a:lnTo>
                    <a:pt x="155092" y="501650"/>
                  </a:lnTo>
                  <a:lnTo>
                    <a:pt x="163575" y="533400"/>
                  </a:lnTo>
                  <a:lnTo>
                    <a:pt x="168276" y="565150"/>
                  </a:lnTo>
                  <a:lnTo>
                    <a:pt x="169331" y="598170"/>
                  </a:lnTo>
                  <a:lnTo>
                    <a:pt x="166877" y="631190"/>
                  </a:lnTo>
                  <a:lnTo>
                    <a:pt x="165220" y="641350"/>
                  </a:lnTo>
                  <a:lnTo>
                    <a:pt x="163133" y="651510"/>
                  </a:lnTo>
                  <a:lnTo>
                    <a:pt x="160600" y="660400"/>
                  </a:lnTo>
                  <a:lnTo>
                    <a:pt x="157606" y="670560"/>
                  </a:lnTo>
                  <a:lnTo>
                    <a:pt x="174277" y="670560"/>
                  </a:lnTo>
                  <a:lnTo>
                    <a:pt x="182524" y="632460"/>
                  </a:lnTo>
                  <a:lnTo>
                    <a:pt x="185118" y="598170"/>
                  </a:lnTo>
                  <a:lnTo>
                    <a:pt x="184021" y="563880"/>
                  </a:lnTo>
                  <a:lnTo>
                    <a:pt x="179054" y="529590"/>
                  </a:lnTo>
                  <a:lnTo>
                    <a:pt x="170040" y="496570"/>
                  </a:lnTo>
                  <a:lnTo>
                    <a:pt x="168249" y="491490"/>
                  </a:lnTo>
                  <a:lnTo>
                    <a:pt x="166242" y="486409"/>
                  </a:lnTo>
                  <a:lnTo>
                    <a:pt x="164033" y="480059"/>
                  </a:lnTo>
                  <a:lnTo>
                    <a:pt x="173802" y="467359"/>
                  </a:lnTo>
                  <a:lnTo>
                    <a:pt x="175242" y="464820"/>
                  </a:lnTo>
                  <a:lnTo>
                    <a:pt x="156438" y="464820"/>
                  </a:lnTo>
                  <a:lnTo>
                    <a:pt x="152047" y="457200"/>
                  </a:lnTo>
                  <a:lnTo>
                    <a:pt x="123896" y="422909"/>
                  </a:lnTo>
                  <a:lnTo>
                    <a:pt x="109486" y="411480"/>
                  </a:lnTo>
                  <a:lnTo>
                    <a:pt x="104355" y="408940"/>
                  </a:lnTo>
                  <a:close/>
                </a:path>
                <a:path w="273050" h="749300">
                  <a:moveTo>
                    <a:pt x="58678" y="393700"/>
                  </a:moveTo>
                  <a:lnTo>
                    <a:pt x="49225" y="393700"/>
                  </a:lnTo>
                  <a:lnTo>
                    <a:pt x="39738" y="394970"/>
                  </a:lnTo>
                  <a:lnTo>
                    <a:pt x="7988" y="417830"/>
                  </a:lnTo>
                  <a:lnTo>
                    <a:pt x="0" y="443230"/>
                  </a:lnTo>
                  <a:lnTo>
                    <a:pt x="419" y="449580"/>
                  </a:lnTo>
                  <a:lnTo>
                    <a:pt x="23202" y="487680"/>
                  </a:lnTo>
                  <a:lnTo>
                    <a:pt x="73580" y="506730"/>
                  </a:lnTo>
                  <a:lnTo>
                    <a:pt x="91097" y="508000"/>
                  </a:lnTo>
                  <a:lnTo>
                    <a:pt x="96977" y="508000"/>
                  </a:lnTo>
                  <a:lnTo>
                    <a:pt x="102603" y="509270"/>
                  </a:lnTo>
                  <a:lnTo>
                    <a:pt x="114795" y="506730"/>
                  </a:lnTo>
                  <a:lnTo>
                    <a:pt x="121018" y="506730"/>
                  </a:lnTo>
                  <a:lnTo>
                    <a:pt x="126898" y="504190"/>
                  </a:lnTo>
                  <a:lnTo>
                    <a:pt x="133553" y="502920"/>
                  </a:lnTo>
                  <a:lnTo>
                    <a:pt x="139871" y="499109"/>
                  </a:lnTo>
                  <a:lnTo>
                    <a:pt x="145865" y="496570"/>
                  </a:lnTo>
                  <a:lnTo>
                    <a:pt x="151549" y="492759"/>
                  </a:lnTo>
                  <a:lnTo>
                    <a:pt x="91655" y="492759"/>
                  </a:lnTo>
                  <a:lnTo>
                    <a:pt x="75749" y="491490"/>
                  </a:lnTo>
                  <a:lnTo>
                    <a:pt x="32981" y="474980"/>
                  </a:lnTo>
                  <a:lnTo>
                    <a:pt x="15938" y="443230"/>
                  </a:lnTo>
                  <a:lnTo>
                    <a:pt x="16573" y="438150"/>
                  </a:lnTo>
                  <a:lnTo>
                    <a:pt x="57911" y="408940"/>
                  </a:lnTo>
                  <a:lnTo>
                    <a:pt x="104355" y="408940"/>
                  </a:lnTo>
                  <a:lnTo>
                    <a:pt x="101789" y="407670"/>
                  </a:lnTo>
                  <a:lnTo>
                    <a:pt x="93829" y="402590"/>
                  </a:lnTo>
                  <a:lnTo>
                    <a:pt x="85556" y="400050"/>
                  </a:lnTo>
                  <a:lnTo>
                    <a:pt x="76923" y="396240"/>
                  </a:lnTo>
                  <a:lnTo>
                    <a:pt x="58678" y="393700"/>
                  </a:lnTo>
                  <a:close/>
                </a:path>
                <a:path w="273050" h="749300">
                  <a:moveTo>
                    <a:pt x="126482" y="66040"/>
                  </a:moveTo>
                  <a:lnTo>
                    <a:pt x="88430" y="66040"/>
                  </a:lnTo>
                  <a:lnTo>
                    <a:pt x="93408" y="67309"/>
                  </a:lnTo>
                  <a:lnTo>
                    <a:pt x="95859" y="67309"/>
                  </a:lnTo>
                  <a:lnTo>
                    <a:pt x="98285" y="68579"/>
                  </a:lnTo>
                  <a:lnTo>
                    <a:pt x="100939" y="68579"/>
                  </a:lnTo>
                  <a:lnTo>
                    <a:pt x="102882" y="69850"/>
                  </a:lnTo>
                  <a:lnTo>
                    <a:pt x="104940" y="71120"/>
                  </a:lnTo>
                  <a:lnTo>
                    <a:pt x="107200" y="71120"/>
                  </a:lnTo>
                  <a:lnTo>
                    <a:pt x="109156" y="73659"/>
                  </a:lnTo>
                  <a:lnTo>
                    <a:pt x="115150" y="77470"/>
                  </a:lnTo>
                  <a:lnTo>
                    <a:pt x="120654" y="82550"/>
                  </a:lnTo>
                  <a:lnTo>
                    <a:pt x="125882" y="87629"/>
                  </a:lnTo>
                  <a:lnTo>
                    <a:pt x="130767" y="93979"/>
                  </a:lnTo>
                  <a:lnTo>
                    <a:pt x="135242" y="101600"/>
                  </a:lnTo>
                  <a:lnTo>
                    <a:pt x="141772" y="111759"/>
                  </a:lnTo>
                  <a:lnTo>
                    <a:pt x="147658" y="123190"/>
                  </a:lnTo>
                  <a:lnTo>
                    <a:pt x="152974" y="134620"/>
                  </a:lnTo>
                  <a:lnTo>
                    <a:pt x="157797" y="147320"/>
                  </a:lnTo>
                  <a:lnTo>
                    <a:pt x="150888" y="151129"/>
                  </a:lnTo>
                  <a:lnTo>
                    <a:pt x="147243" y="152400"/>
                  </a:lnTo>
                  <a:lnTo>
                    <a:pt x="142671" y="154940"/>
                  </a:lnTo>
                  <a:lnTo>
                    <a:pt x="137325" y="156209"/>
                  </a:lnTo>
                  <a:lnTo>
                    <a:pt x="132410" y="157479"/>
                  </a:lnTo>
                  <a:lnTo>
                    <a:pt x="124891" y="160020"/>
                  </a:lnTo>
                  <a:lnTo>
                    <a:pt x="122364" y="161290"/>
                  </a:lnTo>
                  <a:lnTo>
                    <a:pt x="163156" y="161290"/>
                  </a:lnTo>
                  <a:lnTo>
                    <a:pt x="167948" y="176529"/>
                  </a:lnTo>
                  <a:lnTo>
                    <a:pt x="179260" y="223520"/>
                  </a:lnTo>
                  <a:lnTo>
                    <a:pt x="188075" y="289559"/>
                  </a:lnTo>
                  <a:lnTo>
                    <a:pt x="189438" y="322580"/>
                  </a:lnTo>
                  <a:lnTo>
                    <a:pt x="188556" y="355600"/>
                  </a:lnTo>
                  <a:lnTo>
                    <a:pt x="181963" y="403860"/>
                  </a:lnTo>
                  <a:lnTo>
                    <a:pt x="169040" y="443230"/>
                  </a:lnTo>
                  <a:lnTo>
                    <a:pt x="156438" y="464820"/>
                  </a:lnTo>
                  <a:lnTo>
                    <a:pt x="175242" y="464820"/>
                  </a:lnTo>
                  <a:lnTo>
                    <a:pt x="193078" y="424180"/>
                  </a:lnTo>
                  <a:lnTo>
                    <a:pt x="202852" y="373380"/>
                  </a:lnTo>
                  <a:lnTo>
                    <a:pt x="205229" y="322580"/>
                  </a:lnTo>
                  <a:lnTo>
                    <a:pt x="203828" y="288290"/>
                  </a:lnTo>
                  <a:lnTo>
                    <a:pt x="194767" y="220979"/>
                  </a:lnTo>
                  <a:lnTo>
                    <a:pt x="182729" y="171450"/>
                  </a:lnTo>
                  <a:lnTo>
                    <a:pt x="177164" y="153670"/>
                  </a:lnTo>
                  <a:lnTo>
                    <a:pt x="176987" y="153670"/>
                  </a:lnTo>
                  <a:lnTo>
                    <a:pt x="185800" y="147320"/>
                  </a:lnTo>
                  <a:lnTo>
                    <a:pt x="194213" y="139700"/>
                  </a:lnTo>
                  <a:lnTo>
                    <a:pt x="195546" y="138429"/>
                  </a:lnTo>
                  <a:lnTo>
                    <a:pt x="171386" y="138429"/>
                  </a:lnTo>
                  <a:lnTo>
                    <a:pt x="166527" y="125729"/>
                  </a:lnTo>
                  <a:lnTo>
                    <a:pt x="161148" y="114300"/>
                  </a:lnTo>
                  <a:lnTo>
                    <a:pt x="155157" y="102870"/>
                  </a:lnTo>
                  <a:lnTo>
                    <a:pt x="148462" y="92709"/>
                  </a:lnTo>
                  <a:lnTo>
                    <a:pt x="143503" y="85090"/>
                  </a:lnTo>
                  <a:lnTo>
                    <a:pt x="137952" y="77470"/>
                  </a:lnTo>
                  <a:lnTo>
                    <a:pt x="131826" y="71120"/>
                  </a:lnTo>
                  <a:lnTo>
                    <a:pt x="126482" y="66040"/>
                  </a:lnTo>
                  <a:close/>
                </a:path>
                <a:path w="273050" h="749300">
                  <a:moveTo>
                    <a:pt x="81386" y="49529"/>
                  </a:moveTo>
                  <a:lnTo>
                    <a:pt x="37182" y="64770"/>
                  </a:lnTo>
                  <a:lnTo>
                    <a:pt x="11666" y="113029"/>
                  </a:lnTo>
                  <a:lnTo>
                    <a:pt x="13083" y="132079"/>
                  </a:lnTo>
                  <a:lnTo>
                    <a:pt x="33232" y="165100"/>
                  </a:lnTo>
                  <a:lnTo>
                    <a:pt x="85242" y="181609"/>
                  </a:lnTo>
                  <a:lnTo>
                    <a:pt x="97091" y="181609"/>
                  </a:lnTo>
                  <a:lnTo>
                    <a:pt x="102984" y="180340"/>
                  </a:lnTo>
                  <a:lnTo>
                    <a:pt x="108800" y="180340"/>
                  </a:lnTo>
                  <a:lnTo>
                    <a:pt x="120370" y="177800"/>
                  </a:lnTo>
                  <a:lnTo>
                    <a:pt x="123240" y="176529"/>
                  </a:lnTo>
                  <a:lnTo>
                    <a:pt x="126187" y="176529"/>
                  </a:lnTo>
                  <a:lnTo>
                    <a:pt x="129006" y="175259"/>
                  </a:lnTo>
                  <a:lnTo>
                    <a:pt x="137375" y="172720"/>
                  </a:lnTo>
                  <a:lnTo>
                    <a:pt x="142862" y="170179"/>
                  </a:lnTo>
                  <a:lnTo>
                    <a:pt x="148767" y="170179"/>
                  </a:lnTo>
                  <a:lnTo>
                    <a:pt x="153860" y="166370"/>
                  </a:lnTo>
                  <a:lnTo>
                    <a:pt x="90792" y="166370"/>
                  </a:lnTo>
                  <a:lnTo>
                    <a:pt x="85572" y="165100"/>
                  </a:lnTo>
                  <a:lnTo>
                    <a:pt x="43213" y="152400"/>
                  </a:lnTo>
                  <a:lnTo>
                    <a:pt x="27430" y="114300"/>
                  </a:lnTo>
                  <a:lnTo>
                    <a:pt x="30426" y="100329"/>
                  </a:lnTo>
                  <a:lnTo>
                    <a:pt x="59499" y="69850"/>
                  </a:lnTo>
                  <a:lnTo>
                    <a:pt x="73607" y="66040"/>
                  </a:lnTo>
                  <a:lnTo>
                    <a:pt x="126482" y="66040"/>
                  </a:lnTo>
                  <a:lnTo>
                    <a:pt x="125145" y="64770"/>
                  </a:lnTo>
                  <a:lnTo>
                    <a:pt x="117373" y="59690"/>
                  </a:lnTo>
                  <a:lnTo>
                    <a:pt x="114833" y="57150"/>
                  </a:lnTo>
                  <a:lnTo>
                    <a:pt x="111531" y="57150"/>
                  </a:lnTo>
                  <a:lnTo>
                    <a:pt x="108610" y="55879"/>
                  </a:lnTo>
                  <a:lnTo>
                    <a:pt x="105562" y="53340"/>
                  </a:lnTo>
                  <a:lnTo>
                    <a:pt x="102654" y="53340"/>
                  </a:lnTo>
                  <a:lnTo>
                    <a:pt x="99694" y="52070"/>
                  </a:lnTo>
                  <a:lnTo>
                    <a:pt x="96773" y="52070"/>
                  </a:lnTo>
                  <a:lnTo>
                    <a:pt x="90652" y="50800"/>
                  </a:lnTo>
                  <a:lnTo>
                    <a:pt x="81386" y="49529"/>
                  </a:lnTo>
                  <a:close/>
                </a:path>
                <a:path w="273050" h="749300">
                  <a:moveTo>
                    <a:pt x="163156" y="161290"/>
                  </a:moveTo>
                  <a:lnTo>
                    <a:pt x="119684" y="161290"/>
                  </a:lnTo>
                  <a:lnTo>
                    <a:pt x="117093" y="162559"/>
                  </a:lnTo>
                  <a:lnTo>
                    <a:pt x="111848" y="162559"/>
                  </a:lnTo>
                  <a:lnTo>
                    <a:pt x="101396" y="165100"/>
                  </a:lnTo>
                  <a:lnTo>
                    <a:pt x="96100" y="165100"/>
                  </a:lnTo>
                  <a:lnTo>
                    <a:pt x="90792" y="166370"/>
                  </a:lnTo>
                  <a:lnTo>
                    <a:pt x="153860" y="166370"/>
                  </a:lnTo>
                  <a:lnTo>
                    <a:pt x="157073" y="165100"/>
                  </a:lnTo>
                  <a:lnTo>
                    <a:pt x="160083" y="163829"/>
                  </a:lnTo>
                  <a:lnTo>
                    <a:pt x="163156" y="161290"/>
                  </a:lnTo>
                  <a:close/>
                </a:path>
                <a:path w="273050" h="749300">
                  <a:moveTo>
                    <a:pt x="257301" y="0"/>
                  </a:moveTo>
                  <a:lnTo>
                    <a:pt x="234553" y="60959"/>
                  </a:lnTo>
                  <a:lnTo>
                    <a:pt x="198145" y="114300"/>
                  </a:lnTo>
                  <a:lnTo>
                    <a:pt x="178482" y="132079"/>
                  </a:lnTo>
                  <a:lnTo>
                    <a:pt x="171386" y="138429"/>
                  </a:lnTo>
                  <a:lnTo>
                    <a:pt x="195546" y="138429"/>
                  </a:lnTo>
                  <a:lnTo>
                    <a:pt x="202213" y="132079"/>
                  </a:lnTo>
                  <a:lnTo>
                    <a:pt x="231228" y="97790"/>
                  </a:lnTo>
                  <a:lnTo>
                    <a:pt x="255932" y="52070"/>
                  </a:lnTo>
                  <a:lnTo>
                    <a:pt x="272732" y="2540"/>
                  </a:lnTo>
                  <a:lnTo>
                    <a:pt x="257301"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0" name="object 20"/>
            <p:cNvSpPr/>
            <p:nvPr/>
          </p:nvSpPr>
          <p:spPr>
            <a:xfrm>
              <a:off x="12686990" y="4432299"/>
              <a:ext cx="58419" cy="422909"/>
            </a:xfrm>
            <a:custGeom>
              <a:avLst/>
              <a:gdLst/>
              <a:ahLst/>
              <a:cxnLst/>
              <a:rect l="l" t="t" r="r" b="b"/>
              <a:pathLst>
                <a:path w="58420" h="422910">
                  <a:moveTo>
                    <a:pt x="0" y="0"/>
                  </a:moveTo>
                  <a:lnTo>
                    <a:pt x="33596" y="21439"/>
                  </a:lnTo>
                  <a:lnTo>
                    <a:pt x="49047" y="92989"/>
                  </a:lnTo>
                  <a:lnTo>
                    <a:pt x="53923" y="139016"/>
                  </a:lnTo>
                  <a:lnTo>
                    <a:pt x="56695" y="185705"/>
                  </a:lnTo>
                  <a:lnTo>
                    <a:pt x="57844" y="232728"/>
                  </a:lnTo>
                  <a:lnTo>
                    <a:pt x="57848" y="279755"/>
                  </a:lnTo>
                  <a:lnTo>
                    <a:pt x="57422" y="318109"/>
                  </a:lnTo>
                  <a:lnTo>
                    <a:pt x="56956" y="351112"/>
                  </a:lnTo>
                  <a:lnTo>
                    <a:pt x="56580" y="384116"/>
                  </a:lnTo>
                  <a:lnTo>
                    <a:pt x="56426" y="422478"/>
                  </a:lnTo>
                </a:path>
              </a:pathLst>
            </a:custGeom>
            <a:ln w="12699">
              <a:solidFill>
                <a:srgbClr val="FFFFFF"/>
              </a:solidFill>
            </a:ln>
          </p:spPr>
          <p:txBody>
            <a:bodyPr wrap="square" lIns="0" tIns="0" rIns="0" bIns="0" rtlCol="0"/>
            <a:lstStyle/>
            <a:p>
              <a:pPr defTabSz="685800" hangingPunct="1"/>
              <a:endParaRPr sz="1350">
                <a:solidFill>
                  <a:sysClr val="windowText" lastClr="000000"/>
                </a:solidFill>
              </a:endParaRPr>
            </a:p>
          </p:txBody>
        </p:sp>
        <p:sp>
          <p:nvSpPr>
            <p:cNvPr id="21" name="object 21"/>
            <p:cNvSpPr/>
            <p:nvPr/>
          </p:nvSpPr>
          <p:spPr>
            <a:xfrm>
              <a:off x="12693821" y="4848859"/>
              <a:ext cx="99695" cy="53340"/>
            </a:xfrm>
            <a:custGeom>
              <a:avLst/>
              <a:gdLst/>
              <a:ahLst/>
              <a:cxnLst/>
              <a:rect l="l" t="t" r="r" b="b"/>
              <a:pathLst>
                <a:path w="99695" h="53339">
                  <a:moveTo>
                    <a:pt x="99186" y="0"/>
                  </a:moveTo>
                  <a:lnTo>
                    <a:pt x="0" y="0"/>
                  </a:lnTo>
                  <a:lnTo>
                    <a:pt x="49593" y="53339"/>
                  </a:lnTo>
                  <a:lnTo>
                    <a:pt x="99186"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2" name="object 22"/>
            <p:cNvSpPr/>
            <p:nvPr/>
          </p:nvSpPr>
          <p:spPr>
            <a:xfrm>
              <a:off x="12452286" y="3554399"/>
              <a:ext cx="544195" cy="395605"/>
            </a:xfrm>
            <a:custGeom>
              <a:avLst/>
              <a:gdLst/>
              <a:ahLst/>
              <a:cxnLst/>
              <a:rect l="l" t="t" r="r" b="b"/>
              <a:pathLst>
                <a:path w="544195" h="395604">
                  <a:moveTo>
                    <a:pt x="543915" y="0"/>
                  </a:moveTo>
                  <a:lnTo>
                    <a:pt x="0" y="0"/>
                  </a:lnTo>
                  <a:lnTo>
                    <a:pt x="0" y="395300"/>
                  </a:lnTo>
                  <a:lnTo>
                    <a:pt x="543915" y="395300"/>
                  </a:lnTo>
                  <a:lnTo>
                    <a:pt x="543915" y="0"/>
                  </a:lnTo>
                  <a:close/>
                </a:path>
              </a:pathLst>
            </a:custGeom>
            <a:solidFill>
              <a:srgbClr val="0090D4"/>
            </a:solidFill>
          </p:spPr>
          <p:txBody>
            <a:bodyPr wrap="square" lIns="0" tIns="0" rIns="0" bIns="0" rtlCol="0"/>
            <a:lstStyle/>
            <a:p>
              <a:pPr defTabSz="685800" hangingPunct="1"/>
              <a:endParaRPr sz="1350">
                <a:solidFill>
                  <a:sysClr val="windowText" lastClr="000000"/>
                </a:solidFill>
              </a:endParaRPr>
            </a:p>
          </p:txBody>
        </p:sp>
      </p:grpSp>
      <p:sp>
        <p:nvSpPr>
          <p:cNvPr id="23" name="object 23"/>
          <p:cNvSpPr txBox="1"/>
          <p:nvPr/>
        </p:nvSpPr>
        <p:spPr>
          <a:xfrm>
            <a:off x="7658240" y="2599128"/>
            <a:ext cx="583406" cy="286617"/>
          </a:xfrm>
          <a:prstGeom prst="rect">
            <a:avLst/>
          </a:prstGeom>
        </p:spPr>
        <p:txBody>
          <a:bodyPr vert="horz" wrap="square" lIns="0" tIns="9525" rIns="0" bIns="0" rtlCol="0">
            <a:spAutoFit/>
          </a:bodyPr>
          <a:lstStyle/>
          <a:p>
            <a:pPr marL="9525" marR="3810" indent="92392" defTabSz="685800" hangingPunct="1">
              <a:spcBef>
                <a:spcPts val="75"/>
              </a:spcBef>
            </a:pPr>
            <a:r>
              <a:rPr b="1" spc="-8" dirty="0">
                <a:solidFill>
                  <a:srgbClr val="FFFFFF"/>
                </a:solidFill>
                <a:latin typeface="Gilroy-SemiBold"/>
                <a:cs typeface="Gilroy-SemiBold"/>
              </a:rPr>
              <a:t>LINEAR ECONOMY</a:t>
            </a:r>
            <a:endParaRPr>
              <a:solidFill>
                <a:sysClr val="windowText" lastClr="000000"/>
              </a:solidFill>
              <a:latin typeface="Gilroy-SemiBold"/>
              <a:cs typeface="Gilroy-SemiBold"/>
            </a:endParaRPr>
          </a:p>
        </p:txBody>
      </p:sp>
      <p:pic>
        <p:nvPicPr>
          <p:cNvPr id="24" name="object 24"/>
          <p:cNvPicPr/>
          <p:nvPr/>
        </p:nvPicPr>
        <p:blipFill>
          <a:blip r:embed="rId5" cstate="print"/>
          <a:stretch>
            <a:fillRect/>
          </a:stretch>
        </p:blipFill>
        <p:spPr>
          <a:xfrm>
            <a:off x="7324726" y="3569970"/>
            <a:ext cx="1240155" cy="1240154"/>
          </a:xfrm>
          <a:prstGeom prst="rect">
            <a:avLst/>
          </a:prstGeom>
        </p:spPr>
      </p:pic>
      <p:grpSp>
        <p:nvGrpSpPr>
          <p:cNvPr id="25" name="object 25"/>
          <p:cNvGrpSpPr/>
          <p:nvPr/>
        </p:nvGrpSpPr>
        <p:grpSpPr>
          <a:xfrm>
            <a:off x="7912082" y="2962275"/>
            <a:ext cx="74771" cy="504825"/>
            <a:chOff x="10549442" y="3949700"/>
            <a:chExt cx="99695" cy="673100"/>
          </a:xfrm>
        </p:grpSpPr>
        <p:sp>
          <p:nvSpPr>
            <p:cNvPr id="26" name="object 26"/>
            <p:cNvSpPr/>
            <p:nvPr/>
          </p:nvSpPr>
          <p:spPr>
            <a:xfrm>
              <a:off x="10599036" y="3949700"/>
              <a:ext cx="0" cy="626110"/>
            </a:xfrm>
            <a:custGeom>
              <a:avLst/>
              <a:gdLst/>
              <a:ahLst/>
              <a:cxnLst/>
              <a:rect l="l" t="t" r="r" b="b"/>
              <a:pathLst>
                <a:path h="626110">
                  <a:moveTo>
                    <a:pt x="0" y="0"/>
                  </a:moveTo>
                  <a:lnTo>
                    <a:pt x="0" y="625678"/>
                  </a:lnTo>
                </a:path>
              </a:pathLst>
            </a:custGeom>
            <a:ln w="12700">
              <a:solidFill>
                <a:srgbClr val="FFFFFF"/>
              </a:solidFill>
            </a:ln>
          </p:spPr>
          <p:txBody>
            <a:bodyPr wrap="square" lIns="0" tIns="0" rIns="0" bIns="0" rtlCol="0"/>
            <a:lstStyle/>
            <a:p>
              <a:pPr defTabSz="685800" hangingPunct="1"/>
              <a:endParaRPr sz="1350">
                <a:solidFill>
                  <a:sysClr val="windowText" lastClr="000000"/>
                </a:solidFill>
              </a:endParaRPr>
            </a:p>
          </p:txBody>
        </p:sp>
        <p:sp>
          <p:nvSpPr>
            <p:cNvPr id="27" name="object 27"/>
            <p:cNvSpPr/>
            <p:nvPr/>
          </p:nvSpPr>
          <p:spPr>
            <a:xfrm>
              <a:off x="10549442" y="4569459"/>
              <a:ext cx="99695" cy="53340"/>
            </a:xfrm>
            <a:custGeom>
              <a:avLst/>
              <a:gdLst/>
              <a:ahLst/>
              <a:cxnLst/>
              <a:rect l="l" t="t" r="r" b="b"/>
              <a:pathLst>
                <a:path w="99695" h="53339">
                  <a:moveTo>
                    <a:pt x="99186" y="0"/>
                  </a:moveTo>
                  <a:lnTo>
                    <a:pt x="0" y="0"/>
                  </a:lnTo>
                  <a:lnTo>
                    <a:pt x="49593" y="53339"/>
                  </a:lnTo>
                  <a:lnTo>
                    <a:pt x="99186"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sp>
        <p:nvSpPr>
          <p:cNvPr id="28" name="object 28"/>
          <p:cNvSpPr txBox="1"/>
          <p:nvPr/>
        </p:nvSpPr>
        <p:spPr>
          <a:xfrm>
            <a:off x="9240297" y="2599128"/>
            <a:ext cx="629602" cy="286617"/>
          </a:xfrm>
          <a:prstGeom prst="rect">
            <a:avLst/>
          </a:prstGeom>
        </p:spPr>
        <p:txBody>
          <a:bodyPr vert="horz" wrap="square" lIns="0" tIns="9525" rIns="0" bIns="0" rtlCol="0">
            <a:spAutoFit/>
          </a:bodyPr>
          <a:lstStyle/>
          <a:p>
            <a:pPr marL="36671" marR="3810" indent="-27623" defTabSz="685800" hangingPunct="1">
              <a:spcBef>
                <a:spcPts val="75"/>
              </a:spcBef>
            </a:pPr>
            <a:r>
              <a:rPr b="1" spc="-15" dirty="0">
                <a:solidFill>
                  <a:srgbClr val="FFFFFF"/>
                </a:solidFill>
                <a:latin typeface="Gilroy-SemiBold"/>
                <a:cs typeface="Gilroy-SemiBold"/>
              </a:rPr>
              <a:t>RECYCLING </a:t>
            </a:r>
            <a:r>
              <a:rPr b="1" spc="-8" dirty="0">
                <a:solidFill>
                  <a:srgbClr val="FFFFFF"/>
                </a:solidFill>
                <a:latin typeface="Gilroy-SemiBold"/>
                <a:cs typeface="Gilroy-SemiBold"/>
              </a:rPr>
              <a:t>ECONOMY</a:t>
            </a:r>
            <a:endParaRPr>
              <a:solidFill>
                <a:sysClr val="windowText" lastClr="000000"/>
              </a:solidFill>
              <a:latin typeface="Gilroy-SemiBold"/>
              <a:cs typeface="Gilroy-SemiBold"/>
            </a:endParaRPr>
          </a:p>
        </p:txBody>
      </p:sp>
      <p:grpSp>
        <p:nvGrpSpPr>
          <p:cNvPr id="29" name="object 29"/>
          <p:cNvGrpSpPr/>
          <p:nvPr/>
        </p:nvGrpSpPr>
        <p:grpSpPr>
          <a:xfrm>
            <a:off x="10692069" y="2995855"/>
            <a:ext cx="601504" cy="576263"/>
            <a:chOff x="14256092" y="3994474"/>
            <a:chExt cx="802005" cy="768350"/>
          </a:xfrm>
        </p:grpSpPr>
        <p:sp>
          <p:nvSpPr>
            <p:cNvPr id="30" name="object 30"/>
            <p:cNvSpPr/>
            <p:nvPr/>
          </p:nvSpPr>
          <p:spPr>
            <a:xfrm>
              <a:off x="14256092" y="4154911"/>
              <a:ext cx="802005" cy="607695"/>
            </a:xfrm>
            <a:custGeom>
              <a:avLst/>
              <a:gdLst/>
              <a:ahLst/>
              <a:cxnLst/>
              <a:rect l="l" t="t" r="r" b="b"/>
              <a:pathLst>
                <a:path w="802005" h="607695">
                  <a:moveTo>
                    <a:pt x="27684" y="64499"/>
                  </a:moveTo>
                  <a:lnTo>
                    <a:pt x="4836" y="111972"/>
                  </a:lnTo>
                  <a:lnTo>
                    <a:pt x="1230" y="161705"/>
                  </a:lnTo>
                  <a:lnTo>
                    <a:pt x="0" y="210969"/>
                  </a:lnTo>
                  <a:lnTo>
                    <a:pt x="38" y="213656"/>
                  </a:lnTo>
                  <a:lnTo>
                    <a:pt x="1244" y="261427"/>
                  </a:lnTo>
                  <a:lnTo>
                    <a:pt x="5153" y="311197"/>
                  </a:lnTo>
                  <a:lnTo>
                    <a:pt x="11860" y="360740"/>
                  </a:lnTo>
                  <a:lnTo>
                    <a:pt x="21550" y="409889"/>
                  </a:lnTo>
                  <a:lnTo>
                    <a:pt x="34288" y="458466"/>
                  </a:lnTo>
                  <a:lnTo>
                    <a:pt x="50633" y="506167"/>
                  </a:lnTo>
                  <a:lnTo>
                    <a:pt x="67815" y="541322"/>
                  </a:lnTo>
                  <a:lnTo>
                    <a:pt x="94089" y="572034"/>
                  </a:lnTo>
                  <a:lnTo>
                    <a:pt x="129305" y="594165"/>
                  </a:lnTo>
                  <a:lnTo>
                    <a:pt x="169759" y="605469"/>
                  </a:lnTo>
                  <a:lnTo>
                    <a:pt x="197581" y="607572"/>
                  </a:lnTo>
                  <a:lnTo>
                    <a:pt x="225177" y="606313"/>
                  </a:lnTo>
                  <a:lnTo>
                    <a:pt x="252346" y="602368"/>
                  </a:lnTo>
                  <a:lnTo>
                    <a:pt x="278890" y="596414"/>
                  </a:lnTo>
                  <a:lnTo>
                    <a:pt x="293468" y="591670"/>
                  </a:lnTo>
                  <a:lnTo>
                    <a:pt x="197787" y="591670"/>
                  </a:lnTo>
                  <a:lnTo>
                    <a:pt x="172464" y="589759"/>
                  </a:lnTo>
                  <a:lnTo>
                    <a:pt x="125623" y="574287"/>
                  </a:lnTo>
                  <a:lnTo>
                    <a:pt x="89431" y="542985"/>
                  </a:lnTo>
                  <a:lnTo>
                    <a:pt x="66800" y="500833"/>
                  </a:lnTo>
                  <a:lnTo>
                    <a:pt x="50798" y="454148"/>
                  </a:lnTo>
                  <a:lnTo>
                    <a:pt x="38326" y="406541"/>
                  </a:lnTo>
                  <a:lnTo>
                    <a:pt x="28827" y="358314"/>
                  </a:lnTo>
                  <a:lnTo>
                    <a:pt x="22229" y="309639"/>
                  </a:lnTo>
                  <a:lnTo>
                    <a:pt x="18379" y="260683"/>
                  </a:lnTo>
                  <a:lnTo>
                    <a:pt x="17190" y="213656"/>
                  </a:lnTo>
                  <a:lnTo>
                    <a:pt x="17153" y="210969"/>
                  </a:lnTo>
                  <a:lnTo>
                    <a:pt x="18362" y="162442"/>
                  </a:lnTo>
                  <a:lnTo>
                    <a:pt x="23641" y="96470"/>
                  </a:lnTo>
                  <a:lnTo>
                    <a:pt x="25928" y="76690"/>
                  </a:lnTo>
                  <a:lnTo>
                    <a:pt x="27684" y="64499"/>
                  </a:lnTo>
                  <a:close/>
                </a:path>
                <a:path w="802005" h="607695">
                  <a:moveTo>
                    <a:pt x="748295" y="15896"/>
                  </a:moveTo>
                  <a:lnTo>
                    <a:pt x="671392" y="15896"/>
                  </a:lnTo>
                  <a:lnTo>
                    <a:pt x="684239" y="16332"/>
                  </a:lnTo>
                  <a:lnTo>
                    <a:pt x="696938" y="17496"/>
                  </a:lnTo>
                  <a:lnTo>
                    <a:pt x="744020" y="31720"/>
                  </a:lnTo>
                  <a:lnTo>
                    <a:pt x="779965" y="75069"/>
                  </a:lnTo>
                  <a:lnTo>
                    <a:pt x="784468" y="97662"/>
                  </a:lnTo>
                  <a:lnTo>
                    <a:pt x="783867" y="120849"/>
                  </a:lnTo>
                  <a:lnTo>
                    <a:pt x="771405" y="166942"/>
                  </a:lnTo>
                  <a:lnTo>
                    <a:pt x="749780" y="210969"/>
                  </a:lnTo>
                  <a:lnTo>
                    <a:pt x="722720" y="252752"/>
                  </a:lnTo>
                  <a:lnTo>
                    <a:pt x="691991" y="292487"/>
                  </a:lnTo>
                  <a:lnTo>
                    <a:pt x="658349" y="330341"/>
                  </a:lnTo>
                  <a:lnTo>
                    <a:pt x="622552" y="366480"/>
                  </a:lnTo>
                  <a:lnTo>
                    <a:pt x="584824" y="400933"/>
                  </a:lnTo>
                  <a:lnTo>
                    <a:pt x="545342" y="433671"/>
                  </a:lnTo>
                  <a:lnTo>
                    <a:pt x="504212" y="464601"/>
                  </a:lnTo>
                  <a:lnTo>
                    <a:pt x="461541" y="493632"/>
                  </a:lnTo>
                  <a:lnTo>
                    <a:pt x="417233" y="520331"/>
                  </a:lnTo>
                  <a:lnTo>
                    <a:pt x="371277" y="544448"/>
                  </a:lnTo>
                  <a:lnTo>
                    <a:pt x="323629" y="565027"/>
                  </a:lnTo>
                  <a:lnTo>
                    <a:pt x="274242" y="581110"/>
                  </a:lnTo>
                  <a:lnTo>
                    <a:pt x="223386" y="590487"/>
                  </a:lnTo>
                  <a:lnTo>
                    <a:pt x="197787" y="591670"/>
                  </a:lnTo>
                  <a:lnTo>
                    <a:pt x="293468" y="591670"/>
                  </a:lnTo>
                  <a:lnTo>
                    <a:pt x="330161" y="579731"/>
                  </a:lnTo>
                  <a:lnTo>
                    <a:pt x="379175" y="558579"/>
                  </a:lnTo>
                  <a:lnTo>
                    <a:pt x="426151" y="533918"/>
                  </a:lnTo>
                  <a:lnTo>
                    <a:pt x="471307" y="506713"/>
                  </a:lnTo>
                  <a:lnTo>
                    <a:pt x="514693" y="477195"/>
                  </a:lnTo>
                  <a:lnTo>
                    <a:pt x="556466" y="445780"/>
                  </a:lnTo>
                  <a:lnTo>
                    <a:pt x="596550" y="412539"/>
                  </a:lnTo>
                  <a:lnTo>
                    <a:pt x="634871" y="377542"/>
                  </a:lnTo>
                  <a:lnTo>
                    <a:pt x="671275" y="340793"/>
                  </a:lnTo>
                  <a:lnTo>
                    <a:pt x="705561" y="302228"/>
                  </a:lnTo>
                  <a:lnTo>
                    <a:pt x="737091" y="261427"/>
                  </a:lnTo>
                  <a:lnTo>
                    <a:pt x="764906" y="218474"/>
                  </a:lnTo>
                  <a:lnTo>
                    <a:pt x="787507" y="172430"/>
                  </a:lnTo>
                  <a:lnTo>
                    <a:pt x="800898" y="122691"/>
                  </a:lnTo>
                  <a:lnTo>
                    <a:pt x="801885" y="109648"/>
                  </a:lnTo>
                  <a:lnTo>
                    <a:pt x="801519" y="96470"/>
                  </a:lnTo>
                  <a:lnTo>
                    <a:pt x="791291" y="57882"/>
                  </a:lnTo>
                  <a:lnTo>
                    <a:pt x="764792" y="25815"/>
                  </a:lnTo>
                  <a:lnTo>
                    <a:pt x="752857" y="18079"/>
                  </a:lnTo>
                  <a:lnTo>
                    <a:pt x="748295" y="15896"/>
                  </a:lnTo>
                  <a:close/>
                </a:path>
                <a:path w="802005" h="607695">
                  <a:moveTo>
                    <a:pt x="551650" y="14666"/>
                  </a:moveTo>
                  <a:lnTo>
                    <a:pt x="545491" y="15727"/>
                  </a:lnTo>
                  <a:lnTo>
                    <a:pt x="540395" y="18438"/>
                  </a:lnTo>
                  <a:lnTo>
                    <a:pt x="539227" y="21383"/>
                  </a:lnTo>
                  <a:lnTo>
                    <a:pt x="491227" y="37112"/>
                  </a:lnTo>
                  <a:lnTo>
                    <a:pt x="444491" y="55659"/>
                  </a:lnTo>
                  <a:lnTo>
                    <a:pt x="399070" y="76784"/>
                  </a:lnTo>
                  <a:lnTo>
                    <a:pt x="355014" y="100250"/>
                  </a:lnTo>
                  <a:lnTo>
                    <a:pt x="310054" y="127906"/>
                  </a:lnTo>
                  <a:lnTo>
                    <a:pt x="267371" y="158695"/>
                  </a:lnTo>
                  <a:lnTo>
                    <a:pt x="227948" y="193427"/>
                  </a:lnTo>
                  <a:lnTo>
                    <a:pt x="194422" y="233892"/>
                  </a:lnTo>
                  <a:lnTo>
                    <a:pt x="177629" y="270052"/>
                  </a:lnTo>
                  <a:lnTo>
                    <a:pt x="175121" y="297647"/>
                  </a:lnTo>
                  <a:lnTo>
                    <a:pt x="177510" y="310795"/>
                  </a:lnTo>
                  <a:lnTo>
                    <a:pt x="203124" y="344954"/>
                  </a:lnTo>
                  <a:lnTo>
                    <a:pt x="242961" y="360511"/>
                  </a:lnTo>
                  <a:lnTo>
                    <a:pt x="284713" y="363715"/>
                  </a:lnTo>
                  <a:lnTo>
                    <a:pt x="298524" y="363102"/>
                  </a:lnTo>
                  <a:lnTo>
                    <a:pt x="325826" y="359783"/>
                  </a:lnTo>
                  <a:lnTo>
                    <a:pt x="352551" y="354126"/>
                  </a:lnTo>
                  <a:lnTo>
                    <a:pt x="373879" y="347811"/>
                  </a:lnTo>
                  <a:lnTo>
                    <a:pt x="284365" y="347811"/>
                  </a:lnTo>
                  <a:lnTo>
                    <a:pt x="271594" y="347706"/>
                  </a:lnTo>
                  <a:lnTo>
                    <a:pt x="223276" y="337743"/>
                  </a:lnTo>
                  <a:lnTo>
                    <a:pt x="194005" y="306542"/>
                  </a:lnTo>
                  <a:lnTo>
                    <a:pt x="192227" y="292487"/>
                  </a:lnTo>
                  <a:lnTo>
                    <a:pt x="192428" y="284933"/>
                  </a:lnTo>
                  <a:lnTo>
                    <a:pt x="209091" y="242122"/>
                  </a:lnTo>
                  <a:lnTo>
                    <a:pt x="240528" y="204253"/>
                  </a:lnTo>
                  <a:lnTo>
                    <a:pt x="278471" y="170824"/>
                  </a:lnTo>
                  <a:lnTo>
                    <a:pt x="320017" y="140855"/>
                  </a:lnTo>
                  <a:lnTo>
                    <a:pt x="363992" y="113801"/>
                  </a:lnTo>
                  <a:lnTo>
                    <a:pt x="407862" y="90454"/>
                  </a:lnTo>
                  <a:lnTo>
                    <a:pt x="453123" y="69476"/>
                  </a:lnTo>
                  <a:lnTo>
                    <a:pt x="499643" y="51134"/>
                  </a:lnTo>
                  <a:lnTo>
                    <a:pt x="547292" y="35696"/>
                  </a:lnTo>
                  <a:lnTo>
                    <a:pt x="565958" y="35696"/>
                  </a:lnTo>
                  <a:lnTo>
                    <a:pt x="563865" y="31175"/>
                  </a:lnTo>
                  <a:lnTo>
                    <a:pt x="587294" y="25604"/>
                  </a:lnTo>
                  <a:lnTo>
                    <a:pt x="610911" y="21050"/>
                  </a:lnTo>
                  <a:lnTo>
                    <a:pt x="634658" y="17777"/>
                  </a:lnTo>
                  <a:lnTo>
                    <a:pt x="649899" y="16671"/>
                  </a:lnTo>
                  <a:lnTo>
                    <a:pt x="556004" y="16671"/>
                  </a:lnTo>
                  <a:lnTo>
                    <a:pt x="551650" y="14666"/>
                  </a:lnTo>
                  <a:close/>
                </a:path>
                <a:path w="802005" h="607695">
                  <a:moveTo>
                    <a:pt x="565958" y="35696"/>
                  </a:moveTo>
                  <a:lnTo>
                    <a:pt x="547292" y="35696"/>
                  </a:lnTo>
                  <a:lnTo>
                    <a:pt x="549895" y="41093"/>
                  </a:lnTo>
                  <a:lnTo>
                    <a:pt x="552232" y="46618"/>
                  </a:lnTo>
                  <a:lnTo>
                    <a:pt x="554150" y="52320"/>
                  </a:lnTo>
                  <a:lnTo>
                    <a:pt x="555915" y="60016"/>
                  </a:lnTo>
                  <a:lnTo>
                    <a:pt x="558506" y="67509"/>
                  </a:lnTo>
                  <a:lnTo>
                    <a:pt x="559204" y="75485"/>
                  </a:lnTo>
                  <a:lnTo>
                    <a:pt x="560868" y="87283"/>
                  </a:lnTo>
                  <a:lnTo>
                    <a:pt x="561266" y="96470"/>
                  </a:lnTo>
                  <a:lnTo>
                    <a:pt x="557945" y="146875"/>
                  </a:lnTo>
                  <a:lnTo>
                    <a:pt x="543101" y="192388"/>
                  </a:lnTo>
                  <a:lnTo>
                    <a:pt x="517491" y="233714"/>
                  </a:lnTo>
                  <a:lnTo>
                    <a:pt x="483309" y="269592"/>
                  </a:lnTo>
                  <a:lnTo>
                    <a:pt x="442407" y="299114"/>
                  </a:lnTo>
                  <a:lnTo>
                    <a:pt x="396882" y="322451"/>
                  </a:lnTo>
                  <a:lnTo>
                    <a:pt x="348038" y="338770"/>
                  </a:lnTo>
                  <a:lnTo>
                    <a:pt x="297178" y="347240"/>
                  </a:lnTo>
                  <a:lnTo>
                    <a:pt x="284365" y="347811"/>
                  </a:lnTo>
                  <a:lnTo>
                    <a:pt x="373879" y="347811"/>
                  </a:lnTo>
                  <a:lnTo>
                    <a:pt x="428404" y="325566"/>
                  </a:lnTo>
                  <a:lnTo>
                    <a:pt x="474056" y="297647"/>
                  </a:lnTo>
                  <a:lnTo>
                    <a:pt x="514173" y="262985"/>
                  </a:lnTo>
                  <a:lnTo>
                    <a:pt x="546337" y="221567"/>
                  </a:lnTo>
                  <a:lnTo>
                    <a:pt x="568457" y="174664"/>
                  </a:lnTo>
                  <a:lnTo>
                    <a:pt x="578078" y="124381"/>
                  </a:lnTo>
                  <a:lnTo>
                    <a:pt x="578480" y="101142"/>
                  </a:lnTo>
                  <a:lnTo>
                    <a:pt x="578421" y="96470"/>
                  </a:lnTo>
                  <a:lnTo>
                    <a:pt x="572214" y="54197"/>
                  </a:lnTo>
                  <a:lnTo>
                    <a:pt x="570609" y="47888"/>
                  </a:lnTo>
                  <a:lnTo>
                    <a:pt x="568729" y="42236"/>
                  </a:lnTo>
                  <a:lnTo>
                    <a:pt x="566405" y="36661"/>
                  </a:lnTo>
                  <a:lnTo>
                    <a:pt x="565958" y="35696"/>
                  </a:lnTo>
                  <a:close/>
                </a:path>
                <a:path w="802005" h="607695">
                  <a:moveTo>
                    <a:pt x="671593" y="0"/>
                  </a:moveTo>
                  <a:lnTo>
                    <a:pt x="631854" y="2066"/>
                  </a:lnTo>
                  <a:lnTo>
                    <a:pt x="580946" y="10623"/>
                  </a:lnTo>
                  <a:lnTo>
                    <a:pt x="556004" y="16671"/>
                  </a:lnTo>
                  <a:lnTo>
                    <a:pt x="649899" y="16671"/>
                  </a:lnTo>
                  <a:lnTo>
                    <a:pt x="658480" y="16049"/>
                  </a:lnTo>
                  <a:lnTo>
                    <a:pt x="671392" y="15896"/>
                  </a:lnTo>
                  <a:lnTo>
                    <a:pt x="748295" y="15896"/>
                  </a:lnTo>
                  <a:lnTo>
                    <a:pt x="740062" y="11956"/>
                  </a:lnTo>
                  <a:lnTo>
                    <a:pt x="726691" y="7306"/>
                  </a:lnTo>
                  <a:lnTo>
                    <a:pt x="713027" y="3984"/>
                  </a:lnTo>
                  <a:lnTo>
                    <a:pt x="699238" y="1738"/>
                  </a:lnTo>
                  <a:lnTo>
                    <a:pt x="685410" y="468"/>
                  </a:lnTo>
                  <a:lnTo>
                    <a:pt x="671593"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31" name="object 31"/>
            <p:cNvPicPr/>
            <p:nvPr/>
          </p:nvPicPr>
          <p:blipFill>
            <a:blip r:embed="rId6" cstate="print"/>
            <a:stretch>
              <a:fillRect/>
            </a:stretch>
          </p:blipFill>
          <p:spPr>
            <a:xfrm>
              <a:off x="14261908" y="3994474"/>
              <a:ext cx="155197" cy="280982"/>
            </a:xfrm>
            <a:prstGeom prst="rect">
              <a:avLst/>
            </a:prstGeom>
          </p:spPr>
        </p:pic>
        <p:sp>
          <p:nvSpPr>
            <p:cNvPr id="32" name="object 32"/>
            <p:cNvSpPr/>
            <p:nvPr/>
          </p:nvSpPr>
          <p:spPr>
            <a:xfrm>
              <a:off x="14707955" y="4031578"/>
              <a:ext cx="113030" cy="175260"/>
            </a:xfrm>
            <a:custGeom>
              <a:avLst/>
              <a:gdLst/>
              <a:ahLst/>
              <a:cxnLst/>
              <a:rect l="l" t="t" r="r" b="b"/>
              <a:pathLst>
                <a:path w="113030" h="175260">
                  <a:moveTo>
                    <a:pt x="0" y="0"/>
                  </a:moveTo>
                  <a:lnTo>
                    <a:pt x="50177" y="61632"/>
                  </a:lnTo>
                  <a:lnTo>
                    <a:pt x="85418" y="117925"/>
                  </a:lnTo>
                  <a:lnTo>
                    <a:pt x="106207" y="158969"/>
                  </a:lnTo>
                  <a:lnTo>
                    <a:pt x="113030" y="174853"/>
                  </a:lnTo>
                </a:path>
              </a:pathLst>
            </a:custGeom>
            <a:ln w="16510">
              <a:solidFill>
                <a:srgbClr val="FFFFFF"/>
              </a:solidFill>
            </a:ln>
          </p:spPr>
          <p:txBody>
            <a:bodyPr wrap="square" lIns="0" tIns="0" rIns="0" bIns="0" rtlCol="0"/>
            <a:lstStyle/>
            <a:p>
              <a:pPr defTabSz="685800" hangingPunct="1"/>
              <a:endParaRPr sz="1350">
                <a:solidFill>
                  <a:sysClr val="windowText" lastClr="000000"/>
                </a:solidFill>
              </a:endParaRPr>
            </a:p>
          </p:txBody>
        </p:sp>
      </p:grpSp>
      <p:sp>
        <p:nvSpPr>
          <p:cNvPr id="33" name="object 33"/>
          <p:cNvSpPr txBox="1"/>
          <p:nvPr/>
        </p:nvSpPr>
        <p:spPr>
          <a:xfrm rot="21480000">
            <a:off x="6592622" y="5402979"/>
            <a:ext cx="2321195" cy="210250"/>
          </a:xfrm>
          <a:prstGeom prst="rect">
            <a:avLst/>
          </a:prstGeom>
        </p:spPr>
        <p:txBody>
          <a:bodyPr vert="horz" wrap="square" lIns="0" tIns="0" rIns="0" bIns="0" rtlCol="0">
            <a:spAutoFit/>
          </a:bodyPr>
          <a:lstStyle/>
          <a:p>
            <a:pPr defTabSz="685800" hangingPunct="1">
              <a:lnSpc>
                <a:spcPts val="1631"/>
              </a:lnSpc>
            </a:pPr>
            <a:r>
              <a:rPr sz="1650" b="1" dirty="0">
                <a:solidFill>
                  <a:srgbClr val="004158"/>
                </a:solidFill>
                <a:latin typeface="Gilroy-Black"/>
                <a:cs typeface="Gilroy-Black"/>
              </a:rPr>
              <a:t>FIND</a:t>
            </a:r>
            <a:r>
              <a:rPr sz="1650" b="1" spc="38" dirty="0">
                <a:solidFill>
                  <a:srgbClr val="004158"/>
                </a:solidFill>
                <a:latin typeface="Gilroy-Black"/>
                <a:cs typeface="Gilroy-Black"/>
              </a:rPr>
              <a:t> </a:t>
            </a:r>
            <a:r>
              <a:rPr sz="1650" b="1" dirty="0">
                <a:solidFill>
                  <a:srgbClr val="004158"/>
                </a:solidFill>
                <a:latin typeface="Gilroy-Black"/>
                <a:cs typeface="Gilroy-Black"/>
              </a:rPr>
              <a:t>OUT</a:t>
            </a:r>
            <a:r>
              <a:rPr sz="1650" b="1" spc="49" dirty="0">
                <a:solidFill>
                  <a:srgbClr val="004158"/>
                </a:solidFill>
                <a:latin typeface="Gilroy-Black"/>
                <a:cs typeface="Gilroy-Black"/>
              </a:rPr>
              <a:t> </a:t>
            </a:r>
            <a:r>
              <a:rPr sz="1650" b="1" dirty="0">
                <a:solidFill>
                  <a:srgbClr val="004158"/>
                </a:solidFill>
                <a:latin typeface="Gilroy-Black"/>
                <a:cs typeface="Gilroy-Black"/>
              </a:rPr>
              <a:t>MORE</a:t>
            </a:r>
            <a:r>
              <a:rPr sz="1650" b="1" spc="49" dirty="0">
                <a:solidFill>
                  <a:srgbClr val="004158"/>
                </a:solidFill>
                <a:latin typeface="Gilroy-Black"/>
                <a:cs typeface="Gilroy-Black"/>
              </a:rPr>
              <a:t> </a:t>
            </a:r>
            <a:r>
              <a:rPr sz="1650" b="1" dirty="0">
                <a:solidFill>
                  <a:srgbClr val="004158"/>
                </a:solidFill>
                <a:latin typeface="Gilroy-Black"/>
                <a:cs typeface="Gilroy-Black"/>
              </a:rPr>
              <a:t>IN</a:t>
            </a:r>
            <a:r>
              <a:rPr sz="1650" b="1" spc="49" dirty="0">
                <a:solidFill>
                  <a:srgbClr val="004158"/>
                </a:solidFill>
                <a:latin typeface="Gilroy-Black"/>
                <a:cs typeface="Gilroy-Black"/>
              </a:rPr>
              <a:t> </a:t>
            </a:r>
            <a:r>
              <a:rPr sz="1650" b="1" spc="-19" dirty="0">
                <a:solidFill>
                  <a:srgbClr val="004158"/>
                </a:solidFill>
                <a:latin typeface="Gilroy-Black"/>
                <a:cs typeface="Gilroy-Black"/>
              </a:rPr>
              <a:t>OUR</a:t>
            </a:r>
            <a:endParaRPr sz="1650" dirty="0">
              <a:solidFill>
                <a:sysClr val="windowText" lastClr="000000"/>
              </a:solidFill>
              <a:latin typeface="Gilroy-Black"/>
              <a:cs typeface="Gilroy-Black"/>
            </a:endParaRPr>
          </a:p>
        </p:txBody>
      </p:sp>
      <p:sp>
        <p:nvSpPr>
          <p:cNvPr id="34" name="object 34"/>
          <p:cNvSpPr txBox="1"/>
          <p:nvPr/>
        </p:nvSpPr>
        <p:spPr>
          <a:xfrm rot="21480000">
            <a:off x="6602751" y="5673228"/>
            <a:ext cx="2650531" cy="210250"/>
          </a:xfrm>
          <a:prstGeom prst="rect">
            <a:avLst/>
          </a:prstGeom>
        </p:spPr>
        <p:txBody>
          <a:bodyPr vert="horz" wrap="square" lIns="0" tIns="0" rIns="0" bIns="0" rtlCol="0">
            <a:spAutoFit/>
          </a:bodyPr>
          <a:lstStyle/>
          <a:p>
            <a:pPr defTabSz="685800" hangingPunct="1">
              <a:lnSpc>
                <a:spcPts val="1631"/>
              </a:lnSpc>
            </a:pPr>
            <a:r>
              <a:rPr sz="1650" b="1" dirty="0">
                <a:solidFill>
                  <a:srgbClr val="058FCC"/>
                </a:solidFill>
                <a:latin typeface="Gilroy-Black"/>
                <a:cs typeface="Gilroy-Black"/>
                <a:hlinkClick r:id="rId7"/>
              </a:rPr>
              <a:t>PLASTIC</a:t>
            </a:r>
            <a:r>
              <a:rPr sz="1650" b="1" spc="26" dirty="0">
                <a:solidFill>
                  <a:srgbClr val="058FCC"/>
                </a:solidFill>
                <a:latin typeface="Gilroy-Black"/>
                <a:cs typeface="Gilroy-Black"/>
                <a:hlinkClick r:id="rId7"/>
              </a:rPr>
              <a:t> </a:t>
            </a:r>
            <a:r>
              <a:rPr sz="1650" b="1" dirty="0">
                <a:solidFill>
                  <a:srgbClr val="058FCC"/>
                </a:solidFill>
                <a:latin typeface="Gilroy-Black"/>
                <a:cs typeface="Gilroy-Black"/>
                <a:hlinkClick r:id="rId7"/>
              </a:rPr>
              <a:t>CLEVER</a:t>
            </a:r>
            <a:r>
              <a:rPr sz="1650" b="1" spc="38" dirty="0">
                <a:solidFill>
                  <a:srgbClr val="058FCC"/>
                </a:solidFill>
                <a:latin typeface="Gilroy-Black"/>
                <a:cs typeface="Gilroy-Black"/>
                <a:hlinkClick r:id="rId7"/>
              </a:rPr>
              <a:t> </a:t>
            </a:r>
            <a:r>
              <a:rPr sz="1650" b="1" spc="-8" dirty="0">
                <a:solidFill>
                  <a:srgbClr val="058FCC"/>
                </a:solidFill>
                <a:latin typeface="Gilroy-Black"/>
                <a:cs typeface="Gilroy-Black"/>
                <a:hlinkClick r:id="rId7"/>
              </a:rPr>
              <a:t>SCHOOLS</a:t>
            </a:r>
            <a:endParaRPr lang="en-GB" sz="1650" dirty="0">
              <a:solidFill>
                <a:sysClr val="windowText" lastClr="000000"/>
              </a:solidFill>
              <a:latin typeface="Gilroy-Black"/>
              <a:cs typeface="Gilroy-Black"/>
            </a:endParaRPr>
          </a:p>
        </p:txBody>
      </p:sp>
      <p:sp>
        <p:nvSpPr>
          <p:cNvPr id="35" name="object 35"/>
          <p:cNvSpPr txBox="1"/>
          <p:nvPr/>
        </p:nvSpPr>
        <p:spPr>
          <a:xfrm rot="21480000">
            <a:off x="6594318" y="5965997"/>
            <a:ext cx="1727731" cy="210250"/>
          </a:xfrm>
          <a:prstGeom prst="rect">
            <a:avLst/>
          </a:prstGeom>
        </p:spPr>
        <p:txBody>
          <a:bodyPr vert="horz" wrap="square" lIns="0" tIns="0" rIns="0" bIns="0" rtlCol="0">
            <a:spAutoFit/>
          </a:bodyPr>
          <a:lstStyle/>
          <a:p>
            <a:pPr defTabSz="685800" hangingPunct="1">
              <a:lnSpc>
                <a:spcPts val="1631"/>
              </a:lnSpc>
            </a:pPr>
            <a:r>
              <a:rPr lang="en-GB" sz="1650" b="1" dirty="0">
                <a:solidFill>
                  <a:srgbClr val="058FCC"/>
                </a:solidFill>
                <a:latin typeface="Gilroy-Black"/>
                <a:cs typeface="Gilroy-Black"/>
                <a:hlinkClick r:id="rId7"/>
              </a:rPr>
              <a:t>WORKBOOK,</a:t>
            </a:r>
            <a:r>
              <a:rPr lang="en-GB" sz="1650" b="1" spc="64" dirty="0">
                <a:solidFill>
                  <a:srgbClr val="058FCC"/>
                </a:solidFill>
                <a:latin typeface="Gilroy-Black"/>
                <a:cs typeface="Gilroy-Black"/>
                <a:hlinkClick r:id="rId7"/>
              </a:rPr>
              <a:t> </a:t>
            </a:r>
            <a:r>
              <a:rPr lang="en-GB" sz="1650" b="1" spc="-53" dirty="0">
                <a:solidFill>
                  <a:srgbClr val="058FCC"/>
                </a:solidFill>
                <a:latin typeface="Gilroy-Black"/>
                <a:cs typeface="Gilroy-Black"/>
                <a:hlinkClick r:id="rId7"/>
              </a:rPr>
              <a:t>P.15</a:t>
            </a:r>
            <a:endParaRPr lang="en-GB" sz="1650" dirty="0">
              <a:solidFill>
                <a:sysClr val="windowText" lastClr="000000"/>
              </a:solidFill>
              <a:latin typeface="Gilroy-Black"/>
              <a:cs typeface="Gilroy-Black"/>
            </a:endParaRPr>
          </a:p>
        </p:txBody>
      </p:sp>
      <p:grpSp>
        <p:nvGrpSpPr>
          <p:cNvPr id="36" name="object 36"/>
          <p:cNvGrpSpPr/>
          <p:nvPr/>
        </p:nvGrpSpPr>
        <p:grpSpPr>
          <a:xfrm>
            <a:off x="318627" y="1774374"/>
            <a:ext cx="6018371" cy="4883944"/>
            <a:chOff x="424835" y="2365832"/>
            <a:chExt cx="8024495" cy="6511925"/>
          </a:xfrm>
        </p:grpSpPr>
        <p:sp>
          <p:nvSpPr>
            <p:cNvPr id="37" name="object 37"/>
            <p:cNvSpPr/>
            <p:nvPr/>
          </p:nvSpPr>
          <p:spPr>
            <a:xfrm>
              <a:off x="3251187" y="3326891"/>
              <a:ext cx="400050" cy="803910"/>
            </a:xfrm>
            <a:custGeom>
              <a:avLst/>
              <a:gdLst/>
              <a:ahLst/>
              <a:cxnLst/>
              <a:rect l="l" t="t" r="r" b="b"/>
              <a:pathLst>
                <a:path w="400050" h="803910">
                  <a:moveTo>
                    <a:pt x="204698" y="746315"/>
                  </a:moveTo>
                  <a:lnTo>
                    <a:pt x="167982" y="722744"/>
                  </a:lnTo>
                  <a:lnTo>
                    <a:pt x="140677" y="713193"/>
                  </a:lnTo>
                  <a:lnTo>
                    <a:pt x="125920" y="707821"/>
                  </a:lnTo>
                  <a:lnTo>
                    <a:pt x="110947" y="704291"/>
                  </a:lnTo>
                  <a:lnTo>
                    <a:pt x="95834" y="701890"/>
                  </a:lnTo>
                  <a:lnTo>
                    <a:pt x="80683" y="699947"/>
                  </a:lnTo>
                  <a:lnTo>
                    <a:pt x="65595" y="697547"/>
                  </a:lnTo>
                  <a:lnTo>
                    <a:pt x="58026" y="696823"/>
                  </a:lnTo>
                  <a:lnTo>
                    <a:pt x="50380" y="697115"/>
                  </a:lnTo>
                  <a:lnTo>
                    <a:pt x="46151" y="697649"/>
                  </a:lnTo>
                  <a:lnTo>
                    <a:pt x="41998" y="699719"/>
                  </a:lnTo>
                  <a:lnTo>
                    <a:pt x="43205" y="708812"/>
                  </a:lnTo>
                  <a:lnTo>
                    <a:pt x="47091" y="708380"/>
                  </a:lnTo>
                  <a:lnTo>
                    <a:pt x="50673" y="708507"/>
                  </a:lnTo>
                  <a:lnTo>
                    <a:pt x="114884" y="717156"/>
                  </a:lnTo>
                  <a:lnTo>
                    <a:pt x="175336" y="740689"/>
                  </a:lnTo>
                  <a:lnTo>
                    <a:pt x="195732" y="752741"/>
                  </a:lnTo>
                  <a:lnTo>
                    <a:pt x="199491" y="753656"/>
                  </a:lnTo>
                  <a:lnTo>
                    <a:pt x="204698" y="746315"/>
                  </a:lnTo>
                  <a:close/>
                </a:path>
                <a:path w="400050" h="803910">
                  <a:moveTo>
                    <a:pt x="399846" y="283210"/>
                  </a:moveTo>
                  <a:lnTo>
                    <a:pt x="397383" y="260350"/>
                  </a:lnTo>
                  <a:lnTo>
                    <a:pt x="390740" y="237490"/>
                  </a:lnTo>
                  <a:lnTo>
                    <a:pt x="386232" y="227228"/>
                  </a:lnTo>
                  <a:lnTo>
                    <a:pt x="386232" y="295910"/>
                  </a:lnTo>
                  <a:lnTo>
                    <a:pt x="382879" y="320040"/>
                  </a:lnTo>
                  <a:lnTo>
                    <a:pt x="376059" y="342900"/>
                  </a:lnTo>
                  <a:lnTo>
                    <a:pt x="367741" y="364490"/>
                  </a:lnTo>
                  <a:lnTo>
                    <a:pt x="358927" y="386080"/>
                  </a:lnTo>
                  <a:lnTo>
                    <a:pt x="350596" y="408940"/>
                  </a:lnTo>
                  <a:lnTo>
                    <a:pt x="332435" y="462280"/>
                  </a:lnTo>
                  <a:lnTo>
                    <a:pt x="314502" y="515620"/>
                  </a:lnTo>
                  <a:lnTo>
                    <a:pt x="278853" y="623570"/>
                  </a:lnTo>
                  <a:lnTo>
                    <a:pt x="260870" y="676910"/>
                  </a:lnTo>
                  <a:lnTo>
                    <a:pt x="242646" y="730250"/>
                  </a:lnTo>
                  <a:lnTo>
                    <a:pt x="238798" y="744220"/>
                  </a:lnTo>
                  <a:lnTo>
                    <a:pt x="235140" y="758190"/>
                  </a:lnTo>
                  <a:lnTo>
                    <a:pt x="229870" y="770890"/>
                  </a:lnTo>
                  <a:lnTo>
                    <a:pt x="221208" y="782320"/>
                  </a:lnTo>
                  <a:lnTo>
                    <a:pt x="206832" y="791210"/>
                  </a:lnTo>
                  <a:lnTo>
                    <a:pt x="190411" y="793750"/>
                  </a:lnTo>
                  <a:lnTo>
                    <a:pt x="156552" y="791210"/>
                  </a:lnTo>
                  <a:lnTo>
                    <a:pt x="86207" y="769620"/>
                  </a:lnTo>
                  <a:lnTo>
                    <a:pt x="23939" y="728980"/>
                  </a:lnTo>
                  <a:lnTo>
                    <a:pt x="11049" y="708660"/>
                  </a:lnTo>
                  <a:lnTo>
                    <a:pt x="11480" y="699770"/>
                  </a:lnTo>
                  <a:lnTo>
                    <a:pt x="20053" y="651510"/>
                  </a:lnTo>
                  <a:lnTo>
                    <a:pt x="35204" y="591820"/>
                  </a:lnTo>
                  <a:lnTo>
                    <a:pt x="52336" y="533400"/>
                  </a:lnTo>
                  <a:lnTo>
                    <a:pt x="57835" y="514350"/>
                  </a:lnTo>
                  <a:lnTo>
                    <a:pt x="62522" y="495300"/>
                  </a:lnTo>
                  <a:lnTo>
                    <a:pt x="71018" y="458470"/>
                  </a:lnTo>
                  <a:lnTo>
                    <a:pt x="76504" y="434340"/>
                  </a:lnTo>
                  <a:lnTo>
                    <a:pt x="81953" y="411480"/>
                  </a:lnTo>
                  <a:lnTo>
                    <a:pt x="87058" y="387350"/>
                  </a:lnTo>
                  <a:lnTo>
                    <a:pt x="91490" y="364490"/>
                  </a:lnTo>
                  <a:lnTo>
                    <a:pt x="96253" y="342900"/>
                  </a:lnTo>
                  <a:lnTo>
                    <a:pt x="102336" y="321310"/>
                  </a:lnTo>
                  <a:lnTo>
                    <a:pt x="108737" y="299720"/>
                  </a:lnTo>
                  <a:lnTo>
                    <a:pt x="114477" y="278130"/>
                  </a:lnTo>
                  <a:lnTo>
                    <a:pt x="127546" y="240030"/>
                  </a:lnTo>
                  <a:lnTo>
                    <a:pt x="144843" y="204470"/>
                  </a:lnTo>
                  <a:lnTo>
                    <a:pt x="173177" y="175260"/>
                  </a:lnTo>
                  <a:lnTo>
                    <a:pt x="198208" y="161290"/>
                  </a:lnTo>
                  <a:lnTo>
                    <a:pt x="211264" y="153670"/>
                  </a:lnTo>
                  <a:lnTo>
                    <a:pt x="224383" y="147320"/>
                  </a:lnTo>
                  <a:lnTo>
                    <a:pt x="237566" y="139700"/>
                  </a:lnTo>
                  <a:lnTo>
                    <a:pt x="245554" y="135890"/>
                  </a:lnTo>
                  <a:lnTo>
                    <a:pt x="253136" y="130810"/>
                  </a:lnTo>
                  <a:lnTo>
                    <a:pt x="260565" y="124460"/>
                  </a:lnTo>
                  <a:lnTo>
                    <a:pt x="268147" y="119380"/>
                  </a:lnTo>
                  <a:lnTo>
                    <a:pt x="273215" y="115570"/>
                  </a:lnTo>
                  <a:lnTo>
                    <a:pt x="276961" y="110490"/>
                  </a:lnTo>
                  <a:lnTo>
                    <a:pt x="279920" y="104140"/>
                  </a:lnTo>
                  <a:lnTo>
                    <a:pt x="282638" y="97790"/>
                  </a:lnTo>
                  <a:lnTo>
                    <a:pt x="329158" y="116840"/>
                  </a:lnTo>
                  <a:lnTo>
                    <a:pt x="345173" y="121920"/>
                  </a:lnTo>
                  <a:lnTo>
                    <a:pt x="343789" y="127000"/>
                  </a:lnTo>
                  <a:lnTo>
                    <a:pt x="340385" y="132080"/>
                  </a:lnTo>
                  <a:lnTo>
                    <a:pt x="339598" y="138430"/>
                  </a:lnTo>
                  <a:lnTo>
                    <a:pt x="341922" y="161290"/>
                  </a:lnTo>
                  <a:lnTo>
                    <a:pt x="351282" y="182880"/>
                  </a:lnTo>
                  <a:lnTo>
                    <a:pt x="363245" y="203200"/>
                  </a:lnTo>
                  <a:lnTo>
                    <a:pt x="373341" y="224790"/>
                  </a:lnTo>
                  <a:lnTo>
                    <a:pt x="380682" y="247650"/>
                  </a:lnTo>
                  <a:lnTo>
                    <a:pt x="385241" y="271780"/>
                  </a:lnTo>
                  <a:lnTo>
                    <a:pt x="386232" y="295910"/>
                  </a:lnTo>
                  <a:lnTo>
                    <a:pt x="386232" y="227228"/>
                  </a:lnTo>
                  <a:lnTo>
                    <a:pt x="380707" y="214630"/>
                  </a:lnTo>
                  <a:lnTo>
                    <a:pt x="372211" y="199390"/>
                  </a:lnTo>
                  <a:lnTo>
                    <a:pt x="363766" y="182880"/>
                  </a:lnTo>
                  <a:lnTo>
                    <a:pt x="356031" y="166370"/>
                  </a:lnTo>
                  <a:lnTo>
                    <a:pt x="349694" y="148590"/>
                  </a:lnTo>
                  <a:lnTo>
                    <a:pt x="347319" y="140970"/>
                  </a:lnTo>
                  <a:lnTo>
                    <a:pt x="349808" y="135890"/>
                  </a:lnTo>
                  <a:lnTo>
                    <a:pt x="355650" y="123190"/>
                  </a:lnTo>
                  <a:lnTo>
                    <a:pt x="360946" y="127000"/>
                  </a:lnTo>
                  <a:lnTo>
                    <a:pt x="370992" y="127000"/>
                  </a:lnTo>
                  <a:lnTo>
                    <a:pt x="377253" y="125730"/>
                  </a:lnTo>
                  <a:lnTo>
                    <a:pt x="377837" y="123190"/>
                  </a:lnTo>
                  <a:lnTo>
                    <a:pt x="378714" y="119380"/>
                  </a:lnTo>
                  <a:lnTo>
                    <a:pt x="379818" y="115570"/>
                  </a:lnTo>
                  <a:lnTo>
                    <a:pt x="383108" y="104140"/>
                  </a:lnTo>
                  <a:lnTo>
                    <a:pt x="388531" y="90170"/>
                  </a:lnTo>
                  <a:lnTo>
                    <a:pt x="394119" y="74930"/>
                  </a:lnTo>
                  <a:lnTo>
                    <a:pt x="396328" y="68580"/>
                  </a:lnTo>
                  <a:lnTo>
                    <a:pt x="398106" y="63500"/>
                  </a:lnTo>
                  <a:lnTo>
                    <a:pt x="398995" y="60960"/>
                  </a:lnTo>
                  <a:lnTo>
                    <a:pt x="399275" y="49530"/>
                  </a:lnTo>
                  <a:lnTo>
                    <a:pt x="394804" y="40640"/>
                  </a:lnTo>
                  <a:lnTo>
                    <a:pt x="387642" y="34759"/>
                  </a:lnTo>
                  <a:lnTo>
                    <a:pt x="387642" y="50800"/>
                  </a:lnTo>
                  <a:lnTo>
                    <a:pt x="387604" y="58420"/>
                  </a:lnTo>
                  <a:lnTo>
                    <a:pt x="382219" y="61671"/>
                  </a:lnTo>
                  <a:lnTo>
                    <a:pt x="382219" y="77470"/>
                  </a:lnTo>
                  <a:lnTo>
                    <a:pt x="379095" y="82550"/>
                  </a:lnTo>
                  <a:lnTo>
                    <a:pt x="375259" y="91440"/>
                  </a:lnTo>
                  <a:lnTo>
                    <a:pt x="374764" y="93980"/>
                  </a:lnTo>
                  <a:lnTo>
                    <a:pt x="373786" y="97790"/>
                  </a:lnTo>
                  <a:lnTo>
                    <a:pt x="369760" y="109220"/>
                  </a:lnTo>
                  <a:lnTo>
                    <a:pt x="365061" y="114300"/>
                  </a:lnTo>
                  <a:lnTo>
                    <a:pt x="357327" y="115570"/>
                  </a:lnTo>
                  <a:lnTo>
                    <a:pt x="344233" y="111760"/>
                  </a:lnTo>
                  <a:lnTo>
                    <a:pt x="346240" y="105410"/>
                  </a:lnTo>
                  <a:lnTo>
                    <a:pt x="347662" y="99060"/>
                  </a:lnTo>
                  <a:lnTo>
                    <a:pt x="349910" y="85090"/>
                  </a:lnTo>
                  <a:lnTo>
                    <a:pt x="351028" y="78740"/>
                  </a:lnTo>
                  <a:lnTo>
                    <a:pt x="352704" y="71120"/>
                  </a:lnTo>
                  <a:lnTo>
                    <a:pt x="366420" y="68580"/>
                  </a:lnTo>
                  <a:lnTo>
                    <a:pt x="373392" y="68580"/>
                  </a:lnTo>
                  <a:lnTo>
                    <a:pt x="382219" y="77470"/>
                  </a:lnTo>
                  <a:lnTo>
                    <a:pt x="382219" y="61671"/>
                  </a:lnTo>
                  <a:lnTo>
                    <a:pt x="379183" y="63500"/>
                  </a:lnTo>
                  <a:lnTo>
                    <a:pt x="366356" y="63500"/>
                  </a:lnTo>
                  <a:lnTo>
                    <a:pt x="353060" y="60960"/>
                  </a:lnTo>
                  <a:lnTo>
                    <a:pt x="343535" y="57289"/>
                  </a:lnTo>
                  <a:lnTo>
                    <a:pt x="343535" y="72390"/>
                  </a:lnTo>
                  <a:lnTo>
                    <a:pt x="343115" y="78740"/>
                  </a:lnTo>
                  <a:lnTo>
                    <a:pt x="341160" y="86360"/>
                  </a:lnTo>
                  <a:lnTo>
                    <a:pt x="340436" y="88900"/>
                  </a:lnTo>
                  <a:lnTo>
                    <a:pt x="339864" y="91440"/>
                  </a:lnTo>
                  <a:lnTo>
                    <a:pt x="338963" y="93980"/>
                  </a:lnTo>
                  <a:lnTo>
                    <a:pt x="335648" y="101600"/>
                  </a:lnTo>
                  <a:lnTo>
                    <a:pt x="332003" y="105410"/>
                  </a:lnTo>
                  <a:lnTo>
                    <a:pt x="326618" y="105410"/>
                  </a:lnTo>
                  <a:lnTo>
                    <a:pt x="318109" y="102870"/>
                  </a:lnTo>
                  <a:lnTo>
                    <a:pt x="310984" y="99060"/>
                  </a:lnTo>
                  <a:lnTo>
                    <a:pt x="303631" y="97790"/>
                  </a:lnTo>
                  <a:lnTo>
                    <a:pt x="293433" y="92710"/>
                  </a:lnTo>
                  <a:lnTo>
                    <a:pt x="290398" y="91440"/>
                  </a:lnTo>
                  <a:lnTo>
                    <a:pt x="289242" y="87630"/>
                  </a:lnTo>
                  <a:lnTo>
                    <a:pt x="289433" y="82550"/>
                  </a:lnTo>
                  <a:lnTo>
                    <a:pt x="290106" y="80010"/>
                  </a:lnTo>
                  <a:lnTo>
                    <a:pt x="291769" y="73660"/>
                  </a:lnTo>
                  <a:lnTo>
                    <a:pt x="295097" y="64770"/>
                  </a:lnTo>
                  <a:lnTo>
                    <a:pt x="298284" y="59690"/>
                  </a:lnTo>
                  <a:lnTo>
                    <a:pt x="305968" y="55880"/>
                  </a:lnTo>
                  <a:lnTo>
                    <a:pt x="316179" y="55880"/>
                  </a:lnTo>
                  <a:lnTo>
                    <a:pt x="326567" y="58420"/>
                  </a:lnTo>
                  <a:lnTo>
                    <a:pt x="334797" y="62230"/>
                  </a:lnTo>
                  <a:lnTo>
                    <a:pt x="341185" y="66040"/>
                  </a:lnTo>
                  <a:lnTo>
                    <a:pt x="343535" y="72390"/>
                  </a:lnTo>
                  <a:lnTo>
                    <a:pt x="343535" y="57289"/>
                  </a:lnTo>
                  <a:lnTo>
                    <a:pt x="343204" y="57150"/>
                  </a:lnTo>
                  <a:lnTo>
                    <a:pt x="337489" y="55880"/>
                  </a:lnTo>
                  <a:lnTo>
                    <a:pt x="326072" y="53340"/>
                  </a:lnTo>
                  <a:lnTo>
                    <a:pt x="302323" y="44450"/>
                  </a:lnTo>
                  <a:lnTo>
                    <a:pt x="290588" y="36715"/>
                  </a:lnTo>
                  <a:lnTo>
                    <a:pt x="290588" y="54610"/>
                  </a:lnTo>
                  <a:lnTo>
                    <a:pt x="289839" y="60960"/>
                  </a:lnTo>
                  <a:lnTo>
                    <a:pt x="287261" y="67310"/>
                  </a:lnTo>
                  <a:lnTo>
                    <a:pt x="284086" y="74930"/>
                  </a:lnTo>
                  <a:lnTo>
                    <a:pt x="281546" y="80010"/>
                  </a:lnTo>
                  <a:lnTo>
                    <a:pt x="278244" y="78740"/>
                  </a:lnTo>
                  <a:lnTo>
                    <a:pt x="265163" y="63500"/>
                  </a:lnTo>
                  <a:lnTo>
                    <a:pt x="261950" y="57150"/>
                  </a:lnTo>
                  <a:lnTo>
                    <a:pt x="262166" y="50800"/>
                  </a:lnTo>
                  <a:lnTo>
                    <a:pt x="264121" y="43180"/>
                  </a:lnTo>
                  <a:lnTo>
                    <a:pt x="267246" y="36830"/>
                  </a:lnTo>
                  <a:lnTo>
                    <a:pt x="271018" y="31750"/>
                  </a:lnTo>
                  <a:lnTo>
                    <a:pt x="272173" y="31750"/>
                  </a:lnTo>
                  <a:lnTo>
                    <a:pt x="277710" y="35560"/>
                  </a:lnTo>
                  <a:lnTo>
                    <a:pt x="283540" y="41910"/>
                  </a:lnTo>
                  <a:lnTo>
                    <a:pt x="288290" y="48260"/>
                  </a:lnTo>
                  <a:lnTo>
                    <a:pt x="290588" y="54610"/>
                  </a:lnTo>
                  <a:lnTo>
                    <a:pt x="290588" y="36715"/>
                  </a:lnTo>
                  <a:lnTo>
                    <a:pt x="283070" y="31750"/>
                  </a:lnTo>
                  <a:lnTo>
                    <a:pt x="279412" y="16510"/>
                  </a:lnTo>
                  <a:lnTo>
                    <a:pt x="280962" y="12700"/>
                  </a:lnTo>
                  <a:lnTo>
                    <a:pt x="283959" y="11430"/>
                  </a:lnTo>
                  <a:lnTo>
                    <a:pt x="287515" y="10160"/>
                  </a:lnTo>
                  <a:lnTo>
                    <a:pt x="293509" y="8890"/>
                  </a:lnTo>
                  <a:lnTo>
                    <a:pt x="301078" y="11430"/>
                  </a:lnTo>
                  <a:lnTo>
                    <a:pt x="305790" y="12700"/>
                  </a:lnTo>
                  <a:lnTo>
                    <a:pt x="352628" y="26670"/>
                  </a:lnTo>
                  <a:lnTo>
                    <a:pt x="387642" y="50800"/>
                  </a:lnTo>
                  <a:lnTo>
                    <a:pt x="387642" y="34759"/>
                  </a:lnTo>
                  <a:lnTo>
                    <a:pt x="329869" y="8890"/>
                  </a:lnTo>
                  <a:lnTo>
                    <a:pt x="296672" y="0"/>
                  </a:lnTo>
                  <a:lnTo>
                    <a:pt x="286143" y="0"/>
                  </a:lnTo>
                  <a:lnTo>
                    <a:pt x="256286" y="34290"/>
                  </a:lnTo>
                  <a:lnTo>
                    <a:pt x="253898" y="44450"/>
                  </a:lnTo>
                  <a:lnTo>
                    <a:pt x="251396" y="53340"/>
                  </a:lnTo>
                  <a:lnTo>
                    <a:pt x="249986" y="60960"/>
                  </a:lnTo>
                  <a:lnTo>
                    <a:pt x="250901" y="68580"/>
                  </a:lnTo>
                  <a:lnTo>
                    <a:pt x="254215" y="73660"/>
                  </a:lnTo>
                  <a:lnTo>
                    <a:pt x="259994" y="80010"/>
                  </a:lnTo>
                  <a:lnTo>
                    <a:pt x="265645" y="85090"/>
                  </a:lnTo>
                  <a:lnTo>
                    <a:pt x="268160" y="91440"/>
                  </a:lnTo>
                  <a:lnTo>
                    <a:pt x="240893" y="125730"/>
                  </a:lnTo>
                  <a:lnTo>
                    <a:pt x="222453" y="135890"/>
                  </a:lnTo>
                  <a:lnTo>
                    <a:pt x="160362" y="168910"/>
                  </a:lnTo>
                  <a:lnTo>
                    <a:pt x="135750" y="201930"/>
                  </a:lnTo>
                  <a:lnTo>
                    <a:pt x="116065" y="247650"/>
                  </a:lnTo>
                  <a:lnTo>
                    <a:pt x="93865" y="316230"/>
                  </a:lnTo>
                  <a:lnTo>
                    <a:pt x="76873" y="387350"/>
                  </a:lnTo>
                  <a:lnTo>
                    <a:pt x="64477" y="447040"/>
                  </a:lnTo>
                  <a:lnTo>
                    <a:pt x="57861" y="477520"/>
                  </a:lnTo>
                  <a:lnTo>
                    <a:pt x="49847" y="508000"/>
                  </a:lnTo>
                  <a:lnTo>
                    <a:pt x="48348" y="515620"/>
                  </a:lnTo>
                  <a:lnTo>
                    <a:pt x="45669" y="523240"/>
                  </a:lnTo>
                  <a:lnTo>
                    <a:pt x="42595" y="530860"/>
                  </a:lnTo>
                  <a:lnTo>
                    <a:pt x="39941" y="539750"/>
                  </a:lnTo>
                  <a:lnTo>
                    <a:pt x="29514" y="577850"/>
                  </a:lnTo>
                  <a:lnTo>
                    <a:pt x="18884" y="615950"/>
                  </a:lnTo>
                  <a:lnTo>
                    <a:pt x="9055" y="655320"/>
                  </a:lnTo>
                  <a:lnTo>
                    <a:pt x="977" y="693420"/>
                  </a:lnTo>
                  <a:lnTo>
                    <a:pt x="0" y="704850"/>
                  </a:lnTo>
                  <a:lnTo>
                    <a:pt x="1130" y="713740"/>
                  </a:lnTo>
                  <a:lnTo>
                    <a:pt x="36004" y="751840"/>
                  </a:lnTo>
                  <a:lnTo>
                    <a:pt x="91224" y="784860"/>
                  </a:lnTo>
                  <a:lnTo>
                    <a:pt x="137109" y="800100"/>
                  </a:lnTo>
                  <a:lnTo>
                    <a:pt x="169189" y="803910"/>
                  </a:lnTo>
                  <a:lnTo>
                    <a:pt x="208978" y="803910"/>
                  </a:lnTo>
                  <a:lnTo>
                    <a:pt x="216420" y="801370"/>
                  </a:lnTo>
                  <a:lnTo>
                    <a:pt x="223012" y="797560"/>
                  </a:lnTo>
                  <a:lnTo>
                    <a:pt x="226593" y="793750"/>
                  </a:lnTo>
                  <a:lnTo>
                    <a:pt x="227799" y="792480"/>
                  </a:lnTo>
                  <a:lnTo>
                    <a:pt x="231571" y="784860"/>
                  </a:lnTo>
                  <a:lnTo>
                    <a:pt x="235140" y="778510"/>
                  </a:lnTo>
                  <a:lnTo>
                    <a:pt x="239445" y="768350"/>
                  </a:lnTo>
                  <a:lnTo>
                    <a:pt x="243192" y="759460"/>
                  </a:lnTo>
                  <a:lnTo>
                    <a:pt x="246443" y="750570"/>
                  </a:lnTo>
                  <a:lnTo>
                    <a:pt x="249301" y="741680"/>
                  </a:lnTo>
                  <a:lnTo>
                    <a:pt x="271983" y="673100"/>
                  </a:lnTo>
                  <a:lnTo>
                    <a:pt x="283794" y="640080"/>
                  </a:lnTo>
                  <a:lnTo>
                    <a:pt x="296506" y="605790"/>
                  </a:lnTo>
                  <a:lnTo>
                    <a:pt x="306095" y="580390"/>
                  </a:lnTo>
                  <a:lnTo>
                    <a:pt x="314731" y="553720"/>
                  </a:lnTo>
                  <a:lnTo>
                    <a:pt x="323088" y="528320"/>
                  </a:lnTo>
                  <a:lnTo>
                    <a:pt x="331825" y="501650"/>
                  </a:lnTo>
                  <a:lnTo>
                    <a:pt x="342099" y="473710"/>
                  </a:lnTo>
                  <a:lnTo>
                    <a:pt x="363626" y="417830"/>
                  </a:lnTo>
                  <a:lnTo>
                    <a:pt x="380555" y="369570"/>
                  </a:lnTo>
                  <a:lnTo>
                    <a:pt x="392595" y="327660"/>
                  </a:lnTo>
                  <a:lnTo>
                    <a:pt x="397395" y="307340"/>
                  </a:lnTo>
                  <a:lnTo>
                    <a:pt x="399846" y="283210"/>
                  </a:lnTo>
                  <a:close/>
                </a:path>
              </a:pathLst>
            </a:custGeom>
            <a:solidFill>
              <a:srgbClr val="145770"/>
            </a:solidFill>
          </p:spPr>
          <p:txBody>
            <a:bodyPr wrap="square" lIns="0" tIns="0" rIns="0" bIns="0" rtlCol="0"/>
            <a:lstStyle/>
            <a:p>
              <a:pPr defTabSz="685800" hangingPunct="1"/>
              <a:endParaRPr sz="1350">
                <a:solidFill>
                  <a:sysClr val="windowText" lastClr="000000"/>
                </a:solidFill>
              </a:endParaRPr>
            </a:p>
          </p:txBody>
        </p:sp>
        <p:pic>
          <p:nvPicPr>
            <p:cNvPr id="38" name="object 38"/>
            <p:cNvPicPr/>
            <p:nvPr/>
          </p:nvPicPr>
          <p:blipFill>
            <a:blip r:embed="rId8" cstate="print"/>
            <a:stretch>
              <a:fillRect/>
            </a:stretch>
          </p:blipFill>
          <p:spPr>
            <a:xfrm>
              <a:off x="3426777" y="3521283"/>
              <a:ext cx="177584" cy="84086"/>
            </a:xfrm>
            <a:prstGeom prst="rect">
              <a:avLst/>
            </a:prstGeom>
          </p:spPr>
        </p:pic>
        <p:sp>
          <p:nvSpPr>
            <p:cNvPr id="39" name="object 39"/>
            <p:cNvSpPr/>
            <p:nvPr/>
          </p:nvSpPr>
          <p:spPr>
            <a:xfrm>
              <a:off x="1102525" y="3458781"/>
              <a:ext cx="2465070" cy="4815840"/>
            </a:xfrm>
            <a:custGeom>
              <a:avLst/>
              <a:gdLst/>
              <a:ahLst/>
              <a:cxnLst/>
              <a:rect l="l" t="t" r="r" b="b"/>
              <a:pathLst>
                <a:path w="2465070" h="4815840">
                  <a:moveTo>
                    <a:pt x="792200" y="4270730"/>
                  </a:moveTo>
                  <a:lnTo>
                    <a:pt x="791616" y="4260570"/>
                  </a:lnTo>
                  <a:lnTo>
                    <a:pt x="787527" y="4251680"/>
                  </a:lnTo>
                  <a:lnTo>
                    <a:pt x="779741" y="4244060"/>
                  </a:lnTo>
                  <a:lnTo>
                    <a:pt x="777443" y="4242092"/>
                  </a:lnTo>
                  <a:lnTo>
                    <a:pt x="777443" y="4272000"/>
                  </a:lnTo>
                  <a:lnTo>
                    <a:pt x="772909" y="4289780"/>
                  </a:lnTo>
                  <a:lnTo>
                    <a:pt x="738517" y="4352010"/>
                  </a:lnTo>
                  <a:lnTo>
                    <a:pt x="691934" y="4405350"/>
                  </a:lnTo>
                  <a:lnTo>
                    <a:pt x="657847" y="4437100"/>
                  </a:lnTo>
                  <a:lnTo>
                    <a:pt x="621182" y="4465040"/>
                  </a:lnTo>
                  <a:lnTo>
                    <a:pt x="544969" y="4518380"/>
                  </a:lnTo>
                  <a:lnTo>
                    <a:pt x="504926" y="4532350"/>
                  </a:lnTo>
                  <a:lnTo>
                    <a:pt x="490689" y="4531080"/>
                  </a:lnTo>
                  <a:lnTo>
                    <a:pt x="459943" y="4529810"/>
                  </a:lnTo>
                  <a:lnTo>
                    <a:pt x="431787" y="4543780"/>
                  </a:lnTo>
                  <a:lnTo>
                    <a:pt x="410311" y="4566640"/>
                  </a:lnTo>
                  <a:lnTo>
                    <a:pt x="399643" y="4593310"/>
                  </a:lnTo>
                  <a:lnTo>
                    <a:pt x="392811" y="4616170"/>
                  </a:lnTo>
                  <a:lnTo>
                    <a:pt x="381000" y="4633950"/>
                  </a:lnTo>
                  <a:lnTo>
                    <a:pt x="366052" y="4650460"/>
                  </a:lnTo>
                  <a:lnTo>
                    <a:pt x="349885" y="4664430"/>
                  </a:lnTo>
                  <a:lnTo>
                    <a:pt x="344297" y="4669510"/>
                  </a:lnTo>
                  <a:lnTo>
                    <a:pt x="332676" y="4679670"/>
                  </a:lnTo>
                  <a:lnTo>
                    <a:pt x="326948" y="4684750"/>
                  </a:lnTo>
                  <a:lnTo>
                    <a:pt x="308686" y="4699990"/>
                  </a:lnTo>
                  <a:lnTo>
                    <a:pt x="289255" y="4712690"/>
                  </a:lnTo>
                  <a:lnTo>
                    <a:pt x="267881" y="4722850"/>
                  </a:lnTo>
                  <a:lnTo>
                    <a:pt x="243814" y="4727930"/>
                  </a:lnTo>
                  <a:lnTo>
                    <a:pt x="237972" y="4727930"/>
                  </a:lnTo>
                  <a:lnTo>
                    <a:pt x="233387" y="4726660"/>
                  </a:lnTo>
                  <a:lnTo>
                    <a:pt x="228434" y="4725390"/>
                  </a:lnTo>
                  <a:lnTo>
                    <a:pt x="195567" y="4715230"/>
                  </a:lnTo>
                  <a:lnTo>
                    <a:pt x="180898" y="4710150"/>
                  </a:lnTo>
                  <a:lnTo>
                    <a:pt x="166687" y="4710150"/>
                  </a:lnTo>
                  <a:lnTo>
                    <a:pt x="152882" y="4712690"/>
                  </a:lnTo>
                  <a:lnTo>
                    <a:pt x="139458" y="4720310"/>
                  </a:lnTo>
                  <a:lnTo>
                    <a:pt x="133629" y="4712614"/>
                  </a:lnTo>
                  <a:lnTo>
                    <a:pt x="133629" y="4744440"/>
                  </a:lnTo>
                  <a:lnTo>
                    <a:pt x="132994" y="4759680"/>
                  </a:lnTo>
                  <a:lnTo>
                    <a:pt x="127114" y="4772380"/>
                  </a:lnTo>
                  <a:lnTo>
                    <a:pt x="114757" y="4783810"/>
                  </a:lnTo>
                  <a:lnTo>
                    <a:pt x="94678" y="4796510"/>
                  </a:lnTo>
                  <a:lnTo>
                    <a:pt x="90233" y="4788890"/>
                  </a:lnTo>
                  <a:lnTo>
                    <a:pt x="88874" y="4785080"/>
                  </a:lnTo>
                  <a:lnTo>
                    <a:pt x="90843" y="4781270"/>
                  </a:lnTo>
                  <a:lnTo>
                    <a:pt x="96393" y="4774920"/>
                  </a:lnTo>
                  <a:lnTo>
                    <a:pt x="110578" y="4762220"/>
                  </a:lnTo>
                  <a:lnTo>
                    <a:pt x="113436" y="4759680"/>
                  </a:lnTo>
                  <a:lnTo>
                    <a:pt x="122770" y="4750790"/>
                  </a:lnTo>
                  <a:lnTo>
                    <a:pt x="133629" y="4744440"/>
                  </a:lnTo>
                  <a:lnTo>
                    <a:pt x="133629" y="4712614"/>
                  </a:lnTo>
                  <a:lnTo>
                    <a:pt x="132727" y="4711420"/>
                  </a:lnTo>
                  <a:lnTo>
                    <a:pt x="130860" y="4708957"/>
                  </a:lnTo>
                  <a:lnTo>
                    <a:pt x="130860" y="4730470"/>
                  </a:lnTo>
                  <a:lnTo>
                    <a:pt x="122694" y="4735550"/>
                  </a:lnTo>
                  <a:lnTo>
                    <a:pt x="115544" y="4740630"/>
                  </a:lnTo>
                  <a:lnTo>
                    <a:pt x="101892" y="4753330"/>
                  </a:lnTo>
                  <a:lnTo>
                    <a:pt x="94856" y="4759680"/>
                  </a:lnTo>
                  <a:lnTo>
                    <a:pt x="88773" y="4762220"/>
                  </a:lnTo>
                  <a:lnTo>
                    <a:pt x="83350" y="4762220"/>
                  </a:lnTo>
                  <a:lnTo>
                    <a:pt x="83350" y="4795240"/>
                  </a:lnTo>
                  <a:lnTo>
                    <a:pt x="81203" y="4800320"/>
                  </a:lnTo>
                  <a:lnTo>
                    <a:pt x="77304" y="4801590"/>
                  </a:lnTo>
                  <a:lnTo>
                    <a:pt x="71780" y="4801590"/>
                  </a:lnTo>
                  <a:lnTo>
                    <a:pt x="40220" y="4777460"/>
                  </a:lnTo>
                  <a:lnTo>
                    <a:pt x="11684" y="4733010"/>
                  </a:lnTo>
                  <a:lnTo>
                    <a:pt x="9880" y="4727930"/>
                  </a:lnTo>
                  <a:lnTo>
                    <a:pt x="9080" y="4725390"/>
                  </a:lnTo>
                  <a:lnTo>
                    <a:pt x="9385" y="4713960"/>
                  </a:lnTo>
                  <a:lnTo>
                    <a:pt x="16827" y="4708880"/>
                  </a:lnTo>
                  <a:lnTo>
                    <a:pt x="27343" y="4710150"/>
                  </a:lnTo>
                  <a:lnTo>
                    <a:pt x="66370" y="4745710"/>
                  </a:lnTo>
                  <a:lnTo>
                    <a:pt x="81724" y="4786350"/>
                  </a:lnTo>
                  <a:lnTo>
                    <a:pt x="83350" y="4795240"/>
                  </a:lnTo>
                  <a:lnTo>
                    <a:pt x="83350" y="4762220"/>
                  </a:lnTo>
                  <a:lnTo>
                    <a:pt x="78968" y="4759680"/>
                  </a:lnTo>
                  <a:lnTo>
                    <a:pt x="76746" y="4753330"/>
                  </a:lnTo>
                  <a:lnTo>
                    <a:pt x="74815" y="4748250"/>
                  </a:lnTo>
                  <a:lnTo>
                    <a:pt x="72136" y="4743170"/>
                  </a:lnTo>
                  <a:lnTo>
                    <a:pt x="71729" y="4738090"/>
                  </a:lnTo>
                  <a:lnTo>
                    <a:pt x="76619" y="4734280"/>
                  </a:lnTo>
                  <a:lnTo>
                    <a:pt x="85966" y="4729200"/>
                  </a:lnTo>
                  <a:lnTo>
                    <a:pt x="91579" y="4726660"/>
                  </a:lnTo>
                  <a:lnTo>
                    <a:pt x="94386" y="4725390"/>
                  </a:lnTo>
                  <a:lnTo>
                    <a:pt x="102044" y="4720310"/>
                  </a:lnTo>
                  <a:lnTo>
                    <a:pt x="109118" y="4715230"/>
                  </a:lnTo>
                  <a:lnTo>
                    <a:pt x="115036" y="4711420"/>
                  </a:lnTo>
                  <a:lnTo>
                    <a:pt x="120230" y="4712690"/>
                  </a:lnTo>
                  <a:lnTo>
                    <a:pt x="128079" y="4725390"/>
                  </a:lnTo>
                  <a:lnTo>
                    <a:pt x="130860" y="4730470"/>
                  </a:lnTo>
                  <a:lnTo>
                    <a:pt x="130860" y="4708957"/>
                  </a:lnTo>
                  <a:lnTo>
                    <a:pt x="109829" y="4681207"/>
                  </a:lnTo>
                  <a:lnTo>
                    <a:pt x="109829" y="4693640"/>
                  </a:lnTo>
                  <a:lnTo>
                    <a:pt x="106324" y="4699990"/>
                  </a:lnTo>
                  <a:lnTo>
                    <a:pt x="101701" y="4706340"/>
                  </a:lnTo>
                  <a:lnTo>
                    <a:pt x="96062" y="4712690"/>
                  </a:lnTo>
                  <a:lnTo>
                    <a:pt x="89636" y="4717770"/>
                  </a:lnTo>
                  <a:lnTo>
                    <a:pt x="82702" y="4721580"/>
                  </a:lnTo>
                  <a:lnTo>
                    <a:pt x="76530" y="4725390"/>
                  </a:lnTo>
                  <a:lnTo>
                    <a:pt x="69405" y="4726660"/>
                  </a:lnTo>
                  <a:lnTo>
                    <a:pt x="62674" y="4726660"/>
                  </a:lnTo>
                  <a:lnTo>
                    <a:pt x="57683" y="4720310"/>
                  </a:lnTo>
                  <a:lnTo>
                    <a:pt x="59410" y="4710150"/>
                  </a:lnTo>
                  <a:lnTo>
                    <a:pt x="60452" y="4708880"/>
                  </a:lnTo>
                  <a:lnTo>
                    <a:pt x="63563" y="4705070"/>
                  </a:lnTo>
                  <a:lnTo>
                    <a:pt x="68757" y="4698720"/>
                  </a:lnTo>
                  <a:lnTo>
                    <a:pt x="80708" y="4688560"/>
                  </a:lnTo>
                  <a:lnTo>
                    <a:pt x="90246" y="4682210"/>
                  </a:lnTo>
                  <a:lnTo>
                    <a:pt x="94500" y="4679670"/>
                  </a:lnTo>
                  <a:lnTo>
                    <a:pt x="97663" y="4683480"/>
                  </a:lnTo>
                  <a:lnTo>
                    <a:pt x="103492" y="4691100"/>
                  </a:lnTo>
                  <a:lnTo>
                    <a:pt x="109829" y="4693640"/>
                  </a:lnTo>
                  <a:lnTo>
                    <a:pt x="109829" y="4681207"/>
                  </a:lnTo>
                  <a:lnTo>
                    <a:pt x="108673" y="4679670"/>
                  </a:lnTo>
                  <a:lnTo>
                    <a:pt x="101942" y="4670780"/>
                  </a:lnTo>
                  <a:lnTo>
                    <a:pt x="99542" y="4666970"/>
                  </a:lnTo>
                  <a:lnTo>
                    <a:pt x="104216" y="4661890"/>
                  </a:lnTo>
                  <a:lnTo>
                    <a:pt x="107226" y="4658080"/>
                  </a:lnTo>
                  <a:lnTo>
                    <a:pt x="111252" y="4653000"/>
                  </a:lnTo>
                  <a:lnTo>
                    <a:pt x="113639" y="4642840"/>
                  </a:lnTo>
                  <a:lnTo>
                    <a:pt x="113080" y="4631410"/>
                  </a:lnTo>
                  <a:lnTo>
                    <a:pt x="111277" y="4619980"/>
                  </a:lnTo>
                  <a:lnTo>
                    <a:pt x="109918" y="4612360"/>
                  </a:lnTo>
                  <a:lnTo>
                    <a:pt x="108483" y="4606010"/>
                  </a:lnTo>
                  <a:lnTo>
                    <a:pt x="107188" y="4598390"/>
                  </a:lnTo>
                  <a:lnTo>
                    <a:pt x="106197" y="4590770"/>
                  </a:lnTo>
                  <a:lnTo>
                    <a:pt x="106667" y="4569180"/>
                  </a:lnTo>
                  <a:lnTo>
                    <a:pt x="112179" y="4550130"/>
                  </a:lnTo>
                  <a:lnTo>
                    <a:pt x="136626" y="4518380"/>
                  </a:lnTo>
                  <a:lnTo>
                    <a:pt x="181457" y="4482820"/>
                  </a:lnTo>
                  <a:lnTo>
                    <a:pt x="229730" y="4452340"/>
                  </a:lnTo>
                  <a:lnTo>
                    <a:pt x="241592" y="4444720"/>
                  </a:lnTo>
                  <a:lnTo>
                    <a:pt x="247789" y="4440910"/>
                  </a:lnTo>
                  <a:lnTo>
                    <a:pt x="254673" y="4438370"/>
                  </a:lnTo>
                  <a:lnTo>
                    <a:pt x="273875" y="4434560"/>
                  </a:lnTo>
                  <a:lnTo>
                    <a:pt x="281127" y="4435830"/>
                  </a:lnTo>
                  <a:lnTo>
                    <a:pt x="291312" y="4435830"/>
                  </a:lnTo>
                  <a:lnTo>
                    <a:pt x="326593" y="4406620"/>
                  </a:lnTo>
                  <a:lnTo>
                    <a:pt x="340309" y="4364710"/>
                  </a:lnTo>
                  <a:lnTo>
                    <a:pt x="341299" y="4350740"/>
                  </a:lnTo>
                  <a:lnTo>
                    <a:pt x="343738" y="4338040"/>
                  </a:lnTo>
                  <a:lnTo>
                    <a:pt x="346862" y="4324070"/>
                  </a:lnTo>
                  <a:lnTo>
                    <a:pt x="349948" y="4311370"/>
                  </a:lnTo>
                  <a:lnTo>
                    <a:pt x="351345" y="4303750"/>
                  </a:lnTo>
                  <a:lnTo>
                    <a:pt x="353326" y="4297400"/>
                  </a:lnTo>
                  <a:lnTo>
                    <a:pt x="358140" y="4292320"/>
                  </a:lnTo>
                  <a:lnTo>
                    <a:pt x="369658" y="4279620"/>
                  </a:lnTo>
                  <a:lnTo>
                    <a:pt x="380847" y="4266920"/>
                  </a:lnTo>
                  <a:lnTo>
                    <a:pt x="392950" y="4254220"/>
                  </a:lnTo>
                  <a:lnTo>
                    <a:pt x="407212" y="4244060"/>
                  </a:lnTo>
                  <a:lnTo>
                    <a:pt x="409536" y="4242790"/>
                  </a:lnTo>
                  <a:lnTo>
                    <a:pt x="411276" y="4240250"/>
                  </a:lnTo>
                  <a:lnTo>
                    <a:pt x="413321" y="4238980"/>
                  </a:lnTo>
                  <a:lnTo>
                    <a:pt x="451269" y="4207230"/>
                  </a:lnTo>
                  <a:lnTo>
                    <a:pt x="568972" y="4115790"/>
                  </a:lnTo>
                  <a:lnTo>
                    <a:pt x="582879" y="4106900"/>
                  </a:lnTo>
                  <a:lnTo>
                    <a:pt x="597890" y="4099280"/>
                  </a:lnTo>
                  <a:lnTo>
                    <a:pt x="613867" y="4095470"/>
                  </a:lnTo>
                  <a:lnTo>
                    <a:pt x="630707" y="4091660"/>
                  </a:lnTo>
                  <a:lnTo>
                    <a:pt x="639953" y="4091660"/>
                  </a:lnTo>
                  <a:lnTo>
                    <a:pt x="652691" y="4109440"/>
                  </a:lnTo>
                  <a:lnTo>
                    <a:pt x="653173" y="4110710"/>
                  </a:lnTo>
                  <a:lnTo>
                    <a:pt x="677748" y="4142460"/>
                  </a:lnTo>
                  <a:lnTo>
                    <a:pt x="685660" y="4143730"/>
                  </a:lnTo>
                  <a:lnTo>
                    <a:pt x="701827" y="4143730"/>
                  </a:lnTo>
                  <a:lnTo>
                    <a:pt x="702424" y="4145000"/>
                  </a:lnTo>
                  <a:lnTo>
                    <a:pt x="702564" y="4143730"/>
                  </a:lnTo>
                  <a:lnTo>
                    <a:pt x="709853" y="4143730"/>
                  </a:lnTo>
                  <a:lnTo>
                    <a:pt x="715822" y="4148810"/>
                  </a:lnTo>
                  <a:lnTo>
                    <a:pt x="726655" y="4155160"/>
                  </a:lnTo>
                  <a:lnTo>
                    <a:pt x="730631" y="4158970"/>
                  </a:lnTo>
                  <a:lnTo>
                    <a:pt x="731024" y="4164050"/>
                  </a:lnTo>
                  <a:lnTo>
                    <a:pt x="732904" y="4183100"/>
                  </a:lnTo>
                  <a:lnTo>
                    <a:pt x="731126" y="4203420"/>
                  </a:lnTo>
                  <a:lnTo>
                    <a:pt x="733158" y="4223740"/>
                  </a:lnTo>
                  <a:lnTo>
                    <a:pt x="746429" y="4236440"/>
                  </a:lnTo>
                  <a:lnTo>
                    <a:pt x="748982" y="4236440"/>
                  </a:lnTo>
                  <a:lnTo>
                    <a:pt x="751522" y="4237710"/>
                  </a:lnTo>
                  <a:lnTo>
                    <a:pt x="753935" y="4238980"/>
                  </a:lnTo>
                  <a:lnTo>
                    <a:pt x="768743" y="4249140"/>
                  </a:lnTo>
                  <a:lnTo>
                    <a:pt x="776312" y="4259300"/>
                  </a:lnTo>
                  <a:lnTo>
                    <a:pt x="777443" y="4272000"/>
                  </a:lnTo>
                  <a:lnTo>
                    <a:pt x="777443" y="4242092"/>
                  </a:lnTo>
                  <a:lnTo>
                    <a:pt x="769404" y="4235170"/>
                  </a:lnTo>
                  <a:lnTo>
                    <a:pt x="764108" y="4231360"/>
                  </a:lnTo>
                  <a:lnTo>
                    <a:pt x="758532" y="4228820"/>
                  </a:lnTo>
                  <a:lnTo>
                    <a:pt x="751471" y="4223740"/>
                  </a:lnTo>
                  <a:lnTo>
                    <a:pt x="746874" y="4217390"/>
                  </a:lnTo>
                  <a:lnTo>
                    <a:pt x="744804" y="4209770"/>
                  </a:lnTo>
                  <a:lnTo>
                    <a:pt x="745337" y="4202150"/>
                  </a:lnTo>
                  <a:lnTo>
                    <a:pt x="746264" y="4193260"/>
                  </a:lnTo>
                  <a:lnTo>
                    <a:pt x="746061" y="4185640"/>
                  </a:lnTo>
                  <a:lnTo>
                    <a:pt x="745236" y="4178020"/>
                  </a:lnTo>
                  <a:lnTo>
                    <a:pt x="744296" y="4169130"/>
                  </a:lnTo>
                  <a:lnTo>
                    <a:pt x="741324" y="4156430"/>
                  </a:lnTo>
                  <a:lnTo>
                    <a:pt x="735317" y="4147540"/>
                  </a:lnTo>
                  <a:lnTo>
                    <a:pt x="726376" y="4139920"/>
                  </a:lnTo>
                  <a:lnTo>
                    <a:pt x="714616" y="4134840"/>
                  </a:lnTo>
                  <a:lnTo>
                    <a:pt x="707136" y="4132300"/>
                  </a:lnTo>
                  <a:lnTo>
                    <a:pt x="699592" y="4132300"/>
                  </a:lnTo>
                  <a:lnTo>
                    <a:pt x="684517" y="4129760"/>
                  </a:lnTo>
                  <a:lnTo>
                    <a:pt x="663562" y="4101820"/>
                  </a:lnTo>
                  <a:lnTo>
                    <a:pt x="661339" y="4095470"/>
                  </a:lnTo>
                  <a:lnTo>
                    <a:pt x="660857" y="4091660"/>
                  </a:lnTo>
                  <a:lnTo>
                    <a:pt x="659384" y="4080230"/>
                  </a:lnTo>
                  <a:lnTo>
                    <a:pt x="654723" y="4078960"/>
                  </a:lnTo>
                  <a:lnTo>
                    <a:pt x="647598" y="4078960"/>
                  </a:lnTo>
                  <a:lnTo>
                    <a:pt x="598652" y="4086580"/>
                  </a:lnTo>
                  <a:lnTo>
                    <a:pt x="555218" y="4110710"/>
                  </a:lnTo>
                  <a:lnTo>
                    <a:pt x="534581" y="4128490"/>
                  </a:lnTo>
                  <a:lnTo>
                    <a:pt x="513486" y="4145000"/>
                  </a:lnTo>
                  <a:lnTo>
                    <a:pt x="468579" y="4181830"/>
                  </a:lnTo>
                  <a:lnTo>
                    <a:pt x="447852" y="4197070"/>
                  </a:lnTo>
                  <a:lnTo>
                    <a:pt x="427189" y="4213580"/>
                  </a:lnTo>
                  <a:lnTo>
                    <a:pt x="406146" y="4232630"/>
                  </a:lnTo>
                  <a:lnTo>
                    <a:pt x="384352" y="4250410"/>
                  </a:lnTo>
                  <a:lnTo>
                    <a:pt x="362318" y="4272000"/>
                  </a:lnTo>
                  <a:lnTo>
                    <a:pt x="335000" y="4324070"/>
                  </a:lnTo>
                  <a:lnTo>
                    <a:pt x="330314" y="4364710"/>
                  </a:lnTo>
                  <a:lnTo>
                    <a:pt x="329488" y="4369790"/>
                  </a:lnTo>
                  <a:lnTo>
                    <a:pt x="303199" y="4415510"/>
                  </a:lnTo>
                  <a:lnTo>
                    <a:pt x="274421" y="4425670"/>
                  </a:lnTo>
                  <a:lnTo>
                    <a:pt x="261340" y="4425670"/>
                  </a:lnTo>
                  <a:lnTo>
                    <a:pt x="248627" y="4428210"/>
                  </a:lnTo>
                  <a:lnTo>
                    <a:pt x="236816" y="4433290"/>
                  </a:lnTo>
                  <a:lnTo>
                    <a:pt x="213042" y="4447260"/>
                  </a:lnTo>
                  <a:lnTo>
                    <a:pt x="189699" y="4463770"/>
                  </a:lnTo>
                  <a:lnTo>
                    <a:pt x="166738" y="4479010"/>
                  </a:lnTo>
                  <a:lnTo>
                    <a:pt x="123812" y="4513300"/>
                  </a:lnTo>
                  <a:lnTo>
                    <a:pt x="98285" y="4557750"/>
                  </a:lnTo>
                  <a:lnTo>
                    <a:pt x="94945" y="4584420"/>
                  </a:lnTo>
                  <a:lnTo>
                    <a:pt x="95719" y="4594580"/>
                  </a:lnTo>
                  <a:lnTo>
                    <a:pt x="97459" y="4604740"/>
                  </a:lnTo>
                  <a:lnTo>
                    <a:pt x="99606" y="4613630"/>
                  </a:lnTo>
                  <a:lnTo>
                    <a:pt x="101561" y="4622520"/>
                  </a:lnTo>
                  <a:lnTo>
                    <a:pt x="102489" y="4627600"/>
                  </a:lnTo>
                  <a:lnTo>
                    <a:pt x="104622" y="4632680"/>
                  </a:lnTo>
                  <a:lnTo>
                    <a:pt x="103974" y="4645380"/>
                  </a:lnTo>
                  <a:lnTo>
                    <a:pt x="99656" y="4650460"/>
                  </a:lnTo>
                  <a:lnTo>
                    <a:pt x="92913" y="4656810"/>
                  </a:lnTo>
                  <a:lnTo>
                    <a:pt x="91605" y="4656810"/>
                  </a:lnTo>
                  <a:lnTo>
                    <a:pt x="88239" y="4658080"/>
                  </a:lnTo>
                  <a:lnTo>
                    <a:pt x="86398" y="4656810"/>
                  </a:lnTo>
                  <a:lnTo>
                    <a:pt x="84620" y="4655540"/>
                  </a:lnTo>
                  <a:lnTo>
                    <a:pt x="83337" y="4655375"/>
                  </a:lnTo>
                  <a:lnTo>
                    <a:pt x="83337" y="4670780"/>
                  </a:lnTo>
                  <a:lnTo>
                    <a:pt x="76847" y="4678400"/>
                  </a:lnTo>
                  <a:lnTo>
                    <a:pt x="69862" y="4686020"/>
                  </a:lnTo>
                  <a:lnTo>
                    <a:pt x="62433" y="4693640"/>
                  </a:lnTo>
                  <a:lnTo>
                    <a:pt x="54597" y="4701260"/>
                  </a:lnTo>
                  <a:lnTo>
                    <a:pt x="49288" y="4705070"/>
                  </a:lnTo>
                  <a:lnTo>
                    <a:pt x="45542" y="4703800"/>
                  </a:lnTo>
                  <a:lnTo>
                    <a:pt x="42062" y="4701260"/>
                  </a:lnTo>
                  <a:lnTo>
                    <a:pt x="39662" y="4701260"/>
                  </a:lnTo>
                  <a:lnTo>
                    <a:pt x="37490" y="4699990"/>
                  </a:lnTo>
                  <a:lnTo>
                    <a:pt x="36576" y="4698720"/>
                  </a:lnTo>
                  <a:lnTo>
                    <a:pt x="35991" y="4697450"/>
                  </a:lnTo>
                  <a:lnTo>
                    <a:pt x="35560" y="4697450"/>
                  </a:lnTo>
                  <a:lnTo>
                    <a:pt x="35344" y="4696180"/>
                  </a:lnTo>
                  <a:lnTo>
                    <a:pt x="35509" y="4696180"/>
                  </a:lnTo>
                  <a:lnTo>
                    <a:pt x="33477" y="4694910"/>
                  </a:lnTo>
                  <a:lnTo>
                    <a:pt x="32512" y="4693640"/>
                  </a:lnTo>
                  <a:lnTo>
                    <a:pt x="34086" y="4691100"/>
                  </a:lnTo>
                  <a:lnTo>
                    <a:pt x="35775" y="4689830"/>
                  </a:lnTo>
                  <a:lnTo>
                    <a:pt x="36537" y="4688560"/>
                  </a:lnTo>
                  <a:lnTo>
                    <a:pt x="79375" y="4666970"/>
                  </a:lnTo>
                  <a:lnTo>
                    <a:pt x="80289" y="4666970"/>
                  </a:lnTo>
                  <a:lnTo>
                    <a:pt x="81381" y="4668240"/>
                  </a:lnTo>
                  <a:lnTo>
                    <a:pt x="83337" y="4670780"/>
                  </a:lnTo>
                  <a:lnTo>
                    <a:pt x="83337" y="4655375"/>
                  </a:lnTo>
                  <a:lnTo>
                    <a:pt x="44551" y="4669510"/>
                  </a:lnTo>
                  <a:lnTo>
                    <a:pt x="6959" y="4698720"/>
                  </a:lnTo>
                  <a:lnTo>
                    <a:pt x="0" y="4724120"/>
                  </a:lnTo>
                  <a:lnTo>
                    <a:pt x="4165" y="4738090"/>
                  </a:lnTo>
                  <a:lnTo>
                    <a:pt x="23266" y="4772380"/>
                  </a:lnTo>
                  <a:lnTo>
                    <a:pt x="49415" y="4800320"/>
                  </a:lnTo>
                  <a:lnTo>
                    <a:pt x="74676" y="4815560"/>
                  </a:lnTo>
                  <a:lnTo>
                    <a:pt x="87553" y="4814290"/>
                  </a:lnTo>
                  <a:lnTo>
                    <a:pt x="104584" y="4802860"/>
                  </a:lnTo>
                  <a:lnTo>
                    <a:pt x="106527" y="4801590"/>
                  </a:lnTo>
                  <a:lnTo>
                    <a:pt x="114274" y="4796510"/>
                  </a:lnTo>
                  <a:lnTo>
                    <a:pt x="120091" y="4792700"/>
                  </a:lnTo>
                  <a:lnTo>
                    <a:pt x="134785" y="4781270"/>
                  </a:lnTo>
                  <a:lnTo>
                    <a:pt x="144919" y="4767300"/>
                  </a:lnTo>
                  <a:lnTo>
                    <a:pt x="147066" y="4744440"/>
                  </a:lnTo>
                  <a:lnTo>
                    <a:pt x="148018" y="4734280"/>
                  </a:lnTo>
                  <a:lnTo>
                    <a:pt x="155194" y="4724120"/>
                  </a:lnTo>
                  <a:lnTo>
                    <a:pt x="166522" y="4720310"/>
                  </a:lnTo>
                  <a:lnTo>
                    <a:pt x="180251" y="4721580"/>
                  </a:lnTo>
                  <a:lnTo>
                    <a:pt x="193776" y="4725390"/>
                  </a:lnTo>
                  <a:lnTo>
                    <a:pt x="207365" y="4730470"/>
                  </a:lnTo>
                  <a:lnTo>
                    <a:pt x="234581" y="4738090"/>
                  </a:lnTo>
                  <a:lnTo>
                    <a:pt x="241173" y="4740630"/>
                  </a:lnTo>
                  <a:lnTo>
                    <a:pt x="254279" y="4740630"/>
                  </a:lnTo>
                  <a:lnTo>
                    <a:pt x="260502" y="4738090"/>
                  </a:lnTo>
                  <a:lnTo>
                    <a:pt x="280987" y="4727930"/>
                  </a:lnTo>
                  <a:lnTo>
                    <a:pt x="286118" y="4725390"/>
                  </a:lnTo>
                  <a:lnTo>
                    <a:pt x="298615" y="4719040"/>
                  </a:lnTo>
                  <a:lnTo>
                    <a:pt x="310578" y="4711420"/>
                  </a:lnTo>
                  <a:lnTo>
                    <a:pt x="320535" y="4702530"/>
                  </a:lnTo>
                  <a:lnTo>
                    <a:pt x="339890" y="4687290"/>
                  </a:lnTo>
                  <a:lnTo>
                    <a:pt x="349859" y="4678400"/>
                  </a:lnTo>
                  <a:lnTo>
                    <a:pt x="360349" y="4670780"/>
                  </a:lnTo>
                  <a:lnTo>
                    <a:pt x="370344" y="4661890"/>
                  </a:lnTo>
                  <a:lnTo>
                    <a:pt x="396989" y="4632680"/>
                  </a:lnTo>
                  <a:lnTo>
                    <a:pt x="411314" y="4595850"/>
                  </a:lnTo>
                  <a:lnTo>
                    <a:pt x="420344" y="4572990"/>
                  </a:lnTo>
                  <a:lnTo>
                    <a:pt x="437781" y="4553940"/>
                  </a:lnTo>
                  <a:lnTo>
                    <a:pt x="460044" y="4542510"/>
                  </a:lnTo>
                  <a:lnTo>
                    <a:pt x="483577" y="4541240"/>
                  </a:lnTo>
                  <a:lnTo>
                    <a:pt x="499427" y="4543780"/>
                  </a:lnTo>
                  <a:lnTo>
                    <a:pt x="514997" y="4542510"/>
                  </a:lnTo>
                  <a:lnTo>
                    <a:pt x="518744" y="4541240"/>
                  </a:lnTo>
                  <a:lnTo>
                    <a:pt x="530009" y="4537430"/>
                  </a:lnTo>
                  <a:lnTo>
                    <a:pt x="539496" y="4532350"/>
                  </a:lnTo>
                  <a:lnTo>
                    <a:pt x="544233" y="4529810"/>
                  </a:lnTo>
                  <a:lnTo>
                    <a:pt x="570141" y="4512030"/>
                  </a:lnTo>
                  <a:lnTo>
                    <a:pt x="596138" y="4495520"/>
                  </a:lnTo>
                  <a:lnTo>
                    <a:pt x="646899" y="4458690"/>
                  </a:lnTo>
                  <a:lnTo>
                    <a:pt x="684834" y="4426940"/>
                  </a:lnTo>
                  <a:lnTo>
                    <a:pt x="720559" y="4391380"/>
                  </a:lnTo>
                  <a:lnTo>
                    <a:pt x="760920" y="4340580"/>
                  </a:lnTo>
                  <a:lnTo>
                    <a:pt x="789470" y="4282160"/>
                  </a:lnTo>
                  <a:lnTo>
                    <a:pt x="792200" y="4270730"/>
                  </a:lnTo>
                  <a:close/>
                </a:path>
                <a:path w="2465070" h="4815840">
                  <a:moveTo>
                    <a:pt x="2464485" y="13919"/>
                  </a:moveTo>
                  <a:lnTo>
                    <a:pt x="2460739" y="10629"/>
                  </a:lnTo>
                  <a:lnTo>
                    <a:pt x="2456637" y="10947"/>
                  </a:lnTo>
                  <a:lnTo>
                    <a:pt x="2448280" y="10490"/>
                  </a:lnTo>
                  <a:lnTo>
                    <a:pt x="2440597" y="8229"/>
                  </a:lnTo>
                  <a:lnTo>
                    <a:pt x="2433294" y="4914"/>
                  </a:lnTo>
                  <a:lnTo>
                    <a:pt x="2423426" y="0"/>
                  </a:lnTo>
                  <a:lnTo>
                    <a:pt x="2420874" y="342"/>
                  </a:lnTo>
                  <a:lnTo>
                    <a:pt x="2459431" y="25120"/>
                  </a:lnTo>
                  <a:lnTo>
                    <a:pt x="2462619" y="22720"/>
                  </a:lnTo>
                  <a:lnTo>
                    <a:pt x="2464485" y="13919"/>
                  </a:lnTo>
                  <a:close/>
                </a:path>
              </a:pathLst>
            </a:custGeom>
            <a:solidFill>
              <a:srgbClr val="145770"/>
            </a:solidFill>
          </p:spPr>
          <p:txBody>
            <a:bodyPr wrap="square" lIns="0" tIns="0" rIns="0" bIns="0" rtlCol="0"/>
            <a:lstStyle/>
            <a:p>
              <a:pPr defTabSz="685800" hangingPunct="1"/>
              <a:endParaRPr sz="1350">
                <a:solidFill>
                  <a:sysClr val="windowText" lastClr="000000"/>
                </a:solidFill>
              </a:endParaRPr>
            </a:p>
          </p:txBody>
        </p:sp>
        <p:pic>
          <p:nvPicPr>
            <p:cNvPr id="40" name="object 40"/>
            <p:cNvPicPr/>
            <p:nvPr/>
          </p:nvPicPr>
          <p:blipFill>
            <a:blip r:embed="rId9" cstate="print"/>
            <a:stretch>
              <a:fillRect/>
            </a:stretch>
          </p:blipFill>
          <p:spPr>
            <a:xfrm>
              <a:off x="1737940" y="7640198"/>
              <a:ext cx="93129" cy="102476"/>
            </a:xfrm>
            <a:prstGeom prst="rect">
              <a:avLst/>
            </a:prstGeom>
          </p:spPr>
        </p:pic>
        <p:pic>
          <p:nvPicPr>
            <p:cNvPr id="41" name="object 41"/>
            <p:cNvPicPr/>
            <p:nvPr/>
          </p:nvPicPr>
          <p:blipFill>
            <a:blip r:embed="rId10" cstate="print"/>
            <a:stretch>
              <a:fillRect/>
            </a:stretch>
          </p:blipFill>
          <p:spPr>
            <a:xfrm>
              <a:off x="1435386" y="7871056"/>
              <a:ext cx="93727" cy="148696"/>
            </a:xfrm>
            <a:prstGeom prst="rect">
              <a:avLst/>
            </a:prstGeom>
          </p:spPr>
        </p:pic>
        <p:pic>
          <p:nvPicPr>
            <p:cNvPr id="42" name="object 42"/>
            <p:cNvPicPr/>
            <p:nvPr/>
          </p:nvPicPr>
          <p:blipFill>
            <a:blip r:embed="rId11" cstate="print"/>
            <a:stretch>
              <a:fillRect/>
            </a:stretch>
          </p:blipFill>
          <p:spPr>
            <a:xfrm>
              <a:off x="1247211" y="8055691"/>
              <a:ext cx="69799" cy="88214"/>
            </a:xfrm>
            <a:prstGeom prst="rect">
              <a:avLst/>
            </a:prstGeom>
          </p:spPr>
        </p:pic>
        <p:sp>
          <p:nvSpPr>
            <p:cNvPr id="43" name="object 43"/>
            <p:cNvSpPr/>
            <p:nvPr/>
          </p:nvSpPr>
          <p:spPr>
            <a:xfrm>
              <a:off x="6882104" y="7256983"/>
              <a:ext cx="285115" cy="1039494"/>
            </a:xfrm>
            <a:custGeom>
              <a:avLst/>
              <a:gdLst/>
              <a:ahLst/>
              <a:cxnLst/>
              <a:rect l="l" t="t" r="r" b="b"/>
              <a:pathLst>
                <a:path w="285115" h="1039495">
                  <a:moveTo>
                    <a:pt x="47891" y="34175"/>
                  </a:moveTo>
                  <a:lnTo>
                    <a:pt x="46647" y="31584"/>
                  </a:lnTo>
                  <a:lnTo>
                    <a:pt x="30530" y="24168"/>
                  </a:lnTo>
                  <a:lnTo>
                    <a:pt x="38887" y="3517"/>
                  </a:lnTo>
                  <a:lnTo>
                    <a:pt x="30302" y="0"/>
                  </a:lnTo>
                  <a:lnTo>
                    <a:pt x="22085" y="20294"/>
                  </a:lnTo>
                  <a:lnTo>
                    <a:pt x="4762" y="12306"/>
                  </a:lnTo>
                  <a:lnTo>
                    <a:pt x="1905" y="13639"/>
                  </a:lnTo>
                  <a:lnTo>
                    <a:pt x="0" y="18288"/>
                  </a:lnTo>
                  <a:lnTo>
                    <a:pt x="1231" y="20878"/>
                  </a:lnTo>
                  <a:lnTo>
                    <a:pt x="3517" y="21932"/>
                  </a:lnTo>
                  <a:lnTo>
                    <a:pt x="18618" y="28892"/>
                  </a:lnTo>
                  <a:lnTo>
                    <a:pt x="9817" y="50634"/>
                  </a:lnTo>
                  <a:lnTo>
                    <a:pt x="18402" y="54152"/>
                  </a:lnTo>
                  <a:lnTo>
                    <a:pt x="20637" y="48615"/>
                  </a:lnTo>
                  <a:lnTo>
                    <a:pt x="27051" y="32766"/>
                  </a:lnTo>
                  <a:lnTo>
                    <a:pt x="43129" y="40157"/>
                  </a:lnTo>
                  <a:lnTo>
                    <a:pt x="45986" y="38823"/>
                  </a:lnTo>
                  <a:lnTo>
                    <a:pt x="47891" y="34175"/>
                  </a:lnTo>
                  <a:close/>
                </a:path>
                <a:path w="285115" h="1039495">
                  <a:moveTo>
                    <a:pt x="230670" y="1014056"/>
                  </a:moveTo>
                  <a:lnTo>
                    <a:pt x="229933" y="1009078"/>
                  </a:lnTo>
                  <a:lnTo>
                    <a:pt x="227558" y="1007681"/>
                  </a:lnTo>
                  <a:lnTo>
                    <a:pt x="210019" y="1008761"/>
                  </a:lnTo>
                  <a:lnTo>
                    <a:pt x="210007" y="992149"/>
                  </a:lnTo>
                  <a:lnTo>
                    <a:pt x="208673" y="989825"/>
                  </a:lnTo>
                  <a:lnTo>
                    <a:pt x="203720" y="989228"/>
                  </a:lnTo>
                  <a:lnTo>
                    <a:pt x="200812" y="991031"/>
                  </a:lnTo>
                  <a:lnTo>
                    <a:pt x="200812" y="993546"/>
                  </a:lnTo>
                  <a:lnTo>
                    <a:pt x="200825" y="1009332"/>
                  </a:lnTo>
                  <a:lnTo>
                    <a:pt x="182245" y="1010462"/>
                  </a:lnTo>
                  <a:lnTo>
                    <a:pt x="180505" y="1013269"/>
                  </a:lnTo>
                  <a:lnTo>
                    <a:pt x="181241" y="1018235"/>
                  </a:lnTo>
                  <a:lnTo>
                    <a:pt x="183616" y="1019632"/>
                  </a:lnTo>
                  <a:lnTo>
                    <a:pt x="186118" y="1019479"/>
                  </a:lnTo>
                  <a:lnTo>
                    <a:pt x="200837" y="1018578"/>
                  </a:lnTo>
                  <a:lnTo>
                    <a:pt x="200863" y="1036345"/>
                  </a:lnTo>
                  <a:lnTo>
                    <a:pt x="202209" y="1038669"/>
                  </a:lnTo>
                  <a:lnTo>
                    <a:pt x="207162" y="1039266"/>
                  </a:lnTo>
                  <a:lnTo>
                    <a:pt x="210070" y="1037475"/>
                  </a:lnTo>
                  <a:lnTo>
                    <a:pt x="210032" y="1018019"/>
                  </a:lnTo>
                  <a:lnTo>
                    <a:pt x="228930" y="1016850"/>
                  </a:lnTo>
                  <a:lnTo>
                    <a:pt x="230670" y="1014056"/>
                  </a:lnTo>
                  <a:close/>
                </a:path>
                <a:path w="285115" h="1039495">
                  <a:moveTo>
                    <a:pt x="263550" y="972642"/>
                  </a:moveTo>
                  <a:lnTo>
                    <a:pt x="263296" y="971943"/>
                  </a:lnTo>
                  <a:lnTo>
                    <a:pt x="263321" y="972337"/>
                  </a:lnTo>
                  <a:lnTo>
                    <a:pt x="263550" y="972642"/>
                  </a:lnTo>
                  <a:close/>
                </a:path>
                <a:path w="285115" h="1039495">
                  <a:moveTo>
                    <a:pt x="264617" y="962025"/>
                  </a:moveTo>
                  <a:lnTo>
                    <a:pt x="264007" y="963079"/>
                  </a:lnTo>
                  <a:lnTo>
                    <a:pt x="264617" y="962025"/>
                  </a:lnTo>
                  <a:close/>
                </a:path>
                <a:path w="285115" h="1039495">
                  <a:moveTo>
                    <a:pt x="264960" y="974115"/>
                  </a:moveTo>
                  <a:lnTo>
                    <a:pt x="264312" y="973607"/>
                  </a:lnTo>
                  <a:lnTo>
                    <a:pt x="264604" y="973912"/>
                  </a:lnTo>
                  <a:lnTo>
                    <a:pt x="264960" y="974115"/>
                  </a:lnTo>
                  <a:close/>
                </a:path>
                <a:path w="285115" h="1039495">
                  <a:moveTo>
                    <a:pt x="266941" y="963587"/>
                  </a:moveTo>
                  <a:lnTo>
                    <a:pt x="266712" y="963676"/>
                  </a:lnTo>
                  <a:lnTo>
                    <a:pt x="266293" y="963790"/>
                  </a:lnTo>
                  <a:lnTo>
                    <a:pt x="266090" y="963930"/>
                  </a:lnTo>
                  <a:lnTo>
                    <a:pt x="265633" y="964095"/>
                  </a:lnTo>
                  <a:lnTo>
                    <a:pt x="265442" y="964234"/>
                  </a:lnTo>
                  <a:lnTo>
                    <a:pt x="266039" y="964006"/>
                  </a:lnTo>
                  <a:lnTo>
                    <a:pt x="266306" y="963904"/>
                  </a:lnTo>
                  <a:lnTo>
                    <a:pt x="266179" y="963917"/>
                  </a:lnTo>
                  <a:lnTo>
                    <a:pt x="266941" y="963587"/>
                  </a:lnTo>
                  <a:close/>
                </a:path>
                <a:path w="285115" h="1039495">
                  <a:moveTo>
                    <a:pt x="270903" y="975207"/>
                  </a:moveTo>
                  <a:lnTo>
                    <a:pt x="269875" y="975347"/>
                  </a:lnTo>
                  <a:lnTo>
                    <a:pt x="270243" y="975347"/>
                  </a:lnTo>
                  <a:lnTo>
                    <a:pt x="270903" y="975207"/>
                  </a:lnTo>
                  <a:close/>
                </a:path>
                <a:path w="285115" h="1039495">
                  <a:moveTo>
                    <a:pt x="271297" y="963993"/>
                  </a:moveTo>
                  <a:lnTo>
                    <a:pt x="270903" y="963764"/>
                  </a:lnTo>
                  <a:lnTo>
                    <a:pt x="270484" y="963676"/>
                  </a:lnTo>
                  <a:lnTo>
                    <a:pt x="271297" y="963993"/>
                  </a:lnTo>
                  <a:close/>
                </a:path>
                <a:path w="285115" h="1039495">
                  <a:moveTo>
                    <a:pt x="273939" y="966101"/>
                  </a:moveTo>
                  <a:lnTo>
                    <a:pt x="273761" y="965758"/>
                  </a:lnTo>
                  <a:lnTo>
                    <a:pt x="273481" y="965581"/>
                  </a:lnTo>
                  <a:lnTo>
                    <a:pt x="273939" y="966101"/>
                  </a:lnTo>
                  <a:close/>
                </a:path>
                <a:path w="285115" h="1039495">
                  <a:moveTo>
                    <a:pt x="274243" y="971854"/>
                  </a:moveTo>
                  <a:lnTo>
                    <a:pt x="273812" y="972858"/>
                  </a:lnTo>
                  <a:lnTo>
                    <a:pt x="273926" y="972680"/>
                  </a:lnTo>
                  <a:lnTo>
                    <a:pt x="274104" y="972286"/>
                  </a:lnTo>
                  <a:lnTo>
                    <a:pt x="274243" y="971854"/>
                  </a:lnTo>
                  <a:close/>
                </a:path>
                <a:path w="285115" h="1039495">
                  <a:moveTo>
                    <a:pt x="274637" y="967587"/>
                  </a:moveTo>
                  <a:lnTo>
                    <a:pt x="274447" y="967028"/>
                  </a:lnTo>
                  <a:lnTo>
                    <a:pt x="274345" y="966800"/>
                  </a:lnTo>
                  <a:lnTo>
                    <a:pt x="274180" y="966597"/>
                  </a:lnTo>
                  <a:lnTo>
                    <a:pt x="274637" y="967587"/>
                  </a:lnTo>
                  <a:close/>
                </a:path>
                <a:path w="285115" h="1039495">
                  <a:moveTo>
                    <a:pt x="285064" y="968743"/>
                  </a:moveTo>
                  <a:lnTo>
                    <a:pt x="284937" y="967574"/>
                  </a:lnTo>
                  <a:lnTo>
                    <a:pt x="284340" y="964768"/>
                  </a:lnTo>
                  <a:lnTo>
                    <a:pt x="284137" y="963764"/>
                  </a:lnTo>
                  <a:lnTo>
                    <a:pt x="284073" y="963485"/>
                  </a:lnTo>
                  <a:lnTo>
                    <a:pt x="284035" y="963282"/>
                  </a:lnTo>
                  <a:lnTo>
                    <a:pt x="283730" y="961910"/>
                  </a:lnTo>
                  <a:lnTo>
                    <a:pt x="283578" y="961783"/>
                  </a:lnTo>
                  <a:lnTo>
                    <a:pt x="274853" y="954392"/>
                  </a:lnTo>
                  <a:lnTo>
                    <a:pt x="274853" y="969518"/>
                  </a:lnTo>
                  <a:lnTo>
                    <a:pt x="274739" y="970280"/>
                  </a:lnTo>
                  <a:lnTo>
                    <a:pt x="274637" y="970838"/>
                  </a:lnTo>
                  <a:lnTo>
                    <a:pt x="274739" y="970521"/>
                  </a:lnTo>
                  <a:lnTo>
                    <a:pt x="274675" y="970737"/>
                  </a:lnTo>
                  <a:lnTo>
                    <a:pt x="274561" y="971207"/>
                  </a:lnTo>
                  <a:lnTo>
                    <a:pt x="274459" y="971448"/>
                  </a:lnTo>
                  <a:lnTo>
                    <a:pt x="274637" y="970838"/>
                  </a:lnTo>
                  <a:lnTo>
                    <a:pt x="274269" y="971892"/>
                  </a:lnTo>
                  <a:lnTo>
                    <a:pt x="274142" y="972210"/>
                  </a:lnTo>
                  <a:lnTo>
                    <a:pt x="274053" y="972489"/>
                  </a:lnTo>
                  <a:lnTo>
                    <a:pt x="273926" y="972680"/>
                  </a:lnTo>
                  <a:lnTo>
                    <a:pt x="273824" y="972858"/>
                  </a:lnTo>
                  <a:lnTo>
                    <a:pt x="273710" y="973086"/>
                  </a:lnTo>
                  <a:lnTo>
                    <a:pt x="273799" y="972883"/>
                  </a:lnTo>
                  <a:lnTo>
                    <a:pt x="273659" y="973086"/>
                  </a:lnTo>
                  <a:lnTo>
                    <a:pt x="272935" y="973988"/>
                  </a:lnTo>
                  <a:lnTo>
                    <a:pt x="272605" y="974267"/>
                  </a:lnTo>
                  <a:lnTo>
                    <a:pt x="272605" y="974458"/>
                  </a:lnTo>
                  <a:lnTo>
                    <a:pt x="272262" y="974763"/>
                  </a:lnTo>
                  <a:lnTo>
                    <a:pt x="272542" y="974496"/>
                  </a:lnTo>
                  <a:lnTo>
                    <a:pt x="272605" y="974267"/>
                  </a:lnTo>
                  <a:lnTo>
                    <a:pt x="272554" y="974420"/>
                  </a:lnTo>
                  <a:lnTo>
                    <a:pt x="272249" y="974547"/>
                  </a:lnTo>
                  <a:lnTo>
                    <a:pt x="272046" y="974699"/>
                  </a:lnTo>
                  <a:lnTo>
                    <a:pt x="270979" y="975182"/>
                  </a:lnTo>
                  <a:lnTo>
                    <a:pt x="270497" y="975347"/>
                  </a:lnTo>
                  <a:lnTo>
                    <a:pt x="270243" y="975347"/>
                  </a:lnTo>
                  <a:lnTo>
                    <a:pt x="270129" y="975550"/>
                  </a:lnTo>
                  <a:lnTo>
                    <a:pt x="268211" y="975563"/>
                  </a:lnTo>
                  <a:lnTo>
                    <a:pt x="268008" y="975563"/>
                  </a:lnTo>
                  <a:lnTo>
                    <a:pt x="268135" y="975550"/>
                  </a:lnTo>
                  <a:lnTo>
                    <a:pt x="270129" y="975550"/>
                  </a:lnTo>
                  <a:lnTo>
                    <a:pt x="270129" y="975372"/>
                  </a:lnTo>
                  <a:lnTo>
                    <a:pt x="269824" y="975423"/>
                  </a:lnTo>
                  <a:lnTo>
                    <a:pt x="269138" y="975487"/>
                  </a:lnTo>
                  <a:lnTo>
                    <a:pt x="268071" y="975398"/>
                  </a:lnTo>
                  <a:lnTo>
                    <a:pt x="267258" y="975258"/>
                  </a:lnTo>
                  <a:lnTo>
                    <a:pt x="266420" y="974953"/>
                  </a:lnTo>
                  <a:lnTo>
                    <a:pt x="266420" y="975118"/>
                  </a:lnTo>
                  <a:lnTo>
                    <a:pt x="266420" y="974953"/>
                  </a:lnTo>
                  <a:lnTo>
                    <a:pt x="266153" y="974852"/>
                  </a:lnTo>
                  <a:lnTo>
                    <a:pt x="265430" y="974509"/>
                  </a:lnTo>
                  <a:lnTo>
                    <a:pt x="266230" y="975042"/>
                  </a:lnTo>
                  <a:lnTo>
                    <a:pt x="265315" y="974458"/>
                  </a:lnTo>
                  <a:lnTo>
                    <a:pt x="264820" y="974064"/>
                  </a:lnTo>
                  <a:lnTo>
                    <a:pt x="264604" y="973912"/>
                  </a:lnTo>
                  <a:lnTo>
                    <a:pt x="264414" y="973797"/>
                  </a:lnTo>
                  <a:lnTo>
                    <a:pt x="264134" y="973467"/>
                  </a:lnTo>
                  <a:lnTo>
                    <a:pt x="264020" y="973315"/>
                  </a:lnTo>
                  <a:lnTo>
                    <a:pt x="263728" y="972972"/>
                  </a:lnTo>
                  <a:lnTo>
                    <a:pt x="263613" y="972807"/>
                  </a:lnTo>
                  <a:lnTo>
                    <a:pt x="263664" y="972972"/>
                  </a:lnTo>
                  <a:lnTo>
                    <a:pt x="263601" y="972794"/>
                  </a:lnTo>
                  <a:lnTo>
                    <a:pt x="263385" y="972489"/>
                  </a:lnTo>
                  <a:lnTo>
                    <a:pt x="263029" y="971664"/>
                  </a:lnTo>
                  <a:lnTo>
                    <a:pt x="262864" y="971232"/>
                  </a:lnTo>
                  <a:lnTo>
                    <a:pt x="262953" y="971664"/>
                  </a:lnTo>
                  <a:lnTo>
                    <a:pt x="262851" y="971207"/>
                  </a:lnTo>
                  <a:lnTo>
                    <a:pt x="262775" y="970800"/>
                  </a:lnTo>
                  <a:lnTo>
                    <a:pt x="262661" y="970280"/>
                  </a:lnTo>
                  <a:lnTo>
                    <a:pt x="262559" y="969543"/>
                  </a:lnTo>
                  <a:lnTo>
                    <a:pt x="262521" y="968743"/>
                  </a:lnTo>
                  <a:lnTo>
                    <a:pt x="262496" y="969543"/>
                  </a:lnTo>
                  <a:lnTo>
                    <a:pt x="262509" y="968730"/>
                  </a:lnTo>
                  <a:lnTo>
                    <a:pt x="262521" y="968590"/>
                  </a:lnTo>
                  <a:lnTo>
                    <a:pt x="262636" y="967257"/>
                  </a:lnTo>
                  <a:lnTo>
                    <a:pt x="262737" y="966800"/>
                  </a:lnTo>
                  <a:lnTo>
                    <a:pt x="262801" y="966254"/>
                  </a:lnTo>
                  <a:lnTo>
                    <a:pt x="262928" y="965885"/>
                  </a:lnTo>
                  <a:lnTo>
                    <a:pt x="262966" y="965644"/>
                  </a:lnTo>
                  <a:lnTo>
                    <a:pt x="263029" y="965352"/>
                  </a:lnTo>
                  <a:lnTo>
                    <a:pt x="263004" y="965644"/>
                  </a:lnTo>
                  <a:lnTo>
                    <a:pt x="263296" y="965669"/>
                  </a:lnTo>
                  <a:lnTo>
                    <a:pt x="265290" y="964311"/>
                  </a:lnTo>
                  <a:lnTo>
                    <a:pt x="265417" y="964234"/>
                  </a:lnTo>
                  <a:lnTo>
                    <a:pt x="265823" y="963942"/>
                  </a:lnTo>
                  <a:lnTo>
                    <a:pt x="265976" y="963942"/>
                  </a:lnTo>
                  <a:lnTo>
                    <a:pt x="266293" y="963790"/>
                  </a:lnTo>
                  <a:lnTo>
                    <a:pt x="266458" y="963676"/>
                  </a:lnTo>
                  <a:lnTo>
                    <a:pt x="266928" y="963587"/>
                  </a:lnTo>
                  <a:lnTo>
                    <a:pt x="267385" y="963498"/>
                  </a:lnTo>
                  <a:lnTo>
                    <a:pt x="268033" y="963396"/>
                  </a:lnTo>
                  <a:lnTo>
                    <a:pt x="268376" y="963371"/>
                  </a:lnTo>
                  <a:lnTo>
                    <a:pt x="269138" y="963409"/>
                  </a:lnTo>
                  <a:lnTo>
                    <a:pt x="270205" y="963561"/>
                  </a:lnTo>
                  <a:lnTo>
                    <a:pt x="270751" y="963676"/>
                  </a:lnTo>
                  <a:lnTo>
                    <a:pt x="272034" y="964260"/>
                  </a:lnTo>
                  <a:lnTo>
                    <a:pt x="272783" y="964768"/>
                  </a:lnTo>
                  <a:lnTo>
                    <a:pt x="272948" y="964907"/>
                  </a:lnTo>
                  <a:lnTo>
                    <a:pt x="273138" y="965009"/>
                  </a:lnTo>
                  <a:lnTo>
                    <a:pt x="273443" y="965352"/>
                  </a:lnTo>
                  <a:lnTo>
                    <a:pt x="273227" y="965136"/>
                  </a:lnTo>
                  <a:lnTo>
                    <a:pt x="272948" y="964907"/>
                  </a:lnTo>
                  <a:lnTo>
                    <a:pt x="272592" y="964717"/>
                  </a:lnTo>
                  <a:lnTo>
                    <a:pt x="273469" y="965377"/>
                  </a:lnTo>
                  <a:lnTo>
                    <a:pt x="273608" y="965492"/>
                  </a:lnTo>
                  <a:lnTo>
                    <a:pt x="273761" y="965758"/>
                  </a:lnTo>
                  <a:lnTo>
                    <a:pt x="274116" y="966317"/>
                  </a:lnTo>
                  <a:lnTo>
                    <a:pt x="274193" y="966457"/>
                  </a:lnTo>
                  <a:lnTo>
                    <a:pt x="274269" y="966597"/>
                  </a:lnTo>
                  <a:lnTo>
                    <a:pt x="274345" y="966800"/>
                  </a:lnTo>
                  <a:lnTo>
                    <a:pt x="274510" y="967028"/>
                  </a:lnTo>
                  <a:lnTo>
                    <a:pt x="274624" y="967536"/>
                  </a:lnTo>
                  <a:lnTo>
                    <a:pt x="274662" y="967740"/>
                  </a:lnTo>
                  <a:lnTo>
                    <a:pt x="274828" y="969289"/>
                  </a:lnTo>
                  <a:lnTo>
                    <a:pt x="274815" y="969518"/>
                  </a:lnTo>
                  <a:lnTo>
                    <a:pt x="274853" y="954392"/>
                  </a:lnTo>
                  <a:lnTo>
                    <a:pt x="273456" y="953198"/>
                  </a:lnTo>
                  <a:lnTo>
                    <a:pt x="265391" y="953046"/>
                  </a:lnTo>
                  <a:lnTo>
                    <a:pt x="264731" y="953503"/>
                  </a:lnTo>
                  <a:lnTo>
                    <a:pt x="264731" y="961783"/>
                  </a:lnTo>
                  <a:lnTo>
                    <a:pt x="264680" y="961910"/>
                  </a:lnTo>
                  <a:lnTo>
                    <a:pt x="263956" y="963282"/>
                  </a:lnTo>
                  <a:lnTo>
                    <a:pt x="264007" y="963079"/>
                  </a:lnTo>
                  <a:lnTo>
                    <a:pt x="264731" y="961783"/>
                  </a:lnTo>
                  <a:lnTo>
                    <a:pt x="264731" y="953503"/>
                  </a:lnTo>
                  <a:lnTo>
                    <a:pt x="264045" y="953973"/>
                  </a:lnTo>
                  <a:lnTo>
                    <a:pt x="264045" y="957237"/>
                  </a:lnTo>
                  <a:lnTo>
                    <a:pt x="262140" y="955916"/>
                  </a:lnTo>
                  <a:lnTo>
                    <a:pt x="264045" y="957237"/>
                  </a:lnTo>
                  <a:lnTo>
                    <a:pt x="264045" y="953973"/>
                  </a:lnTo>
                  <a:lnTo>
                    <a:pt x="261531" y="955687"/>
                  </a:lnTo>
                  <a:lnTo>
                    <a:pt x="260845" y="955459"/>
                  </a:lnTo>
                  <a:lnTo>
                    <a:pt x="258521" y="955916"/>
                  </a:lnTo>
                  <a:lnTo>
                    <a:pt x="253149" y="970762"/>
                  </a:lnTo>
                  <a:lnTo>
                    <a:pt x="253390" y="972858"/>
                  </a:lnTo>
                  <a:lnTo>
                    <a:pt x="253517" y="973467"/>
                  </a:lnTo>
                  <a:lnTo>
                    <a:pt x="257860" y="981989"/>
                  </a:lnTo>
                  <a:lnTo>
                    <a:pt x="263893" y="984973"/>
                  </a:lnTo>
                  <a:lnTo>
                    <a:pt x="276123" y="984377"/>
                  </a:lnTo>
                  <a:lnTo>
                    <a:pt x="281368" y="980097"/>
                  </a:lnTo>
                  <a:lnTo>
                    <a:pt x="282829" y="975601"/>
                  </a:lnTo>
                  <a:lnTo>
                    <a:pt x="282930" y="975283"/>
                  </a:lnTo>
                  <a:lnTo>
                    <a:pt x="283108" y="974763"/>
                  </a:lnTo>
                  <a:lnTo>
                    <a:pt x="283273" y="974242"/>
                  </a:lnTo>
                  <a:lnTo>
                    <a:pt x="283565" y="973340"/>
                  </a:lnTo>
                  <a:lnTo>
                    <a:pt x="284480" y="970521"/>
                  </a:lnTo>
                  <a:lnTo>
                    <a:pt x="285064" y="968743"/>
                  </a:lnTo>
                  <a:close/>
                </a:path>
              </a:pathLst>
            </a:custGeom>
            <a:solidFill>
              <a:srgbClr val="214A69"/>
            </a:solidFill>
          </p:spPr>
          <p:txBody>
            <a:bodyPr wrap="square" lIns="0" tIns="0" rIns="0" bIns="0" rtlCol="0"/>
            <a:lstStyle/>
            <a:p>
              <a:pPr defTabSz="685800" hangingPunct="1"/>
              <a:endParaRPr sz="1350">
                <a:solidFill>
                  <a:sysClr val="windowText" lastClr="000000"/>
                </a:solidFill>
              </a:endParaRPr>
            </a:p>
          </p:txBody>
        </p:sp>
        <p:pic>
          <p:nvPicPr>
            <p:cNvPr id="44" name="object 44"/>
            <p:cNvPicPr/>
            <p:nvPr/>
          </p:nvPicPr>
          <p:blipFill>
            <a:blip r:embed="rId12" cstate="print"/>
            <a:stretch>
              <a:fillRect/>
            </a:stretch>
          </p:blipFill>
          <p:spPr>
            <a:xfrm>
              <a:off x="6783670" y="7021023"/>
              <a:ext cx="1665081" cy="1416462"/>
            </a:xfrm>
            <a:prstGeom prst="rect">
              <a:avLst/>
            </a:prstGeom>
          </p:spPr>
        </p:pic>
        <p:pic>
          <p:nvPicPr>
            <p:cNvPr id="45" name="object 45"/>
            <p:cNvPicPr/>
            <p:nvPr/>
          </p:nvPicPr>
          <p:blipFill>
            <a:blip r:embed="rId13" cstate="print"/>
            <a:stretch>
              <a:fillRect/>
            </a:stretch>
          </p:blipFill>
          <p:spPr>
            <a:xfrm>
              <a:off x="7010400" y="2365832"/>
              <a:ext cx="501370" cy="1264767"/>
            </a:xfrm>
            <a:prstGeom prst="rect">
              <a:avLst/>
            </a:prstGeom>
          </p:spPr>
        </p:pic>
        <p:sp>
          <p:nvSpPr>
            <p:cNvPr id="46" name="object 46"/>
            <p:cNvSpPr/>
            <p:nvPr/>
          </p:nvSpPr>
          <p:spPr>
            <a:xfrm>
              <a:off x="5593893" y="5323573"/>
              <a:ext cx="2286000" cy="826135"/>
            </a:xfrm>
            <a:custGeom>
              <a:avLst/>
              <a:gdLst/>
              <a:ahLst/>
              <a:cxnLst/>
              <a:rect l="l" t="t" r="r" b="b"/>
              <a:pathLst>
                <a:path w="2286000" h="826135">
                  <a:moveTo>
                    <a:pt x="385660" y="299770"/>
                  </a:moveTo>
                  <a:lnTo>
                    <a:pt x="385127" y="300177"/>
                  </a:lnTo>
                  <a:lnTo>
                    <a:pt x="385660" y="299770"/>
                  </a:lnTo>
                  <a:close/>
                </a:path>
                <a:path w="2286000" h="826135">
                  <a:moveTo>
                    <a:pt x="386448" y="298983"/>
                  </a:moveTo>
                  <a:lnTo>
                    <a:pt x="385305" y="298983"/>
                  </a:lnTo>
                  <a:lnTo>
                    <a:pt x="385635" y="299720"/>
                  </a:lnTo>
                  <a:lnTo>
                    <a:pt x="386448" y="298983"/>
                  </a:lnTo>
                  <a:close/>
                </a:path>
                <a:path w="2286000" h="826135">
                  <a:moveTo>
                    <a:pt x="629069" y="479323"/>
                  </a:moveTo>
                  <a:lnTo>
                    <a:pt x="626249" y="470433"/>
                  </a:lnTo>
                  <a:lnTo>
                    <a:pt x="620331" y="460273"/>
                  </a:lnTo>
                  <a:lnTo>
                    <a:pt x="613575" y="451383"/>
                  </a:lnTo>
                  <a:lnTo>
                    <a:pt x="613549" y="478053"/>
                  </a:lnTo>
                  <a:lnTo>
                    <a:pt x="612190" y="486943"/>
                  </a:lnTo>
                  <a:lnTo>
                    <a:pt x="604266" y="497103"/>
                  </a:lnTo>
                  <a:lnTo>
                    <a:pt x="600595" y="500913"/>
                  </a:lnTo>
                  <a:lnTo>
                    <a:pt x="601675" y="507263"/>
                  </a:lnTo>
                  <a:lnTo>
                    <a:pt x="594042" y="512343"/>
                  </a:lnTo>
                  <a:lnTo>
                    <a:pt x="580110" y="495833"/>
                  </a:lnTo>
                  <a:lnTo>
                    <a:pt x="567651" y="479323"/>
                  </a:lnTo>
                  <a:lnTo>
                    <a:pt x="555790" y="461543"/>
                  </a:lnTo>
                  <a:lnTo>
                    <a:pt x="539203" y="437413"/>
                  </a:lnTo>
                  <a:lnTo>
                    <a:pt x="534898" y="431063"/>
                  </a:lnTo>
                  <a:lnTo>
                    <a:pt x="530415" y="424713"/>
                  </a:lnTo>
                  <a:lnTo>
                    <a:pt x="525475" y="419633"/>
                  </a:lnTo>
                  <a:lnTo>
                    <a:pt x="516178" y="406933"/>
                  </a:lnTo>
                  <a:lnTo>
                    <a:pt x="510743" y="394233"/>
                  </a:lnTo>
                  <a:lnTo>
                    <a:pt x="509384" y="380263"/>
                  </a:lnTo>
                  <a:lnTo>
                    <a:pt x="509917" y="377723"/>
                  </a:lnTo>
                  <a:lnTo>
                    <a:pt x="511251" y="371373"/>
                  </a:lnTo>
                  <a:lnTo>
                    <a:pt x="512318" y="366293"/>
                  </a:lnTo>
                  <a:lnTo>
                    <a:pt x="513626" y="362483"/>
                  </a:lnTo>
                  <a:lnTo>
                    <a:pt x="514108" y="357403"/>
                  </a:lnTo>
                  <a:lnTo>
                    <a:pt x="514972" y="353593"/>
                  </a:lnTo>
                  <a:lnTo>
                    <a:pt x="524065" y="352323"/>
                  </a:lnTo>
                  <a:lnTo>
                    <a:pt x="525005" y="359943"/>
                  </a:lnTo>
                  <a:lnTo>
                    <a:pt x="528332" y="363753"/>
                  </a:lnTo>
                  <a:lnTo>
                    <a:pt x="567448" y="409473"/>
                  </a:lnTo>
                  <a:lnTo>
                    <a:pt x="604100" y="457733"/>
                  </a:lnTo>
                  <a:lnTo>
                    <a:pt x="613549" y="478053"/>
                  </a:lnTo>
                  <a:lnTo>
                    <a:pt x="613549" y="451358"/>
                  </a:lnTo>
                  <a:lnTo>
                    <a:pt x="608241" y="443763"/>
                  </a:lnTo>
                  <a:lnTo>
                    <a:pt x="590118" y="420903"/>
                  </a:lnTo>
                  <a:lnTo>
                    <a:pt x="555028" y="376453"/>
                  </a:lnTo>
                  <a:lnTo>
                    <a:pt x="519760" y="334543"/>
                  </a:lnTo>
                  <a:lnTo>
                    <a:pt x="496570" y="309575"/>
                  </a:lnTo>
                  <a:lnTo>
                    <a:pt x="496570" y="359943"/>
                  </a:lnTo>
                  <a:lnTo>
                    <a:pt x="496100" y="365023"/>
                  </a:lnTo>
                  <a:lnTo>
                    <a:pt x="493395" y="368833"/>
                  </a:lnTo>
                  <a:lnTo>
                    <a:pt x="488340" y="371373"/>
                  </a:lnTo>
                  <a:lnTo>
                    <a:pt x="480707" y="370103"/>
                  </a:lnTo>
                  <a:lnTo>
                    <a:pt x="477735" y="368833"/>
                  </a:lnTo>
                  <a:lnTo>
                    <a:pt x="469620" y="368833"/>
                  </a:lnTo>
                  <a:lnTo>
                    <a:pt x="470903" y="365023"/>
                  </a:lnTo>
                  <a:lnTo>
                    <a:pt x="473875" y="356133"/>
                  </a:lnTo>
                  <a:lnTo>
                    <a:pt x="477431" y="343433"/>
                  </a:lnTo>
                  <a:lnTo>
                    <a:pt x="479488" y="330733"/>
                  </a:lnTo>
                  <a:lnTo>
                    <a:pt x="479298" y="316763"/>
                  </a:lnTo>
                  <a:lnTo>
                    <a:pt x="488137" y="325653"/>
                  </a:lnTo>
                  <a:lnTo>
                    <a:pt x="493229" y="335813"/>
                  </a:lnTo>
                  <a:lnTo>
                    <a:pt x="495693" y="347243"/>
                  </a:lnTo>
                  <a:lnTo>
                    <a:pt x="496468" y="356133"/>
                  </a:lnTo>
                  <a:lnTo>
                    <a:pt x="496570" y="359943"/>
                  </a:lnTo>
                  <a:lnTo>
                    <a:pt x="496570" y="309575"/>
                  </a:lnTo>
                  <a:lnTo>
                    <a:pt x="494868" y="307873"/>
                  </a:lnTo>
                  <a:lnTo>
                    <a:pt x="491058" y="304063"/>
                  </a:lnTo>
                  <a:lnTo>
                    <a:pt x="479983" y="296443"/>
                  </a:lnTo>
                  <a:lnTo>
                    <a:pt x="467385" y="291363"/>
                  </a:lnTo>
                  <a:lnTo>
                    <a:pt x="464108" y="291084"/>
                  </a:lnTo>
                  <a:lnTo>
                    <a:pt x="464108" y="334543"/>
                  </a:lnTo>
                  <a:lnTo>
                    <a:pt x="463892" y="345973"/>
                  </a:lnTo>
                  <a:lnTo>
                    <a:pt x="460552" y="356133"/>
                  </a:lnTo>
                  <a:lnTo>
                    <a:pt x="452882" y="365023"/>
                  </a:lnTo>
                  <a:lnTo>
                    <a:pt x="452704" y="362483"/>
                  </a:lnTo>
                  <a:lnTo>
                    <a:pt x="452513" y="359943"/>
                  </a:lnTo>
                  <a:lnTo>
                    <a:pt x="452323" y="357403"/>
                  </a:lnTo>
                  <a:lnTo>
                    <a:pt x="451764" y="349783"/>
                  </a:lnTo>
                  <a:lnTo>
                    <a:pt x="449440" y="335813"/>
                  </a:lnTo>
                  <a:lnTo>
                    <a:pt x="445160" y="321843"/>
                  </a:lnTo>
                  <a:lnTo>
                    <a:pt x="438315" y="308330"/>
                  </a:lnTo>
                  <a:lnTo>
                    <a:pt x="438315" y="344703"/>
                  </a:lnTo>
                  <a:lnTo>
                    <a:pt x="437095" y="352323"/>
                  </a:lnTo>
                  <a:lnTo>
                    <a:pt x="436410" y="354863"/>
                  </a:lnTo>
                  <a:lnTo>
                    <a:pt x="435216" y="357403"/>
                  </a:lnTo>
                  <a:lnTo>
                    <a:pt x="429996" y="357403"/>
                  </a:lnTo>
                  <a:lnTo>
                    <a:pt x="426910" y="356133"/>
                  </a:lnTo>
                  <a:lnTo>
                    <a:pt x="423494" y="351053"/>
                  </a:lnTo>
                  <a:lnTo>
                    <a:pt x="421208" y="347243"/>
                  </a:lnTo>
                  <a:lnTo>
                    <a:pt x="420776" y="343433"/>
                  </a:lnTo>
                  <a:lnTo>
                    <a:pt x="419468" y="334543"/>
                  </a:lnTo>
                  <a:lnTo>
                    <a:pt x="417283" y="326923"/>
                  </a:lnTo>
                  <a:lnTo>
                    <a:pt x="414159" y="319303"/>
                  </a:lnTo>
                  <a:lnTo>
                    <a:pt x="411657" y="315493"/>
                  </a:lnTo>
                  <a:lnTo>
                    <a:pt x="410667" y="313982"/>
                  </a:lnTo>
                  <a:lnTo>
                    <a:pt x="410667" y="353593"/>
                  </a:lnTo>
                  <a:lnTo>
                    <a:pt x="395160" y="359943"/>
                  </a:lnTo>
                  <a:lnTo>
                    <a:pt x="389801" y="349783"/>
                  </a:lnTo>
                  <a:lnTo>
                    <a:pt x="385406" y="339623"/>
                  </a:lnTo>
                  <a:lnTo>
                    <a:pt x="379933" y="327215"/>
                  </a:lnTo>
                  <a:lnTo>
                    <a:pt x="379933" y="367563"/>
                  </a:lnTo>
                  <a:lnTo>
                    <a:pt x="379679" y="370103"/>
                  </a:lnTo>
                  <a:lnTo>
                    <a:pt x="378587" y="372643"/>
                  </a:lnTo>
                  <a:lnTo>
                    <a:pt x="376440" y="380263"/>
                  </a:lnTo>
                  <a:lnTo>
                    <a:pt x="370776" y="367563"/>
                  </a:lnTo>
                  <a:lnTo>
                    <a:pt x="365760" y="356133"/>
                  </a:lnTo>
                  <a:lnTo>
                    <a:pt x="360387" y="347243"/>
                  </a:lnTo>
                  <a:lnTo>
                    <a:pt x="359613" y="345973"/>
                  </a:lnTo>
                  <a:lnTo>
                    <a:pt x="352679" y="340106"/>
                  </a:lnTo>
                  <a:lnTo>
                    <a:pt x="352679" y="371373"/>
                  </a:lnTo>
                  <a:lnTo>
                    <a:pt x="350139" y="382803"/>
                  </a:lnTo>
                  <a:lnTo>
                    <a:pt x="316750" y="441223"/>
                  </a:lnTo>
                  <a:lnTo>
                    <a:pt x="279019" y="489483"/>
                  </a:lnTo>
                  <a:lnTo>
                    <a:pt x="260108" y="514883"/>
                  </a:lnTo>
                  <a:lnTo>
                    <a:pt x="228968" y="555523"/>
                  </a:lnTo>
                  <a:lnTo>
                    <a:pt x="197764" y="597433"/>
                  </a:lnTo>
                  <a:lnTo>
                    <a:pt x="166509" y="638073"/>
                  </a:lnTo>
                  <a:lnTo>
                    <a:pt x="135204" y="679983"/>
                  </a:lnTo>
                  <a:lnTo>
                    <a:pt x="72555" y="762533"/>
                  </a:lnTo>
                  <a:lnTo>
                    <a:pt x="66979" y="768883"/>
                  </a:lnTo>
                  <a:lnTo>
                    <a:pt x="61201" y="775233"/>
                  </a:lnTo>
                  <a:lnTo>
                    <a:pt x="55410" y="782853"/>
                  </a:lnTo>
                  <a:lnTo>
                    <a:pt x="49784" y="789203"/>
                  </a:lnTo>
                  <a:lnTo>
                    <a:pt x="40182" y="793013"/>
                  </a:lnTo>
                  <a:lnTo>
                    <a:pt x="37985" y="786193"/>
                  </a:lnTo>
                  <a:lnTo>
                    <a:pt x="37985" y="815873"/>
                  </a:lnTo>
                  <a:lnTo>
                    <a:pt x="34163" y="820953"/>
                  </a:lnTo>
                  <a:lnTo>
                    <a:pt x="28702" y="818413"/>
                  </a:lnTo>
                  <a:lnTo>
                    <a:pt x="22987" y="815873"/>
                  </a:lnTo>
                  <a:lnTo>
                    <a:pt x="17526" y="810793"/>
                  </a:lnTo>
                  <a:lnTo>
                    <a:pt x="12788" y="805713"/>
                  </a:lnTo>
                  <a:lnTo>
                    <a:pt x="9245" y="800633"/>
                  </a:lnTo>
                  <a:lnTo>
                    <a:pt x="7327" y="793013"/>
                  </a:lnTo>
                  <a:lnTo>
                    <a:pt x="9296" y="786663"/>
                  </a:lnTo>
                  <a:lnTo>
                    <a:pt x="14287" y="785393"/>
                  </a:lnTo>
                  <a:lnTo>
                    <a:pt x="21437" y="787933"/>
                  </a:lnTo>
                  <a:lnTo>
                    <a:pt x="22440" y="787933"/>
                  </a:lnTo>
                  <a:lnTo>
                    <a:pt x="22961" y="789203"/>
                  </a:lnTo>
                  <a:lnTo>
                    <a:pt x="27724" y="793013"/>
                  </a:lnTo>
                  <a:lnTo>
                    <a:pt x="31686" y="798093"/>
                  </a:lnTo>
                  <a:lnTo>
                    <a:pt x="34734" y="804443"/>
                  </a:lnTo>
                  <a:lnTo>
                    <a:pt x="36779" y="810793"/>
                  </a:lnTo>
                  <a:lnTo>
                    <a:pt x="37985" y="815873"/>
                  </a:lnTo>
                  <a:lnTo>
                    <a:pt x="37985" y="786193"/>
                  </a:lnTo>
                  <a:lnTo>
                    <a:pt x="37731" y="785393"/>
                  </a:lnTo>
                  <a:lnTo>
                    <a:pt x="37312" y="784123"/>
                  </a:lnTo>
                  <a:lnTo>
                    <a:pt x="32042" y="780313"/>
                  </a:lnTo>
                  <a:lnTo>
                    <a:pt x="27482" y="776503"/>
                  </a:lnTo>
                  <a:lnTo>
                    <a:pt x="24701" y="771423"/>
                  </a:lnTo>
                  <a:lnTo>
                    <a:pt x="24307" y="766343"/>
                  </a:lnTo>
                  <a:lnTo>
                    <a:pt x="26898" y="761263"/>
                  </a:lnTo>
                  <a:lnTo>
                    <a:pt x="31648" y="753643"/>
                  </a:lnTo>
                  <a:lnTo>
                    <a:pt x="36449" y="747293"/>
                  </a:lnTo>
                  <a:lnTo>
                    <a:pt x="41414" y="739673"/>
                  </a:lnTo>
                  <a:lnTo>
                    <a:pt x="46672" y="733323"/>
                  </a:lnTo>
                  <a:lnTo>
                    <a:pt x="67437" y="707923"/>
                  </a:lnTo>
                  <a:lnTo>
                    <a:pt x="87210" y="682523"/>
                  </a:lnTo>
                  <a:lnTo>
                    <a:pt x="125857" y="629183"/>
                  </a:lnTo>
                  <a:lnTo>
                    <a:pt x="138315" y="612673"/>
                  </a:lnTo>
                  <a:lnTo>
                    <a:pt x="163449" y="580923"/>
                  </a:lnTo>
                  <a:lnTo>
                    <a:pt x="197688" y="532663"/>
                  </a:lnTo>
                  <a:lnTo>
                    <a:pt x="241465" y="467893"/>
                  </a:lnTo>
                  <a:lnTo>
                    <a:pt x="263588" y="434873"/>
                  </a:lnTo>
                  <a:lnTo>
                    <a:pt x="277431" y="414553"/>
                  </a:lnTo>
                  <a:lnTo>
                    <a:pt x="291376" y="395503"/>
                  </a:lnTo>
                  <a:lnTo>
                    <a:pt x="305854" y="375183"/>
                  </a:lnTo>
                  <a:lnTo>
                    <a:pt x="321271" y="356133"/>
                  </a:lnTo>
                  <a:lnTo>
                    <a:pt x="325132" y="352323"/>
                  </a:lnTo>
                  <a:lnTo>
                    <a:pt x="329298" y="348513"/>
                  </a:lnTo>
                  <a:lnTo>
                    <a:pt x="334213" y="347243"/>
                  </a:lnTo>
                  <a:lnTo>
                    <a:pt x="340296" y="348513"/>
                  </a:lnTo>
                  <a:lnTo>
                    <a:pt x="346265" y="352323"/>
                  </a:lnTo>
                  <a:lnTo>
                    <a:pt x="350393" y="357403"/>
                  </a:lnTo>
                  <a:lnTo>
                    <a:pt x="352564" y="363753"/>
                  </a:lnTo>
                  <a:lnTo>
                    <a:pt x="352679" y="371373"/>
                  </a:lnTo>
                  <a:lnTo>
                    <a:pt x="352679" y="340106"/>
                  </a:lnTo>
                  <a:lnTo>
                    <a:pt x="350621" y="338353"/>
                  </a:lnTo>
                  <a:lnTo>
                    <a:pt x="346900" y="337083"/>
                  </a:lnTo>
                  <a:lnTo>
                    <a:pt x="343928" y="332003"/>
                  </a:lnTo>
                  <a:lnTo>
                    <a:pt x="349605" y="326923"/>
                  </a:lnTo>
                  <a:lnTo>
                    <a:pt x="352437" y="324383"/>
                  </a:lnTo>
                  <a:lnTo>
                    <a:pt x="358101" y="323113"/>
                  </a:lnTo>
                  <a:lnTo>
                    <a:pt x="379412" y="356133"/>
                  </a:lnTo>
                  <a:lnTo>
                    <a:pt x="379933" y="367563"/>
                  </a:lnTo>
                  <a:lnTo>
                    <a:pt x="379933" y="327215"/>
                  </a:lnTo>
                  <a:lnTo>
                    <a:pt x="379806" y="326923"/>
                  </a:lnTo>
                  <a:lnTo>
                    <a:pt x="376809" y="323113"/>
                  </a:lnTo>
                  <a:lnTo>
                    <a:pt x="370814" y="315493"/>
                  </a:lnTo>
                  <a:lnTo>
                    <a:pt x="406476" y="335813"/>
                  </a:lnTo>
                  <a:lnTo>
                    <a:pt x="410667" y="353593"/>
                  </a:lnTo>
                  <a:lnTo>
                    <a:pt x="410667" y="313982"/>
                  </a:lnTo>
                  <a:lnTo>
                    <a:pt x="409994" y="312953"/>
                  </a:lnTo>
                  <a:lnTo>
                    <a:pt x="407238" y="307873"/>
                  </a:lnTo>
                  <a:lnTo>
                    <a:pt x="406958" y="304063"/>
                  </a:lnTo>
                  <a:lnTo>
                    <a:pt x="416001" y="300253"/>
                  </a:lnTo>
                  <a:lnTo>
                    <a:pt x="419849" y="301523"/>
                  </a:lnTo>
                  <a:lnTo>
                    <a:pt x="425259" y="310413"/>
                  </a:lnTo>
                  <a:lnTo>
                    <a:pt x="428104" y="315493"/>
                  </a:lnTo>
                  <a:lnTo>
                    <a:pt x="430987" y="320573"/>
                  </a:lnTo>
                  <a:lnTo>
                    <a:pt x="434644" y="328193"/>
                  </a:lnTo>
                  <a:lnTo>
                    <a:pt x="437286" y="335813"/>
                  </a:lnTo>
                  <a:lnTo>
                    <a:pt x="438315" y="344703"/>
                  </a:lnTo>
                  <a:lnTo>
                    <a:pt x="438315" y="308330"/>
                  </a:lnTo>
                  <a:lnTo>
                    <a:pt x="438086" y="307873"/>
                  </a:lnTo>
                  <a:lnTo>
                    <a:pt x="450430" y="307873"/>
                  </a:lnTo>
                  <a:lnTo>
                    <a:pt x="457060" y="309143"/>
                  </a:lnTo>
                  <a:lnTo>
                    <a:pt x="460298" y="314223"/>
                  </a:lnTo>
                  <a:lnTo>
                    <a:pt x="462457" y="323113"/>
                  </a:lnTo>
                  <a:lnTo>
                    <a:pt x="464108" y="334543"/>
                  </a:lnTo>
                  <a:lnTo>
                    <a:pt x="464108" y="291084"/>
                  </a:lnTo>
                  <a:lnTo>
                    <a:pt x="452615" y="290093"/>
                  </a:lnTo>
                  <a:lnTo>
                    <a:pt x="446087" y="291363"/>
                  </a:lnTo>
                  <a:lnTo>
                    <a:pt x="441325" y="287553"/>
                  </a:lnTo>
                  <a:lnTo>
                    <a:pt x="435711" y="286283"/>
                  </a:lnTo>
                  <a:lnTo>
                    <a:pt x="421614" y="283743"/>
                  </a:lnTo>
                  <a:lnTo>
                    <a:pt x="408406" y="285013"/>
                  </a:lnTo>
                  <a:lnTo>
                    <a:pt x="396189" y="291363"/>
                  </a:lnTo>
                  <a:lnTo>
                    <a:pt x="385660" y="299770"/>
                  </a:lnTo>
                  <a:lnTo>
                    <a:pt x="385876" y="300253"/>
                  </a:lnTo>
                  <a:lnTo>
                    <a:pt x="385140" y="300189"/>
                  </a:lnTo>
                  <a:lnTo>
                    <a:pt x="372033" y="298983"/>
                  </a:lnTo>
                  <a:lnTo>
                    <a:pt x="338162" y="316763"/>
                  </a:lnTo>
                  <a:lnTo>
                    <a:pt x="331685" y="326923"/>
                  </a:lnTo>
                  <a:lnTo>
                    <a:pt x="326186" y="325653"/>
                  </a:lnTo>
                  <a:lnTo>
                    <a:pt x="318604" y="325653"/>
                  </a:lnTo>
                  <a:lnTo>
                    <a:pt x="315214" y="330733"/>
                  </a:lnTo>
                  <a:lnTo>
                    <a:pt x="313817" y="338353"/>
                  </a:lnTo>
                  <a:lnTo>
                    <a:pt x="312191" y="345973"/>
                  </a:lnTo>
                  <a:lnTo>
                    <a:pt x="308279" y="353593"/>
                  </a:lnTo>
                  <a:lnTo>
                    <a:pt x="303060" y="361213"/>
                  </a:lnTo>
                  <a:lnTo>
                    <a:pt x="297408" y="368833"/>
                  </a:lnTo>
                  <a:lnTo>
                    <a:pt x="292150" y="375183"/>
                  </a:lnTo>
                  <a:lnTo>
                    <a:pt x="259791" y="419633"/>
                  </a:lnTo>
                  <a:lnTo>
                    <a:pt x="229184" y="464083"/>
                  </a:lnTo>
                  <a:lnTo>
                    <a:pt x="199212" y="509803"/>
                  </a:lnTo>
                  <a:lnTo>
                    <a:pt x="168732" y="555523"/>
                  </a:lnTo>
                  <a:lnTo>
                    <a:pt x="155867" y="573303"/>
                  </a:lnTo>
                  <a:lnTo>
                    <a:pt x="142481" y="589813"/>
                  </a:lnTo>
                  <a:lnTo>
                    <a:pt x="128993" y="607593"/>
                  </a:lnTo>
                  <a:lnTo>
                    <a:pt x="115874" y="625373"/>
                  </a:lnTo>
                  <a:lnTo>
                    <a:pt x="95897" y="652043"/>
                  </a:lnTo>
                  <a:lnTo>
                    <a:pt x="75514" y="679983"/>
                  </a:lnTo>
                  <a:lnTo>
                    <a:pt x="54229" y="706653"/>
                  </a:lnTo>
                  <a:lnTo>
                    <a:pt x="31559" y="732053"/>
                  </a:lnTo>
                  <a:lnTo>
                    <a:pt x="24003" y="740943"/>
                  </a:lnTo>
                  <a:lnTo>
                    <a:pt x="711" y="780313"/>
                  </a:lnTo>
                  <a:lnTo>
                    <a:pt x="0" y="791743"/>
                  </a:lnTo>
                  <a:lnTo>
                    <a:pt x="2717" y="801903"/>
                  </a:lnTo>
                  <a:lnTo>
                    <a:pt x="8648" y="812063"/>
                  </a:lnTo>
                  <a:lnTo>
                    <a:pt x="18884" y="822223"/>
                  </a:lnTo>
                  <a:lnTo>
                    <a:pt x="29337" y="826033"/>
                  </a:lnTo>
                  <a:lnTo>
                    <a:pt x="39712" y="823493"/>
                  </a:lnTo>
                  <a:lnTo>
                    <a:pt x="42227" y="820953"/>
                  </a:lnTo>
                  <a:lnTo>
                    <a:pt x="49758" y="813333"/>
                  </a:lnTo>
                  <a:lnTo>
                    <a:pt x="59575" y="799363"/>
                  </a:lnTo>
                  <a:lnTo>
                    <a:pt x="64630" y="793013"/>
                  </a:lnTo>
                  <a:lnTo>
                    <a:pt x="69697" y="786663"/>
                  </a:lnTo>
                  <a:lnTo>
                    <a:pt x="90157" y="761263"/>
                  </a:lnTo>
                  <a:lnTo>
                    <a:pt x="120396" y="720623"/>
                  </a:lnTo>
                  <a:lnTo>
                    <a:pt x="150317" y="679983"/>
                  </a:lnTo>
                  <a:lnTo>
                    <a:pt x="180187" y="640613"/>
                  </a:lnTo>
                  <a:lnTo>
                    <a:pt x="210324" y="599973"/>
                  </a:lnTo>
                  <a:lnTo>
                    <a:pt x="273697" y="518693"/>
                  </a:lnTo>
                  <a:lnTo>
                    <a:pt x="304990" y="476783"/>
                  </a:lnTo>
                  <a:lnTo>
                    <a:pt x="335330" y="434873"/>
                  </a:lnTo>
                  <a:lnTo>
                    <a:pt x="341795" y="424713"/>
                  </a:lnTo>
                  <a:lnTo>
                    <a:pt x="348195" y="415823"/>
                  </a:lnTo>
                  <a:lnTo>
                    <a:pt x="354507" y="406933"/>
                  </a:lnTo>
                  <a:lnTo>
                    <a:pt x="360705" y="396773"/>
                  </a:lnTo>
                  <a:lnTo>
                    <a:pt x="363308" y="392963"/>
                  </a:lnTo>
                  <a:lnTo>
                    <a:pt x="369531" y="387883"/>
                  </a:lnTo>
                  <a:lnTo>
                    <a:pt x="375869" y="387883"/>
                  </a:lnTo>
                  <a:lnTo>
                    <a:pt x="387159" y="385343"/>
                  </a:lnTo>
                  <a:lnTo>
                    <a:pt x="393306" y="380263"/>
                  </a:lnTo>
                  <a:lnTo>
                    <a:pt x="392607" y="375183"/>
                  </a:lnTo>
                  <a:lnTo>
                    <a:pt x="398894" y="378993"/>
                  </a:lnTo>
                  <a:lnTo>
                    <a:pt x="409206" y="375183"/>
                  </a:lnTo>
                  <a:lnTo>
                    <a:pt x="411772" y="367563"/>
                  </a:lnTo>
                  <a:lnTo>
                    <a:pt x="411975" y="365023"/>
                  </a:lnTo>
                  <a:lnTo>
                    <a:pt x="415150" y="362483"/>
                  </a:lnTo>
                  <a:lnTo>
                    <a:pt x="418947" y="363753"/>
                  </a:lnTo>
                  <a:lnTo>
                    <a:pt x="421716" y="365023"/>
                  </a:lnTo>
                  <a:lnTo>
                    <a:pt x="427443" y="368833"/>
                  </a:lnTo>
                  <a:lnTo>
                    <a:pt x="433539" y="370103"/>
                  </a:lnTo>
                  <a:lnTo>
                    <a:pt x="446138" y="370103"/>
                  </a:lnTo>
                  <a:lnTo>
                    <a:pt x="447078" y="376453"/>
                  </a:lnTo>
                  <a:lnTo>
                    <a:pt x="450126" y="381533"/>
                  </a:lnTo>
                  <a:lnTo>
                    <a:pt x="455422" y="384073"/>
                  </a:lnTo>
                  <a:lnTo>
                    <a:pt x="465340" y="384073"/>
                  </a:lnTo>
                  <a:lnTo>
                    <a:pt x="473900" y="380263"/>
                  </a:lnTo>
                  <a:lnTo>
                    <a:pt x="482473" y="377723"/>
                  </a:lnTo>
                  <a:lnTo>
                    <a:pt x="492467" y="386613"/>
                  </a:lnTo>
                  <a:lnTo>
                    <a:pt x="503262" y="401853"/>
                  </a:lnTo>
                  <a:lnTo>
                    <a:pt x="514794" y="418363"/>
                  </a:lnTo>
                  <a:lnTo>
                    <a:pt x="525818" y="433603"/>
                  </a:lnTo>
                  <a:lnTo>
                    <a:pt x="535101" y="450113"/>
                  </a:lnTo>
                  <a:lnTo>
                    <a:pt x="546303" y="470433"/>
                  </a:lnTo>
                  <a:lnTo>
                    <a:pt x="565569" y="500913"/>
                  </a:lnTo>
                  <a:lnTo>
                    <a:pt x="586333" y="526313"/>
                  </a:lnTo>
                  <a:lnTo>
                    <a:pt x="602043" y="532663"/>
                  </a:lnTo>
                  <a:lnTo>
                    <a:pt x="605497" y="530123"/>
                  </a:lnTo>
                  <a:lnTo>
                    <a:pt x="607542" y="526313"/>
                  </a:lnTo>
                  <a:lnTo>
                    <a:pt x="609460" y="522503"/>
                  </a:lnTo>
                  <a:lnTo>
                    <a:pt x="614959" y="512343"/>
                  </a:lnTo>
                  <a:lnTo>
                    <a:pt x="621601" y="500913"/>
                  </a:lnTo>
                  <a:lnTo>
                    <a:pt x="627087" y="489483"/>
                  </a:lnTo>
                  <a:lnTo>
                    <a:pt x="629069" y="479323"/>
                  </a:lnTo>
                  <a:close/>
                </a:path>
                <a:path w="2286000" h="826135">
                  <a:moveTo>
                    <a:pt x="1933765" y="74764"/>
                  </a:moveTo>
                  <a:lnTo>
                    <a:pt x="1932178" y="74434"/>
                  </a:lnTo>
                  <a:lnTo>
                    <a:pt x="1933663" y="75196"/>
                  </a:lnTo>
                  <a:lnTo>
                    <a:pt x="1933702" y="75057"/>
                  </a:lnTo>
                  <a:lnTo>
                    <a:pt x="1933727" y="74904"/>
                  </a:lnTo>
                  <a:lnTo>
                    <a:pt x="1933765" y="74764"/>
                  </a:lnTo>
                  <a:close/>
                </a:path>
                <a:path w="2286000" h="826135">
                  <a:moveTo>
                    <a:pt x="2285733" y="525780"/>
                  </a:moveTo>
                  <a:lnTo>
                    <a:pt x="2278596" y="499110"/>
                  </a:lnTo>
                  <a:lnTo>
                    <a:pt x="2273046" y="487921"/>
                  </a:lnTo>
                  <a:lnTo>
                    <a:pt x="2273046" y="525780"/>
                  </a:lnTo>
                  <a:lnTo>
                    <a:pt x="2271496" y="530860"/>
                  </a:lnTo>
                  <a:lnTo>
                    <a:pt x="2266315" y="546100"/>
                  </a:lnTo>
                  <a:lnTo>
                    <a:pt x="2257920" y="560070"/>
                  </a:lnTo>
                  <a:lnTo>
                    <a:pt x="2246528" y="570230"/>
                  </a:lnTo>
                  <a:lnTo>
                    <a:pt x="2232291" y="575310"/>
                  </a:lnTo>
                  <a:lnTo>
                    <a:pt x="2225205" y="574040"/>
                  </a:lnTo>
                  <a:lnTo>
                    <a:pt x="2220734" y="568960"/>
                  </a:lnTo>
                  <a:lnTo>
                    <a:pt x="2217661" y="561340"/>
                  </a:lnTo>
                  <a:lnTo>
                    <a:pt x="2214765" y="553720"/>
                  </a:lnTo>
                  <a:lnTo>
                    <a:pt x="2209342" y="542493"/>
                  </a:lnTo>
                  <a:lnTo>
                    <a:pt x="2209342" y="580390"/>
                  </a:lnTo>
                  <a:lnTo>
                    <a:pt x="2208987" y="588010"/>
                  </a:lnTo>
                  <a:lnTo>
                    <a:pt x="2205444" y="593090"/>
                  </a:lnTo>
                  <a:lnTo>
                    <a:pt x="2197938" y="598170"/>
                  </a:lnTo>
                  <a:lnTo>
                    <a:pt x="2189784" y="600710"/>
                  </a:lnTo>
                  <a:lnTo>
                    <a:pt x="2182228" y="601980"/>
                  </a:lnTo>
                  <a:lnTo>
                    <a:pt x="2175129" y="600710"/>
                  </a:lnTo>
                  <a:lnTo>
                    <a:pt x="2168372" y="594360"/>
                  </a:lnTo>
                  <a:lnTo>
                    <a:pt x="2154237" y="573239"/>
                  </a:lnTo>
                  <a:lnTo>
                    <a:pt x="2154237" y="608330"/>
                  </a:lnTo>
                  <a:lnTo>
                    <a:pt x="2152548" y="609600"/>
                  </a:lnTo>
                  <a:lnTo>
                    <a:pt x="2151494" y="612140"/>
                  </a:lnTo>
                  <a:lnTo>
                    <a:pt x="2149741" y="613410"/>
                  </a:lnTo>
                  <a:lnTo>
                    <a:pt x="2117979" y="628650"/>
                  </a:lnTo>
                  <a:lnTo>
                    <a:pt x="2095233" y="632460"/>
                  </a:lnTo>
                  <a:lnTo>
                    <a:pt x="2074976" y="619760"/>
                  </a:lnTo>
                  <a:lnTo>
                    <a:pt x="2063902" y="603567"/>
                  </a:lnTo>
                  <a:lnTo>
                    <a:pt x="2063902" y="635000"/>
                  </a:lnTo>
                  <a:lnTo>
                    <a:pt x="2049106" y="641350"/>
                  </a:lnTo>
                  <a:lnTo>
                    <a:pt x="2037016" y="642620"/>
                  </a:lnTo>
                  <a:lnTo>
                    <a:pt x="2026640" y="637540"/>
                  </a:lnTo>
                  <a:lnTo>
                    <a:pt x="2016975" y="627380"/>
                  </a:lnTo>
                  <a:lnTo>
                    <a:pt x="1942668" y="518160"/>
                  </a:lnTo>
                  <a:lnTo>
                    <a:pt x="1950389" y="516890"/>
                  </a:lnTo>
                  <a:lnTo>
                    <a:pt x="1957197" y="515620"/>
                  </a:lnTo>
                  <a:lnTo>
                    <a:pt x="1982838" y="515620"/>
                  </a:lnTo>
                  <a:lnTo>
                    <a:pt x="1994382" y="520700"/>
                  </a:lnTo>
                  <a:lnTo>
                    <a:pt x="2004047" y="528320"/>
                  </a:lnTo>
                  <a:lnTo>
                    <a:pt x="2011934" y="541020"/>
                  </a:lnTo>
                  <a:lnTo>
                    <a:pt x="2024113" y="565150"/>
                  </a:lnTo>
                  <a:lnTo>
                    <a:pt x="2037143" y="588010"/>
                  </a:lnTo>
                  <a:lnTo>
                    <a:pt x="2050567" y="612140"/>
                  </a:lnTo>
                  <a:lnTo>
                    <a:pt x="2063902" y="635000"/>
                  </a:lnTo>
                  <a:lnTo>
                    <a:pt x="2063902" y="603567"/>
                  </a:lnTo>
                  <a:lnTo>
                    <a:pt x="2050669" y="584200"/>
                  </a:lnTo>
                  <a:lnTo>
                    <a:pt x="2040674" y="567690"/>
                  </a:lnTo>
                  <a:lnTo>
                    <a:pt x="2031136" y="551180"/>
                  </a:lnTo>
                  <a:lnTo>
                    <a:pt x="2023491" y="533400"/>
                  </a:lnTo>
                  <a:lnTo>
                    <a:pt x="2019719" y="515620"/>
                  </a:lnTo>
                  <a:lnTo>
                    <a:pt x="2019173" y="513080"/>
                  </a:lnTo>
                  <a:lnTo>
                    <a:pt x="2033981" y="506730"/>
                  </a:lnTo>
                  <a:lnTo>
                    <a:pt x="2049424" y="502920"/>
                  </a:lnTo>
                  <a:lnTo>
                    <a:pt x="2065096" y="500380"/>
                  </a:lnTo>
                  <a:lnTo>
                    <a:pt x="2080602" y="496570"/>
                  </a:lnTo>
                  <a:lnTo>
                    <a:pt x="2087372" y="495300"/>
                  </a:lnTo>
                  <a:lnTo>
                    <a:pt x="2090928" y="497840"/>
                  </a:lnTo>
                  <a:lnTo>
                    <a:pt x="2094141" y="502920"/>
                  </a:lnTo>
                  <a:lnTo>
                    <a:pt x="2098243" y="509270"/>
                  </a:lnTo>
                  <a:lnTo>
                    <a:pt x="2102459" y="515620"/>
                  </a:lnTo>
                  <a:lnTo>
                    <a:pt x="2106599" y="521970"/>
                  </a:lnTo>
                  <a:lnTo>
                    <a:pt x="2110498" y="528320"/>
                  </a:lnTo>
                  <a:lnTo>
                    <a:pt x="2121547" y="548640"/>
                  </a:lnTo>
                  <a:lnTo>
                    <a:pt x="2132482" y="567690"/>
                  </a:lnTo>
                  <a:lnTo>
                    <a:pt x="2154237" y="608330"/>
                  </a:lnTo>
                  <a:lnTo>
                    <a:pt x="2154237" y="573239"/>
                  </a:lnTo>
                  <a:lnTo>
                    <a:pt x="2151380" y="568960"/>
                  </a:lnTo>
                  <a:lnTo>
                    <a:pt x="2135555" y="542290"/>
                  </a:lnTo>
                  <a:lnTo>
                    <a:pt x="2120785" y="515620"/>
                  </a:lnTo>
                  <a:lnTo>
                    <a:pt x="2110219" y="495300"/>
                  </a:lnTo>
                  <a:lnTo>
                    <a:pt x="2106917" y="488950"/>
                  </a:lnTo>
                  <a:lnTo>
                    <a:pt x="2105863" y="486410"/>
                  </a:lnTo>
                  <a:lnTo>
                    <a:pt x="2106371" y="485140"/>
                  </a:lnTo>
                  <a:lnTo>
                    <a:pt x="2107603" y="483870"/>
                  </a:lnTo>
                  <a:lnTo>
                    <a:pt x="2144471" y="459740"/>
                  </a:lnTo>
                  <a:lnTo>
                    <a:pt x="2146084" y="458470"/>
                  </a:lnTo>
                  <a:lnTo>
                    <a:pt x="2149487" y="458470"/>
                  </a:lnTo>
                  <a:lnTo>
                    <a:pt x="2150681" y="461010"/>
                  </a:lnTo>
                  <a:lnTo>
                    <a:pt x="2151697" y="462280"/>
                  </a:lnTo>
                  <a:lnTo>
                    <a:pt x="2180958" y="511810"/>
                  </a:lnTo>
                  <a:lnTo>
                    <a:pt x="2194128" y="541020"/>
                  </a:lnTo>
                  <a:lnTo>
                    <a:pt x="2198725" y="551180"/>
                  </a:lnTo>
                  <a:lnTo>
                    <a:pt x="2203132" y="562610"/>
                  </a:lnTo>
                  <a:lnTo>
                    <a:pt x="2207336" y="574040"/>
                  </a:lnTo>
                  <a:lnTo>
                    <a:pt x="2209342" y="580390"/>
                  </a:lnTo>
                  <a:lnTo>
                    <a:pt x="2209342" y="542493"/>
                  </a:lnTo>
                  <a:lnTo>
                    <a:pt x="2206180" y="535940"/>
                  </a:lnTo>
                  <a:lnTo>
                    <a:pt x="2198001" y="518160"/>
                  </a:lnTo>
                  <a:lnTo>
                    <a:pt x="2189696" y="499110"/>
                  </a:lnTo>
                  <a:lnTo>
                    <a:pt x="2180755" y="481330"/>
                  </a:lnTo>
                  <a:lnTo>
                    <a:pt x="2176538" y="474980"/>
                  </a:lnTo>
                  <a:lnTo>
                    <a:pt x="2171230" y="467360"/>
                  </a:lnTo>
                  <a:lnTo>
                    <a:pt x="2166899" y="459740"/>
                  </a:lnTo>
                  <a:lnTo>
                    <a:pt x="2166683" y="458470"/>
                  </a:lnTo>
                  <a:lnTo>
                    <a:pt x="2165629" y="452120"/>
                  </a:lnTo>
                  <a:lnTo>
                    <a:pt x="2169350" y="444500"/>
                  </a:lnTo>
                  <a:lnTo>
                    <a:pt x="2176615" y="436880"/>
                  </a:lnTo>
                  <a:lnTo>
                    <a:pt x="2184882" y="430530"/>
                  </a:lnTo>
                  <a:lnTo>
                    <a:pt x="2191639" y="424180"/>
                  </a:lnTo>
                  <a:lnTo>
                    <a:pt x="2202116" y="414020"/>
                  </a:lnTo>
                  <a:lnTo>
                    <a:pt x="2210892" y="407670"/>
                  </a:lnTo>
                  <a:lnTo>
                    <a:pt x="2218702" y="407670"/>
                  </a:lnTo>
                  <a:lnTo>
                    <a:pt x="2226221" y="419100"/>
                  </a:lnTo>
                  <a:lnTo>
                    <a:pt x="2232507" y="431800"/>
                  </a:lnTo>
                  <a:lnTo>
                    <a:pt x="2239314" y="445770"/>
                  </a:lnTo>
                  <a:lnTo>
                    <a:pt x="2246376" y="458470"/>
                  </a:lnTo>
                  <a:lnTo>
                    <a:pt x="2253399" y="472440"/>
                  </a:lnTo>
                  <a:lnTo>
                    <a:pt x="2258644" y="482600"/>
                  </a:lnTo>
                  <a:lnTo>
                    <a:pt x="2263978" y="492760"/>
                  </a:lnTo>
                  <a:lnTo>
                    <a:pt x="2268626" y="502920"/>
                  </a:lnTo>
                  <a:lnTo>
                    <a:pt x="2271763" y="513080"/>
                  </a:lnTo>
                  <a:lnTo>
                    <a:pt x="2272931" y="519430"/>
                  </a:lnTo>
                  <a:lnTo>
                    <a:pt x="2273046" y="525780"/>
                  </a:lnTo>
                  <a:lnTo>
                    <a:pt x="2273046" y="487921"/>
                  </a:lnTo>
                  <a:lnTo>
                    <a:pt x="2263483" y="468630"/>
                  </a:lnTo>
                  <a:lnTo>
                    <a:pt x="2249868" y="436880"/>
                  </a:lnTo>
                  <a:lnTo>
                    <a:pt x="2238375" y="407670"/>
                  </a:lnTo>
                  <a:lnTo>
                    <a:pt x="2236876" y="403860"/>
                  </a:lnTo>
                  <a:lnTo>
                    <a:pt x="2223617" y="372110"/>
                  </a:lnTo>
                  <a:lnTo>
                    <a:pt x="2204745" y="327660"/>
                  </a:lnTo>
                  <a:lnTo>
                    <a:pt x="2202789" y="322935"/>
                  </a:lnTo>
                  <a:lnTo>
                    <a:pt x="2202789" y="370840"/>
                  </a:lnTo>
                  <a:lnTo>
                    <a:pt x="2168715" y="424180"/>
                  </a:lnTo>
                  <a:lnTo>
                    <a:pt x="2120315" y="457200"/>
                  </a:lnTo>
                  <a:lnTo>
                    <a:pt x="2066467" y="478790"/>
                  </a:lnTo>
                  <a:lnTo>
                    <a:pt x="2010359" y="494030"/>
                  </a:lnTo>
                  <a:lnTo>
                    <a:pt x="1963432" y="502920"/>
                  </a:lnTo>
                  <a:lnTo>
                    <a:pt x="1948256" y="501650"/>
                  </a:lnTo>
                  <a:lnTo>
                    <a:pt x="1907908" y="468630"/>
                  </a:lnTo>
                  <a:lnTo>
                    <a:pt x="1881720" y="419100"/>
                  </a:lnTo>
                  <a:lnTo>
                    <a:pt x="1894103" y="419100"/>
                  </a:lnTo>
                  <a:lnTo>
                    <a:pt x="1920430" y="415290"/>
                  </a:lnTo>
                  <a:lnTo>
                    <a:pt x="1963407" y="405130"/>
                  </a:lnTo>
                  <a:lnTo>
                    <a:pt x="2008327" y="391160"/>
                  </a:lnTo>
                  <a:lnTo>
                    <a:pt x="2080666" y="360680"/>
                  </a:lnTo>
                  <a:lnTo>
                    <a:pt x="2082685" y="359410"/>
                  </a:lnTo>
                  <a:lnTo>
                    <a:pt x="2115007" y="339090"/>
                  </a:lnTo>
                  <a:lnTo>
                    <a:pt x="2146389" y="313690"/>
                  </a:lnTo>
                  <a:lnTo>
                    <a:pt x="2155977" y="303530"/>
                  </a:lnTo>
                  <a:lnTo>
                    <a:pt x="2173960" y="284480"/>
                  </a:lnTo>
                  <a:lnTo>
                    <a:pt x="2177592" y="289560"/>
                  </a:lnTo>
                  <a:lnTo>
                    <a:pt x="2183269" y="306070"/>
                  </a:lnTo>
                  <a:lnTo>
                    <a:pt x="2188680" y="323850"/>
                  </a:lnTo>
                  <a:lnTo>
                    <a:pt x="2191499" y="332740"/>
                  </a:lnTo>
                  <a:lnTo>
                    <a:pt x="2196249" y="345440"/>
                  </a:lnTo>
                  <a:lnTo>
                    <a:pt x="2200630" y="358140"/>
                  </a:lnTo>
                  <a:lnTo>
                    <a:pt x="2202789" y="370840"/>
                  </a:lnTo>
                  <a:lnTo>
                    <a:pt x="2202789" y="322935"/>
                  </a:lnTo>
                  <a:lnTo>
                    <a:pt x="2186889" y="284480"/>
                  </a:lnTo>
                  <a:lnTo>
                    <a:pt x="2186368" y="283210"/>
                  </a:lnTo>
                  <a:lnTo>
                    <a:pt x="2168880" y="238760"/>
                  </a:lnTo>
                  <a:lnTo>
                    <a:pt x="2161908" y="219621"/>
                  </a:lnTo>
                  <a:lnTo>
                    <a:pt x="2161908" y="270510"/>
                  </a:lnTo>
                  <a:lnTo>
                    <a:pt x="2140559" y="302260"/>
                  </a:lnTo>
                  <a:lnTo>
                    <a:pt x="2136559" y="303530"/>
                  </a:lnTo>
                  <a:lnTo>
                    <a:pt x="2132469" y="300990"/>
                  </a:lnTo>
                  <a:lnTo>
                    <a:pt x="2129840" y="298450"/>
                  </a:lnTo>
                  <a:lnTo>
                    <a:pt x="2118893" y="281940"/>
                  </a:lnTo>
                  <a:lnTo>
                    <a:pt x="2116747" y="277469"/>
                  </a:lnTo>
                  <a:lnTo>
                    <a:pt x="2116747" y="307340"/>
                  </a:lnTo>
                  <a:lnTo>
                    <a:pt x="2078367" y="345440"/>
                  </a:lnTo>
                  <a:lnTo>
                    <a:pt x="2040064" y="359410"/>
                  </a:lnTo>
                  <a:lnTo>
                    <a:pt x="2033231" y="358140"/>
                  </a:lnTo>
                  <a:lnTo>
                    <a:pt x="2027821" y="354330"/>
                  </a:lnTo>
                  <a:lnTo>
                    <a:pt x="2023313" y="347980"/>
                  </a:lnTo>
                  <a:lnTo>
                    <a:pt x="2020112" y="344170"/>
                  </a:lnTo>
                  <a:lnTo>
                    <a:pt x="2017268" y="337820"/>
                  </a:lnTo>
                  <a:lnTo>
                    <a:pt x="2014613" y="332968"/>
                  </a:lnTo>
                  <a:lnTo>
                    <a:pt x="2014613" y="361950"/>
                  </a:lnTo>
                  <a:lnTo>
                    <a:pt x="2008124" y="372110"/>
                  </a:lnTo>
                  <a:lnTo>
                    <a:pt x="1991118" y="379730"/>
                  </a:lnTo>
                  <a:lnTo>
                    <a:pt x="1971700" y="386080"/>
                  </a:lnTo>
                  <a:lnTo>
                    <a:pt x="1948395" y="391160"/>
                  </a:lnTo>
                  <a:lnTo>
                    <a:pt x="1941931" y="391160"/>
                  </a:lnTo>
                  <a:lnTo>
                    <a:pt x="1936483" y="388620"/>
                  </a:lnTo>
                  <a:lnTo>
                    <a:pt x="1929980" y="382270"/>
                  </a:lnTo>
                  <a:lnTo>
                    <a:pt x="1921776" y="372110"/>
                  </a:lnTo>
                  <a:lnTo>
                    <a:pt x="1918843" y="368300"/>
                  </a:lnTo>
                  <a:lnTo>
                    <a:pt x="1918843" y="392430"/>
                  </a:lnTo>
                  <a:lnTo>
                    <a:pt x="1904911" y="397510"/>
                  </a:lnTo>
                  <a:lnTo>
                    <a:pt x="1887131" y="398780"/>
                  </a:lnTo>
                  <a:lnTo>
                    <a:pt x="1869389" y="396240"/>
                  </a:lnTo>
                  <a:lnTo>
                    <a:pt x="1855571" y="389890"/>
                  </a:lnTo>
                  <a:lnTo>
                    <a:pt x="1855279" y="389890"/>
                  </a:lnTo>
                  <a:lnTo>
                    <a:pt x="1845691" y="381000"/>
                  </a:lnTo>
                  <a:lnTo>
                    <a:pt x="1838172" y="369570"/>
                  </a:lnTo>
                  <a:lnTo>
                    <a:pt x="1825155" y="346710"/>
                  </a:lnTo>
                  <a:lnTo>
                    <a:pt x="1812315" y="326390"/>
                  </a:lnTo>
                  <a:lnTo>
                    <a:pt x="1799780" y="306070"/>
                  </a:lnTo>
                  <a:lnTo>
                    <a:pt x="1787537" y="285750"/>
                  </a:lnTo>
                  <a:lnTo>
                    <a:pt x="1775587" y="265430"/>
                  </a:lnTo>
                  <a:lnTo>
                    <a:pt x="1773288" y="261620"/>
                  </a:lnTo>
                  <a:lnTo>
                    <a:pt x="1772551" y="256540"/>
                  </a:lnTo>
                  <a:lnTo>
                    <a:pt x="1776349" y="252730"/>
                  </a:lnTo>
                  <a:lnTo>
                    <a:pt x="1787461" y="247650"/>
                  </a:lnTo>
                  <a:lnTo>
                    <a:pt x="1803057" y="246380"/>
                  </a:lnTo>
                  <a:lnTo>
                    <a:pt x="1818220" y="248920"/>
                  </a:lnTo>
                  <a:lnTo>
                    <a:pt x="1828012" y="255270"/>
                  </a:lnTo>
                  <a:lnTo>
                    <a:pt x="1918843" y="392430"/>
                  </a:lnTo>
                  <a:lnTo>
                    <a:pt x="1918843" y="368300"/>
                  </a:lnTo>
                  <a:lnTo>
                    <a:pt x="1913978" y="361950"/>
                  </a:lnTo>
                  <a:lnTo>
                    <a:pt x="1906498" y="351790"/>
                  </a:lnTo>
                  <a:lnTo>
                    <a:pt x="1899196" y="340360"/>
                  </a:lnTo>
                  <a:lnTo>
                    <a:pt x="1889569" y="326390"/>
                  </a:lnTo>
                  <a:lnTo>
                    <a:pt x="1880235" y="311150"/>
                  </a:lnTo>
                  <a:lnTo>
                    <a:pt x="1871129" y="297180"/>
                  </a:lnTo>
                  <a:lnTo>
                    <a:pt x="1862201" y="281940"/>
                  </a:lnTo>
                  <a:lnTo>
                    <a:pt x="1846402" y="259080"/>
                  </a:lnTo>
                  <a:lnTo>
                    <a:pt x="1841322" y="247650"/>
                  </a:lnTo>
                  <a:lnTo>
                    <a:pt x="1841906" y="246380"/>
                  </a:lnTo>
                  <a:lnTo>
                    <a:pt x="1845386" y="238760"/>
                  </a:lnTo>
                  <a:lnTo>
                    <a:pt x="1848459" y="237490"/>
                  </a:lnTo>
                  <a:lnTo>
                    <a:pt x="1901024" y="215900"/>
                  </a:lnTo>
                  <a:lnTo>
                    <a:pt x="1919224" y="207010"/>
                  </a:lnTo>
                  <a:lnTo>
                    <a:pt x="1929117" y="204470"/>
                  </a:lnTo>
                  <a:lnTo>
                    <a:pt x="1936978" y="205740"/>
                  </a:lnTo>
                  <a:lnTo>
                    <a:pt x="1942947" y="210820"/>
                  </a:lnTo>
                  <a:lnTo>
                    <a:pt x="1947151" y="219710"/>
                  </a:lnTo>
                  <a:lnTo>
                    <a:pt x="1954034" y="240030"/>
                  </a:lnTo>
                  <a:lnTo>
                    <a:pt x="1962543" y="259080"/>
                  </a:lnTo>
                  <a:lnTo>
                    <a:pt x="1972081" y="276860"/>
                  </a:lnTo>
                  <a:lnTo>
                    <a:pt x="1982089" y="294640"/>
                  </a:lnTo>
                  <a:lnTo>
                    <a:pt x="1987448" y="303530"/>
                  </a:lnTo>
                  <a:lnTo>
                    <a:pt x="1993328" y="313690"/>
                  </a:lnTo>
                  <a:lnTo>
                    <a:pt x="1999259" y="323850"/>
                  </a:lnTo>
                  <a:lnTo>
                    <a:pt x="2004834" y="334010"/>
                  </a:lnTo>
                  <a:lnTo>
                    <a:pt x="2008187" y="341630"/>
                  </a:lnTo>
                  <a:lnTo>
                    <a:pt x="2011032" y="347980"/>
                  </a:lnTo>
                  <a:lnTo>
                    <a:pt x="2013216" y="355600"/>
                  </a:lnTo>
                  <a:lnTo>
                    <a:pt x="2014613" y="361950"/>
                  </a:lnTo>
                  <a:lnTo>
                    <a:pt x="2014613" y="332968"/>
                  </a:lnTo>
                  <a:lnTo>
                    <a:pt x="2013800" y="331470"/>
                  </a:lnTo>
                  <a:lnTo>
                    <a:pt x="1999246" y="303530"/>
                  </a:lnTo>
                  <a:lnTo>
                    <a:pt x="1986394" y="275590"/>
                  </a:lnTo>
                  <a:lnTo>
                    <a:pt x="1974037" y="246380"/>
                  </a:lnTo>
                  <a:lnTo>
                    <a:pt x="1960981" y="217170"/>
                  </a:lnTo>
                  <a:lnTo>
                    <a:pt x="1956523" y="204470"/>
                  </a:lnTo>
                  <a:lnTo>
                    <a:pt x="1957057" y="195580"/>
                  </a:lnTo>
                  <a:lnTo>
                    <a:pt x="1962924" y="189230"/>
                  </a:lnTo>
                  <a:lnTo>
                    <a:pt x="1974392" y="182880"/>
                  </a:lnTo>
                  <a:lnTo>
                    <a:pt x="2003856" y="170180"/>
                  </a:lnTo>
                  <a:lnTo>
                    <a:pt x="2018068" y="163830"/>
                  </a:lnTo>
                  <a:lnTo>
                    <a:pt x="2031695" y="154940"/>
                  </a:lnTo>
                  <a:lnTo>
                    <a:pt x="2040597" y="151130"/>
                  </a:lnTo>
                  <a:lnTo>
                    <a:pt x="2047773" y="151130"/>
                  </a:lnTo>
                  <a:lnTo>
                    <a:pt x="2053742" y="156210"/>
                  </a:lnTo>
                  <a:lnTo>
                    <a:pt x="2059051" y="162560"/>
                  </a:lnTo>
                  <a:lnTo>
                    <a:pt x="2060270" y="163830"/>
                  </a:lnTo>
                  <a:lnTo>
                    <a:pt x="2061032" y="166370"/>
                  </a:lnTo>
                  <a:lnTo>
                    <a:pt x="2061565" y="168910"/>
                  </a:lnTo>
                  <a:lnTo>
                    <a:pt x="2071458" y="201930"/>
                  </a:lnTo>
                  <a:lnTo>
                    <a:pt x="2083904" y="234950"/>
                  </a:lnTo>
                  <a:lnTo>
                    <a:pt x="2098103" y="265430"/>
                  </a:lnTo>
                  <a:lnTo>
                    <a:pt x="2113242" y="297180"/>
                  </a:lnTo>
                  <a:lnTo>
                    <a:pt x="2116747" y="307340"/>
                  </a:lnTo>
                  <a:lnTo>
                    <a:pt x="2116747" y="277469"/>
                  </a:lnTo>
                  <a:lnTo>
                    <a:pt x="2109762" y="262890"/>
                  </a:lnTo>
                  <a:lnTo>
                    <a:pt x="2102078" y="242570"/>
                  </a:lnTo>
                  <a:lnTo>
                    <a:pt x="2095436" y="223520"/>
                  </a:lnTo>
                  <a:lnTo>
                    <a:pt x="2088603" y="204470"/>
                  </a:lnTo>
                  <a:lnTo>
                    <a:pt x="2082317" y="184150"/>
                  </a:lnTo>
                  <a:lnTo>
                    <a:pt x="2076272" y="163830"/>
                  </a:lnTo>
                  <a:lnTo>
                    <a:pt x="2072462" y="151130"/>
                  </a:lnTo>
                  <a:lnTo>
                    <a:pt x="2070176" y="143510"/>
                  </a:lnTo>
                  <a:lnTo>
                    <a:pt x="2067763" y="134620"/>
                  </a:lnTo>
                  <a:lnTo>
                    <a:pt x="2072017" y="130810"/>
                  </a:lnTo>
                  <a:lnTo>
                    <a:pt x="2077415" y="125730"/>
                  </a:lnTo>
                  <a:lnTo>
                    <a:pt x="2084806" y="120650"/>
                  </a:lnTo>
                  <a:lnTo>
                    <a:pt x="2092325" y="114300"/>
                  </a:lnTo>
                  <a:lnTo>
                    <a:pt x="2099056" y="107950"/>
                  </a:lnTo>
                  <a:lnTo>
                    <a:pt x="2104059" y="100330"/>
                  </a:lnTo>
                  <a:lnTo>
                    <a:pt x="2111502" y="106680"/>
                  </a:lnTo>
                  <a:lnTo>
                    <a:pt x="2114131" y="115570"/>
                  </a:lnTo>
                  <a:lnTo>
                    <a:pt x="2114715" y="123190"/>
                  </a:lnTo>
                  <a:lnTo>
                    <a:pt x="2116036" y="130810"/>
                  </a:lnTo>
                  <a:lnTo>
                    <a:pt x="2126069" y="160020"/>
                  </a:lnTo>
                  <a:lnTo>
                    <a:pt x="2135873" y="189230"/>
                  </a:lnTo>
                  <a:lnTo>
                    <a:pt x="2156206" y="246380"/>
                  </a:lnTo>
                  <a:lnTo>
                    <a:pt x="2159393" y="255270"/>
                  </a:lnTo>
                  <a:lnTo>
                    <a:pt x="2161578" y="262890"/>
                  </a:lnTo>
                  <a:lnTo>
                    <a:pt x="2161908" y="270510"/>
                  </a:lnTo>
                  <a:lnTo>
                    <a:pt x="2161908" y="219621"/>
                  </a:lnTo>
                  <a:lnTo>
                    <a:pt x="2138197" y="148590"/>
                  </a:lnTo>
                  <a:lnTo>
                    <a:pt x="2127402" y="105410"/>
                  </a:lnTo>
                  <a:lnTo>
                    <a:pt x="2126792" y="100330"/>
                  </a:lnTo>
                  <a:lnTo>
                    <a:pt x="2124799" y="83820"/>
                  </a:lnTo>
                  <a:lnTo>
                    <a:pt x="2125561" y="62230"/>
                  </a:lnTo>
                  <a:lnTo>
                    <a:pt x="2126704" y="39370"/>
                  </a:lnTo>
                  <a:lnTo>
                    <a:pt x="2122322" y="24130"/>
                  </a:lnTo>
                  <a:lnTo>
                    <a:pt x="2113407" y="15240"/>
                  </a:lnTo>
                  <a:lnTo>
                    <a:pt x="2110854" y="12700"/>
                  </a:lnTo>
                  <a:lnTo>
                    <a:pt x="2106714" y="10871"/>
                  </a:lnTo>
                  <a:lnTo>
                    <a:pt x="2106714" y="53340"/>
                  </a:lnTo>
                  <a:lnTo>
                    <a:pt x="2103793" y="69850"/>
                  </a:lnTo>
                  <a:lnTo>
                    <a:pt x="2081530" y="101600"/>
                  </a:lnTo>
                  <a:lnTo>
                    <a:pt x="2043811" y="129540"/>
                  </a:lnTo>
                  <a:lnTo>
                    <a:pt x="1999996" y="153670"/>
                  </a:lnTo>
                  <a:lnTo>
                    <a:pt x="1944204" y="181610"/>
                  </a:lnTo>
                  <a:lnTo>
                    <a:pt x="1882241" y="208280"/>
                  </a:lnTo>
                  <a:lnTo>
                    <a:pt x="1813382" y="228600"/>
                  </a:lnTo>
                  <a:lnTo>
                    <a:pt x="1757946" y="237490"/>
                  </a:lnTo>
                  <a:lnTo>
                    <a:pt x="1738388" y="236220"/>
                  </a:lnTo>
                  <a:lnTo>
                    <a:pt x="1721827" y="227330"/>
                  </a:lnTo>
                  <a:lnTo>
                    <a:pt x="1711502" y="210820"/>
                  </a:lnTo>
                  <a:lnTo>
                    <a:pt x="1709813" y="191770"/>
                  </a:lnTo>
                  <a:lnTo>
                    <a:pt x="1714347" y="171450"/>
                  </a:lnTo>
                  <a:lnTo>
                    <a:pt x="1723186" y="152400"/>
                  </a:lnTo>
                  <a:lnTo>
                    <a:pt x="1734413" y="137160"/>
                  </a:lnTo>
                  <a:lnTo>
                    <a:pt x="1727923" y="149860"/>
                  </a:lnTo>
                  <a:lnTo>
                    <a:pt x="1724863" y="166370"/>
                  </a:lnTo>
                  <a:lnTo>
                    <a:pt x="1739950" y="209550"/>
                  </a:lnTo>
                  <a:lnTo>
                    <a:pt x="1771065" y="219710"/>
                  </a:lnTo>
                  <a:lnTo>
                    <a:pt x="1787436" y="219710"/>
                  </a:lnTo>
                  <a:lnTo>
                    <a:pt x="1839061" y="208280"/>
                  </a:lnTo>
                  <a:lnTo>
                    <a:pt x="1846618" y="205740"/>
                  </a:lnTo>
                  <a:lnTo>
                    <a:pt x="1888197" y="191770"/>
                  </a:lnTo>
                  <a:lnTo>
                    <a:pt x="1935695" y="170180"/>
                  </a:lnTo>
                  <a:lnTo>
                    <a:pt x="1982406" y="147320"/>
                  </a:lnTo>
                  <a:lnTo>
                    <a:pt x="2015083" y="125730"/>
                  </a:lnTo>
                  <a:lnTo>
                    <a:pt x="2045030" y="101600"/>
                  </a:lnTo>
                  <a:lnTo>
                    <a:pt x="2076551" y="60960"/>
                  </a:lnTo>
                  <a:lnTo>
                    <a:pt x="2080742" y="36830"/>
                  </a:lnTo>
                  <a:lnTo>
                    <a:pt x="2068614" y="17780"/>
                  </a:lnTo>
                  <a:lnTo>
                    <a:pt x="2067001" y="15240"/>
                  </a:lnTo>
                  <a:lnTo>
                    <a:pt x="2103704" y="36830"/>
                  </a:lnTo>
                  <a:lnTo>
                    <a:pt x="2106714" y="53340"/>
                  </a:lnTo>
                  <a:lnTo>
                    <a:pt x="2106714" y="10871"/>
                  </a:lnTo>
                  <a:lnTo>
                    <a:pt x="2090750" y="3810"/>
                  </a:lnTo>
                  <a:lnTo>
                    <a:pt x="2068385" y="0"/>
                  </a:lnTo>
                  <a:lnTo>
                    <a:pt x="2064727" y="0"/>
                  </a:lnTo>
                  <a:lnTo>
                    <a:pt x="2064727" y="40640"/>
                  </a:lnTo>
                  <a:lnTo>
                    <a:pt x="2064245" y="48260"/>
                  </a:lnTo>
                  <a:lnTo>
                    <a:pt x="2041156" y="78740"/>
                  </a:lnTo>
                  <a:lnTo>
                    <a:pt x="2006536" y="110490"/>
                  </a:lnTo>
                  <a:lnTo>
                    <a:pt x="1971598" y="133350"/>
                  </a:lnTo>
                  <a:lnTo>
                    <a:pt x="1956015" y="140970"/>
                  </a:lnTo>
                  <a:lnTo>
                    <a:pt x="1940344" y="149860"/>
                  </a:lnTo>
                  <a:lnTo>
                    <a:pt x="1890687" y="172720"/>
                  </a:lnTo>
                  <a:lnTo>
                    <a:pt x="1820367" y="196850"/>
                  </a:lnTo>
                  <a:lnTo>
                    <a:pt x="1772564" y="205740"/>
                  </a:lnTo>
                  <a:lnTo>
                    <a:pt x="1762175" y="204470"/>
                  </a:lnTo>
                  <a:lnTo>
                    <a:pt x="1752815" y="200660"/>
                  </a:lnTo>
                  <a:lnTo>
                    <a:pt x="1744459" y="193040"/>
                  </a:lnTo>
                  <a:lnTo>
                    <a:pt x="1739150" y="182880"/>
                  </a:lnTo>
                  <a:lnTo>
                    <a:pt x="1738668" y="172720"/>
                  </a:lnTo>
                  <a:lnTo>
                    <a:pt x="1741322" y="162560"/>
                  </a:lnTo>
                  <a:lnTo>
                    <a:pt x="1745424" y="152400"/>
                  </a:lnTo>
                  <a:lnTo>
                    <a:pt x="1750860" y="140970"/>
                  </a:lnTo>
                  <a:lnTo>
                    <a:pt x="1753793" y="137160"/>
                  </a:lnTo>
                  <a:lnTo>
                    <a:pt x="1757705" y="132080"/>
                  </a:lnTo>
                  <a:lnTo>
                    <a:pt x="1809927" y="92710"/>
                  </a:lnTo>
                  <a:lnTo>
                    <a:pt x="1846694" y="72390"/>
                  </a:lnTo>
                  <a:lnTo>
                    <a:pt x="1884578" y="53340"/>
                  </a:lnTo>
                  <a:lnTo>
                    <a:pt x="1922894" y="36830"/>
                  </a:lnTo>
                  <a:lnTo>
                    <a:pt x="1978088" y="21590"/>
                  </a:lnTo>
                  <a:lnTo>
                    <a:pt x="2035098" y="17780"/>
                  </a:lnTo>
                  <a:lnTo>
                    <a:pt x="2043671" y="17780"/>
                  </a:lnTo>
                  <a:lnTo>
                    <a:pt x="2051316" y="20320"/>
                  </a:lnTo>
                  <a:lnTo>
                    <a:pt x="2057717" y="25400"/>
                  </a:lnTo>
                  <a:lnTo>
                    <a:pt x="2062594" y="33020"/>
                  </a:lnTo>
                  <a:lnTo>
                    <a:pt x="2064727" y="40640"/>
                  </a:lnTo>
                  <a:lnTo>
                    <a:pt x="2064727" y="0"/>
                  </a:lnTo>
                  <a:lnTo>
                    <a:pt x="2008505" y="0"/>
                  </a:lnTo>
                  <a:lnTo>
                    <a:pt x="1957273" y="8890"/>
                  </a:lnTo>
                  <a:lnTo>
                    <a:pt x="1905762" y="25400"/>
                  </a:lnTo>
                  <a:lnTo>
                    <a:pt x="1832330" y="57150"/>
                  </a:lnTo>
                  <a:lnTo>
                    <a:pt x="1811058" y="69850"/>
                  </a:lnTo>
                  <a:lnTo>
                    <a:pt x="1788972" y="85090"/>
                  </a:lnTo>
                  <a:lnTo>
                    <a:pt x="1766214" y="100330"/>
                  </a:lnTo>
                  <a:lnTo>
                    <a:pt x="1724253" y="129540"/>
                  </a:lnTo>
                  <a:lnTo>
                    <a:pt x="1693100" y="171450"/>
                  </a:lnTo>
                  <a:lnTo>
                    <a:pt x="1686928" y="203200"/>
                  </a:lnTo>
                  <a:lnTo>
                    <a:pt x="1690890" y="215900"/>
                  </a:lnTo>
                  <a:lnTo>
                    <a:pt x="1717306" y="243840"/>
                  </a:lnTo>
                  <a:lnTo>
                    <a:pt x="1736318" y="255270"/>
                  </a:lnTo>
                  <a:lnTo>
                    <a:pt x="1745805" y="260350"/>
                  </a:lnTo>
                  <a:lnTo>
                    <a:pt x="1796173" y="327660"/>
                  </a:lnTo>
                  <a:lnTo>
                    <a:pt x="1824228" y="372110"/>
                  </a:lnTo>
                  <a:lnTo>
                    <a:pt x="1852549" y="415290"/>
                  </a:lnTo>
                  <a:lnTo>
                    <a:pt x="1881238" y="458470"/>
                  </a:lnTo>
                  <a:lnTo>
                    <a:pt x="1910384" y="501650"/>
                  </a:lnTo>
                  <a:lnTo>
                    <a:pt x="1925091" y="523240"/>
                  </a:lnTo>
                  <a:lnTo>
                    <a:pt x="1954758" y="565150"/>
                  </a:lnTo>
                  <a:lnTo>
                    <a:pt x="1969414" y="586740"/>
                  </a:lnTo>
                  <a:lnTo>
                    <a:pt x="1984717" y="609600"/>
                  </a:lnTo>
                  <a:lnTo>
                    <a:pt x="2003132" y="635000"/>
                  </a:lnTo>
                  <a:lnTo>
                    <a:pt x="2025065" y="654050"/>
                  </a:lnTo>
                  <a:lnTo>
                    <a:pt x="2050897" y="661670"/>
                  </a:lnTo>
                  <a:lnTo>
                    <a:pt x="2105698" y="656590"/>
                  </a:lnTo>
                  <a:lnTo>
                    <a:pt x="2147481" y="642620"/>
                  </a:lnTo>
                  <a:lnTo>
                    <a:pt x="2158873" y="638810"/>
                  </a:lnTo>
                  <a:lnTo>
                    <a:pt x="2171446" y="632460"/>
                  </a:lnTo>
                  <a:lnTo>
                    <a:pt x="2209177" y="613410"/>
                  </a:lnTo>
                  <a:lnTo>
                    <a:pt x="2226500" y="601980"/>
                  </a:lnTo>
                  <a:lnTo>
                    <a:pt x="2255380" y="582930"/>
                  </a:lnTo>
                  <a:lnTo>
                    <a:pt x="2263660" y="575310"/>
                  </a:lnTo>
                  <a:lnTo>
                    <a:pt x="2270556" y="568960"/>
                  </a:lnTo>
                  <a:lnTo>
                    <a:pt x="2281859" y="548640"/>
                  </a:lnTo>
                  <a:lnTo>
                    <a:pt x="2285733" y="525780"/>
                  </a:lnTo>
                  <a:close/>
                </a:path>
              </a:pathLst>
            </a:custGeom>
            <a:solidFill>
              <a:srgbClr val="145770"/>
            </a:solidFill>
          </p:spPr>
          <p:txBody>
            <a:bodyPr wrap="square" lIns="0" tIns="0" rIns="0" bIns="0" rtlCol="0"/>
            <a:lstStyle/>
            <a:p>
              <a:pPr defTabSz="685800" hangingPunct="1"/>
              <a:endParaRPr sz="1350">
                <a:solidFill>
                  <a:sysClr val="windowText" lastClr="000000"/>
                </a:solidFill>
              </a:endParaRPr>
            </a:p>
          </p:txBody>
        </p:sp>
        <p:pic>
          <p:nvPicPr>
            <p:cNvPr id="47" name="object 47"/>
            <p:cNvPicPr/>
            <p:nvPr/>
          </p:nvPicPr>
          <p:blipFill>
            <a:blip r:embed="rId14" cstate="print"/>
            <a:stretch>
              <a:fillRect/>
            </a:stretch>
          </p:blipFill>
          <p:spPr>
            <a:xfrm>
              <a:off x="684721" y="8712206"/>
              <a:ext cx="389831" cy="135496"/>
            </a:xfrm>
            <a:prstGeom prst="rect">
              <a:avLst/>
            </a:prstGeom>
          </p:spPr>
        </p:pic>
        <p:pic>
          <p:nvPicPr>
            <p:cNvPr id="48" name="object 48"/>
            <p:cNvPicPr/>
            <p:nvPr/>
          </p:nvPicPr>
          <p:blipFill>
            <a:blip r:embed="rId15" cstate="print"/>
            <a:stretch>
              <a:fillRect/>
            </a:stretch>
          </p:blipFill>
          <p:spPr>
            <a:xfrm>
              <a:off x="1094191" y="8749324"/>
              <a:ext cx="350323" cy="98386"/>
            </a:xfrm>
            <a:prstGeom prst="rect">
              <a:avLst/>
            </a:prstGeom>
          </p:spPr>
        </p:pic>
        <p:pic>
          <p:nvPicPr>
            <p:cNvPr id="49" name="object 49"/>
            <p:cNvPicPr/>
            <p:nvPr/>
          </p:nvPicPr>
          <p:blipFill>
            <a:blip r:embed="rId16" cstate="print"/>
            <a:stretch>
              <a:fillRect/>
            </a:stretch>
          </p:blipFill>
          <p:spPr>
            <a:xfrm>
              <a:off x="1469082" y="8712207"/>
              <a:ext cx="409209" cy="135501"/>
            </a:xfrm>
            <a:prstGeom prst="rect">
              <a:avLst/>
            </a:prstGeom>
          </p:spPr>
        </p:pic>
        <p:pic>
          <p:nvPicPr>
            <p:cNvPr id="50" name="object 50"/>
            <p:cNvPicPr/>
            <p:nvPr/>
          </p:nvPicPr>
          <p:blipFill>
            <a:blip r:embed="rId17" cstate="print"/>
            <a:stretch>
              <a:fillRect/>
            </a:stretch>
          </p:blipFill>
          <p:spPr>
            <a:xfrm>
              <a:off x="424835" y="8674283"/>
              <a:ext cx="203217" cy="203213"/>
            </a:xfrm>
            <a:prstGeom prst="rect">
              <a:avLst/>
            </a:prstGeom>
          </p:spPr>
        </p:pic>
      </p:grpSp>
      <p:sp>
        <p:nvSpPr>
          <p:cNvPr id="51" name="object 51"/>
          <p:cNvSpPr txBox="1"/>
          <p:nvPr/>
        </p:nvSpPr>
        <p:spPr>
          <a:xfrm>
            <a:off x="5197935" y="1212436"/>
            <a:ext cx="454343" cy="458780"/>
          </a:xfrm>
          <a:prstGeom prst="rect">
            <a:avLst/>
          </a:prstGeom>
        </p:spPr>
        <p:txBody>
          <a:bodyPr vert="horz" wrap="square" lIns="0" tIns="8573" rIns="0" bIns="0" rtlCol="0">
            <a:spAutoFit/>
          </a:bodyPr>
          <a:lstStyle/>
          <a:p>
            <a:pPr marL="9525" defTabSz="685800" hangingPunct="1">
              <a:spcBef>
                <a:spcPts val="68"/>
              </a:spcBef>
            </a:pPr>
            <a:r>
              <a:rPr sz="2925" b="1" spc="-19" dirty="0">
                <a:solidFill>
                  <a:srgbClr val="004158"/>
                </a:solidFill>
                <a:latin typeface="Gilroy-Black"/>
                <a:cs typeface="Gilroy-Black"/>
              </a:rPr>
              <a:t>50</a:t>
            </a:r>
            <a:endParaRPr sz="2925">
              <a:solidFill>
                <a:sysClr val="windowText" lastClr="000000"/>
              </a:solidFill>
              <a:latin typeface="Gilroy-Black"/>
              <a:cs typeface="Gilroy-Black"/>
            </a:endParaRPr>
          </a:p>
        </p:txBody>
      </p:sp>
      <p:sp>
        <p:nvSpPr>
          <p:cNvPr id="52" name="object 52"/>
          <p:cNvSpPr txBox="1"/>
          <p:nvPr/>
        </p:nvSpPr>
        <p:spPr>
          <a:xfrm>
            <a:off x="5634181" y="1176385"/>
            <a:ext cx="212408" cy="322684"/>
          </a:xfrm>
          <a:prstGeom prst="rect">
            <a:avLst/>
          </a:prstGeom>
        </p:spPr>
        <p:txBody>
          <a:bodyPr vert="horz" wrap="square" lIns="0" tIns="10953" rIns="0" bIns="0" rtlCol="0">
            <a:spAutoFit/>
          </a:bodyPr>
          <a:lstStyle/>
          <a:p>
            <a:pPr marL="9525" defTabSz="685800" hangingPunct="1">
              <a:spcBef>
                <a:spcPts val="86"/>
              </a:spcBef>
            </a:pPr>
            <a:r>
              <a:rPr sz="2025" b="1" spc="8" dirty="0">
                <a:solidFill>
                  <a:srgbClr val="004158"/>
                </a:solidFill>
                <a:latin typeface="Gilroy-SemiBold"/>
                <a:cs typeface="Gilroy-SemiBold"/>
              </a:rPr>
              <a:t>%</a:t>
            </a:r>
            <a:endParaRPr sz="2025" dirty="0">
              <a:solidFill>
                <a:sysClr val="windowText" lastClr="000000"/>
              </a:solidFill>
              <a:latin typeface="Gilroy-SemiBold"/>
              <a:cs typeface="Gilroy-SemiBold"/>
            </a:endParaRPr>
          </a:p>
        </p:txBody>
      </p:sp>
      <p:sp>
        <p:nvSpPr>
          <p:cNvPr id="53" name="object 53"/>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a:solidFill>
                <a:sysClr val="windowText" lastClr="000000"/>
              </a:solidFill>
              <a:latin typeface="Gilroy-Black"/>
              <a:cs typeface="Gilroy-Black"/>
            </a:endParaRPr>
          </a:p>
        </p:txBody>
      </p:sp>
      <p:grpSp>
        <p:nvGrpSpPr>
          <p:cNvPr id="54" name="object 54"/>
          <p:cNvGrpSpPr/>
          <p:nvPr/>
        </p:nvGrpSpPr>
        <p:grpSpPr>
          <a:xfrm>
            <a:off x="10401302" y="342895"/>
            <a:ext cx="311468" cy="311468"/>
            <a:chOff x="13868403" y="457194"/>
            <a:chExt cx="415290" cy="415290"/>
          </a:xfrm>
        </p:grpSpPr>
        <p:pic>
          <p:nvPicPr>
            <p:cNvPr id="55" name="object 55"/>
            <p:cNvPicPr/>
            <p:nvPr/>
          </p:nvPicPr>
          <p:blipFill>
            <a:blip r:embed="rId18" cstate="print"/>
            <a:stretch>
              <a:fillRect/>
            </a:stretch>
          </p:blipFill>
          <p:spPr>
            <a:xfrm>
              <a:off x="14033415" y="556596"/>
              <a:ext cx="84696" cy="84683"/>
            </a:xfrm>
            <a:prstGeom prst="rect">
              <a:avLst/>
            </a:prstGeom>
          </p:spPr>
        </p:pic>
        <p:sp>
          <p:nvSpPr>
            <p:cNvPr id="56" name="object 56"/>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45C0AE"/>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B364A9D-960C-2E43-B023-EC7F5CE6F6AD}"/>
              </a:ext>
            </a:extLst>
          </p:cNvPr>
          <p:cNvSpPr>
            <a:spLocks noGrp="1"/>
          </p:cNvSpPr>
          <p:nvPr>
            <p:ph type="body" sz="quarter" idx="10"/>
          </p:nvPr>
        </p:nvSpPr>
        <p:spPr/>
        <p:txBody>
          <a:bodyPr>
            <a:normAutofit lnSpcReduction="10000"/>
          </a:bodyPr>
          <a:lstStyle/>
          <a:p>
            <a:r>
              <a:rPr lang="en-US"/>
              <a:t>Lesson 3</a:t>
            </a:r>
          </a:p>
        </p:txBody>
      </p:sp>
      <p:sp>
        <p:nvSpPr>
          <p:cNvPr id="3" name="Text Placeholder 2">
            <a:extLst>
              <a:ext uri="{FF2B5EF4-FFF2-40B4-BE49-F238E27FC236}">
                <a16:creationId xmlns:a16="http://schemas.microsoft.com/office/drawing/2014/main" id="{184882A6-0CA0-D34A-9EBE-823516A55AE8}"/>
              </a:ext>
            </a:extLst>
          </p:cNvPr>
          <p:cNvSpPr>
            <a:spLocks noGrp="1"/>
          </p:cNvSpPr>
          <p:nvPr>
            <p:ph type="body" sz="quarter" idx="11"/>
          </p:nvPr>
        </p:nvSpPr>
        <p:spPr>
          <a:xfrm>
            <a:off x="448254" y="3886661"/>
            <a:ext cx="4743508" cy="2481482"/>
          </a:xfrm>
        </p:spPr>
        <p:txBody>
          <a:bodyPr>
            <a:normAutofit/>
          </a:bodyPr>
          <a:lstStyle/>
          <a:p>
            <a:r>
              <a:rPr lang="en-GB" dirty="0"/>
              <a:t>How do we reduce, reuse, and refuse plastic products? </a:t>
            </a:r>
            <a:endParaRPr lang="en-US" dirty="0"/>
          </a:p>
        </p:txBody>
      </p:sp>
      <p:sp>
        <p:nvSpPr>
          <p:cNvPr id="4" name="Text Placeholder 3">
            <a:extLst>
              <a:ext uri="{FF2B5EF4-FFF2-40B4-BE49-F238E27FC236}">
                <a16:creationId xmlns:a16="http://schemas.microsoft.com/office/drawing/2014/main" id="{4B97C244-65EB-B84D-83C2-EA0659FF035F}"/>
              </a:ext>
            </a:extLst>
          </p:cNvPr>
          <p:cNvSpPr>
            <a:spLocks noGrp="1"/>
          </p:cNvSpPr>
          <p:nvPr>
            <p:ph type="body" sz="quarter" idx="12"/>
          </p:nvPr>
        </p:nvSpPr>
        <p:spPr>
          <a:xfrm>
            <a:off x="437627" y="236032"/>
            <a:ext cx="1737280" cy="292537"/>
          </a:xfrm>
          <a:solidFill>
            <a:srgbClr val="A0D0DC"/>
          </a:solidFill>
        </p:spPr>
        <p:txBody>
          <a:bodyPr>
            <a:noAutofit/>
          </a:bodyPr>
          <a:lstStyle/>
          <a:p>
            <a:pPr>
              <a:lnSpc>
                <a:spcPct val="110000"/>
              </a:lnSpc>
              <a:spcBef>
                <a:spcPts val="0"/>
              </a:spcBef>
            </a:pPr>
            <a:r>
              <a:rPr lang="en-US" dirty="0"/>
              <a:t>Ocean </a:t>
            </a:r>
            <a:r>
              <a:rPr lang="en-US" dirty="0" err="1"/>
              <a:t>Plastis</a:t>
            </a:r>
            <a:endParaRPr lang="en-US" dirty="0"/>
          </a:p>
        </p:txBody>
      </p:sp>
      <p:sp>
        <p:nvSpPr>
          <p:cNvPr id="5" name="Text Placeholder 4">
            <a:extLst>
              <a:ext uri="{FF2B5EF4-FFF2-40B4-BE49-F238E27FC236}">
                <a16:creationId xmlns:a16="http://schemas.microsoft.com/office/drawing/2014/main" id="{A5221FF7-FAC9-274F-8A9D-930A8BEA0337}"/>
              </a:ext>
            </a:extLst>
          </p:cNvPr>
          <p:cNvSpPr>
            <a:spLocks noGrp="1"/>
          </p:cNvSpPr>
          <p:nvPr>
            <p:ph type="body" sz="quarter" idx="13"/>
          </p:nvPr>
        </p:nvSpPr>
        <p:spPr>
          <a:xfrm>
            <a:off x="437627" y="601514"/>
            <a:ext cx="1800000" cy="156984"/>
          </a:xfrm>
          <a:solidFill>
            <a:srgbClr val="A0D0DC"/>
          </a:solidFill>
        </p:spPr>
        <p:txBody>
          <a:bodyPr>
            <a:noAutofit/>
          </a:bodyPr>
          <a:lstStyle/>
          <a:p>
            <a:r>
              <a:rPr lang="en-US" dirty="0"/>
              <a:t>Design and Technology | 11-14</a:t>
            </a:r>
          </a:p>
        </p:txBody>
      </p:sp>
      <p:sp>
        <p:nvSpPr>
          <p:cNvPr id="6" name="Oval 5">
            <a:extLst>
              <a:ext uri="{FF2B5EF4-FFF2-40B4-BE49-F238E27FC236}">
                <a16:creationId xmlns:a16="http://schemas.microsoft.com/office/drawing/2014/main" id="{055DDDC1-03D1-7F46-9B61-BFB7D2463259}"/>
              </a:ext>
            </a:extLst>
          </p:cNvPr>
          <p:cNvSpPr/>
          <p:nvPr/>
        </p:nvSpPr>
        <p:spPr>
          <a:xfrm>
            <a:off x="5191761" y="-1109609"/>
            <a:ext cx="8233627" cy="7850651"/>
          </a:xfrm>
          <a:prstGeom prst="ellipse">
            <a:avLst/>
          </a:prstGeom>
          <a:blipFill>
            <a:blip r:embed="rId2"/>
            <a:stretch>
              <a:fillRect l="-1453" t="942" r="671"/>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defTabSz="457200"/>
            <a:endParaRPr lang="en-US" sz="1800"/>
          </a:p>
        </p:txBody>
      </p:sp>
      <p:pic>
        <p:nvPicPr>
          <p:cNvPr id="7" name="Picture 6">
            <a:extLst>
              <a:ext uri="{FF2B5EF4-FFF2-40B4-BE49-F238E27FC236}">
                <a16:creationId xmlns:a16="http://schemas.microsoft.com/office/drawing/2014/main" id="{412EA074-3E80-3047-003D-0B05FD29E3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8253" y="1052905"/>
            <a:ext cx="1726654" cy="639826"/>
          </a:xfrm>
          <a:prstGeom prst="rect">
            <a:avLst/>
          </a:prstGeom>
        </p:spPr>
      </p:pic>
    </p:spTree>
    <p:extLst>
      <p:ext uri="{BB962C8B-B14F-4D97-AF65-F5344CB8AC3E}">
        <p14:creationId xmlns:p14="http://schemas.microsoft.com/office/powerpoint/2010/main" val="271299409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7CD11-D9F8-DF46-8DE2-0A84D496BAC5}"/>
              </a:ext>
            </a:extLst>
          </p:cNvPr>
          <p:cNvSpPr>
            <a:spLocks noGrp="1"/>
          </p:cNvSpPr>
          <p:nvPr>
            <p:ph type="title"/>
          </p:nvPr>
        </p:nvSpPr>
        <p:spPr>
          <a:xfrm>
            <a:off x="7607770" y="404105"/>
            <a:ext cx="4156075" cy="273845"/>
          </a:xfrm>
        </p:spPr>
        <p:txBody>
          <a:bodyPr/>
          <a:lstStyle/>
          <a:p>
            <a:r>
              <a:rPr lang="en-US" dirty="0"/>
              <a:t>Lesson 3: How do we reduce, reuse, and refuse plastic products? </a:t>
            </a:r>
          </a:p>
        </p:txBody>
      </p:sp>
      <p:sp>
        <p:nvSpPr>
          <p:cNvPr id="4" name="Text Placeholder 3">
            <a:extLst>
              <a:ext uri="{FF2B5EF4-FFF2-40B4-BE49-F238E27FC236}">
                <a16:creationId xmlns:a16="http://schemas.microsoft.com/office/drawing/2014/main" id="{3E580031-1FDA-AB45-A636-04346B50202E}"/>
              </a:ext>
            </a:extLst>
          </p:cNvPr>
          <p:cNvSpPr>
            <a:spLocks noGrp="1"/>
          </p:cNvSpPr>
          <p:nvPr>
            <p:ph type="body" sz="quarter" idx="11"/>
          </p:nvPr>
        </p:nvSpPr>
        <p:spPr>
          <a:xfrm>
            <a:off x="427697" y="1435835"/>
            <a:ext cx="4140468" cy="1404709"/>
          </a:xfrm>
        </p:spPr>
        <p:txBody>
          <a:bodyPr/>
          <a:lstStyle/>
          <a:p>
            <a:r>
              <a:rPr lang="en-US" dirty="0"/>
              <a:t>Ocean Plastics</a:t>
            </a:r>
          </a:p>
          <a:p>
            <a:r>
              <a:rPr lang="en-US" dirty="0"/>
              <a:t>Design and Technology</a:t>
            </a:r>
          </a:p>
        </p:txBody>
      </p:sp>
      <p:sp>
        <p:nvSpPr>
          <p:cNvPr id="6" name="Text Placeholder 5">
            <a:extLst>
              <a:ext uri="{FF2B5EF4-FFF2-40B4-BE49-F238E27FC236}">
                <a16:creationId xmlns:a16="http://schemas.microsoft.com/office/drawing/2014/main" id="{F09C0F64-C1C6-8C46-AC2B-1BA109FF298E}"/>
              </a:ext>
            </a:extLst>
          </p:cNvPr>
          <p:cNvSpPr>
            <a:spLocks noGrp="1"/>
          </p:cNvSpPr>
          <p:nvPr>
            <p:ph type="body" sz="quarter" idx="13"/>
          </p:nvPr>
        </p:nvSpPr>
        <p:spPr>
          <a:ln>
            <a:noFill/>
          </a:ln>
        </p:spPr>
        <p:txBody>
          <a:bodyPr/>
          <a:lstStyle/>
          <a:p>
            <a:r>
              <a:rPr lang="en-US" sz="1800"/>
              <a:t>How do we reduce reuse and refuse plastic products?</a:t>
            </a:r>
          </a:p>
        </p:txBody>
      </p:sp>
      <p:sp>
        <p:nvSpPr>
          <p:cNvPr id="8" name="Text Placeholder 7">
            <a:extLst>
              <a:ext uri="{FF2B5EF4-FFF2-40B4-BE49-F238E27FC236}">
                <a16:creationId xmlns:a16="http://schemas.microsoft.com/office/drawing/2014/main" id="{E299A568-83BF-C345-A026-FF011DEC7B6B}"/>
              </a:ext>
            </a:extLst>
          </p:cNvPr>
          <p:cNvSpPr>
            <a:spLocks noGrp="1"/>
          </p:cNvSpPr>
          <p:nvPr>
            <p:ph type="body" sz="quarter" idx="15"/>
          </p:nvPr>
        </p:nvSpPr>
        <p:spPr>
          <a:ln>
            <a:noFill/>
          </a:ln>
        </p:spPr>
        <p:txBody>
          <a:bodyPr/>
          <a:lstStyle/>
          <a:p>
            <a:r>
              <a:rPr lang="en-US" sz="1800"/>
              <a:t>Can redesigning products help?</a:t>
            </a:r>
          </a:p>
        </p:txBody>
      </p:sp>
      <p:sp>
        <p:nvSpPr>
          <p:cNvPr id="9" name="Text Placeholder 8">
            <a:extLst>
              <a:ext uri="{FF2B5EF4-FFF2-40B4-BE49-F238E27FC236}">
                <a16:creationId xmlns:a16="http://schemas.microsoft.com/office/drawing/2014/main" id="{78FA819F-4BF9-D647-AC28-30E48B90A3A1}"/>
              </a:ext>
            </a:extLst>
          </p:cNvPr>
          <p:cNvSpPr>
            <a:spLocks noGrp="1"/>
          </p:cNvSpPr>
          <p:nvPr>
            <p:ph type="body" sz="quarter" idx="16"/>
          </p:nvPr>
        </p:nvSpPr>
        <p:spPr>
          <a:ln>
            <a:noFill/>
          </a:ln>
        </p:spPr>
        <p:txBody>
          <a:bodyPr/>
          <a:lstStyle/>
          <a:p>
            <a:r>
              <a:rPr lang="en-US" sz="1800"/>
              <a:t>Design Task </a:t>
            </a:r>
          </a:p>
        </p:txBody>
      </p:sp>
      <p:sp>
        <p:nvSpPr>
          <p:cNvPr id="10" name="Text Placeholder 9">
            <a:extLst>
              <a:ext uri="{FF2B5EF4-FFF2-40B4-BE49-F238E27FC236}">
                <a16:creationId xmlns:a16="http://schemas.microsoft.com/office/drawing/2014/main" id="{67466B9D-6809-9C48-9584-990213A98212}"/>
              </a:ext>
            </a:extLst>
          </p:cNvPr>
          <p:cNvSpPr>
            <a:spLocks noGrp="1"/>
          </p:cNvSpPr>
          <p:nvPr>
            <p:ph type="body" sz="quarter" idx="17"/>
          </p:nvPr>
        </p:nvSpPr>
        <p:spPr>
          <a:ln>
            <a:noFill/>
          </a:ln>
        </p:spPr>
        <p:txBody>
          <a:bodyPr/>
          <a:lstStyle/>
          <a:p>
            <a:r>
              <a:rPr lang="en-US" sz="1800"/>
              <a:t>Should we repair?</a:t>
            </a:r>
          </a:p>
        </p:txBody>
      </p:sp>
      <p:sp>
        <p:nvSpPr>
          <p:cNvPr id="12" name="Text Placeholder 11">
            <a:extLst>
              <a:ext uri="{FF2B5EF4-FFF2-40B4-BE49-F238E27FC236}">
                <a16:creationId xmlns:a16="http://schemas.microsoft.com/office/drawing/2014/main" id="{1DB1B636-33BF-074D-B131-8FCC58AA5BF9}"/>
              </a:ext>
            </a:extLst>
          </p:cNvPr>
          <p:cNvSpPr>
            <a:spLocks noGrp="1"/>
          </p:cNvSpPr>
          <p:nvPr>
            <p:ph type="body" sz="quarter" idx="18"/>
          </p:nvPr>
        </p:nvSpPr>
        <p:spPr>
          <a:ln>
            <a:noFill/>
          </a:ln>
        </p:spPr>
        <p:txBody>
          <a:bodyPr/>
          <a:lstStyle/>
          <a:p>
            <a:r>
              <a:rPr lang="en-US" sz="1800"/>
              <a:t>What can we do to reduce ocean plastic pollution? </a:t>
            </a:r>
          </a:p>
        </p:txBody>
      </p:sp>
      <p:sp>
        <p:nvSpPr>
          <p:cNvPr id="13" name="Text Placeholder 12">
            <a:extLst>
              <a:ext uri="{FF2B5EF4-FFF2-40B4-BE49-F238E27FC236}">
                <a16:creationId xmlns:a16="http://schemas.microsoft.com/office/drawing/2014/main" id="{66518BD7-D687-A14C-B50C-3D6F3D1CBFDE}"/>
              </a:ext>
            </a:extLst>
          </p:cNvPr>
          <p:cNvSpPr>
            <a:spLocks noGrp="1"/>
          </p:cNvSpPr>
          <p:nvPr>
            <p:ph type="body" sz="quarter" idx="19"/>
          </p:nvPr>
        </p:nvSpPr>
        <p:spPr>
          <a:ln>
            <a:noFill/>
          </a:ln>
        </p:spPr>
        <p:txBody>
          <a:bodyPr/>
          <a:lstStyle/>
          <a:p>
            <a:r>
              <a:rPr lang="en-US" sz="1800"/>
              <a:t>Why should we recycle?</a:t>
            </a:r>
          </a:p>
        </p:txBody>
      </p:sp>
      <p:pic>
        <p:nvPicPr>
          <p:cNvPr id="11" name="Picture 10">
            <a:extLst>
              <a:ext uri="{FF2B5EF4-FFF2-40B4-BE49-F238E27FC236}">
                <a16:creationId xmlns:a16="http://schemas.microsoft.com/office/drawing/2014/main" id="{C0079903-81CE-4E35-A797-48A65339C33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7697" y="412246"/>
            <a:ext cx="1269363" cy="470373"/>
          </a:xfrm>
          <a:prstGeom prst="rect">
            <a:avLst/>
          </a:prstGeom>
        </p:spPr>
      </p:pic>
    </p:spTree>
    <p:extLst>
      <p:ext uri="{BB962C8B-B14F-4D97-AF65-F5344CB8AC3E}">
        <p14:creationId xmlns:p14="http://schemas.microsoft.com/office/powerpoint/2010/main" val="88746359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F0EDB-3BF1-40C1-868B-19CF4EF4C047}"/>
              </a:ext>
            </a:extLst>
          </p:cNvPr>
          <p:cNvSpPr>
            <a:spLocks noGrp="1"/>
          </p:cNvSpPr>
          <p:nvPr>
            <p:ph type="title"/>
          </p:nvPr>
        </p:nvSpPr>
        <p:spPr>
          <a:xfrm>
            <a:off x="7623211" y="415062"/>
            <a:ext cx="4184650" cy="273845"/>
          </a:xfrm>
        </p:spPr>
        <p:txBody>
          <a:bodyPr/>
          <a:lstStyle/>
          <a:p>
            <a:r>
              <a:rPr lang="en-US" dirty="0"/>
              <a:t>Lesson 3: How do we reduce, reuse, and refuse plastic products? </a:t>
            </a:r>
            <a:endParaRPr lang="en-GB" dirty="0"/>
          </a:p>
        </p:txBody>
      </p:sp>
      <p:sp>
        <p:nvSpPr>
          <p:cNvPr id="3" name="Text Placeholder 2">
            <a:extLst>
              <a:ext uri="{FF2B5EF4-FFF2-40B4-BE49-F238E27FC236}">
                <a16:creationId xmlns:a16="http://schemas.microsoft.com/office/drawing/2014/main" id="{575A842F-46A4-4D1B-BF55-0C411BA0E83E}"/>
              </a:ext>
            </a:extLst>
          </p:cNvPr>
          <p:cNvSpPr>
            <a:spLocks noGrp="1"/>
          </p:cNvSpPr>
          <p:nvPr>
            <p:ph type="body" sz="quarter" idx="11"/>
          </p:nvPr>
        </p:nvSpPr>
        <p:spPr>
          <a:xfrm>
            <a:off x="1436568" y="2056905"/>
            <a:ext cx="9318863" cy="2281237"/>
          </a:xfrm>
        </p:spPr>
        <p:txBody>
          <a:bodyPr/>
          <a:lstStyle/>
          <a:p>
            <a:pPr lvl="0">
              <a:lnSpc>
                <a:spcPct val="150000"/>
              </a:lnSpc>
            </a:pPr>
            <a:r>
              <a:rPr lang="en-US" dirty="0"/>
              <a:t>Describe world population trend from a graph</a:t>
            </a:r>
            <a:endParaRPr lang="en-GB" dirty="0"/>
          </a:p>
          <a:p>
            <a:pPr lvl="0">
              <a:lnSpc>
                <a:spcPct val="150000"/>
              </a:lnSpc>
            </a:pPr>
            <a:r>
              <a:rPr lang="en-GB" dirty="0"/>
              <a:t>Recognise resources as finite</a:t>
            </a:r>
          </a:p>
          <a:p>
            <a:pPr lvl="0">
              <a:lnSpc>
                <a:spcPct val="150000"/>
              </a:lnSpc>
            </a:pPr>
            <a:r>
              <a:rPr lang="en-GB" dirty="0"/>
              <a:t>Describe examples of how to reduce, reuse, and refuse, and their role in a circular economy.</a:t>
            </a:r>
          </a:p>
          <a:p>
            <a:pPr lvl="0">
              <a:lnSpc>
                <a:spcPct val="150000"/>
              </a:lnSpc>
            </a:pPr>
            <a:r>
              <a:rPr lang="en-GB" dirty="0"/>
              <a:t>Interpret data and identify trends</a:t>
            </a:r>
          </a:p>
          <a:p>
            <a:pPr lvl="0">
              <a:lnSpc>
                <a:spcPct val="150000"/>
              </a:lnSpc>
            </a:pPr>
            <a:r>
              <a:rPr lang="en-GB" dirty="0"/>
              <a:t>Create a design for a new product</a:t>
            </a:r>
          </a:p>
          <a:p>
            <a:pPr marL="0" indent="0">
              <a:buNone/>
            </a:pPr>
            <a:endParaRPr lang="en-GB" dirty="0"/>
          </a:p>
        </p:txBody>
      </p:sp>
      <p:pic>
        <p:nvPicPr>
          <p:cNvPr id="5" name="Picture 4">
            <a:extLst>
              <a:ext uri="{FF2B5EF4-FFF2-40B4-BE49-F238E27FC236}">
                <a16:creationId xmlns:a16="http://schemas.microsoft.com/office/drawing/2014/main" id="{95B47040-1597-404F-881C-8590C0F906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7953" y="316799"/>
            <a:ext cx="1269363" cy="470373"/>
          </a:xfrm>
          <a:prstGeom prst="rect">
            <a:avLst/>
          </a:prstGeom>
        </p:spPr>
      </p:pic>
    </p:spTree>
    <p:extLst>
      <p:ext uri="{BB962C8B-B14F-4D97-AF65-F5344CB8AC3E}">
        <p14:creationId xmlns:p14="http://schemas.microsoft.com/office/powerpoint/2010/main" val="2749296300"/>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D6954-5D5B-4EEB-8E5D-8C5DC9763E49}"/>
              </a:ext>
            </a:extLst>
          </p:cNvPr>
          <p:cNvSpPr>
            <a:spLocks noGrp="1"/>
          </p:cNvSpPr>
          <p:nvPr>
            <p:ph type="title"/>
          </p:nvPr>
        </p:nvSpPr>
        <p:spPr>
          <a:xfrm>
            <a:off x="7724791" y="393456"/>
            <a:ext cx="4175539" cy="273845"/>
          </a:xfrm>
        </p:spPr>
        <p:txBody>
          <a:bodyPr/>
          <a:lstStyle/>
          <a:p>
            <a:r>
              <a:rPr lang="en-US" dirty="0"/>
              <a:t>Lesson 3: How do we reduce, reuse, and refuse plastic products? </a:t>
            </a:r>
            <a:endParaRPr lang="en-GB" dirty="0"/>
          </a:p>
        </p:txBody>
      </p:sp>
      <p:sp>
        <p:nvSpPr>
          <p:cNvPr id="3" name="Text Placeholder 2">
            <a:extLst>
              <a:ext uri="{FF2B5EF4-FFF2-40B4-BE49-F238E27FC236}">
                <a16:creationId xmlns:a16="http://schemas.microsoft.com/office/drawing/2014/main" id="{3D8FD683-811D-4A51-8D13-C122261F4367}"/>
              </a:ext>
            </a:extLst>
          </p:cNvPr>
          <p:cNvSpPr>
            <a:spLocks noGrp="1"/>
          </p:cNvSpPr>
          <p:nvPr>
            <p:ph type="body" sz="quarter" idx="10"/>
          </p:nvPr>
        </p:nvSpPr>
        <p:spPr>
          <a:xfrm>
            <a:off x="480593" y="950003"/>
            <a:ext cx="8384560" cy="1102949"/>
          </a:xfrm>
        </p:spPr>
        <p:txBody>
          <a:bodyPr/>
          <a:lstStyle/>
          <a:p>
            <a:r>
              <a:rPr lang="en-US" dirty="0"/>
              <a:t>Buzz( talk) Stations</a:t>
            </a:r>
            <a:endParaRPr lang="en-GB" dirty="0"/>
          </a:p>
        </p:txBody>
      </p:sp>
      <p:sp>
        <p:nvSpPr>
          <p:cNvPr id="4" name="Text Placeholder 3">
            <a:extLst>
              <a:ext uri="{FF2B5EF4-FFF2-40B4-BE49-F238E27FC236}">
                <a16:creationId xmlns:a16="http://schemas.microsoft.com/office/drawing/2014/main" id="{568533B8-C120-41D3-8762-0AF1469B0EA9}"/>
              </a:ext>
            </a:extLst>
          </p:cNvPr>
          <p:cNvSpPr>
            <a:spLocks noGrp="1"/>
          </p:cNvSpPr>
          <p:nvPr>
            <p:ph type="body" sz="quarter" idx="11"/>
          </p:nvPr>
        </p:nvSpPr>
        <p:spPr>
          <a:xfrm>
            <a:off x="480593" y="1544084"/>
            <a:ext cx="11570994" cy="2281236"/>
          </a:xfrm>
        </p:spPr>
        <p:txBody>
          <a:bodyPr/>
          <a:lstStyle/>
          <a:p>
            <a:r>
              <a:rPr lang="en-US" dirty="0"/>
              <a:t>There are 5 stations with examples of products, or company schemes, which recycle, reduce, reuse, and refuse. </a:t>
            </a:r>
          </a:p>
          <a:p>
            <a:r>
              <a:rPr lang="en-US" dirty="0"/>
              <a:t>In groups you will go to each station. Discuss the points below. </a:t>
            </a:r>
            <a:endParaRPr lang="en-GB" dirty="0"/>
          </a:p>
        </p:txBody>
      </p:sp>
      <p:pic>
        <p:nvPicPr>
          <p:cNvPr id="5" name="Picture 4">
            <a:extLst>
              <a:ext uri="{FF2B5EF4-FFF2-40B4-BE49-F238E27FC236}">
                <a16:creationId xmlns:a16="http://schemas.microsoft.com/office/drawing/2014/main" id="{8E5CF329-C78C-49B4-B235-F550152F7E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567" y="295191"/>
            <a:ext cx="1269363" cy="470373"/>
          </a:xfrm>
          <a:prstGeom prst="rect">
            <a:avLst/>
          </a:prstGeom>
        </p:spPr>
      </p:pic>
      <p:graphicFrame>
        <p:nvGraphicFramePr>
          <p:cNvPr id="6" name="Table 5">
            <a:extLst>
              <a:ext uri="{FF2B5EF4-FFF2-40B4-BE49-F238E27FC236}">
                <a16:creationId xmlns:a16="http://schemas.microsoft.com/office/drawing/2014/main" id="{738E3E5B-F1D0-4ADE-ADD2-55182AAE8D6A}"/>
              </a:ext>
            </a:extLst>
          </p:cNvPr>
          <p:cNvGraphicFramePr>
            <a:graphicFrameLocks noGrp="1"/>
          </p:cNvGraphicFramePr>
          <p:nvPr>
            <p:extLst>
              <p:ext uri="{D42A27DB-BD31-4B8C-83A1-F6EECF244321}">
                <p14:modId xmlns:p14="http://schemas.microsoft.com/office/powerpoint/2010/main" val="1233625977"/>
              </p:ext>
            </p:extLst>
          </p:nvPr>
        </p:nvGraphicFramePr>
        <p:xfrm>
          <a:off x="2011016" y="3210339"/>
          <a:ext cx="8020878" cy="3343068"/>
        </p:xfrm>
        <a:graphic>
          <a:graphicData uri="http://schemas.openxmlformats.org/drawingml/2006/table">
            <a:tbl>
              <a:tblPr firstRow="1" bandRow="1">
                <a:tableStyleId>{5C22544A-7EE6-4342-B048-85BDC9FD1C3A}</a:tableStyleId>
              </a:tblPr>
              <a:tblGrid>
                <a:gridCol w="4010439">
                  <a:extLst>
                    <a:ext uri="{9D8B030D-6E8A-4147-A177-3AD203B41FA5}">
                      <a16:colId xmlns:a16="http://schemas.microsoft.com/office/drawing/2014/main" val="3123557699"/>
                    </a:ext>
                  </a:extLst>
                </a:gridCol>
                <a:gridCol w="4010439">
                  <a:extLst>
                    <a:ext uri="{9D8B030D-6E8A-4147-A177-3AD203B41FA5}">
                      <a16:colId xmlns:a16="http://schemas.microsoft.com/office/drawing/2014/main" val="380786863"/>
                    </a:ext>
                  </a:extLst>
                </a:gridCol>
              </a:tblGrid>
              <a:tr h="1671534">
                <a:tc>
                  <a:txBody>
                    <a:bodyPr/>
                    <a:lstStyle/>
                    <a:p>
                      <a:pPr algn="ctr"/>
                      <a:r>
                        <a:rPr lang="en-US" sz="2000" b="0">
                          <a:solidFill>
                            <a:schemeClr val="bg1"/>
                          </a:solidFill>
                        </a:rPr>
                        <a:t>1) Is this an example of recycle reduce, reuse, or refuse?</a:t>
                      </a:r>
                      <a:endParaRPr lang="en-GB" sz="2000" b="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2000" b="0">
                          <a:solidFill>
                            <a:schemeClr val="bg1"/>
                          </a:solidFill>
                        </a:rPr>
                        <a:t>2) Do you think this is the most sustainable solution? </a:t>
                      </a:r>
                      <a:endParaRPr lang="en-GB" sz="2000" b="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203879924"/>
                  </a:ext>
                </a:extLst>
              </a:tr>
              <a:tr h="1671534">
                <a:tc>
                  <a:txBody>
                    <a:bodyPr/>
                    <a:lstStyle/>
                    <a:p>
                      <a:pPr algn="ctr"/>
                      <a:r>
                        <a:rPr lang="en-US" sz="2000" b="0">
                          <a:solidFill>
                            <a:schemeClr val="bg1"/>
                          </a:solidFill>
                        </a:rPr>
                        <a:t>3) Do you think the product, or idea, is as good as it’s alternative / competitor? </a:t>
                      </a:r>
                      <a:endParaRPr lang="en-GB" sz="2000" b="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228600" rtl="0" eaLnBrk="1" fontAlgn="auto" latinLnBrk="0" hangingPunct="1">
                        <a:lnSpc>
                          <a:spcPct val="100000"/>
                        </a:lnSpc>
                        <a:spcBef>
                          <a:spcPts val="0"/>
                        </a:spcBef>
                        <a:spcAft>
                          <a:spcPts val="0"/>
                        </a:spcAft>
                        <a:buClrTx/>
                        <a:buSzTx/>
                        <a:buFontTx/>
                        <a:buNone/>
                        <a:tabLst/>
                        <a:defRPr/>
                      </a:pPr>
                      <a:r>
                        <a:rPr lang="en-US" sz="2000" b="0">
                          <a:solidFill>
                            <a:schemeClr val="bg1"/>
                          </a:solidFill>
                        </a:rPr>
                        <a:t>4) Can you think how to improve this idea? </a:t>
                      </a:r>
                      <a:endParaRPr lang="en-GB" sz="2000" b="0">
                        <a:solidFill>
                          <a:schemeClr val="bg1"/>
                        </a:solidFill>
                      </a:endParaRPr>
                    </a:p>
                    <a:p>
                      <a:pPr algn="ctr"/>
                      <a:endParaRPr lang="en-GB" sz="2000" b="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024530985"/>
                  </a:ext>
                </a:extLst>
              </a:tr>
            </a:tbl>
          </a:graphicData>
        </a:graphic>
      </p:graphicFrame>
    </p:spTree>
    <p:extLst>
      <p:ext uri="{BB962C8B-B14F-4D97-AF65-F5344CB8AC3E}">
        <p14:creationId xmlns:p14="http://schemas.microsoft.com/office/powerpoint/2010/main" val="255845660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8E7AF915-C0B4-5C44-ADC3-BDDE9B58890C}"/>
              </a:ext>
            </a:extLst>
          </p:cNvPr>
          <p:cNvSpPr/>
          <p:nvPr/>
        </p:nvSpPr>
        <p:spPr>
          <a:xfrm>
            <a:off x="1584114" y="2489785"/>
            <a:ext cx="2167715" cy="2167715"/>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9" name="Oval 8">
            <a:extLst>
              <a:ext uri="{FF2B5EF4-FFF2-40B4-BE49-F238E27FC236}">
                <a16:creationId xmlns:a16="http://schemas.microsoft.com/office/drawing/2014/main" id="{112D30C0-1FD7-8D43-A101-DE9DE6F86F2A}"/>
              </a:ext>
            </a:extLst>
          </p:cNvPr>
          <p:cNvSpPr/>
          <p:nvPr/>
        </p:nvSpPr>
        <p:spPr>
          <a:xfrm>
            <a:off x="5016303" y="2489785"/>
            <a:ext cx="2167715" cy="2167715"/>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Oval 9">
            <a:extLst>
              <a:ext uri="{FF2B5EF4-FFF2-40B4-BE49-F238E27FC236}">
                <a16:creationId xmlns:a16="http://schemas.microsoft.com/office/drawing/2014/main" id="{196E7021-5DEA-0F4C-8ADD-DD2A7DF09194}"/>
              </a:ext>
            </a:extLst>
          </p:cNvPr>
          <p:cNvSpPr/>
          <p:nvPr/>
        </p:nvSpPr>
        <p:spPr>
          <a:xfrm>
            <a:off x="8512924" y="2489785"/>
            <a:ext cx="2167715" cy="2167715"/>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ACF9957C-7592-47DA-9AA8-D38FEE5CED4A}"/>
              </a:ext>
            </a:extLst>
          </p:cNvPr>
          <p:cNvSpPr>
            <a:spLocks noGrp="1"/>
          </p:cNvSpPr>
          <p:nvPr>
            <p:ph type="title"/>
          </p:nvPr>
        </p:nvSpPr>
        <p:spPr>
          <a:xfrm>
            <a:off x="7570945" y="415063"/>
            <a:ext cx="4207848" cy="273845"/>
          </a:xfrm>
        </p:spPr>
        <p:txBody>
          <a:bodyPr/>
          <a:lstStyle/>
          <a:p>
            <a:r>
              <a:rPr lang="en-US" dirty="0"/>
              <a:t>Lesson 3: How do we reduce, reuse, and refuse plastic products? </a:t>
            </a:r>
            <a:endParaRPr lang="en-GB" dirty="0"/>
          </a:p>
        </p:txBody>
      </p:sp>
      <p:sp>
        <p:nvSpPr>
          <p:cNvPr id="3" name="Text Placeholder 2">
            <a:extLst>
              <a:ext uri="{FF2B5EF4-FFF2-40B4-BE49-F238E27FC236}">
                <a16:creationId xmlns:a16="http://schemas.microsoft.com/office/drawing/2014/main" id="{534F558D-060B-4038-99BC-8F7B92A22D8D}"/>
              </a:ext>
            </a:extLst>
          </p:cNvPr>
          <p:cNvSpPr>
            <a:spLocks noGrp="1"/>
          </p:cNvSpPr>
          <p:nvPr>
            <p:ph type="body" sz="quarter" idx="10"/>
          </p:nvPr>
        </p:nvSpPr>
        <p:spPr>
          <a:xfrm>
            <a:off x="587733" y="1323943"/>
            <a:ext cx="7554141" cy="1369287"/>
          </a:xfrm>
        </p:spPr>
        <p:txBody>
          <a:bodyPr/>
          <a:lstStyle/>
          <a:p>
            <a:r>
              <a:rPr lang="en-US" dirty="0"/>
              <a:t>Can you define today’s key words?</a:t>
            </a:r>
            <a:endParaRPr lang="en-GB" dirty="0"/>
          </a:p>
        </p:txBody>
      </p:sp>
      <p:sp>
        <p:nvSpPr>
          <p:cNvPr id="4" name="Text Placeholder 3">
            <a:extLst>
              <a:ext uri="{FF2B5EF4-FFF2-40B4-BE49-F238E27FC236}">
                <a16:creationId xmlns:a16="http://schemas.microsoft.com/office/drawing/2014/main" id="{B83CCE9A-FD0C-4783-934B-97945E922420}"/>
              </a:ext>
            </a:extLst>
          </p:cNvPr>
          <p:cNvSpPr>
            <a:spLocks noGrp="1"/>
          </p:cNvSpPr>
          <p:nvPr>
            <p:ph type="body" sz="quarter" idx="11"/>
          </p:nvPr>
        </p:nvSpPr>
        <p:spPr/>
        <p:txBody>
          <a:bodyPr/>
          <a:lstStyle/>
          <a:p>
            <a:r>
              <a:rPr lang="en-US"/>
              <a:t>Reduce</a:t>
            </a:r>
            <a:endParaRPr lang="en-GB"/>
          </a:p>
        </p:txBody>
      </p:sp>
      <p:sp>
        <p:nvSpPr>
          <p:cNvPr id="5" name="Text Placeholder 4">
            <a:extLst>
              <a:ext uri="{FF2B5EF4-FFF2-40B4-BE49-F238E27FC236}">
                <a16:creationId xmlns:a16="http://schemas.microsoft.com/office/drawing/2014/main" id="{DB1A193C-5217-485A-A767-F1E24F454FC6}"/>
              </a:ext>
            </a:extLst>
          </p:cNvPr>
          <p:cNvSpPr>
            <a:spLocks noGrp="1"/>
          </p:cNvSpPr>
          <p:nvPr>
            <p:ph type="body" sz="quarter" idx="12"/>
          </p:nvPr>
        </p:nvSpPr>
        <p:spPr/>
        <p:txBody>
          <a:bodyPr/>
          <a:lstStyle/>
          <a:p>
            <a:r>
              <a:rPr lang="en-US"/>
              <a:t>Reuse</a:t>
            </a:r>
            <a:endParaRPr lang="en-GB"/>
          </a:p>
        </p:txBody>
      </p:sp>
      <p:sp>
        <p:nvSpPr>
          <p:cNvPr id="6" name="Text Placeholder 5">
            <a:extLst>
              <a:ext uri="{FF2B5EF4-FFF2-40B4-BE49-F238E27FC236}">
                <a16:creationId xmlns:a16="http://schemas.microsoft.com/office/drawing/2014/main" id="{91635E5F-E5C1-43B8-810C-871E6C8A7887}"/>
              </a:ext>
            </a:extLst>
          </p:cNvPr>
          <p:cNvSpPr>
            <a:spLocks noGrp="1"/>
          </p:cNvSpPr>
          <p:nvPr>
            <p:ph type="body" sz="quarter" idx="13"/>
          </p:nvPr>
        </p:nvSpPr>
        <p:spPr/>
        <p:txBody>
          <a:bodyPr/>
          <a:lstStyle/>
          <a:p>
            <a:r>
              <a:rPr lang="en-US"/>
              <a:t>Refuse</a:t>
            </a:r>
            <a:endParaRPr lang="en-GB"/>
          </a:p>
        </p:txBody>
      </p:sp>
      <p:pic>
        <p:nvPicPr>
          <p:cNvPr id="7" name="Picture 6">
            <a:extLst>
              <a:ext uri="{FF2B5EF4-FFF2-40B4-BE49-F238E27FC236}">
                <a16:creationId xmlns:a16="http://schemas.microsoft.com/office/drawing/2014/main" id="{4E88CD03-56DD-4167-8375-FF063E96945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7733" y="453722"/>
            <a:ext cx="1269363" cy="470373"/>
          </a:xfrm>
          <a:prstGeom prst="rect">
            <a:avLst/>
          </a:prstGeom>
        </p:spPr>
      </p:pic>
    </p:spTree>
    <p:extLst>
      <p:ext uri="{BB962C8B-B14F-4D97-AF65-F5344CB8AC3E}">
        <p14:creationId xmlns:p14="http://schemas.microsoft.com/office/powerpoint/2010/main" val="110489895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898B6-88ED-4A57-BB6D-5006E0655928}"/>
              </a:ext>
            </a:extLst>
          </p:cNvPr>
          <p:cNvSpPr>
            <a:spLocks noGrp="1"/>
          </p:cNvSpPr>
          <p:nvPr>
            <p:ph type="title"/>
          </p:nvPr>
        </p:nvSpPr>
        <p:spPr>
          <a:xfrm>
            <a:off x="7624613" y="415062"/>
            <a:ext cx="4089400" cy="273845"/>
          </a:xfrm>
        </p:spPr>
        <p:txBody>
          <a:bodyPr/>
          <a:lstStyle/>
          <a:p>
            <a:r>
              <a:rPr lang="en-US"/>
              <a:t>Lesson 3: How do we reduce, reuse, and refuse plastic products? </a:t>
            </a:r>
            <a:endParaRPr lang="en-GB"/>
          </a:p>
        </p:txBody>
      </p:sp>
      <p:sp>
        <p:nvSpPr>
          <p:cNvPr id="3" name="Text Placeholder 2">
            <a:extLst>
              <a:ext uri="{FF2B5EF4-FFF2-40B4-BE49-F238E27FC236}">
                <a16:creationId xmlns:a16="http://schemas.microsoft.com/office/drawing/2014/main" id="{4A2A7DF6-236D-4043-8E78-280286701363}"/>
              </a:ext>
            </a:extLst>
          </p:cNvPr>
          <p:cNvSpPr>
            <a:spLocks noGrp="1"/>
          </p:cNvSpPr>
          <p:nvPr>
            <p:ph type="body" sz="quarter" idx="10"/>
          </p:nvPr>
        </p:nvSpPr>
        <p:spPr>
          <a:xfrm>
            <a:off x="1045036" y="1949806"/>
            <a:ext cx="3601178" cy="1102949"/>
          </a:xfrm>
        </p:spPr>
        <p:txBody>
          <a:bodyPr/>
          <a:lstStyle/>
          <a:p>
            <a:r>
              <a:rPr lang="en-US" dirty="0"/>
              <a:t>Run your own fashion label</a:t>
            </a:r>
            <a:endParaRPr lang="en-GB" dirty="0"/>
          </a:p>
        </p:txBody>
      </p:sp>
      <p:sp>
        <p:nvSpPr>
          <p:cNvPr id="4" name="Text Placeholder 3">
            <a:extLst>
              <a:ext uri="{FF2B5EF4-FFF2-40B4-BE49-F238E27FC236}">
                <a16:creationId xmlns:a16="http://schemas.microsoft.com/office/drawing/2014/main" id="{578F2CE0-10AB-4556-BBA2-8D2060E5EF42}"/>
              </a:ext>
            </a:extLst>
          </p:cNvPr>
          <p:cNvSpPr>
            <a:spLocks noGrp="1"/>
          </p:cNvSpPr>
          <p:nvPr>
            <p:ph type="body" sz="quarter" idx="11"/>
          </p:nvPr>
        </p:nvSpPr>
        <p:spPr>
          <a:xfrm>
            <a:off x="1045036" y="3429000"/>
            <a:ext cx="2661016" cy="2281236"/>
          </a:xfrm>
        </p:spPr>
        <p:txBody>
          <a:bodyPr/>
          <a:lstStyle/>
          <a:p>
            <a:r>
              <a:rPr lang="en-US" dirty="0"/>
              <a:t>You are going to create a sustainable clothing brand. You will design 6 products for your new designer brand. </a:t>
            </a:r>
          </a:p>
        </p:txBody>
      </p:sp>
      <p:pic>
        <p:nvPicPr>
          <p:cNvPr id="5" name="Picture 4">
            <a:extLst>
              <a:ext uri="{FF2B5EF4-FFF2-40B4-BE49-F238E27FC236}">
                <a16:creationId xmlns:a16="http://schemas.microsoft.com/office/drawing/2014/main" id="{3557E7CE-B1AA-4179-8D33-4D8FBCE1B25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7987" y="316799"/>
            <a:ext cx="1269363" cy="470373"/>
          </a:xfrm>
          <a:prstGeom prst="rect">
            <a:avLst/>
          </a:prstGeom>
        </p:spPr>
      </p:pic>
      <p:sp>
        <p:nvSpPr>
          <p:cNvPr id="9" name="Oval 8">
            <a:extLst>
              <a:ext uri="{FF2B5EF4-FFF2-40B4-BE49-F238E27FC236}">
                <a16:creationId xmlns:a16="http://schemas.microsoft.com/office/drawing/2014/main" id="{F3779D84-A380-AA44-BEF7-9BD2093CA8BD}"/>
              </a:ext>
            </a:extLst>
          </p:cNvPr>
          <p:cNvSpPr/>
          <p:nvPr/>
        </p:nvSpPr>
        <p:spPr>
          <a:xfrm>
            <a:off x="4743873" y="926939"/>
            <a:ext cx="6329309" cy="6329309"/>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456874408"/>
      </p:ext>
    </p:extLst>
  </p:cSld>
  <p:clrMapOvr>
    <a:masterClrMapping/>
  </p:clrMapOvr>
  <p:transition spd="med"/>
</p:sld>
</file>

<file path=ppt/theme/theme1.xml><?xml version="1.0" encoding="utf-8"?>
<a:theme xmlns:a="http://schemas.openxmlformats.org/drawingml/2006/main" name="Encounter-Master">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Encounter-Master" id="{AC3B1469-F7B5-42F8-8125-E37B7A09F19C}" vid="{A6E39EE5-3D87-493F-A484-DDDEAB1BD83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edf7c51f-8958-4cb5-b692-975806f17f35" xsi:nil="true"/>
    <lcf76f155ced4ddcb4097134ff3c332f xmlns="764ce334-4dea-4cda-96fd-5a46cc3154a2">
      <Terms xmlns="http://schemas.microsoft.com/office/infopath/2007/PartnerControls"/>
    </lcf76f155ced4ddcb4097134ff3c332f>
    <_Flow_SignoffStatus xmlns="764ce334-4dea-4cda-96fd-5a46cc3154a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E7BCB94-3487-49C6-A29B-8FB2D3B2B7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E17D3FD-47DD-4E07-B955-60AC680D98D9}">
  <ds:schemaRefs>
    <ds:schemaRef ds:uri="http://www.w3.org/XML/1998/namespace"/>
    <ds:schemaRef ds:uri="http://purl.org/dc/terms/"/>
    <ds:schemaRef ds:uri="7dd0c2b8-7301-49b5-921e-ab84ec4c20a5"/>
    <ds:schemaRef ds:uri="http://schemas.openxmlformats.org/package/2006/metadata/core-properties"/>
    <ds:schemaRef ds:uri="http://purl.org/dc/elements/1.1/"/>
    <ds:schemaRef ds:uri="http://schemas.microsoft.com/office/infopath/2007/PartnerControls"/>
    <ds:schemaRef ds:uri="http://schemas.microsoft.com/office/2006/documentManagement/types"/>
    <ds:schemaRef ds:uri="http://purl.org/dc/dcmitype/"/>
    <ds:schemaRef ds:uri="8dd429a2-b850-4aa5-85c2-8487e2b197cf"/>
    <ds:schemaRef ds:uri="http://schemas.microsoft.com/office/2006/metadata/properties"/>
    <ds:schemaRef ds:uri="edf7c51f-8958-4cb5-b692-975806f17f35"/>
    <ds:schemaRef ds:uri="764ce334-4dea-4cda-96fd-5a46cc3154a2"/>
  </ds:schemaRefs>
</ds:datastoreItem>
</file>

<file path=customXml/itemProps3.xml><?xml version="1.0" encoding="utf-8"?>
<ds:datastoreItem xmlns:ds="http://schemas.openxmlformats.org/officeDocument/2006/customXml" ds:itemID="{467D4B8E-9497-43BB-A266-67AC0807E7B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1389</TotalTime>
  <Words>1548</Words>
  <Application>Microsoft Office PowerPoint</Application>
  <PresentationFormat>Widescreen</PresentationFormat>
  <Paragraphs>141</Paragraphs>
  <Slides>12</Slides>
  <Notes>3</Notes>
  <HiddenSlides>1</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12</vt:i4>
      </vt:variant>
    </vt:vector>
  </HeadingPairs>
  <TitlesOfParts>
    <vt:vector size="24" baseType="lpstr">
      <vt:lpstr>Aptos</vt:lpstr>
      <vt:lpstr>Arial</vt:lpstr>
      <vt:lpstr>Calibri</vt:lpstr>
      <vt:lpstr>Calibri Light</vt:lpstr>
      <vt:lpstr>Century Gothic</vt:lpstr>
      <vt:lpstr>Gilroy</vt:lpstr>
      <vt:lpstr>Gilroy Bold</vt:lpstr>
      <vt:lpstr>Gilroy-Black</vt:lpstr>
      <vt:lpstr>Gilroy-SemiBold</vt:lpstr>
      <vt:lpstr>Helvetica Neue Medium</vt:lpstr>
      <vt:lpstr>Encounter-Master</vt:lpstr>
      <vt:lpstr>Office Theme</vt:lpstr>
      <vt:lpstr>Lesson 3: How do we reduce, reuse, and refuse plastic products? </vt:lpstr>
      <vt:lpstr>Lesson 3: How do we reduce, reuse, and refuse plastic products? </vt:lpstr>
      <vt:lpstr>1.5 degrees = less plastic </vt:lpstr>
      <vt:lpstr>PowerPoint Presentation</vt:lpstr>
      <vt:lpstr>Lesson 3: How do we reduce, reuse, and refuse plastic products? </vt:lpstr>
      <vt:lpstr>Lesson 3: How do we reduce, reuse, and refuse plastic products? </vt:lpstr>
      <vt:lpstr>Lesson 3: How do we reduce, reuse, and refuse plastic products? </vt:lpstr>
      <vt:lpstr>Lesson 3: How do we reduce, reuse, and refuse plastic products? </vt:lpstr>
      <vt:lpstr>Lesson 3: How do we reduce, reuse, and refuse plastic products? </vt:lpstr>
      <vt:lpstr>Lesson 3: How do we reduce, reuse, and refuse plastic products? </vt:lpstr>
      <vt:lpstr>WHAT IS CLIMATE CHANGE?</vt:lpstr>
      <vt:lpstr>Lesson 3: How do we reduce, reuse, and refuse plastic products?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Will the Real Great Pacific Garbage Patch please stand up!</dc:title>
  <dc:creator>schwabs52@gmail.com</dc:creator>
  <cp:lastModifiedBy>Sarah Duffy</cp:lastModifiedBy>
  <cp:revision>2</cp:revision>
  <dcterms:created xsi:type="dcterms:W3CDTF">2019-02-26T16:40:40Z</dcterms:created>
  <dcterms:modified xsi:type="dcterms:W3CDTF">2024-04-17T13:42:53Z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