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7" r:id="rId5"/>
    <p:sldMasterId id="2147483768" r:id="rId6"/>
    <p:sldMasterId id="2147483796" r:id="rId7"/>
    <p:sldMasterId id="2147483802" r:id="rId8"/>
  </p:sldMasterIdLst>
  <p:notesMasterIdLst>
    <p:notesMasterId r:id="rId24"/>
  </p:notesMasterIdLst>
  <p:handoutMasterIdLst>
    <p:handoutMasterId r:id="rId25"/>
  </p:handoutMasterIdLst>
  <p:sldIdLst>
    <p:sldId id="489" r:id="rId9"/>
    <p:sldId id="294" r:id="rId10"/>
    <p:sldId id="257" r:id="rId11"/>
    <p:sldId id="267" r:id="rId12"/>
    <p:sldId id="298" r:id="rId13"/>
    <p:sldId id="320" r:id="rId14"/>
    <p:sldId id="488" r:id="rId15"/>
    <p:sldId id="258" r:id="rId16"/>
    <p:sldId id="259" r:id="rId17"/>
    <p:sldId id="299" r:id="rId18"/>
    <p:sldId id="300" r:id="rId19"/>
    <p:sldId id="301" r:id="rId20"/>
    <p:sldId id="471" r:id="rId21"/>
    <p:sldId id="256" r:id="rId22"/>
    <p:sldId id="472" r:id="rId23"/>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21" clrIdx="0">
    <p:extLst>
      <p:ext uri="{19B8F6BF-5375-455C-9EA6-DF929625EA0E}">
        <p15:presenceInfo xmlns:p15="http://schemas.microsoft.com/office/powerpoint/2012/main" userId="Jamie Buchanan-Dunlop" providerId="None"/>
      </p:ext>
    </p:extLst>
  </p:cmAuthor>
  <p:cmAuthor id="2" name="Encounter Edu" initials="EE" lastIdx="1" clrIdx="1">
    <p:extLst>
      <p:ext uri="{19B8F6BF-5375-455C-9EA6-DF929625EA0E}">
        <p15:presenceInfo xmlns:p15="http://schemas.microsoft.com/office/powerpoint/2012/main" userId="Encounter Ed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CDBE"/>
    <a:srgbClr val="33CCCC"/>
    <a:srgbClr val="38D4D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02" autoAdjust="0"/>
    <p:restoredTop sz="90884" autoAdjust="0"/>
  </p:normalViewPr>
  <p:slideViewPr>
    <p:cSldViewPr snapToGrid="0">
      <p:cViewPr varScale="1">
        <p:scale>
          <a:sx n="60" d="100"/>
          <a:sy n="60" d="100"/>
        </p:scale>
        <p:origin x="312" y="-64"/>
      </p:cViewPr>
      <p:guideLst/>
    </p:cSldViewPr>
  </p:slideViewPr>
  <p:notesTextViewPr>
    <p:cViewPr>
      <p:scale>
        <a:sx n="125" d="100"/>
        <a:sy n="125" d="100"/>
      </p:scale>
      <p:origin x="0" y="0"/>
    </p:cViewPr>
  </p:notesTextViewPr>
  <p:sorterViewPr>
    <p:cViewPr>
      <p:scale>
        <a:sx n="140" d="100"/>
        <a:sy n="140" d="100"/>
      </p:scale>
      <p:origin x="0" y="-14539"/>
    </p:cViewPr>
  </p:sorter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C77108AB-F2C6-4395-8083-65FF1454CDFB}"/>
    <pc:docChg chg="custSel modSld">
      <pc:chgData name="Sarah Duffy" userId="ca92ddb4-4620-4127-97b1-8232d187080b" providerId="ADAL" clId="{C77108AB-F2C6-4395-8083-65FF1454CDFB}" dt="2024-02-22T10:56:55.692" v="91" actId="20577"/>
      <pc:docMkLst>
        <pc:docMk/>
      </pc:docMkLst>
      <pc:sldChg chg="modNotesTx">
        <pc:chgData name="Sarah Duffy" userId="ca92ddb4-4620-4127-97b1-8232d187080b" providerId="ADAL" clId="{C77108AB-F2C6-4395-8083-65FF1454CDFB}" dt="2024-02-22T10:56:55.692" v="91" actId="20577"/>
        <pc:sldMkLst>
          <pc:docMk/>
          <pc:sldMk cId="0" sldId="25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65C0F1-B525-D14D-8E01-C062C0A187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8CC2DAE4-45B0-5445-A2D5-56A40F825F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7DB10B1-A4B1-5642-8491-60354778C5A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FBC429C-906E-4E4B-9C3C-EEBABA7618C3}" type="slidenum">
              <a:rPr lang="en-US" smtClean="0"/>
              <a:t>‹#›</a:t>
            </a:fld>
            <a:endParaRPr lang="en-US"/>
          </a:p>
        </p:txBody>
      </p:sp>
    </p:spTree>
    <p:extLst>
      <p:ext uri="{BB962C8B-B14F-4D97-AF65-F5344CB8AC3E}">
        <p14:creationId xmlns:p14="http://schemas.microsoft.com/office/powerpoint/2010/main" val="2819684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21/02/2024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limate.gov/news-features/understanding-climate/understanding-blue-carbon#:~:text=Highlights,surge%20protection%2C%20and%20local%20economi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fauna-flora.org/explained/how-does-plastic-pollution-affect-marine-life/#:~:text=Threats%3A%20Large%20items%20of%20plastic,coral%20reefs%2C%20preventing%20healthy%20growth." TargetMode="External"/><Relationship Id="rId3" Type="http://schemas.openxmlformats.org/officeDocument/2006/relationships/hyperlink" Target="https://www.sciencedirect.com/science/article/pii/S0048969721054693" TargetMode="External"/><Relationship Id="rId7" Type="http://schemas.openxmlformats.org/officeDocument/2006/relationships/hyperlink" Target="https://www.genevaenvironmentnetwork.org/resources/updates/plastics-and-climat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barrierreef.org/news/explainers/what-is-blue-carbon" TargetMode="External"/><Relationship Id="rId5" Type="http://schemas.openxmlformats.org/officeDocument/2006/relationships/hyperlink" Target="https://www.un.org/en/climatechange/science/climate-issues/ocean" TargetMode="External"/><Relationship Id="rId4" Type="http://schemas.openxmlformats.org/officeDocument/2006/relationships/hyperlink" Target="https://www.sciencedirect.com/science/article/pii/S1674927822000673"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you haven’t delivered Lesson 5 prior to this one, use slides 7-10 to introduce why we need ocean friendly design.</a:t>
            </a:r>
          </a:p>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5</a:t>
            </a:fld>
            <a:endParaRPr lang="en-GB"/>
          </a:p>
        </p:txBody>
      </p:sp>
    </p:spTree>
    <p:extLst>
      <p:ext uri="{BB962C8B-B14F-4D97-AF65-F5344CB8AC3E}">
        <p14:creationId xmlns:p14="http://schemas.microsoft.com/office/powerpoint/2010/main" val="3310342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haven’t delivered Lesson 5 prior to this one, use slides 7-10 to introduce why we need ocean friendly design.</a:t>
            </a:r>
          </a:p>
        </p:txBody>
      </p:sp>
      <p:sp>
        <p:nvSpPr>
          <p:cNvPr id="4" name="Slide Number Placeholder 3"/>
          <p:cNvSpPr>
            <a:spLocks noGrp="1"/>
          </p:cNvSpPr>
          <p:nvPr>
            <p:ph type="sldNum" sz="quarter" idx="5"/>
          </p:nvPr>
        </p:nvSpPr>
        <p:spPr/>
        <p:txBody>
          <a:bodyPr/>
          <a:lstStyle/>
          <a:p>
            <a:fld id="{6579202C-EDF7-492C-9239-DDFD5B8C1537}" type="slidenum">
              <a:rPr lang="en-GB" smtClean="0"/>
              <a:t>6</a:t>
            </a:fld>
            <a:endParaRPr lang="en-GB"/>
          </a:p>
        </p:txBody>
      </p:sp>
    </p:spTree>
    <p:extLst>
      <p:ext uri="{BB962C8B-B14F-4D97-AF65-F5344CB8AC3E}">
        <p14:creationId xmlns:p14="http://schemas.microsoft.com/office/powerpoint/2010/main" val="1330792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228600" rtl="0" eaLnBrk="1" fontAlgn="auto" latinLnBrk="0" hangingPunct="0">
              <a:lnSpc>
                <a:spcPct val="100000"/>
              </a:lnSpc>
              <a:spcBef>
                <a:spcPts val="0"/>
              </a:spcBef>
              <a:spcAft>
                <a:spcPts val="0"/>
              </a:spcAft>
              <a:buClrTx/>
              <a:buSzTx/>
              <a:buFontTx/>
              <a:buNone/>
              <a:tabLst/>
              <a:defRPr/>
            </a:pPr>
            <a:fld id="{6579202C-EDF7-492C-9239-DDFD5B8C1537}" type="slidenum">
              <a:rPr kumimoji="0" lang="en-GB" sz="1200" b="0" i="0" u="none" strike="noStrike" kern="0" cap="none" spc="0" normalizeH="0" baseline="0" noProof="0" smtClean="0">
                <a:ln>
                  <a:noFill/>
                </a:ln>
                <a:solidFill>
                  <a:srgbClr val="464646"/>
                </a:solidFill>
                <a:effectLst/>
                <a:uLnTx/>
                <a:uFillTx/>
                <a:latin typeface="Calibri Light" panose="020F0302020204030204"/>
                <a:ea typeface="+mj-ea"/>
                <a:cs typeface="+mj-cs"/>
                <a:sym typeface="Calibri"/>
              </a:rPr>
              <a:pPr marL="0" marR="0" lvl="0" indent="0" algn="r" defTabSz="228600" rtl="0" eaLnBrk="1" fontAlgn="auto" latinLnBrk="0" hangingPunct="0">
                <a:lnSpc>
                  <a:spcPct val="100000"/>
                </a:lnSpc>
                <a:spcBef>
                  <a:spcPts val="0"/>
                </a:spcBef>
                <a:spcAft>
                  <a:spcPts val="0"/>
                </a:spcAft>
                <a:buClrTx/>
                <a:buSzTx/>
                <a:buFontTx/>
                <a:buNone/>
                <a:tabLst/>
                <a:defRPr/>
              </a:pPr>
              <a:t>7</a:t>
            </a:fld>
            <a:endParaRPr kumimoji="0" lang="en-GB" sz="1200" b="0" i="0" u="none" strike="noStrike" kern="0" cap="none" spc="0" normalizeH="0" baseline="0" noProof="0">
              <a:ln>
                <a:noFill/>
              </a:ln>
              <a:solidFill>
                <a:srgbClr val="464646"/>
              </a:solidFill>
              <a:effectLst/>
              <a:uLnTx/>
              <a:uFillTx/>
              <a:latin typeface="Calibri Light" panose="020F0302020204030204"/>
              <a:ea typeface="+mj-ea"/>
              <a:cs typeface="+mj-cs"/>
              <a:sym typeface="Calibri"/>
            </a:endParaRPr>
          </a:p>
        </p:txBody>
      </p:sp>
    </p:spTree>
    <p:extLst>
      <p:ext uri="{BB962C8B-B14F-4D97-AF65-F5344CB8AC3E}">
        <p14:creationId xmlns:p14="http://schemas.microsoft.com/office/powerpoint/2010/main" val="3493234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(Note: If you haven’t yet covered ‘what is climate change’ see slide 14)</a:t>
            </a:r>
          </a:p>
          <a:p>
            <a:pPr>
              <a:lnSpc>
                <a:spcPct val="107000"/>
              </a:lnSpc>
              <a:spcAft>
                <a:spcPts val="800"/>
              </a:spcAft>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Why do we need to protect our ocean from plastic pollution?</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ocean is one of our best defenses against climate change, absorbing excess heat and carbon dioxide from our atmosphere.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carbon dioxide absorbed from the atmosphere and stored in the ocean is called Blue Carbon.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ocean holds 43 times more carbon dioxide than the atmosphere, capturing around 30% of the CO2 made by human activities.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Seagrass meadows hold 11% of all blue carbon storage.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Salt marshes and mangrove swamps are also major players in ecosystem services and capture carbon ten times faster than tropical rainforests.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Seaweeds and phytoplankton absorb carbon dioxide during</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photosynthesis. When they die, they sink to the sea bed, sequestering that carbon.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https://www.climate.gov/news-features/understanding-climate/understanding-blue-carbon#:~:text=Highlights,surge%20protection%2C%20and%20local%20economies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latin typeface="Calibri Light" panose="020F0302020204030204"/>
                <a:ea typeface="+mj-ea"/>
                <a:cs typeface="+mj-cs"/>
                <a:sym typeface="Calibri"/>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0" cap="none" spc="0" normalizeH="0" baseline="0" noProof="0">
              <a:ln>
                <a:noFill/>
              </a:ln>
              <a:solidFill>
                <a:sysClr val="windowText" lastClr="000000"/>
              </a:solidFill>
              <a:effectLst/>
              <a:uLnTx/>
              <a:uFillTx/>
              <a:latin typeface="Calibri Light" panose="020F0302020204030204"/>
              <a:ea typeface="+mj-ea"/>
              <a:cs typeface="+mj-cs"/>
              <a:sym typeface="Calibri"/>
            </a:endParaRPr>
          </a:p>
        </p:txBody>
      </p:sp>
    </p:spTree>
    <p:extLst>
      <p:ext uri="{BB962C8B-B14F-4D97-AF65-F5344CB8AC3E}">
        <p14:creationId xmlns:p14="http://schemas.microsoft.com/office/powerpoint/2010/main" val="805070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Plastic impacts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Plastic is entering our ocean at the rate of 1 garbage truck of plastic waste per minute. This plastic is picked up by ocean currents and transported around the world, breaking down into smaller and smaller pieces of plastic, called microplastics. Marine plastic pollution is incredibly harmful to marine life and to the ecosystem services we rely on - making marine plastic pollution and climate change fundamentally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lot more research needs to be done on this, but some recent studies are indicating that (refer to slide info)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NOAA/Science Direct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https://www.sciencedirect.com/science/article/pii/S0048969721054693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https://www.sciencedirect.com/science/article/pii/S1674927822000673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United Nations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https://www.un.org/en/climatechange/science/climate-issues/ocean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Great Barrier Reef Organisation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https://www.barrierreef.org/news/explainers/what-is-blue-carbon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Geneva Environment Network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https://www.genevaenvironmentnetwork.org/resources/updates/plastics-and-climate/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Fauna&amp;Flora</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latin typeface="Calibri Light" panose="020F0302020204030204"/>
                <a:ea typeface="+mj-ea"/>
                <a:cs typeface="+mj-cs"/>
                <a:sym typeface="Calibri"/>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0" cap="none" spc="0" normalizeH="0" baseline="0" noProof="0">
              <a:ln>
                <a:noFill/>
              </a:ln>
              <a:solidFill>
                <a:sysClr val="windowText" lastClr="000000"/>
              </a:solidFill>
              <a:effectLst/>
              <a:uLnTx/>
              <a:uFillTx/>
              <a:latin typeface="Calibri Light" panose="020F0302020204030204"/>
              <a:ea typeface="+mj-ea"/>
              <a:cs typeface="+mj-cs"/>
              <a:sym typeface="Calibri"/>
            </a:endParaRPr>
          </a:p>
        </p:txBody>
      </p:sp>
    </p:spTree>
    <p:extLst>
      <p:ext uri="{BB962C8B-B14F-4D97-AF65-F5344CB8AC3E}">
        <p14:creationId xmlns:p14="http://schemas.microsoft.com/office/powerpoint/2010/main" val="2577179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link https://unsplash.com/photos/a-sea-horse-is-swimming-in-an-aquarium-_TjrBNcV7YY?utm_content=creditShareLink&amp;utm_medium=referral&amp;utm_source=unsplash</a:t>
            </a:r>
          </a:p>
        </p:txBody>
      </p:sp>
      <p:sp>
        <p:nvSpPr>
          <p:cNvPr id="4" name="Slide Number Placeholder 3"/>
          <p:cNvSpPr>
            <a:spLocks noGrp="1"/>
          </p:cNvSpPr>
          <p:nvPr>
            <p:ph type="sldNum" sz="quarter" idx="5"/>
          </p:nvPr>
        </p:nvSpPr>
        <p:spPr/>
        <p:txBody>
          <a:bodyPr/>
          <a:lstStyle/>
          <a:p>
            <a:fld id="{6579202C-EDF7-492C-9239-DDFD5B8C1537}" type="slidenum">
              <a:rPr lang="en-GB" smtClean="0"/>
              <a:t>12</a:t>
            </a:fld>
            <a:endParaRPr lang="en-GB"/>
          </a:p>
        </p:txBody>
      </p:sp>
    </p:spTree>
    <p:extLst>
      <p:ext uri="{BB962C8B-B14F-4D97-AF65-F5344CB8AC3E}">
        <p14:creationId xmlns:p14="http://schemas.microsoft.com/office/powerpoint/2010/main" val="347583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sun’s heat and warm the earth. This process is what makes our planet so perfect for life to survive. However, human behaviour is making it warm up too quickly.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changes we are seeing are happening at a scale and speed that natural cycles cannot explain.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Human Activities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Forests remove and store carbon dioxide from the atmosphere. Cutting them down means that carbon dioxide builds up quicker since there are no trees to absorb it. Not only that, trees release the carbon they stored when we burn them.</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2%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14</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31.jpeg"/><Relationship Id="rId1" Type="http://schemas.openxmlformats.org/officeDocument/2006/relationships/slideMaster" Target="../slideMasters/slideMaster2.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30.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3.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emf"/><Relationship Id="rId1" Type="http://schemas.openxmlformats.org/officeDocument/2006/relationships/slideMaster" Target="../slideMasters/slideMaster3.xml"/><Relationship Id="rId4" Type="http://schemas.openxmlformats.org/officeDocument/2006/relationships/image" Target="../media/image33.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emf"/><Relationship Id="rId1" Type="http://schemas.openxmlformats.org/officeDocument/2006/relationships/slideMaster" Target="../slideMasters/slideMaster3.xml"/><Relationship Id="rId4" Type="http://schemas.openxmlformats.org/officeDocument/2006/relationships/image" Target="../media/image33.png"/></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32.png"/><Relationship Id="rId16" Type="http://schemas.openxmlformats.org/officeDocument/2006/relationships/image" Target="../media/image20.jpeg"/><Relationship Id="rId20" Type="http://schemas.openxmlformats.org/officeDocument/2006/relationships/image" Target="../media/image31.jpeg"/><Relationship Id="rId1" Type="http://schemas.openxmlformats.org/officeDocument/2006/relationships/slideMaster" Target="../slideMasters/slideMaster3.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30.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TRUE</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3" name="Oval 22">
            <a:extLst>
              <a:ext uri="{FF2B5EF4-FFF2-40B4-BE49-F238E27FC236}">
                <a16:creationId xmlns:a16="http://schemas.microsoft.com/office/drawing/2014/main" id="{5DB2FB70-F0A8-4866-B858-E08B33560418}"/>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78537427-E653-4AA0-AE3E-4C2CDE7A4AE6}"/>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TRUE</a:t>
            </a: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21/02/2024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21/02/2024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3836464"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4126932" y="2829682"/>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dirty="0">
                  <a:solidFill>
                    <a:schemeClr val="bg1"/>
                  </a:solidFill>
                </a:rPr>
                <a:t>03</a:t>
              </a:r>
              <a:endParaRPr sz="1300" dirty="0">
                <a:solidFill>
                  <a:schemeClr val="bg1"/>
                </a:solidFill>
              </a:endParaRP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7799848" y="2829682"/>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dirty="0">
                  <a:solidFill>
                    <a:schemeClr val="bg1"/>
                  </a:solidFill>
                </a:rPr>
                <a:t>04</a:t>
              </a:r>
              <a:endParaRPr sz="1300" dirty="0">
                <a:solidFill>
                  <a:schemeClr val="bg1"/>
                </a:solidFill>
              </a:endParaRP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4126932" y="467970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dirty="0">
                  <a:solidFill>
                    <a:schemeClr val="bg1"/>
                  </a:solidFill>
                </a:rPr>
                <a:t>05</a:t>
              </a:r>
              <a:endParaRPr sz="1300" dirty="0">
                <a:solidFill>
                  <a:schemeClr val="bg1"/>
                </a:solidFill>
              </a:endParaRP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7799848" y="467970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dirty="0">
                  <a:solidFill>
                    <a:schemeClr val="bg1"/>
                  </a:solidFill>
                </a:rPr>
                <a:t>06</a:t>
              </a:r>
              <a:endParaRPr sz="1300" dirty="0">
                <a:solidFill>
                  <a:schemeClr val="bg1"/>
                </a:solidFill>
              </a:endParaRP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3128299"/>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507649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507649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313243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35" name="Group 178" descr="Gruppieren 2">
            <a:extLst>
              <a:ext uri="{FF2B5EF4-FFF2-40B4-BE49-F238E27FC236}">
                <a16:creationId xmlns:a16="http://schemas.microsoft.com/office/drawing/2014/main" id="{CDA3E805-6E5A-874E-BB4D-43AF61942CB4}"/>
              </a:ext>
            </a:extLst>
          </p:cNvPr>
          <p:cNvGrpSpPr/>
          <p:nvPr userDrawn="1"/>
        </p:nvGrpSpPr>
        <p:grpSpPr>
          <a:xfrm>
            <a:off x="4089435" y="1039045"/>
            <a:ext cx="2001435" cy="1539185"/>
            <a:chOff x="939242" y="252757"/>
            <a:chExt cx="3002151" cy="3078367"/>
          </a:xfrm>
        </p:grpSpPr>
        <p:sp>
          <p:nvSpPr>
            <p:cNvPr id="36" name="Shape 175" descr="Bogen 22">
              <a:extLst>
                <a:ext uri="{FF2B5EF4-FFF2-40B4-BE49-F238E27FC236}">
                  <a16:creationId xmlns:a16="http://schemas.microsoft.com/office/drawing/2014/main" id="{4CBDD99A-E020-AF47-9252-E637CCE372F4}"/>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37" name="Shape 177" descr="Textfeld 25">
              <a:extLst>
                <a:ext uri="{FF2B5EF4-FFF2-40B4-BE49-F238E27FC236}">
                  <a16:creationId xmlns:a16="http://schemas.microsoft.com/office/drawing/2014/main" id="{1137723F-AC63-7949-98F6-09270B933C2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01</a:t>
              </a:r>
              <a:endParaRPr sz="1300">
                <a:solidFill>
                  <a:schemeClr val="bg1"/>
                </a:solidFill>
              </a:endParaRPr>
            </a:p>
          </p:txBody>
        </p:sp>
      </p:grpSp>
      <p:grpSp>
        <p:nvGrpSpPr>
          <p:cNvPr id="38" name="Group 182" descr="Gruppieren 2">
            <a:extLst>
              <a:ext uri="{FF2B5EF4-FFF2-40B4-BE49-F238E27FC236}">
                <a16:creationId xmlns:a16="http://schemas.microsoft.com/office/drawing/2014/main" id="{5234A5EC-03CF-EF4E-8DC4-A2D85F52BE6B}"/>
              </a:ext>
            </a:extLst>
          </p:cNvPr>
          <p:cNvGrpSpPr/>
          <p:nvPr userDrawn="1"/>
        </p:nvGrpSpPr>
        <p:grpSpPr>
          <a:xfrm>
            <a:off x="7762351" y="1039045"/>
            <a:ext cx="2001435" cy="1539185"/>
            <a:chOff x="939242" y="252757"/>
            <a:chExt cx="3002151" cy="3078367"/>
          </a:xfrm>
        </p:grpSpPr>
        <p:sp>
          <p:nvSpPr>
            <p:cNvPr id="39" name="Shape 179" descr="Bogen 22">
              <a:extLst>
                <a:ext uri="{FF2B5EF4-FFF2-40B4-BE49-F238E27FC236}">
                  <a16:creationId xmlns:a16="http://schemas.microsoft.com/office/drawing/2014/main" id="{771B3C35-6E65-AA42-8592-B94560C29FB4}"/>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40" name="Shape 181" descr="Textfeld 25">
              <a:extLst>
                <a:ext uri="{FF2B5EF4-FFF2-40B4-BE49-F238E27FC236}">
                  <a16:creationId xmlns:a16="http://schemas.microsoft.com/office/drawing/2014/main" id="{9BB13C43-6738-004A-87BF-4B1778A14CD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02</a:t>
              </a:r>
              <a:endParaRPr sz="1300">
                <a:solidFill>
                  <a:schemeClr val="bg1"/>
                </a:solidFill>
              </a:endParaRPr>
            </a:p>
          </p:txBody>
        </p:sp>
      </p:grpSp>
      <p:sp>
        <p:nvSpPr>
          <p:cNvPr id="41" name="Text Placeholder 77">
            <a:extLst>
              <a:ext uri="{FF2B5EF4-FFF2-40B4-BE49-F238E27FC236}">
                <a16:creationId xmlns:a16="http://schemas.microsoft.com/office/drawing/2014/main" id="{AFAB8549-7933-6649-9EEE-2040AEC1827A}"/>
              </a:ext>
            </a:extLst>
          </p:cNvPr>
          <p:cNvSpPr>
            <a:spLocks noGrp="1"/>
          </p:cNvSpPr>
          <p:nvPr>
            <p:ph type="body" sz="quarter" idx="18" hasCustomPrompt="1"/>
          </p:nvPr>
        </p:nvSpPr>
        <p:spPr>
          <a:xfrm>
            <a:off x="4569566" y="1435836"/>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42" name="Text Placeholder 77">
            <a:extLst>
              <a:ext uri="{FF2B5EF4-FFF2-40B4-BE49-F238E27FC236}">
                <a16:creationId xmlns:a16="http://schemas.microsoft.com/office/drawing/2014/main" id="{4DEDB814-10B0-9747-AF95-B61DE4695A4A}"/>
              </a:ext>
            </a:extLst>
          </p:cNvPr>
          <p:cNvSpPr>
            <a:spLocks noGrp="1"/>
          </p:cNvSpPr>
          <p:nvPr>
            <p:ph type="body" sz="quarter" idx="19" hasCustomPrompt="1"/>
          </p:nvPr>
        </p:nvSpPr>
        <p:spPr>
          <a:xfrm>
            <a:off x="8175481" y="143583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Tree>
    <p:extLst>
      <p:ext uri="{BB962C8B-B14F-4D97-AF65-F5344CB8AC3E}">
        <p14:creationId xmlns:p14="http://schemas.microsoft.com/office/powerpoint/2010/main" val="392524354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820164592"/>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109741242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80095838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304907197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828905640"/>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337146758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38912627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91098323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002596209"/>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608220220"/>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37084731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70147547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233796594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1059799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2293"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
        <p:nvSpPr>
          <p:cNvPr id="16" name="Text Placeholder 9">
            <a:extLst>
              <a:ext uri="{FF2B5EF4-FFF2-40B4-BE49-F238E27FC236}">
                <a16:creationId xmlns:a16="http://schemas.microsoft.com/office/drawing/2014/main" id="{3ACEB4C0-DCF4-3444-8C19-9300912D91D4}"/>
              </a:ext>
            </a:extLst>
          </p:cNvPr>
          <p:cNvSpPr txBox="1">
            <a:spLocks/>
          </p:cNvSpPr>
          <p:nvPr userDrawn="1"/>
        </p:nvSpPr>
        <p:spPr>
          <a:xfrm>
            <a:off x="534539"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TRUE</a:t>
            </a:r>
          </a:p>
        </p:txBody>
      </p:sp>
    </p:spTree>
    <p:extLst>
      <p:ext uri="{BB962C8B-B14F-4D97-AF65-F5344CB8AC3E}">
        <p14:creationId xmlns:p14="http://schemas.microsoft.com/office/powerpoint/2010/main" val="211151215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26111653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
        <p:nvSpPr>
          <p:cNvPr id="15" name="Oval 14">
            <a:extLst>
              <a:ext uri="{FF2B5EF4-FFF2-40B4-BE49-F238E27FC236}">
                <a16:creationId xmlns:a16="http://schemas.microsoft.com/office/drawing/2014/main" id="{F081B29E-A777-DA45-B224-8E1ABA9DEA08}"/>
              </a:ext>
            </a:extLst>
          </p:cNvPr>
          <p:cNvSpPr/>
          <p:nvPr userDrawn="1"/>
        </p:nvSpPr>
        <p:spPr>
          <a:xfrm>
            <a:off x="932293"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Text Placeholder 9">
            <a:extLst>
              <a:ext uri="{FF2B5EF4-FFF2-40B4-BE49-F238E27FC236}">
                <a16:creationId xmlns:a16="http://schemas.microsoft.com/office/drawing/2014/main" id="{A15B37B5-700F-D04A-99C0-6BBACB44D6E4}"/>
              </a:ext>
            </a:extLst>
          </p:cNvPr>
          <p:cNvSpPr txBox="1">
            <a:spLocks/>
          </p:cNvSpPr>
          <p:nvPr userDrawn="1"/>
        </p:nvSpPr>
        <p:spPr>
          <a:xfrm>
            <a:off x="534539"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TRUE</a:t>
            </a:r>
          </a:p>
        </p:txBody>
      </p:sp>
    </p:spTree>
    <p:extLst>
      <p:ext uri="{BB962C8B-B14F-4D97-AF65-F5344CB8AC3E}">
        <p14:creationId xmlns:p14="http://schemas.microsoft.com/office/powerpoint/2010/main" val="381534370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F5B1DAE0-FDCE-864B-B997-C489EFF330A2}"/>
              </a:ext>
            </a:extLst>
          </p:cNvPr>
          <p:cNvGrpSpPr/>
          <p:nvPr/>
        </p:nvGrpSpPr>
        <p:grpSpPr>
          <a:xfrm>
            <a:off x="527051" y="6073324"/>
            <a:ext cx="2772871"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43046710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0704322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5034115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24714755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43227632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187379634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241832529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64188091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31643277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1204575544"/>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05702238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21/02/2024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149297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21/02/2024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8665667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1551063613"/>
      </p:ext>
    </p:extLst>
  </p:cSld>
  <p:clrMapOvr>
    <a:masterClrMapping/>
  </p:clrMapOvr>
  <p:transition spd="med"/>
  <p:extLst>
    <p:ext uri="{DCECCB84-F9BA-43D5-87BE-67443E8EF086}">
      <p15:sldGuideLst xmlns:p15="http://schemas.microsoft.com/office/powerpoint/2012/main">
        <p15:guide id="1" orient="horz" pos="4201">
          <p15:clr>
            <a:srgbClr val="FBAE40"/>
          </p15:clr>
        </p15:guide>
        <p15:guide id="2" orient="horz" pos="3929">
          <p15:clr>
            <a:srgbClr val="FBAE40"/>
          </p15:clr>
        </p15:guide>
        <p15:guide id="3" orient="horz" pos="550">
          <p15:clr>
            <a:srgbClr val="FBAE40"/>
          </p15:clr>
        </p15:guide>
        <p15:guide id="4" pos="249">
          <p15:clr>
            <a:srgbClr val="FBAE40"/>
          </p15:clr>
        </p15:guide>
        <p15:guide id="5" pos="551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userDrawn="1"/>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dirty="0"/>
              <a:t>Insert - title</a:t>
            </a:r>
            <a:br>
              <a:rPr lang="en-US" dirty="0"/>
            </a:br>
            <a:r>
              <a:rPr lang="en-US" dirty="0"/>
              <a:t>Insert - title </a:t>
            </a:r>
            <a:br>
              <a:rPr lang="en-US" dirty="0"/>
            </a:br>
            <a:r>
              <a:rPr lang="en-US" dirty="0"/>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userDrawn="1"/>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userDrawn="1"/>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userDrawn="1"/>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Tree>
    <p:extLst>
      <p:ext uri="{BB962C8B-B14F-4D97-AF65-F5344CB8AC3E}">
        <p14:creationId xmlns:p14="http://schemas.microsoft.com/office/powerpoint/2010/main" val="1969214987"/>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userDrawn="1"/>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userDrawn="1"/>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66691113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outcomes</a:t>
            </a:r>
          </a:p>
        </p:txBody>
      </p:sp>
    </p:spTree>
    <p:extLst>
      <p:ext uri="{BB962C8B-B14F-4D97-AF65-F5344CB8AC3E}">
        <p14:creationId xmlns:p14="http://schemas.microsoft.com/office/powerpoint/2010/main" val="1647717937"/>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userDrawn="1"/>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1473448143"/>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139172206"/>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3009069788"/>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Tree>
    <p:extLst>
      <p:ext uri="{BB962C8B-B14F-4D97-AF65-F5344CB8AC3E}">
        <p14:creationId xmlns:p14="http://schemas.microsoft.com/office/powerpoint/2010/main" val="243147024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983870493"/>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Tree>
    <p:extLst>
      <p:ext uri="{BB962C8B-B14F-4D97-AF65-F5344CB8AC3E}">
        <p14:creationId xmlns:p14="http://schemas.microsoft.com/office/powerpoint/2010/main" val="678517133"/>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407892688"/>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1_Standard page 4">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490714312"/>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userDrawn="1"/>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userDrawn="1"/>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userDrawn="1"/>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userDrawn="1"/>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userDrawn="1"/>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698603877"/>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166032676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userDrawn="1"/>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userDrawn="1"/>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userDrawn="1"/>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userDrawn="1"/>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3709639536"/>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
        <p:nvSpPr>
          <p:cNvPr id="24" name="TextBox 23">
            <a:extLst>
              <a:ext uri="{FF2B5EF4-FFF2-40B4-BE49-F238E27FC236}">
                <a16:creationId xmlns:a16="http://schemas.microsoft.com/office/drawing/2014/main" id="{A0ECB6A0-DA0E-F64A-848E-28B88D566D32}"/>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Quiz</a:t>
            </a:r>
          </a:p>
        </p:txBody>
      </p:sp>
      <p:sp>
        <p:nvSpPr>
          <p:cNvPr id="16" name="Text Placeholder 9">
            <a:extLst>
              <a:ext uri="{FF2B5EF4-FFF2-40B4-BE49-F238E27FC236}">
                <a16:creationId xmlns:a16="http://schemas.microsoft.com/office/drawing/2014/main" id="{07E0DCE5-FEA4-C343-BC9D-D2876F2E32AD}"/>
              </a:ext>
            </a:extLst>
          </p:cNvPr>
          <p:cNvSpPr>
            <a:spLocks noGrp="1"/>
          </p:cNvSpPr>
          <p:nvPr>
            <p:ph type="body" sz="quarter" idx="14" hasCustomPrompt="1"/>
          </p:nvPr>
        </p:nvSpPr>
        <p:spPr>
          <a:xfrm>
            <a:off x="8765214"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MORE</a:t>
            </a:r>
          </a:p>
        </p:txBody>
      </p:sp>
    </p:spTree>
    <p:extLst>
      <p:ext uri="{BB962C8B-B14F-4D97-AF65-F5344CB8AC3E}">
        <p14:creationId xmlns:p14="http://schemas.microsoft.com/office/powerpoint/2010/main" val="21085667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userDrawn="1"/>
        </p:nvSpPr>
        <p:spPr>
          <a:xfrm>
            <a:off x="8777391" y="2856509"/>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MORE</a:t>
            </a:r>
          </a:p>
        </p:txBody>
      </p:sp>
      <p:sp>
        <p:nvSpPr>
          <p:cNvPr id="15" name="TextBox 14">
            <a:extLst>
              <a:ext uri="{FF2B5EF4-FFF2-40B4-BE49-F238E27FC236}">
                <a16:creationId xmlns:a16="http://schemas.microsoft.com/office/drawing/2014/main" id="{1642CC32-B9E9-144B-8B20-4EDD9EE7F2B8}"/>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8928622" y="3705786"/>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3080104257"/>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userDrawn="1"/>
        </p:nvSpPr>
        <p:spPr>
          <a:xfrm>
            <a:off x="527559" y="2876197"/>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5" name="TextBox 14">
            <a:extLst>
              <a:ext uri="{FF2B5EF4-FFF2-40B4-BE49-F238E27FC236}">
                <a16:creationId xmlns:a16="http://schemas.microsoft.com/office/drawing/2014/main" id="{607F3BE7-159D-C945-BEA5-7E33B55F5A99}"/>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678424" y="3728444"/>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52058418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userDrawn="1"/>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userDrawn="1"/>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userDrawn="1"/>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88208216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userDrawn="1"/>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userDrawn="1"/>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userDrawn="1"/>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112594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p15:clr>
            <a:srgbClr val="FFFFFF"/>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userDrawn="1"/>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userDrawn="1"/>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userDrawn="1"/>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22561424"/>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p15:clr>
            <a:srgbClr val="FFFFFF"/>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Student/activity</a:t>
            </a:r>
          </a:p>
        </p:txBody>
      </p:sp>
    </p:spTree>
    <p:extLst>
      <p:ext uri="{BB962C8B-B14F-4D97-AF65-F5344CB8AC3E}">
        <p14:creationId xmlns:p14="http://schemas.microsoft.com/office/powerpoint/2010/main" val="206694790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userDrawn="1"/>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3486422591"/>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73841"/>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userDrawn="1"/>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userDrawn="1"/>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189152889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433931"/>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8" name="Shape 210">
            <a:extLst>
              <a:ext uri="{FF2B5EF4-FFF2-40B4-BE49-F238E27FC236}">
                <a16:creationId xmlns:a16="http://schemas.microsoft.com/office/drawing/2014/main" id="{B7C66D5F-8250-4641-A405-C4E53849B313}"/>
              </a:ext>
            </a:extLst>
          </p:cNvPr>
          <p:cNvSpPr/>
          <p:nvPr userDrawn="1"/>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userDrawn="1"/>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2741971554"/>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userDrawn="1"/>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userDrawn="1"/>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userDrawn="1"/>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userDrawn="1"/>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userDrawn="1"/>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userDrawn="1"/>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userDrawn="1"/>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userDrawn="1"/>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userDrawn="1"/>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userDrawn="1"/>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userDrawn="1"/>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userDrawn="1"/>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userDrawn="1"/>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userDrawn="1"/>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userDrawn="1"/>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userDrawn="1"/>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userDrawn="1"/>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3390231218"/>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2/21/2024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26967585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2/21/2024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1208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2/21/2024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2796688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2/21/2024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2898406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2/21/2024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81612546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1948081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0621268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2/20/2024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8783002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2/20/2024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6680829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2/20/2024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980450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29" Type="http://schemas.openxmlformats.org/officeDocument/2006/relationships/slideLayout" Target="../slideLayouts/slideLayout59.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31" Type="http://schemas.openxmlformats.org/officeDocument/2006/relationships/theme" Target="../theme/theme2.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slideLayout" Target="../slideLayouts/slideLayout57.xml"/><Relationship Id="rId30" Type="http://schemas.openxmlformats.org/officeDocument/2006/relationships/slideLayout" Target="../slideLayouts/slideLayout6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theme" Target="../theme/theme3.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theme" Target="../theme/theme4.xml"/><Relationship Id="rId5" Type="http://schemas.openxmlformats.org/officeDocument/2006/relationships/slideLayout" Target="../slideLayouts/slideLayout92.xml"/><Relationship Id="rId4" Type="http://schemas.openxmlformats.org/officeDocument/2006/relationships/slideLayout" Target="../slideLayouts/slideLayout9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theme" Target="../theme/theme5.xml"/><Relationship Id="rId5" Type="http://schemas.openxmlformats.org/officeDocument/2006/relationships/slideLayout" Target="../slideLayouts/slideLayout97.xml"/><Relationship Id="rId4"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4" r:id="rId28"/>
    <p:sldLayoutId id="2147483735" r:id="rId29"/>
    <p:sldLayoutId id="2147483736"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99969221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757" r:id="rId20"/>
    <p:sldLayoutId id="2147483758" r:id="rId21"/>
    <p:sldLayoutId id="2147483759" r:id="rId22"/>
    <p:sldLayoutId id="2147483760" r:id="rId23"/>
    <p:sldLayoutId id="2147483761" r:id="rId24"/>
    <p:sldLayoutId id="2147483762" r:id="rId25"/>
    <p:sldLayoutId id="2147483763" r:id="rId26"/>
    <p:sldLayoutId id="2147483764" r:id="rId27"/>
    <p:sldLayoutId id="2147483765" r:id="rId28"/>
    <p:sldLayoutId id="2147483766" r:id="rId29"/>
    <p:sldLayoutId id="2147483767"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rPr dirty="0"/>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86CB4B4D-7CA3-9044-876B-883B54F8677D}" type="slidenum">
              <a:t>‹#›</a:t>
            </a:fld>
            <a:endParaRPr/>
          </a:p>
        </p:txBody>
      </p:sp>
    </p:spTree>
    <p:extLst>
      <p:ext uri="{BB962C8B-B14F-4D97-AF65-F5344CB8AC3E}">
        <p14:creationId xmlns:p14="http://schemas.microsoft.com/office/powerpoint/2010/main" val="226120922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 id="2147483786" r:id="rId18"/>
    <p:sldLayoutId id="2147483787" r:id="rId19"/>
    <p:sldLayoutId id="2147483788" r:id="rId20"/>
    <p:sldLayoutId id="2147483789" r:id="rId21"/>
    <p:sldLayoutId id="2147483790" r:id="rId22"/>
    <p:sldLayoutId id="2147483791" r:id="rId23"/>
    <p:sldLayoutId id="2147483792" r:id="rId24"/>
    <p:sldLayoutId id="2147483793" r:id="rId25"/>
    <p:sldLayoutId id="2147483794" r:id="rId26"/>
    <p:sldLayoutId id="2147483795" r:id="rId27"/>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2/21/2024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21581402"/>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2/20/2024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362791853"/>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3.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54.jpeg"/></Relationships>
</file>

<file path=ppt/slides/_rels/slide1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8.pn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48.png"/><Relationship Id="rId3" Type="http://schemas.openxmlformats.org/officeDocument/2006/relationships/image" Target="../media/image56.jpe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47.png"/><Relationship Id="rId2" Type="http://schemas.openxmlformats.org/officeDocument/2006/relationships/notesSlide" Target="../notesSlides/notesSlide7.xml"/><Relationship Id="rId16" Type="http://schemas.openxmlformats.org/officeDocument/2006/relationships/image" Target="../media/image46.png"/><Relationship Id="rId1" Type="http://schemas.openxmlformats.org/officeDocument/2006/relationships/slideLayout" Target="../slideLayouts/slideLayout94.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45.png"/><Relationship Id="rId10" Type="http://schemas.openxmlformats.org/officeDocument/2006/relationships/image" Target="../media/image62.png"/><Relationship Id="rId19" Type="http://schemas.openxmlformats.org/officeDocument/2006/relationships/image" Target="../media/image67.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61.png"/><Relationship Id="rId14" Type="http://schemas.openxmlformats.org/officeDocument/2006/relationships/image" Target="../media/image66.png"/></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xml"/><Relationship Id="rId1" Type="http://schemas.openxmlformats.org/officeDocument/2006/relationships/slideLayout" Target="../slideLayouts/slideLayout67.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xml"/><Relationship Id="rId1" Type="http://schemas.openxmlformats.org/officeDocument/2006/relationships/slideLayout" Target="../slideLayouts/slideLayout67.xml"/><Relationship Id="rId5" Type="http://schemas.openxmlformats.org/officeDocument/2006/relationships/image" Target="../media/image41.jpe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9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50.jpeg"/><Relationship Id="rId7"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89.xml"/><Relationship Id="rId6" Type="http://schemas.openxmlformats.org/officeDocument/2006/relationships/image" Target="../media/image46.png"/><Relationship Id="rId5" Type="http://schemas.openxmlformats.org/officeDocument/2006/relationships/image" Target="../media/image52.png"/><Relationship Id="rId10" Type="http://schemas.openxmlformats.org/officeDocument/2006/relationships/image" Target="../media/image49.png"/><Relationship Id="rId4" Type="http://schemas.openxmlformats.org/officeDocument/2006/relationships/image" Target="../media/image51.png"/><Relationship Id="rId9"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33CDBE"/>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AF7F0A-B1E3-AA76-720D-1865F5E6E7BD}"/>
              </a:ext>
            </a:extLst>
          </p:cNvPr>
          <p:cNvSpPr>
            <a:spLocks noGrp="1"/>
          </p:cNvSpPr>
          <p:nvPr>
            <p:ph type="body" sz="quarter" idx="11"/>
          </p:nvPr>
        </p:nvSpPr>
        <p:spPr>
          <a:xfrm>
            <a:off x="403193" y="416572"/>
            <a:ext cx="11913665" cy="5178305"/>
          </a:xfrm>
        </p:spPr>
        <p:txBody>
          <a:bodyPr/>
          <a:lstStyle/>
          <a:p>
            <a:r>
              <a:rPr lang="en-GB" dirty="0"/>
              <a:t>Is this sustainable product design?</a:t>
            </a:r>
          </a:p>
        </p:txBody>
      </p:sp>
      <p:pic>
        <p:nvPicPr>
          <p:cNvPr id="8" name="Picture 7">
            <a:extLst>
              <a:ext uri="{FF2B5EF4-FFF2-40B4-BE49-F238E27FC236}">
                <a16:creationId xmlns:a16="http://schemas.microsoft.com/office/drawing/2014/main" id="{2FE1A63C-FAC7-E6DD-F11C-138DF9336F9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86429" y="1150139"/>
            <a:ext cx="8427904" cy="52912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9391668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33CDBE"/>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C3E9D181-0507-A541-97BD-4A85E8B81D26}"/>
              </a:ext>
            </a:extLst>
          </p:cNvPr>
          <p:cNvSpPr/>
          <p:nvPr/>
        </p:nvSpPr>
        <p:spPr>
          <a:xfrm>
            <a:off x="4743873" y="926939"/>
            <a:ext cx="6329309" cy="6329309"/>
          </a:xfrm>
          <a:prstGeom prst="ellipse">
            <a:avLst/>
          </a:prstGeom>
          <a:blipFill dpi="0" rotWithShape="1">
            <a:blip r:embed="rId2"/>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57E1AFAF-25BF-420A-A3C2-8EA1C47BE8B3}"/>
              </a:ext>
            </a:extLst>
          </p:cNvPr>
          <p:cNvSpPr>
            <a:spLocks noGrp="1"/>
          </p:cNvSpPr>
          <p:nvPr>
            <p:ph type="title"/>
          </p:nvPr>
        </p:nvSpPr>
        <p:spPr/>
        <p:txBody>
          <a:bodyPr/>
          <a:lstStyle/>
          <a:p>
            <a:r>
              <a:rPr lang="en-US" dirty="0"/>
              <a:t>Lesson 6: Design task</a:t>
            </a:r>
            <a:r>
              <a:rPr lang="en-GB" dirty="0"/>
              <a:t> </a:t>
            </a:r>
          </a:p>
        </p:txBody>
      </p:sp>
      <p:sp>
        <p:nvSpPr>
          <p:cNvPr id="3" name="Text Placeholder 2">
            <a:extLst>
              <a:ext uri="{FF2B5EF4-FFF2-40B4-BE49-F238E27FC236}">
                <a16:creationId xmlns:a16="http://schemas.microsoft.com/office/drawing/2014/main" id="{578F6EA8-07A8-4C10-A921-B99CCD114151}"/>
              </a:ext>
            </a:extLst>
          </p:cNvPr>
          <p:cNvSpPr>
            <a:spLocks noGrp="1"/>
          </p:cNvSpPr>
          <p:nvPr>
            <p:ph type="body" sz="quarter" idx="10"/>
          </p:nvPr>
        </p:nvSpPr>
        <p:spPr>
          <a:xfrm>
            <a:off x="440675" y="926939"/>
            <a:ext cx="2984975" cy="1369287"/>
          </a:xfrm>
        </p:spPr>
        <p:txBody>
          <a:bodyPr/>
          <a:lstStyle/>
          <a:p>
            <a:r>
              <a:rPr lang="en-US" dirty="0"/>
              <a:t>Sustainable designs</a:t>
            </a:r>
            <a:endParaRPr lang="en-GB" dirty="0"/>
          </a:p>
        </p:txBody>
      </p:sp>
      <p:sp>
        <p:nvSpPr>
          <p:cNvPr id="4" name="Text Placeholder 3">
            <a:extLst>
              <a:ext uri="{FF2B5EF4-FFF2-40B4-BE49-F238E27FC236}">
                <a16:creationId xmlns:a16="http://schemas.microsoft.com/office/drawing/2014/main" id="{DD7B25AD-FABA-4096-A6B7-07FA63FBE283}"/>
              </a:ext>
            </a:extLst>
          </p:cNvPr>
          <p:cNvSpPr>
            <a:spLocks noGrp="1"/>
          </p:cNvSpPr>
          <p:nvPr>
            <p:ph type="body" sz="quarter" idx="11"/>
          </p:nvPr>
        </p:nvSpPr>
        <p:spPr>
          <a:xfrm>
            <a:off x="440675" y="2077604"/>
            <a:ext cx="4016825" cy="2418501"/>
          </a:xfrm>
        </p:spPr>
        <p:txBody>
          <a:bodyPr/>
          <a:lstStyle/>
          <a:p>
            <a:r>
              <a:rPr lang="en-US" dirty="0"/>
              <a:t>Options: </a:t>
            </a:r>
          </a:p>
          <a:p>
            <a:pPr marL="342900" indent="-342900">
              <a:buFont typeface="Arial" panose="020B0604020202020204" pitchFamily="34" charset="0"/>
              <a:buChar char="•"/>
            </a:pPr>
            <a:r>
              <a:rPr lang="en-US" dirty="0"/>
              <a:t>Ocean friendly sports wear</a:t>
            </a:r>
          </a:p>
          <a:p>
            <a:pPr marL="342900" indent="-342900">
              <a:buFont typeface="Arial" panose="020B0604020202020204" pitchFamily="34" charset="0"/>
              <a:buChar char="•"/>
            </a:pPr>
            <a:r>
              <a:rPr lang="en-US" dirty="0"/>
              <a:t>Ocean friendly drinks bottle</a:t>
            </a:r>
          </a:p>
          <a:p>
            <a:pPr marL="342900" indent="-342900">
              <a:buFont typeface="Arial" panose="020B0604020202020204" pitchFamily="34" charset="0"/>
              <a:buChar char="•"/>
            </a:pPr>
            <a:r>
              <a:rPr lang="en-US" dirty="0"/>
              <a:t>Ocean friendly take away packaging</a:t>
            </a:r>
          </a:p>
          <a:p>
            <a:pPr marL="342900" indent="-342900">
              <a:buFont typeface="Arial" panose="020B0604020202020204" pitchFamily="34" charset="0"/>
              <a:buChar char="•"/>
            </a:pPr>
            <a:r>
              <a:rPr lang="en-US" dirty="0"/>
              <a:t>Your own ocean friendly product idea</a:t>
            </a:r>
            <a:endParaRPr lang="en-GB" dirty="0"/>
          </a:p>
        </p:txBody>
      </p:sp>
      <p:pic>
        <p:nvPicPr>
          <p:cNvPr id="5" name="Picture 4">
            <a:extLst>
              <a:ext uri="{FF2B5EF4-FFF2-40B4-BE49-F238E27FC236}">
                <a16:creationId xmlns:a16="http://schemas.microsoft.com/office/drawing/2014/main" id="{6257B2F8-529E-4107-A015-4075F203B1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785" y="316799"/>
            <a:ext cx="1269363" cy="470373"/>
          </a:xfrm>
          <a:prstGeom prst="rect">
            <a:avLst/>
          </a:prstGeom>
        </p:spPr>
      </p:pic>
    </p:spTree>
    <p:extLst>
      <p:ext uri="{BB962C8B-B14F-4D97-AF65-F5344CB8AC3E}">
        <p14:creationId xmlns:p14="http://schemas.microsoft.com/office/powerpoint/2010/main" val="214183357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33CDB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CE147-2671-4001-817E-E3E4893C1439}"/>
              </a:ext>
            </a:extLst>
          </p:cNvPr>
          <p:cNvSpPr>
            <a:spLocks noGrp="1"/>
          </p:cNvSpPr>
          <p:nvPr>
            <p:ph type="title"/>
          </p:nvPr>
        </p:nvSpPr>
        <p:spPr/>
        <p:txBody>
          <a:bodyPr/>
          <a:lstStyle/>
          <a:p>
            <a:r>
              <a:rPr lang="en-US" dirty="0"/>
              <a:t>Lesson 6: Design task </a:t>
            </a:r>
            <a:endParaRPr lang="en-GB" dirty="0"/>
          </a:p>
        </p:txBody>
      </p:sp>
      <p:sp>
        <p:nvSpPr>
          <p:cNvPr id="3" name="Text Placeholder 2">
            <a:extLst>
              <a:ext uri="{FF2B5EF4-FFF2-40B4-BE49-F238E27FC236}">
                <a16:creationId xmlns:a16="http://schemas.microsoft.com/office/drawing/2014/main" id="{7AADD5B3-0428-4617-8090-8CD407B1A2FB}"/>
              </a:ext>
            </a:extLst>
          </p:cNvPr>
          <p:cNvSpPr>
            <a:spLocks noGrp="1"/>
          </p:cNvSpPr>
          <p:nvPr>
            <p:ph type="body" sz="quarter" idx="10"/>
          </p:nvPr>
        </p:nvSpPr>
        <p:spPr>
          <a:xfrm>
            <a:off x="649926" y="1234982"/>
            <a:ext cx="7061413" cy="1102949"/>
          </a:xfrm>
        </p:spPr>
        <p:txBody>
          <a:bodyPr/>
          <a:lstStyle/>
          <a:p>
            <a:r>
              <a:rPr lang="en-US" dirty="0">
                <a:solidFill>
                  <a:schemeClr val="tx1"/>
                </a:solidFill>
              </a:rPr>
              <a:t>Product pitch</a:t>
            </a:r>
            <a:endParaRPr lang="en-GB" dirty="0">
              <a:solidFill>
                <a:schemeClr val="tx1"/>
              </a:solidFill>
            </a:endParaRPr>
          </a:p>
        </p:txBody>
      </p:sp>
      <p:sp>
        <p:nvSpPr>
          <p:cNvPr id="4" name="Text Placeholder 3">
            <a:extLst>
              <a:ext uri="{FF2B5EF4-FFF2-40B4-BE49-F238E27FC236}">
                <a16:creationId xmlns:a16="http://schemas.microsoft.com/office/drawing/2014/main" id="{17A1644D-3307-4A64-8621-EF8E759E5D85}"/>
              </a:ext>
            </a:extLst>
          </p:cNvPr>
          <p:cNvSpPr>
            <a:spLocks noGrp="1"/>
          </p:cNvSpPr>
          <p:nvPr>
            <p:ph type="body" sz="quarter" idx="11"/>
          </p:nvPr>
        </p:nvSpPr>
        <p:spPr>
          <a:xfrm>
            <a:off x="649926" y="1872837"/>
            <a:ext cx="9653922" cy="2281236"/>
          </a:xfrm>
        </p:spPr>
        <p:txBody>
          <a:bodyPr/>
          <a:lstStyle/>
          <a:p>
            <a:r>
              <a:rPr lang="en-US" sz="2800" b="1" dirty="0"/>
              <a:t>Prepare for a 5 minute pitch.  </a:t>
            </a:r>
          </a:p>
          <a:p>
            <a:endParaRPr lang="en-US" sz="2800" b="1" dirty="0"/>
          </a:p>
          <a:p>
            <a:r>
              <a:rPr lang="en-US" sz="2800" b="1" dirty="0"/>
              <a:t>Remember to cover the following points: </a:t>
            </a:r>
          </a:p>
          <a:p>
            <a:r>
              <a:rPr lang="en-US" sz="2800" b="1" dirty="0"/>
              <a:t>What is your product?</a:t>
            </a:r>
          </a:p>
          <a:p>
            <a:r>
              <a:rPr lang="en-US" sz="2800" b="1" dirty="0"/>
              <a:t>Why is it not normally ocean friendly?</a:t>
            </a:r>
          </a:p>
          <a:p>
            <a:r>
              <a:rPr lang="en-US" sz="2800" b="1" dirty="0"/>
              <a:t>What is your new design?</a:t>
            </a:r>
          </a:p>
          <a:p>
            <a:r>
              <a:rPr lang="en-US" sz="2800" b="1" dirty="0"/>
              <a:t>Why is it ocean friendly? </a:t>
            </a:r>
            <a:endParaRPr lang="en-GB" sz="2800" b="1" dirty="0"/>
          </a:p>
        </p:txBody>
      </p:sp>
      <p:pic>
        <p:nvPicPr>
          <p:cNvPr id="5" name="Picture 4">
            <a:extLst>
              <a:ext uri="{FF2B5EF4-FFF2-40B4-BE49-F238E27FC236}">
                <a16:creationId xmlns:a16="http://schemas.microsoft.com/office/drawing/2014/main" id="{6183FE28-F2B5-4906-8F4A-E1CD87EDF0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9926" y="370387"/>
            <a:ext cx="1269363" cy="470373"/>
          </a:xfrm>
          <a:prstGeom prst="rect">
            <a:avLst/>
          </a:prstGeom>
        </p:spPr>
      </p:pic>
    </p:spTree>
    <p:extLst>
      <p:ext uri="{BB962C8B-B14F-4D97-AF65-F5344CB8AC3E}">
        <p14:creationId xmlns:p14="http://schemas.microsoft.com/office/powerpoint/2010/main" val="80429811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33CDB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686C-BC0B-4FD1-AFA9-279EBCAA80AA}"/>
              </a:ext>
            </a:extLst>
          </p:cNvPr>
          <p:cNvSpPr>
            <a:spLocks noGrp="1"/>
          </p:cNvSpPr>
          <p:nvPr>
            <p:ph type="title"/>
          </p:nvPr>
        </p:nvSpPr>
        <p:spPr/>
        <p:txBody>
          <a:bodyPr/>
          <a:lstStyle/>
          <a:p>
            <a:r>
              <a:rPr lang="en-US" dirty="0"/>
              <a:t>Lesson 6: Design task </a:t>
            </a:r>
            <a:endParaRPr lang="en-GB" dirty="0"/>
          </a:p>
        </p:txBody>
      </p:sp>
      <p:sp>
        <p:nvSpPr>
          <p:cNvPr id="3" name="Text Placeholder 2">
            <a:extLst>
              <a:ext uri="{FF2B5EF4-FFF2-40B4-BE49-F238E27FC236}">
                <a16:creationId xmlns:a16="http://schemas.microsoft.com/office/drawing/2014/main" id="{B5A7331E-96C5-497F-9BBC-91C3DFA61D33}"/>
              </a:ext>
            </a:extLst>
          </p:cNvPr>
          <p:cNvSpPr>
            <a:spLocks noGrp="1"/>
          </p:cNvSpPr>
          <p:nvPr>
            <p:ph type="body" sz="quarter" idx="10"/>
          </p:nvPr>
        </p:nvSpPr>
        <p:spPr/>
        <p:txBody>
          <a:bodyPr/>
          <a:lstStyle/>
          <a:p>
            <a:r>
              <a:rPr lang="en-US" dirty="0"/>
              <a:t>Reflection</a:t>
            </a:r>
            <a:endParaRPr lang="en-GB" dirty="0"/>
          </a:p>
        </p:txBody>
      </p:sp>
      <p:sp>
        <p:nvSpPr>
          <p:cNvPr id="4" name="Text Placeholder 3">
            <a:extLst>
              <a:ext uri="{FF2B5EF4-FFF2-40B4-BE49-F238E27FC236}">
                <a16:creationId xmlns:a16="http://schemas.microsoft.com/office/drawing/2014/main" id="{BC962414-A97D-429C-A921-1FF7E5E4B630}"/>
              </a:ext>
            </a:extLst>
          </p:cNvPr>
          <p:cNvSpPr>
            <a:spLocks noGrp="1"/>
          </p:cNvSpPr>
          <p:nvPr>
            <p:ph type="body" sz="quarter" idx="11"/>
          </p:nvPr>
        </p:nvSpPr>
        <p:spPr>
          <a:xfrm>
            <a:off x="477402" y="1673638"/>
            <a:ext cx="3980098" cy="2418501"/>
          </a:xfrm>
        </p:spPr>
        <p:txBody>
          <a:bodyPr/>
          <a:lstStyle/>
          <a:p>
            <a:r>
              <a:rPr lang="en-US" sz="2400" dirty="0"/>
              <a:t>How would you rate your new product if you were</a:t>
            </a:r>
          </a:p>
          <a:p>
            <a:endParaRPr lang="en-US" sz="2400" dirty="0"/>
          </a:p>
          <a:p>
            <a:pPr marL="457200" indent="-457200">
              <a:buAutoNum type="arabicPeriod"/>
            </a:pPr>
            <a:r>
              <a:rPr lang="en-US" sz="2400" dirty="0"/>
              <a:t>A seahorse</a:t>
            </a:r>
            <a:br>
              <a:rPr lang="en-US" sz="2400" dirty="0"/>
            </a:br>
            <a:endParaRPr lang="en-US" sz="2400" dirty="0"/>
          </a:p>
          <a:p>
            <a:pPr marL="457200" indent="-457200">
              <a:buAutoNum type="arabicPeriod"/>
            </a:pPr>
            <a:r>
              <a:rPr lang="en-US" sz="2400" dirty="0"/>
              <a:t>A retailer/store owner</a:t>
            </a:r>
            <a:br>
              <a:rPr lang="en-US" sz="2400" dirty="0"/>
            </a:br>
            <a:endParaRPr lang="en-US" sz="2400" dirty="0"/>
          </a:p>
          <a:p>
            <a:pPr marL="457200" indent="-457200">
              <a:buAutoNum type="arabicPeriod"/>
            </a:pPr>
            <a:r>
              <a:rPr lang="en-US" sz="2400" dirty="0"/>
              <a:t>A competing company</a:t>
            </a:r>
          </a:p>
          <a:p>
            <a:pPr marL="457200" indent="-457200">
              <a:buAutoNum type="arabicPeriod"/>
            </a:pPr>
            <a:endParaRPr lang="en-US" dirty="0"/>
          </a:p>
          <a:p>
            <a:pPr marL="457200" indent="-457200">
              <a:buAutoNum type="arabicPeriod"/>
            </a:pPr>
            <a:endParaRPr lang="en-GB" dirty="0"/>
          </a:p>
        </p:txBody>
      </p:sp>
      <p:pic>
        <p:nvPicPr>
          <p:cNvPr id="5" name="Picture 4">
            <a:extLst>
              <a:ext uri="{FF2B5EF4-FFF2-40B4-BE49-F238E27FC236}">
                <a16:creationId xmlns:a16="http://schemas.microsoft.com/office/drawing/2014/main" id="{67F611E7-31A3-4683-8034-45BDBABA18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pic>
        <p:nvPicPr>
          <p:cNvPr id="11" name="Picture 10" descr="Seahorses swimming in the water&#10;&#10;Description automatically generated">
            <a:extLst>
              <a:ext uri="{FF2B5EF4-FFF2-40B4-BE49-F238E27FC236}">
                <a16:creationId xmlns:a16="http://schemas.microsoft.com/office/drawing/2014/main" id="{437C4609-77DF-3830-C93D-5F933309F8FE}"/>
              </a:ext>
            </a:extLst>
          </p:cNvPr>
          <p:cNvPicPr>
            <a:picLocks noChangeAspect="1"/>
          </p:cNvPicPr>
          <p:nvPr/>
        </p:nvPicPr>
        <p:blipFill rotWithShape="1">
          <a:blip r:embed="rId4">
            <a:extLst>
              <a:ext uri="{28A0092B-C50C-407E-A947-70E740481C1C}">
                <a14:useLocalDpi xmlns:a14="http://schemas.microsoft.com/office/drawing/2010/main" val="0"/>
              </a:ext>
            </a:extLst>
          </a:blip>
          <a:srcRect r="29830"/>
          <a:stretch/>
        </p:blipFill>
        <p:spPr>
          <a:xfrm>
            <a:off x="4903361" y="-545336"/>
            <a:ext cx="7813178" cy="7403336"/>
          </a:xfrm>
          <a:prstGeom prst="ellipse">
            <a:avLst/>
          </a:prstGeom>
        </p:spPr>
      </p:pic>
    </p:spTree>
    <p:extLst>
      <p:ext uri="{BB962C8B-B14F-4D97-AF65-F5344CB8AC3E}">
        <p14:creationId xmlns:p14="http://schemas.microsoft.com/office/powerpoint/2010/main" val="424117166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33CDB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D9CEAB4-7A6D-47FC-A0F0-F5F2C72855A2}"/>
              </a:ext>
            </a:extLst>
          </p:cNvPr>
          <p:cNvSpPr>
            <a:spLocks noGrp="1"/>
          </p:cNvSpPr>
          <p:nvPr>
            <p:ph type="title"/>
          </p:nvPr>
        </p:nvSpPr>
        <p:spPr>
          <a:xfrm>
            <a:off x="5748130" y="415064"/>
            <a:ext cx="4056270" cy="273845"/>
          </a:xfrm>
        </p:spPr>
        <p:txBody>
          <a:bodyPr/>
          <a:lstStyle/>
          <a:p>
            <a:r>
              <a:rPr lang="en-US" dirty="0"/>
              <a:t>Lesson 6: Design task </a:t>
            </a:r>
            <a:endParaRPr lang="en-GB" dirty="0"/>
          </a:p>
        </p:txBody>
      </p:sp>
      <p:sp>
        <p:nvSpPr>
          <p:cNvPr id="4" name="Text Placeholder 3">
            <a:extLst>
              <a:ext uri="{FF2B5EF4-FFF2-40B4-BE49-F238E27FC236}">
                <a16:creationId xmlns:a16="http://schemas.microsoft.com/office/drawing/2014/main" id="{32E27BF3-2691-479B-AA7A-E8E223AA8AC8}"/>
              </a:ext>
            </a:extLst>
          </p:cNvPr>
          <p:cNvSpPr>
            <a:spLocks noGrp="1"/>
          </p:cNvSpPr>
          <p:nvPr>
            <p:ph type="body" sz="quarter" idx="10"/>
          </p:nvPr>
        </p:nvSpPr>
        <p:spPr/>
        <p:txBody>
          <a:bodyPr/>
          <a:lstStyle/>
          <a:p>
            <a:r>
              <a:rPr lang="en-US" dirty="0"/>
              <a:t>Home learning</a:t>
            </a:r>
            <a:endParaRPr lang="en-GB" dirty="0"/>
          </a:p>
        </p:txBody>
      </p:sp>
      <p:sp>
        <p:nvSpPr>
          <p:cNvPr id="5" name="Text Placeholder 4">
            <a:extLst>
              <a:ext uri="{FF2B5EF4-FFF2-40B4-BE49-F238E27FC236}">
                <a16:creationId xmlns:a16="http://schemas.microsoft.com/office/drawing/2014/main" id="{AEF158D3-B38D-43F2-BB25-3D28BD6E34AB}"/>
              </a:ext>
            </a:extLst>
          </p:cNvPr>
          <p:cNvSpPr>
            <a:spLocks noGrp="1"/>
          </p:cNvSpPr>
          <p:nvPr>
            <p:ph type="body" sz="quarter" idx="11"/>
          </p:nvPr>
        </p:nvSpPr>
        <p:spPr>
          <a:xfrm>
            <a:off x="1004889" y="2399262"/>
            <a:ext cx="3639999" cy="2281236"/>
          </a:xfrm>
        </p:spPr>
        <p:txBody>
          <a:bodyPr lIns="45719" rIns="45719" anchor="t"/>
          <a:lstStyle/>
          <a:p>
            <a:r>
              <a:rPr lang="en-US" sz="2800" dirty="0">
                <a:latin typeface="Century Gothic"/>
              </a:rPr>
              <a:t>Find a news article on ocean plastics. Evaluate how good it is as a source. </a:t>
            </a:r>
          </a:p>
          <a:p>
            <a:endParaRPr lang="en-US" dirty="0">
              <a:latin typeface="Century Gothic"/>
            </a:endParaRPr>
          </a:p>
          <a:p>
            <a:endParaRPr lang="en-US" dirty="0">
              <a:latin typeface="Century Gothic"/>
            </a:endParaRPr>
          </a:p>
        </p:txBody>
      </p:sp>
      <p:pic>
        <p:nvPicPr>
          <p:cNvPr id="7" name="Picture 6">
            <a:extLst>
              <a:ext uri="{FF2B5EF4-FFF2-40B4-BE49-F238E27FC236}">
                <a16:creationId xmlns:a16="http://schemas.microsoft.com/office/drawing/2014/main" id="{F4109CE9-A5FC-4313-B4A6-A923B8F577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316799"/>
            <a:ext cx="1269363" cy="470373"/>
          </a:xfrm>
          <a:prstGeom prst="rect">
            <a:avLst/>
          </a:prstGeom>
        </p:spPr>
      </p:pic>
      <p:pic>
        <p:nvPicPr>
          <p:cNvPr id="3" name="Picture 2" descr="A plastic bottle in the water&#10;&#10;Description automatically generated">
            <a:extLst>
              <a:ext uri="{FF2B5EF4-FFF2-40B4-BE49-F238E27FC236}">
                <a16:creationId xmlns:a16="http://schemas.microsoft.com/office/drawing/2014/main" id="{2D6FEE07-006C-CD16-F1EA-A60D840C91C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6667" r="3351"/>
          <a:stretch/>
        </p:blipFill>
        <p:spPr>
          <a:xfrm>
            <a:off x="5214651" y="0"/>
            <a:ext cx="7313581" cy="6858000"/>
          </a:xfrm>
          <a:prstGeom prst="ellipse">
            <a:avLst/>
          </a:prstGeom>
        </p:spPr>
      </p:pic>
    </p:spTree>
    <p:extLst>
      <p:ext uri="{BB962C8B-B14F-4D97-AF65-F5344CB8AC3E}">
        <p14:creationId xmlns:p14="http://schemas.microsoft.com/office/powerpoint/2010/main" val="111139901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468632"/>
            <a:ext cx="19230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Extreme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sz="1575" b="1" spc="-34" dirty="0">
                <a:solidFill>
                  <a:srgbClr val="FFFFFF"/>
                </a:solidFill>
                <a:latin typeface="Gilroy-SemiBold"/>
                <a:cs typeface="Gilroy-SemiBold"/>
              </a:rPr>
              <a:t> </a:t>
            </a:r>
            <a:r>
              <a:rPr sz="1575" b="1" dirty="0">
                <a:solidFill>
                  <a:srgbClr val="FFFFFF"/>
                </a:solidFill>
                <a:latin typeface="Gilroy-SemiBold"/>
                <a:cs typeface="Gilroy-SemiBold"/>
              </a:rPr>
              <a:t>House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too</a:t>
            </a:r>
            <a:r>
              <a:rPr sz="1575" b="1" spc="-41" dirty="0">
                <a:solidFill>
                  <a:srgbClr val="FFFFFF"/>
                </a:solidFill>
                <a:latin typeface="Gilroy-SemiBold"/>
                <a:cs typeface="Gilroy-SemiBold"/>
              </a:rPr>
              <a:t> </a:t>
            </a:r>
            <a:r>
              <a:rPr sz="1575" b="1" spc="-23" dirty="0">
                <a:solidFill>
                  <a:srgbClr val="FFFFFF"/>
                </a:solidFill>
                <a:latin typeface="Gilroy-SemiBold"/>
                <a:cs typeface="Gilroy-SemiBold"/>
              </a:rPr>
              <a:t>quickly.</a:t>
            </a:r>
            <a:endParaRPr sz="1575">
              <a:solidFill>
                <a:sysClr val="windowText" lastClr="000000"/>
              </a:solidFill>
              <a:latin typeface="Gilroy-SemiBold"/>
              <a:cs typeface="Gilroy-SemiBold"/>
            </a:endParaRPr>
          </a:p>
        </p:txBody>
      </p:sp>
      <p:grpSp>
        <p:nvGrpSpPr>
          <p:cNvPr id="11" name="object 11"/>
          <p:cNvGrpSpPr/>
          <p:nvPr/>
        </p:nvGrpSpPr>
        <p:grpSpPr>
          <a:xfrm>
            <a:off x="8332247" y="5540497"/>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8582268" y="5768540"/>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741657" y="2444836"/>
            <a:ext cx="2407444" cy="332783"/>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endParaRPr sz="210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330656" y="2511511"/>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8331C9-527F-3B4F-B0A9-65AD25DF5078}"/>
              </a:ext>
            </a:extLst>
          </p:cNvPr>
          <p:cNvSpPr>
            <a:spLocks noGrp="1"/>
          </p:cNvSpPr>
          <p:nvPr>
            <p:ph type="title"/>
          </p:nvPr>
        </p:nvSpPr>
        <p:spPr>
          <a:xfrm>
            <a:off x="5310810" y="415064"/>
            <a:ext cx="4493591" cy="273845"/>
          </a:xfrm>
        </p:spPr>
        <p:txBody>
          <a:bodyPr/>
          <a:lstStyle/>
          <a:p>
            <a:r>
              <a:rPr lang="en-US" dirty="0"/>
              <a:t>Lesson 6: Design task </a:t>
            </a:r>
          </a:p>
        </p:txBody>
      </p:sp>
      <p:sp>
        <p:nvSpPr>
          <p:cNvPr id="7" name="TextBox 6">
            <a:extLst>
              <a:ext uri="{FF2B5EF4-FFF2-40B4-BE49-F238E27FC236}">
                <a16:creationId xmlns:a16="http://schemas.microsoft.com/office/drawing/2014/main" id="{F55C7812-8F64-FD4C-9E3A-2432EF3C0FF1}"/>
              </a:ext>
            </a:extLst>
          </p:cNvPr>
          <p:cNvSpPr txBox="1"/>
          <p:nvPr/>
        </p:nvSpPr>
        <p:spPr>
          <a:xfrm>
            <a:off x="1887539" y="1172037"/>
            <a:ext cx="511491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defRPr/>
            </a:pPr>
            <a:r>
              <a:rPr lang="en-US" sz="3400" b="1">
                <a:solidFill>
                  <a:srgbClr val="25233F"/>
                </a:solidFill>
                <a:latin typeface="Century Gothic" panose="020B0502020202020204" pitchFamily="34" charset="0"/>
              </a:rPr>
              <a:t>Image credits</a:t>
            </a:r>
          </a:p>
        </p:txBody>
      </p:sp>
      <p:sp>
        <p:nvSpPr>
          <p:cNvPr id="9" name="TextBox 8">
            <a:extLst>
              <a:ext uri="{FF2B5EF4-FFF2-40B4-BE49-F238E27FC236}">
                <a16:creationId xmlns:a16="http://schemas.microsoft.com/office/drawing/2014/main" id="{456EB6E4-D787-8743-9966-B84DA0516663}"/>
              </a:ext>
            </a:extLst>
          </p:cNvPr>
          <p:cNvSpPr txBox="1"/>
          <p:nvPr/>
        </p:nvSpPr>
        <p:spPr>
          <a:xfrm>
            <a:off x="1887538" y="6407480"/>
            <a:ext cx="762362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defRPr/>
            </a:pPr>
            <a:r>
              <a:rPr lang="en-US" sz="1400" b="1" dirty="0">
                <a:solidFill>
                  <a:srgbClr val="091932"/>
                </a:solidFill>
                <a:latin typeface="Century Gothic" panose="020F0302020204030204"/>
              </a:rPr>
              <a:t>All other images are courtesy of Encounter Edu</a:t>
            </a:r>
          </a:p>
        </p:txBody>
      </p:sp>
      <p:graphicFrame>
        <p:nvGraphicFramePr>
          <p:cNvPr id="10" name="Table 9">
            <a:extLst>
              <a:ext uri="{FF2B5EF4-FFF2-40B4-BE49-F238E27FC236}">
                <a16:creationId xmlns:a16="http://schemas.microsoft.com/office/drawing/2014/main" id="{74445D36-D05B-6349-8F97-81CC28483DCC}"/>
              </a:ext>
            </a:extLst>
          </p:cNvPr>
          <p:cNvGraphicFramePr>
            <a:graphicFrameLocks noGrp="1"/>
          </p:cNvGraphicFramePr>
          <p:nvPr>
            <p:extLst>
              <p:ext uri="{D42A27DB-BD31-4B8C-83A1-F6EECF244321}">
                <p14:modId xmlns:p14="http://schemas.microsoft.com/office/powerpoint/2010/main" val="2195057805"/>
              </p:ext>
            </p:extLst>
          </p:nvPr>
        </p:nvGraphicFramePr>
        <p:xfrm>
          <a:off x="1837510" y="2066608"/>
          <a:ext cx="8428117" cy="4314918"/>
        </p:xfrm>
        <a:graphic>
          <a:graphicData uri="http://schemas.openxmlformats.org/drawingml/2006/table">
            <a:tbl>
              <a:tblPr firstRow="1" bandRow="1">
                <a:tableStyleId>{5940675A-B579-460E-94D1-54222C63F5DA}</a:tableStyleId>
              </a:tblPr>
              <a:tblGrid>
                <a:gridCol w="815576">
                  <a:extLst>
                    <a:ext uri="{9D8B030D-6E8A-4147-A177-3AD203B41FA5}">
                      <a16:colId xmlns:a16="http://schemas.microsoft.com/office/drawing/2014/main" val="2797114442"/>
                    </a:ext>
                  </a:extLst>
                </a:gridCol>
                <a:gridCol w="2345635">
                  <a:extLst>
                    <a:ext uri="{9D8B030D-6E8A-4147-A177-3AD203B41FA5}">
                      <a16:colId xmlns:a16="http://schemas.microsoft.com/office/drawing/2014/main" val="2159196442"/>
                    </a:ext>
                  </a:extLst>
                </a:gridCol>
                <a:gridCol w="5266906">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dirty="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Bananas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a:solidFill>
                            <a:schemeClr val="bg1"/>
                          </a:solidFill>
                        </a:rPr>
                        <a:t>Scrap That Pack via Flickr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dirty="0">
                          <a:solidFill>
                            <a:schemeClr val="bg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Industrial design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a:solidFill>
                            <a:schemeClr val="bg1"/>
                          </a:solidFill>
                        </a:rPr>
                        <a:t>Kris </a:t>
                      </a:r>
                      <a:r>
                        <a:rPr lang="en-US" sz="1200" dirty="0" err="1">
                          <a:solidFill>
                            <a:schemeClr val="bg1"/>
                          </a:solidFill>
                        </a:rPr>
                        <a:t>Krüg</a:t>
                      </a:r>
                      <a:r>
                        <a:rPr lang="en-US" sz="1200" dirty="0">
                          <a:solidFill>
                            <a:schemeClr val="bg1"/>
                          </a:solidFill>
                        </a:rPr>
                        <a:t> via Flickr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76693594"/>
                  </a:ext>
                </a:extLst>
              </a:tr>
              <a:tr h="281138">
                <a:tc>
                  <a:txBody>
                    <a:bodyPr/>
                    <a:lstStyle/>
                    <a:p>
                      <a:pPr algn="l"/>
                      <a:r>
                        <a:rPr lang="en-US" sz="1200" dirty="0">
                          <a:solidFill>
                            <a:schemeClr val="bg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Training shoes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a:solidFill>
                            <a:schemeClr val="bg1"/>
                          </a:solidFill>
                        </a:rPr>
                        <a:t>Anon via </a:t>
                      </a:r>
                      <a:r>
                        <a:rPr lang="en-US" sz="1200" dirty="0" err="1">
                          <a:solidFill>
                            <a:schemeClr val="bg1"/>
                          </a:solidFill>
                        </a:rPr>
                        <a:t>Pxhere</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7464239"/>
                  </a:ext>
                </a:extLst>
              </a:tr>
              <a:tr h="281138">
                <a:tc>
                  <a:txBody>
                    <a:bodyPr/>
                    <a:lstStyle/>
                    <a:p>
                      <a:pPr algn="l"/>
                      <a:r>
                        <a:rPr lang="en-US" sz="1200" dirty="0">
                          <a:solidFill>
                            <a:schemeClr val="bg1"/>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err="1">
                          <a:solidFill>
                            <a:schemeClr val="bg1"/>
                          </a:solidFill>
                        </a:rPr>
                        <a:t>Pexels</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0">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pic>
        <p:nvPicPr>
          <p:cNvPr id="8" name="Picture 7">
            <a:extLst>
              <a:ext uri="{FF2B5EF4-FFF2-40B4-BE49-F238E27FC236}">
                <a16:creationId xmlns:a16="http://schemas.microsoft.com/office/drawing/2014/main" id="{10C05F90-3BD6-4FA7-B5AD-2B0B17B028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355104080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33CDBE"/>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dirty="0"/>
              <a:t>Lesson 6</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18855" y="3884370"/>
            <a:ext cx="3348841" cy="2481482"/>
          </a:xfrm>
        </p:spPr>
        <p:txBody>
          <a:bodyPr>
            <a:normAutofit/>
          </a:bodyPr>
          <a:lstStyle/>
          <a:p>
            <a:r>
              <a:rPr lang="en-GB" dirty="0"/>
              <a:t>Design task</a:t>
            </a:r>
            <a:endParaRPr lang="en-US" dirty="0"/>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293276" y="200337"/>
            <a:ext cx="1737280" cy="292537"/>
          </a:xfrm>
          <a:solidFill>
            <a:srgbClr val="A0D0DC"/>
          </a:solidFill>
        </p:spPr>
        <p:txBody>
          <a:bodyPr>
            <a:noAutofit/>
          </a:bodyPr>
          <a:lstStyle/>
          <a:p>
            <a:pPr>
              <a:lnSpc>
                <a:spcPct val="110000"/>
              </a:lnSpc>
              <a:spcBef>
                <a:spcPts val="0"/>
              </a:spcBef>
            </a:pPr>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293276" y="747452"/>
            <a:ext cx="1800000" cy="156984"/>
          </a:xfrm>
          <a:solidFill>
            <a:srgbClr val="A0D0DC"/>
          </a:solidFill>
        </p:spPr>
        <p:txBody>
          <a:bodyPr>
            <a:noAutofit/>
          </a:bodyPr>
          <a:lstStyle/>
          <a:p>
            <a:r>
              <a:rPr lang="en-US" dirty="0"/>
              <a:t>Design and Technology | 11-14</a:t>
            </a:r>
          </a:p>
        </p:txBody>
      </p:sp>
      <p:sp>
        <p:nvSpPr>
          <p:cNvPr id="6" name="Oval 5">
            <a:extLst>
              <a:ext uri="{FF2B5EF4-FFF2-40B4-BE49-F238E27FC236}">
                <a16:creationId xmlns:a16="http://schemas.microsoft.com/office/drawing/2014/main" id="{055DDDC1-03D1-7F46-9B61-BFB7D2463259}"/>
              </a:ext>
            </a:extLst>
          </p:cNvPr>
          <p:cNvSpPr/>
          <p:nvPr/>
        </p:nvSpPr>
        <p:spPr>
          <a:xfrm>
            <a:off x="5191761" y="-220337"/>
            <a:ext cx="7940301" cy="7568588"/>
          </a:xfrm>
          <a:prstGeom prst="ellipse">
            <a:avLst/>
          </a:prstGeom>
          <a:blipFill dpi="0" rotWithShape="1">
            <a:blip r:embed="rId2"/>
            <a:srcRect/>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dirty="0"/>
          </a:p>
        </p:txBody>
      </p:sp>
    </p:spTree>
    <p:extLst>
      <p:ext uri="{BB962C8B-B14F-4D97-AF65-F5344CB8AC3E}">
        <p14:creationId xmlns:p14="http://schemas.microsoft.com/office/powerpoint/2010/main" val="271299409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7CD11-D9F8-DF46-8DE2-0A84D496BAC5}"/>
              </a:ext>
            </a:extLst>
          </p:cNvPr>
          <p:cNvSpPr>
            <a:spLocks noGrp="1"/>
          </p:cNvSpPr>
          <p:nvPr>
            <p:ph type="title"/>
          </p:nvPr>
        </p:nvSpPr>
        <p:spPr/>
        <p:txBody>
          <a:bodyPr/>
          <a:lstStyle/>
          <a:p>
            <a:r>
              <a:rPr lang="en-US" dirty="0"/>
              <a:t>Lesson 6: Design task </a:t>
            </a:r>
          </a:p>
        </p:txBody>
      </p:sp>
      <p:sp>
        <p:nvSpPr>
          <p:cNvPr id="4" name="Text Placeholder 3">
            <a:extLst>
              <a:ext uri="{FF2B5EF4-FFF2-40B4-BE49-F238E27FC236}">
                <a16:creationId xmlns:a16="http://schemas.microsoft.com/office/drawing/2014/main" id="{3E580031-1FDA-AB45-A636-04346B50202E}"/>
              </a:ext>
            </a:extLst>
          </p:cNvPr>
          <p:cNvSpPr>
            <a:spLocks noGrp="1"/>
          </p:cNvSpPr>
          <p:nvPr>
            <p:ph type="body" sz="quarter" idx="11"/>
          </p:nvPr>
        </p:nvSpPr>
        <p:spPr/>
        <p:txBody>
          <a:bodyPr/>
          <a:lstStyle/>
          <a:p>
            <a:r>
              <a:rPr lang="en-US" dirty="0"/>
              <a:t>Ocean Plastics Design and Technology</a:t>
            </a:r>
          </a:p>
        </p:txBody>
      </p:sp>
      <p:sp>
        <p:nvSpPr>
          <p:cNvPr id="6" name="Text Placeholder 5">
            <a:extLst>
              <a:ext uri="{FF2B5EF4-FFF2-40B4-BE49-F238E27FC236}">
                <a16:creationId xmlns:a16="http://schemas.microsoft.com/office/drawing/2014/main" id="{F09C0F64-C1C6-8C46-AC2B-1BA109FF298E}"/>
              </a:ext>
            </a:extLst>
          </p:cNvPr>
          <p:cNvSpPr>
            <a:spLocks noGrp="1"/>
          </p:cNvSpPr>
          <p:nvPr>
            <p:ph type="body" sz="quarter" idx="13"/>
          </p:nvPr>
        </p:nvSpPr>
        <p:spPr>
          <a:ln>
            <a:noFill/>
          </a:ln>
        </p:spPr>
        <p:txBody>
          <a:bodyPr/>
          <a:lstStyle/>
          <a:p>
            <a:r>
              <a:rPr lang="en-US" sz="1800" dirty="0"/>
              <a:t>How do we reduce reuse and refuse plastic products?</a:t>
            </a:r>
          </a:p>
        </p:txBody>
      </p:sp>
      <p:sp>
        <p:nvSpPr>
          <p:cNvPr id="8" name="Text Placeholder 7">
            <a:extLst>
              <a:ext uri="{FF2B5EF4-FFF2-40B4-BE49-F238E27FC236}">
                <a16:creationId xmlns:a16="http://schemas.microsoft.com/office/drawing/2014/main" id="{E299A568-83BF-C345-A026-FF011DEC7B6B}"/>
              </a:ext>
            </a:extLst>
          </p:cNvPr>
          <p:cNvSpPr>
            <a:spLocks noGrp="1"/>
          </p:cNvSpPr>
          <p:nvPr>
            <p:ph type="body" sz="quarter" idx="15"/>
          </p:nvPr>
        </p:nvSpPr>
        <p:spPr>
          <a:ln>
            <a:noFill/>
          </a:ln>
        </p:spPr>
        <p:txBody>
          <a:bodyPr/>
          <a:lstStyle/>
          <a:p>
            <a:r>
              <a:rPr lang="en-US" sz="1800" dirty="0"/>
              <a:t>Can redesigning products help?</a:t>
            </a:r>
          </a:p>
        </p:txBody>
      </p:sp>
      <p:sp>
        <p:nvSpPr>
          <p:cNvPr id="9" name="Text Placeholder 8">
            <a:extLst>
              <a:ext uri="{FF2B5EF4-FFF2-40B4-BE49-F238E27FC236}">
                <a16:creationId xmlns:a16="http://schemas.microsoft.com/office/drawing/2014/main" id="{78FA819F-4BF9-D647-AC28-30E48B90A3A1}"/>
              </a:ext>
            </a:extLst>
          </p:cNvPr>
          <p:cNvSpPr>
            <a:spLocks noGrp="1"/>
          </p:cNvSpPr>
          <p:nvPr>
            <p:ph type="body" sz="quarter" idx="16"/>
          </p:nvPr>
        </p:nvSpPr>
        <p:spPr>
          <a:ln>
            <a:noFill/>
          </a:ln>
        </p:spPr>
        <p:txBody>
          <a:bodyPr/>
          <a:lstStyle/>
          <a:p>
            <a:r>
              <a:rPr lang="en-US" sz="1800" dirty="0"/>
              <a:t>Design Task </a:t>
            </a:r>
          </a:p>
        </p:txBody>
      </p:sp>
      <p:sp>
        <p:nvSpPr>
          <p:cNvPr id="10" name="Text Placeholder 9">
            <a:extLst>
              <a:ext uri="{FF2B5EF4-FFF2-40B4-BE49-F238E27FC236}">
                <a16:creationId xmlns:a16="http://schemas.microsoft.com/office/drawing/2014/main" id="{67466B9D-6809-9C48-9584-990213A98212}"/>
              </a:ext>
            </a:extLst>
          </p:cNvPr>
          <p:cNvSpPr>
            <a:spLocks noGrp="1"/>
          </p:cNvSpPr>
          <p:nvPr>
            <p:ph type="body" sz="quarter" idx="17"/>
          </p:nvPr>
        </p:nvSpPr>
        <p:spPr>
          <a:ln>
            <a:noFill/>
          </a:ln>
        </p:spPr>
        <p:txBody>
          <a:bodyPr/>
          <a:lstStyle/>
          <a:p>
            <a:r>
              <a:rPr lang="en-US" sz="1800" dirty="0"/>
              <a:t>Should we repair?</a:t>
            </a:r>
          </a:p>
        </p:txBody>
      </p:sp>
      <p:sp>
        <p:nvSpPr>
          <p:cNvPr id="12" name="Text Placeholder 11">
            <a:extLst>
              <a:ext uri="{FF2B5EF4-FFF2-40B4-BE49-F238E27FC236}">
                <a16:creationId xmlns:a16="http://schemas.microsoft.com/office/drawing/2014/main" id="{1DB1B636-33BF-074D-B131-8FCC58AA5BF9}"/>
              </a:ext>
            </a:extLst>
          </p:cNvPr>
          <p:cNvSpPr>
            <a:spLocks noGrp="1"/>
          </p:cNvSpPr>
          <p:nvPr>
            <p:ph type="body" sz="quarter" idx="18"/>
          </p:nvPr>
        </p:nvSpPr>
        <p:spPr>
          <a:ln>
            <a:noFill/>
          </a:ln>
        </p:spPr>
        <p:txBody>
          <a:bodyPr/>
          <a:lstStyle/>
          <a:p>
            <a:r>
              <a:rPr lang="en-US" sz="1800" dirty="0"/>
              <a:t>What can we do to reduce ocean plastic pollution? </a:t>
            </a:r>
          </a:p>
        </p:txBody>
      </p:sp>
      <p:sp>
        <p:nvSpPr>
          <p:cNvPr id="13" name="Text Placeholder 12">
            <a:extLst>
              <a:ext uri="{FF2B5EF4-FFF2-40B4-BE49-F238E27FC236}">
                <a16:creationId xmlns:a16="http://schemas.microsoft.com/office/drawing/2014/main" id="{66518BD7-D687-A14C-B50C-3D6F3D1CBFDE}"/>
              </a:ext>
            </a:extLst>
          </p:cNvPr>
          <p:cNvSpPr>
            <a:spLocks noGrp="1"/>
          </p:cNvSpPr>
          <p:nvPr>
            <p:ph type="body" sz="quarter" idx="19"/>
          </p:nvPr>
        </p:nvSpPr>
        <p:spPr>
          <a:ln>
            <a:noFill/>
          </a:ln>
        </p:spPr>
        <p:txBody>
          <a:bodyPr/>
          <a:lstStyle/>
          <a:p>
            <a:r>
              <a:rPr lang="en-US" sz="1800" dirty="0"/>
              <a:t>Why should we recycle?</a:t>
            </a:r>
          </a:p>
        </p:txBody>
      </p:sp>
      <p:pic>
        <p:nvPicPr>
          <p:cNvPr id="14" name="Picture 13">
            <a:extLst>
              <a:ext uri="{FF2B5EF4-FFF2-40B4-BE49-F238E27FC236}">
                <a16:creationId xmlns:a16="http://schemas.microsoft.com/office/drawing/2014/main" id="{3F40427E-B3F2-4725-B6BB-CED5E9638C4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6785" y="316799"/>
            <a:ext cx="1269363" cy="470373"/>
          </a:xfrm>
          <a:prstGeom prst="rect">
            <a:avLst/>
          </a:prstGeom>
        </p:spPr>
      </p:pic>
    </p:spTree>
    <p:extLst>
      <p:ext uri="{BB962C8B-B14F-4D97-AF65-F5344CB8AC3E}">
        <p14:creationId xmlns:p14="http://schemas.microsoft.com/office/powerpoint/2010/main" val="88746359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p:txBody>
          <a:bodyPr/>
          <a:lstStyle/>
          <a:p>
            <a:r>
              <a:rPr lang="en-US" dirty="0"/>
              <a:t>Lesson 6: Design task</a:t>
            </a:r>
            <a:r>
              <a:rPr lang="en-GB" dirty="0"/>
              <a:t> </a:t>
            </a:r>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p:txBody>
          <a:bodyPr/>
          <a:lstStyle/>
          <a:p>
            <a:pPr lvl="0"/>
            <a:r>
              <a:rPr lang="en-US" dirty="0"/>
              <a:t>Define sustainable design</a:t>
            </a:r>
            <a:endParaRPr lang="en-GB" dirty="0"/>
          </a:p>
          <a:p>
            <a:pPr lvl="0"/>
            <a:r>
              <a:rPr lang="en-GB" dirty="0"/>
              <a:t>Design an ocean friendly product</a:t>
            </a:r>
          </a:p>
          <a:p>
            <a:pPr lvl="0"/>
            <a:r>
              <a:rPr lang="en-GB" dirty="0"/>
              <a:t>Justify why your design is ocean friendly using the 6Rs</a:t>
            </a:r>
          </a:p>
          <a:p>
            <a:pPr lvl="0"/>
            <a:r>
              <a:rPr lang="en-GB" dirty="0"/>
              <a:t>Reflect on how others may perceive your product</a:t>
            </a:r>
          </a:p>
          <a:p>
            <a:pPr marL="0" indent="0">
              <a:buNone/>
            </a:pPr>
            <a:endParaRPr lang="en-GB" dirty="0"/>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7" y="415064"/>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33CDBE"/>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E84EC1-24E3-4511-9294-B1F9ACC920BA}"/>
              </a:ext>
            </a:extLst>
          </p:cNvPr>
          <p:cNvSpPr>
            <a:spLocks noGrp="1"/>
          </p:cNvSpPr>
          <p:nvPr>
            <p:ph type="title"/>
          </p:nvPr>
        </p:nvSpPr>
        <p:spPr/>
        <p:txBody>
          <a:bodyPr/>
          <a:lstStyle/>
          <a:p>
            <a:r>
              <a:rPr lang="en-US" dirty="0"/>
              <a:t>Lesson 6: Design task</a:t>
            </a:r>
            <a:r>
              <a:rPr lang="en-GB" dirty="0"/>
              <a:t> </a:t>
            </a:r>
          </a:p>
        </p:txBody>
      </p:sp>
      <p:sp>
        <p:nvSpPr>
          <p:cNvPr id="3" name="Text Placeholder 2">
            <a:extLst>
              <a:ext uri="{FF2B5EF4-FFF2-40B4-BE49-F238E27FC236}">
                <a16:creationId xmlns:a16="http://schemas.microsoft.com/office/drawing/2014/main" id="{6C8B4651-878A-44F9-80BE-B6A7B3B12B3E}"/>
              </a:ext>
            </a:extLst>
          </p:cNvPr>
          <p:cNvSpPr>
            <a:spLocks noGrp="1"/>
          </p:cNvSpPr>
          <p:nvPr>
            <p:ph type="body" sz="quarter" idx="10"/>
          </p:nvPr>
        </p:nvSpPr>
        <p:spPr>
          <a:xfrm>
            <a:off x="485538" y="992610"/>
            <a:ext cx="9198289" cy="1343265"/>
          </a:xfrm>
        </p:spPr>
        <p:txBody>
          <a:bodyPr/>
          <a:lstStyle/>
          <a:p>
            <a:r>
              <a:rPr lang="en-US" dirty="0"/>
              <a:t>What products can we redesign to be more sustainable?</a:t>
            </a:r>
            <a:endParaRPr lang="en-GB" dirty="0"/>
          </a:p>
        </p:txBody>
      </p:sp>
      <p:sp>
        <p:nvSpPr>
          <p:cNvPr id="6" name="Text Placeholder 5">
            <a:extLst>
              <a:ext uri="{FF2B5EF4-FFF2-40B4-BE49-F238E27FC236}">
                <a16:creationId xmlns:a16="http://schemas.microsoft.com/office/drawing/2014/main" id="{BDC96DE1-6C4F-4A79-813D-82BE7C8C4EA1}"/>
              </a:ext>
            </a:extLst>
          </p:cNvPr>
          <p:cNvSpPr>
            <a:spLocks noGrp="1"/>
          </p:cNvSpPr>
          <p:nvPr>
            <p:ph type="body" sz="quarter" idx="11"/>
          </p:nvPr>
        </p:nvSpPr>
        <p:spPr/>
        <p:txBody>
          <a:bodyPr/>
          <a:lstStyle/>
          <a:p>
            <a:r>
              <a:rPr lang="en-US" sz="3200" dirty="0"/>
              <a:t>What products pollute oceans?</a:t>
            </a:r>
          </a:p>
          <a:p>
            <a:r>
              <a:rPr lang="en-US" sz="3200" dirty="0"/>
              <a:t>How can we redesign them?</a:t>
            </a:r>
          </a:p>
          <a:p>
            <a:r>
              <a:rPr lang="en-US" sz="3200" dirty="0"/>
              <a:t>Why is this important?</a:t>
            </a:r>
            <a:endParaRPr lang="en-GB" sz="3200" dirty="0"/>
          </a:p>
        </p:txBody>
      </p:sp>
      <p:pic>
        <p:nvPicPr>
          <p:cNvPr id="7" name="Picture 6">
            <a:extLst>
              <a:ext uri="{FF2B5EF4-FFF2-40B4-BE49-F238E27FC236}">
                <a16:creationId xmlns:a16="http://schemas.microsoft.com/office/drawing/2014/main" id="{0C97B72F-6B97-4A56-BF99-8194C6EE0D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104657456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7" name="Picture 6" descr="A close-up of a wave&#10;&#10;Description automatically generated">
            <a:extLst>
              <a:ext uri="{FF2B5EF4-FFF2-40B4-BE49-F238E27FC236}">
                <a16:creationId xmlns:a16="http://schemas.microsoft.com/office/drawing/2014/main" id="{AD7FEC5B-1338-E1B8-D6EC-FF234A9DE28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FDB78CBF-5BF3-514A-9F51-9BE05B708A13}"/>
              </a:ext>
            </a:extLst>
          </p:cNvPr>
          <p:cNvSpPr>
            <a:spLocks noGrp="1"/>
          </p:cNvSpPr>
          <p:nvPr>
            <p:ph type="title"/>
          </p:nvPr>
        </p:nvSpPr>
        <p:spPr/>
        <p:txBody>
          <a:bodyPr/>
          <a:lstStyle/>
          <a:p>
            <a:r>
              <a:rPr lang="en-US" dirty="0"/>
              <a:t>Lesson 2: Our ocean and us</a:t>
            </a:r>
          </a:p>
        </p:txBody>
      </p:sp>
      <p:sp>
        <p:nvSpPr>
          <p:cNvPr id="2" name="Text Placeholder 1">
            <a:extLst>
              <a:ext uri="{FF2B5EF4-FFF2-40B4-BE49-F238E27FC236}">
                <a16:creationId xmlns:a16="http://schemas.microsoft.com/office/drawing/2014/main" id="{27B58F86-12F6-4C4D-951F-E701C73161C3}"/>
              </a:ext>
            </a:extLst>
          </p:cNvPr>
          <p:cNvSpPr>
            <a:spLocks noGrp="1"/>
          </p:cNvSpPr>
          <p:nvPr>
            <p:ph type="body" sz="quarter" idx="10"/>
          </p:nvPr>
        </p:nvSpPr>
        <p:spPr>
          <a:xfrm>
            <a:off x="1480779" y="4330560"/>
            <a:ext cx="7248502" cy="1102949"/>
          </a:xfrm>
        </p:spPr>
        <p:txBody>
          <a:bodyPr/>
          <a:lstStyle/>
          <a:p>
            <a:r>
              <a:rPr lang="en-US" sz="4000" dirty="0">
                <a:solidFill>
                  <a:schemeClr val="tx1"/>
                </a:solidFill>
              </a:rPr>
              <a:t>What makes our ocean so important to protect?</a:t>
            </a:r>
          </a:p>
        </p:txBody>
      </p:sp>
      <p:pic>
        <p:nvPicPr>
          <p:cNvPr id="6" name="Picture 5">
            <a:extLst>
              <a:ext uri="{FF2B5EF4-FFF2-40B4-BE49-F238E27FC236}">
                <a16:creationId xmlns:a16="http://schemas.microsoft.com/office/drawing/2014/main" id="{BCEE12D6-9526-EB4F-9EB4-BC913F26DB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407" y="316799"/>
            <a:ext cx="1269363" cy="470373"/>
          </a:xfrm>
          <a:prstGeom prst="rect">
            <a:avLst/>
          </a:prstGeom>
        </p:spPr>
      </p:pic>
    </p:spTree>
    <p:extLst>
      <p:ext uri="{BB962C8B-B14F-4D97-AF65-F5344CB8AC3E}">
        <p14:creationId xmlns:p14="http://schemas.microsoft.com/office/powerpoint/2010/main" val="199996688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show="0">
  <p:cSld>
    <p:spTree>
      <p:nvGrpSpPr>
        <p:cNvPr id="1" name="">
          <a:extLst>
            <a:ext uri="{FF2B5EF4-FFF2-40B4-BE49-F238E27FC236}">
              <a16:creationId xmlns:a16="http://schemas.microsoft.com/office/drawing/2014/main" id="{E109B788-53D3-C7B0-7351-37040DF4408D}"/>
            </a:ext>
          </a:extLst>
        </p:cNvPr>
        <p:cNvGrpSpPr/>
        <p:nvPr/>
      </p:nvGrpSpPr>
      <p:grpSpPr>
        <a:xfrm>
          <a:off x="0" y="0"/>
          <a:ext cx="0" cy="0"/>
          <a:chOff x="0" y="0"/>
          <a:chExt cx="0" cy="0"/>
        </a:xfrm>
      </p:grpSpPr>
      <p:pic>
        <p:nvPicPr>
          <p:cNvPr id="7" name="Picture 6" descr="A close-up of a wave&#10;&#10;Description automatically generated">
            <a:extLst>
              <a:ext uri="{FF2B5EF4-FFF2-40B4-BE49-F238E27FC236}">
                <a16:creationId xmlns:a16="http://schemas.microsoft.com/office/drawing/2014/main" id="{139BF200-EB3E-472D-3814-9037F5E4B8F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4">
            <a:extLst>
              <a:ext uri="{FF2B5EF4-FFF2-40B4-BE49-F238E27FC236}">
                <a16:creationId xmlns:a16="http://schemas.microsoft.com/office/drawing/2014/main" id="{29BE7FC1-9F70-521E-6834-95369EE7690D}"/>
              </a:ext>
            </a:extLst>
          </p:cNvPr>
          <p:cNvSpPr>
            <a:spLocks noGrp="1"/>
          </p:cNvSpPr>
          <p:nvPr>
            <p:ph type="title"/>
          </p:nvPr>
        </p:nvSpPr>
        <p:spPr/>
        <p:txBody>
          <a:bodyPr/>
          <a:lstStyle/>
          <a:p>
            <a:r>
              <a:rPr lang="en-US" dirty="0"/>
              <a:t>Lesson 2: Our ocean and us</a:t>
            </a:r>
          </a:p>
        </p:txBody>
      </p:sp>
      <p:sp>
        <p:nvSpPr>
          <p:cNvPr id="2" name="Text Placeholder 1">
            <a:extLst>
              <a:ext uri="{FF2B5EF4-FFF2-40B4-BE49-F238E27FC236}">
                <a16:creationId xmlns:a16="http://schemas.microsoft.com/office/drawing/2014/main" id="{A7AC77D6-3995-EAF8-5B67-7739E9928F54}"/>
              </a:ext>
            </a:extLst>
          </p:cNvPr>
          <p:cNvSpPr>
            <a:spLocks noGrp="1"/>
          </p:cNvSpPr>
          <p:nvPr>
            <p:ph type="body" sz="quarter" idx="10"/>
          </p:nvPr>
        </p:nvSpPr>
        <p:spPr>
          <a:xfrm>
            <a:off x="447074" y="2264735"/>
            <a:ext cx="2840807" cy="1379790"/>
          </a:xfrm>
        </p:spPr>
        <p:txBody>
          <a:bodyPr/>
          <a:lstStyle/>
          <a:p>
            <a:r>
              <a:rPr lang="en-US" sz="4000" dirty="0">
                <a:solidFill>
                  <a:schemeClr val="tx1"/>
                </a:solidFill>
              </a:rPr>
              <a:t>What makes our ocean so important to protect?</a:t>
            </a:r>
          </a:p>
        </p:txBody>
      </p:sp>
      <p:pic>
        <p:nvPicPr>
          <p:cNvPr id="6" name="Picture 5">
            <a:extLst>
              <a:ext uri="{FF2B5EF4-FFF2-40B4-BE49-F238E27FC236}">
                <a16:creationId xmlns:a16="http://schemas.microsoft.com/office/drawing/2014/main" id="{839FF2E6-C2AC-570B-FF60-934106A50A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407" y="316799"/>
            <a:ext cx="1269363" cy="470373"/>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B1335FCB-E590-5B4C-B0A3-B076B55BDDB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707219" y="1253538"/>
            <a:ext cx="8065443" cy="5039832"/>
          </a:xfrm>
          <a:prstGeom prst="rect">
            <a:avLst/>
          </a:prstGeom>
        </p:spPr>
      </p:pic>
    </p:spTree>
    <p:extLst>
      <p:ext uri="{BB962C8B-B14F-4D97-AF65-F5344CB8AC3E}">
        <p14:creationId xmlns:p14="http://schemas.microsoft.com/office/powerpoint/2010/main" val="345783928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708310" y="814388"/>
            <a:ext cx="6172200" cy="775853"/>
          </a:xfrm>
          <a:prstGeom prst="rect">
            <a:avLst/>
          </a:prstGeom>
        </p:spPr>
        <p:txBody>
          <a:bodyPr vert="horz" wrap="square" lIns="0" tIns="57150" rIns="0" bIns="0" rtlCol="0">
            <a:spAutoFit/>
          </a:bodyPr>
          <a:lstStyle/>
          <a:p>
            <a:pPr marL="44768" marR="3810" lvl="0" indent="-35719" algn="l" defTabSz="685800" rtl="0" eaLnBrk="1" fontAlgn="auto" latinLnBrk="0" hangingPunct="1">
              <a:lnSpc>
                <a:spcPts val="2813"/>
              </a:lnSpc>
              <a:spcBef>
                <a:spcPts val="450"/>
              </a:spcBef>
              <a:spcAft>
                <a:spcPts val="0"/>
              </a:spcAft>
              <a:buClrTx/>
              <a:buSzTx/>
              <a:buFontTx/>
              <a:buNone/>
              <a:tabLst/>
              <a:defRPr/>
            </a:pP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THE</a:t>
            </a:r>
            <a:r>
              <a:rPr kumimoji="0" sz="2625" b="1" i="0" u="none" strike="noStrike" kern="0" cap="none" spc="45"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OCEAN</a:t>
            </a:r>
            <a:r>
              <a:rPr kumimoji="0" sz="2625" b="1" i="0" u="none" strike="noStrike" kern="0" cap="none" spc="45"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IS</a:t>
            </a:r>
            <a:r>
              <a:rPr kumimoji="0" sz="2625" b="1" i="0" u="none" strike="noStrike" kern="0" cap="none" spc="49"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OUR</a:t>
            </a:r>
            <a:r>
              <a:rPr kumimoji="0" sz="2625" b="1" i="0" u="none" strike="noStrike" kern="0" cap="none" spc="45"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GREATEST</a:t>
            </a:r>
            <a:r>
              <a:rPr kumimoji="0" sz="2625" b="1" i="0" u="none" strike="noStrike" kern="0" cap="none" spc="49"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8" normalizeH="0" baseline="0" noProof="0" dirty="0">
                <a:ln>
                  <a:noFill/>
                </a:ln>
                <a:solidFill>
                  <a:srgbClr val="004158"/>
                </a:solidFill>
                <a:effectLst/>
                <a:uLnTx/>
                <a:uFillTx/>
                <a:latin typeface="Gilroy-Black"/>
                <a:ea typeface="+mj-ea"/>
                <a:cs typeface="Gilroy-Black"/>
                <a:sym typeface="Calibri"/>
              </a:rPr>
              <a:t>NATURAL </a:t>
            </a: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DEFENCE</a:t>
            </a:r>
            <a:r>
              <a:rPr kumimoji="0" sz="2625" b="1" i="0" u="none" strike="noStrike" kern="0" cap="none" spc="38"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AGAINST</a:t>
            </a:r>
            <a:r>
              <a:rPr kumimoji="0" sz="2625" b="1" i="0" u="none" strike="noStrike" kern="0" cap="none" spc="45"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0" normalizeH="0" baseline="0" noProof="0" dirty="0">
                <a:ln>
                  <a:noFill/>
                </a:ln>
                <a:solidFill>
                  <a:srgbClr val="004158"/>
                </a:solidFill>
                <a:effectLst/>
                <a:uLnTx/>
                <a:uFillTx/>
                <a:latin typeface="Gilroy-Black"/>
                <a:ea typeface="+mj-ea"/>
                <a:cs typeface="Gilroy-Black"/>
                <a:sym typeface="Calibri"/>
              </a:rPr>
              <a:t>CLIMATE</a:t>
            </a:r>
            <a:r>
              <a:rPr kumimoji="0" sz="2625" b="1" i="0" u="none" strike="noStrike" kern="0" cap="none" spc="45" normalizeH="0" baseline="0" noProof="0" dirty="0">
                <a:ln>
                  <a:noFill/>
                </a:ln>
                <a:solidFill>
                  <a:srgbClr val="004158"/>
                </a:solidFill>
                <a:effectLst/>
                <a:uLnTx/>
                <a:uFillTx/>
                <a:latin typeface="Gilroy-Black"/>
                <a:ea typeface="+mj-ea"/>
                <a:cs typeface="Gilroy-Black"/>
                <a:sym typeface="Calibri"/>
              </a:rPr>
              <a:t> </a:t>
            </a:r>
            <a:r>
              <a:rPr kumimoji="0" sz="2625" b="1" i="0" u="none" strike="noStrike" kern="0" cap="none" spc="-8" normalizeH="0" baseline="0" noProof="0" dirty="0">
                <a:ln>
                  <a:noFill/>
                </a:ln>
                <a:solidFill>
                  <a:srgbClr val="004158"/>
                </a:solidFill>
                <a:effectLst/>
                <a:uLnTx/>
                <a:uFillTx/>
                <a:latin typeface="Gilroy-Black"/>
                <a:ea typeface="+mj-ea"/>
                <a:cs typeface="Gilroy-Black"/>
                <a:sym typeface="Calibri"/>
              </a:rPr>
              <a:t>CHANGE</a:t>
            </a:r>
            <a:endParaRPr kumimoji="0" sz="2625" b="0" i="0" u="none" strike="noStrike" kern="0" cap="none" spc="0" normalizeH="0" baseline="0" noProof="0">
              <a:ln>
                <a:noFill/>
              </a:ln>
              <a:solidFill>
                <a:sysClr val="windowText" lastClr="000000"/>
              </a:solidFill>
              <a:effectLst/>
              <a:uLnTx/>
              <a:uFillTx/>
              <a:latin typeface="Gilroy-Black"/>
              <a:ea typeface="+mj-ea"/>
              <a:cs typeface="Gilroy-Black"/>
              <a:sym typeface="Calibri"/>
            </a:endParaRPr>
          </a:p>
        </p:txBody>
      </p:sp>
      <p:sp>
        <p:nvSpPr>
          <p:cNvPr id="3" name="object 3"/>
          <p:cNvSpPr txBox="1"/>
          <p:nvPr/>
        </p:nvSpPr>
        <p:spPr>
          <a:xfrm>
            <a:off x="1620277" y="2360771"/>
            <a:ext cx="4376261" cy="817531"/>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tab pos="1515904" algn="l"/>
                <a:tab pos="4016216" algn="l"/>
              </a:tabLst>
              <a:defRPr/>
            </a:pPr>
            <a:r>
              <a:rPr kumimoji="0" sz="5250" b="1" i="0" u="sng" strike="noStrike" kern="0" cap="none" spc="-15" normalizeH="0" baseline="0" noProof="0" dirty="0">
                <a:ln>
                  <a:noFill/>
                </a:ln>
                <a:solidFill>
                  <a:srgbClr val="004158"/>
                </a:solidFill>
                <a:effectLst/>
                <a:uLnTx/>
                <a:uFill>
                  <a:solidFill>
                    <a:srgbClr val="004158"/>
                  </a:solidFill>
                </a:uFill>
                <a:latin typeface="Gilroy Black" pitchFamily="2" charset="77"/>
                <a:ea typeface="+mj-ea"/>
                <a:cs typeface="Gilroy Bold"/>
                <a:sym typeface="Calibri"/>
              </a:rPr>
              <a:t>Blue</a:t>
            </a:r>
            <a:r>
              <a:rPr kumimoji="0" sz="5250" b="1" i="0" u="sng" strike="noStrike" kern="0" cap="none" spc="0" normalizeH="0" baseline="0" noProof="0" dirty="0">
                <a:ln>
                  <a:noFill/>
                </a:ln>
                <a:solidFill>
                  <a:srgbClr val="004158"/>
                </a:solidFill>
                <a:effectLst/>
                <a:uLnTx/>
                <a:uFill>
                  <a:solidFill>
                    <a:srgbClr val="004158"/>
                  </a:solidFill>
                </a:uFill>
                <a:latin typeface="Gilroy Black" pitchFamily="2" charset="77"/>
                <a:ea typeface="+mj-ea"/>
                <a:cs typeface="Gilroy Bold"/>
                <a:sym typeface="Calibri"/>
              </a:rPr>
              <a:t>	</a:t>
            </a:r>
            <a:r>
              <a:rPr kumimoji="0" sz="5250" b="1" i="0" u="sng" strike="noStrike" kern="0" cap="none" spc="-8" normalizeH="0" baseline="0" noProof="0" dirty="0">
                <a:ln>
                  <a:noFill/>
                </a:ln>
                <a:solidFill>
                  <a:srgbClr val="004158"/>
                </a:solidFill>
                <a:effectLst/>
                <a:uLnTx/>
                <a:uFill>
                  <a:solidFill>
                    <a:srgbClr val="004158"/>
                  </a:solidFill>
                </a:uFill>
                <a:latin typeface="Gilroy Black" pitchFamily="2" charset="77"/>
                <a:ea typeface="+mj-ea"/>
                <a:cs typeface="Gilroy Bold"/>
                <a:sym typeface="Calibri"/>
              </a:rPr>
              <a:t>Carbon</a:t>
            </a:r>
            <a:r>
              <a:rPr kumimoji="0" sz="5250" b="1" i="0" u="none" strike="noStrike" kern="0" cap="none" spc="0" normalizeH="0" baseline="0" noProof="0" dirty="0">
                <a:ln>
                  <a:noFill/>
                </a:ln>
                <a:solidFill>
                  <a:srgbClr val="004158"/>
                </a:solidFill>
                <a:effectLst/>
                <a:uLnTx/>
                <a:uFillTx/>
                <a:latin typeface="Gilroy Black" pitchFamily="2" charset="77"/>
                <a:ea typeface="+mj-ea"/>
                <a:cs typeface="Gilroy Bold"/>
                <a:sym typeface="Calibri"/>
              </a:rPr>
              <a:t>	</a:t>
            </a:r>
            <a:r>
              <a:rPr kumimoji="0" sz="5250" b="1" i="0" u="none" strike="noStrike" kern="0" cap="none" spc="-38" normalizeH="0" baseline="0" noProof="0" dirty="0">
                <a:ln>
                  <a:noFill/>
                </a:ln>
                <a:solidFill>
                  <a:srgbClr val="004158"/>
                </a:solidFill>
                <a:effectLst/>
                <a:uLnTx/>
                <a:uFillTx/>
                <a:latin typeface="Gilroy Black" pitchFamily="2" charset="77"/>
                <a:ea typeface="+mj-ea"/>
                <a:cs typeface="Gilroy Bold"/>
                <a:sym typeface="Calibri"/>
              </a:rPr>
              <a:t>=</a:t>
            </a:r>
            <a:endParaRPr kumimoji="0" sz="5250" b="1" i="0" u="none" strike="noStrike" kern="0" cap="none" spc="0" normalizeH="0" baseline="0" noProof="0" dirty="0">
              <a:ln>
                <a:noFill/>
              </a:ln>
              <a:solidFill>
                <a:sysClr val="windowText" lastClr="000000"/>
              </a:solidFill>
              <a:effectLst/>
              <a:uLnTx/>
              <a:uFillTx/>
              <a:latin typeface="Gilroy Black" pitchFamily="2" charset="77"/>
              <a:ea typeface="+mj-ea"/>
              <a:cs typeface="Gilroy Bold"/>
              <a:sym typeface="Calibri"/>
            </a:endParaRPr>
          </a:p>
        </p:txBody>
      </p:sp>
      <p:sp>
        <p:nvSpPr>
          <p:cNvPr id="4" name="object 4"/>
          <p:cNvSpPr/>
          <p:nvPr/>
        </p:nvSpPr>
        <p:spPr>
          <a:xfrm>
            <a:off x="7524807" y="4842134"/>
            <a:ext cx="3833336" cy="1359694"/>
          </a:xfrm>
          <a:custGeom>
            <a:avLst/>
            <a:gdLst/>
            <a:ahLst/>
            <a:cxnLst/>
            <a:rect l="l" t="t" r="r" b="b"/>
            <a:pathLst>
              <a:path w="5111115" h="1812925">
                <a:moveTo>
                  <a:pt x="4922012" y="0"/>
                </a:moveTo>
                <a:lnTo>
                  <a:pt x="49237" y="170156"/>
                </a:lnTo>
                <a:lnTo>
                  <a:pt x="61286" y="176872"/>
                </a:lnTo>
                <a:lnTo>
                  <a:pt x="61996" y="198166"/>
                </a:lnTo>
                <a:lnTo>
                  <a:pt x="57022" y="233701"/>
                </a:lnTo>
                <a:lnTo>
                  <a:pt x="52019" y="283137"/>
                </a:lnTo>
                <a:lnTo>
                  <a:pt x="52641" y="346138"/>
                </a:lnTo>
                <a:lnTo>
                  <a:pt x="69117" y="452130"/>
                </a:lnTo>
                <a:lnTo>
                  <a:pt x="70070" y="484526"/>
                </a:lnTo>
                <a:lnTo>
                  <a:pt x="68297" y="519666"/>
                </a:lnTo>
                <a:lnTo>
                  <a:pt x="64691" y="557663"/>
                </a:lnTo>
                <a:lnTo>
                  <a:pt x="60151" y="598628"/>
                </a:lnTo>
                <a:lnTo>
                  <a:pt x="55572" y="642674"/>
                </a:lnTo>
                <a:lnTo>
                  <a:pt x="51849" y="689913"/>
                </a:lnTo>
                <a:lnTo>
                  <a:pt x="49879" y="740458"/>
                </a:lnTo>
                <a:lnTo>
                  <a:pt x="50557" y="794421"/>
                </a:lnTo>
                <a:lnTo>
                  <a:pt x="54780" y="851914"/>
                </a:lnTo>
                <a:lnTo>
                  <a:pt x="63444" y="913050"/>
                </a:lnTo>
                <a:lnTo>
                  <a:pt x="77444" y="977940"/>
                </a:lnTo>
                <a:lnTo>
                  <a:pt x="99426" y="1009851"/>
                </a:lnTo>
                <a:lnTo>
                  <a:pt x="105121" y="1040742"/>
                </a:lnTo>
                <a:lnTo>
                  <a:pt x="98232" y="1071164"/>
                </a:lnTo>
                <a:lnTo>
                  <a:pt x="82461" y="1101669"/>
                </a:lnTo>
                <a:lnTo>
                  <a:pt x="61512" y="1132809"/>
                </a:lnTo>
                <a:lnTo>
                  <a:pt x="39088" y="1165136"/>
                </a:lnTo>
                <a:lnTo>
                  <a:pt x="18893" y="1199201"/>
                </a:lnTo>
                <a:lnTo>
                  <a:pt x="4629" y="1235555"/>
                </a:lnTo>
                <a:lnTo>
                  <a:pt x="0" y="1274752"/>
                </a:lnTo>
                <a:lnTo>
                  <a:pt x="29469" y="1313035"/>
                </a:lnTo>
                <a:lnTo>
                  <a:pt x="46050" y="1349726"/>
                </a:lnTo>
                <a:lnTo>
                  <a:pt x="55695" y="1385465"/>
                </a:lnTo>
                <a:lnTo>
                  <a:pt x="64357" y="1420887"/>
                </a:lnTo>
                <a:lnTo>
                  <a:pt x="77987" y="1456633"/>
                </a:lnTo>
                <a:lnTo>
                  <a:pt x="102540" y="1493340"/>
                </a:lnTo>
                <a:lnTo>
                  <a:pt x="143967" y="1531647"/>
                </a:lnTo>
                <a:lnTo>
                  <a:pt x="113303" y="1585768"/>
                </a:lnTo>
                <a:lnTo>
                  <a:pt x="95979" y="1636120"/>
                </a:lnTo>
                <a:lnTo>
                  <a:pt x="91020" y="1681986"/>
                </a:lnTo>
                <a:lnTo>
                  <a:pt x="97448" y="1722651"/>
                </a:lnTo>
                <a:lnTo>
                  <a:pt x="114288" y="1757399"/>
                </a:lnTo>
                <a:lnTo>
                  <a:pt x="140563" y="1785516"/>
                </a:lnTo>
                <a:lnTo>
                  <a:pt x="175298" y="1806285"/>
                </a:lnTo>
                <a:lnTo>
                  <a:pt x="228762" y="1811551"/>
                </a:lnTo>
                <a:lnTo>
                  <a:pt x="269378" y="1812445"/>
                </a:lnTo>
                <a:lnTo>
                  <a:pt x="320220" y="1812689"/>
                </a:lnTo>
                <a:lnTo>
                  <a:pt x="380782" y="1812312"/>
                </a:lnTo>
                <a:lnTo>
                  <a:pt x="488737" y="1810644"/>
                </a:lnTo>
                <a:lnTo>
                  <a:pt x="615704" y="1807739"/>
                </a:lnTo>
                <a:lnTo>
                  <a:pt x="811605" y="1802112"/>
                </a:lnTo>
                <a:lnTo>
                  <a:pt x="1093539" y="1792578"/>
                </a:lnTo>
                <a:lnTo>
                  <a:pt x="1543201" y="1775371"/>
                </a:lnTo>
                <a:lnTo>
                  <a:pt x="2257234" y="1745213"/>
                </a:lnTo>
                <a:lnTo>
                  <a:pt x="3359408" y="1694852"/>
                </a:lnTo>
                <a:lnTo>
                  <a:pt x="4976545" y="1615632"/>
                </a:lnTo>
                <a:lnTo>
                  <a:pt x="4949401" y="1611939"/>
                </a:lnTo>
                <a:lnTo>
                  <a:pt x="4937584" y="1598826"/>
                </a:lnTo>
                <a:lnTo>
                  <a:pt x="4938245" y="1576985"/>
                </a:lnTo>
                <a:lnTo>
                  <a:pt x="4948535" y="1547106"/>
                </a:lnTo>
                <a:lnTo>
                  <a:pt x="4965608" y="1509883"/>
                </a:lnTo>
                <a:lnTo>
                  <a:pt x="4986614" y="1466006"/>
                </a:lnTo>
                <a:lnTo>
                  <a:pt x="5008706" y="1416168"/>
                </a:lnTo>
                <a:lnTo>
                  <a:pt x="5029034" y="1361061"/>
                </a:lnTo>
                <a:lnTo>
                  <a:pt x="5046395" y="1322627"/>
                </a:lnTo>
                <a:lnTo>
                  <a:pt x="5060773" y="1275196"/>
                </a:lnTo>
                <a:lnTo>
                  <a:pt x="5071439" y="1222342"/>
                </a:lnTo>
                <a:lnTo>
                  <a:pt x="5077663" y="1167641"/>
                </a:lnTo>
                <a:lnTo>
                  <a:pt x="5078717" y="1114668"/>
                </a:lnTo>
                <a:lnTo>
                  <a:pt x="5064569" y="1083917"/>
                </a:lnTo>
                <a:lnTo>
                  <a:pt x="5073500" y="1048830"/>
                </a:lnTo>
                <a:lnTo>
                  <a:pt x="5092714" y="1012014"/>
                </a:lnTo>
                <a:lnTo>
                  <a:pt x="5109413" y="976076"/>
                </a:lnTo>
                <a:lnTo>
                  <a:pt x="5110797" y="943624"/>
                </a:lnTo>
                <a:lnTo>
                  <a:pt x="5086881" y="908627"/>
                </a:lnTo>
                <a:lnTo>
                  <a:pt x="5046360" y="875437"/>
                </a:lnTo>
                <a:lnTo>
                  <a:pt x="4997444" y="842396"/>
                </a:lnTo>
                <a:lnTo>
                  <a:pt x="4948339" y="807849"/>
                </a:lnTo>
                <a:lnTo>
                  <a:pt x="4967943" y="775467"/>
                </a:lnTo>
                <a:lnTo>
                  <a:pt x="4978250" y="742769"/>
                </a:lnTo>
                <a:lnTo>
                  <a:pt x="4982657" y="690043"/>
                </a:lnTo>
                <a:lnTo>
                  <a:pt x="4984559" y="597575"/>
                </a:lnTo>
                <a:lnTo>
                  <a:pt x="4962324" y="573788"/>
                </a:lnTo>
                <a:lnTo>
                  <a:pt x="4937335" y="547694"/>
                </a:lnTo>
                <a:lnTo>
                  <a:pt x="4905590" y="515368"/>
                </a:lnTo>
                <a:lnTo>
                  <a:pt x="4937392" y="503461"/>
                </a:lnTo>
                <a:lnTo>
                  <a:pt x="4971757" y="447841"/>
                </a:lnTo>
                <a:lnTo>
                  <a:pt x="4978995" y="407057"/>
                </a:lnTo>
                <a:lnTo>
                  <a:pt x="4982722" y="359578"/>
                </a:lnTo>
                <a:lnTo>
                  <a:pt x="4985274" y="306869"/>
                </a:lnTo>
                <a:lnTo>
                  <a:pt x="4988991" y="250395"/>
                </a:lnTo>
                <a:lnTo>
                  <a:pt x="4954330" y="219763"/>
                </a:lnTo>
                <a:lnTo>
                  <a:pt x="4928384" y="177626"/>
                </a:lnTo>
                <a:lnTo>
                  <a:pt x="4910888" y="129860"/>
                </a:lnTo>
                <a:lnTo>
                  <a:pt x="4901579" y="82344"/>
                </a:lnTo>
                <a:lnTo>
                  <a:pt x="4900193" y="40955"/>
                </a:lnTo>
                <a:lnTo>
                  <a:pt x="4906465" y="11569"/>
                </a:lnTo>
                <a:lnTo>
                  <a:pt x="4920132" y="65"/>
                </a:lnTo>
                <a:lnTo>
                  <a:pt x="4922012" y="0"/>
                </a:lnTo>
                <a:close/>
              </a:path>
            </a:pathLst>
          </a:custGeom>
          <a:solidFill>
            <a:srgbClr val="0090D4"/>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sp>
        <p:nvSpPr>
          <p:cNvPr id="5" name="object 5"/>
          <p:cNvSpPr txBox="1"/>
          <p:nvPr/>
        </p:nvSpPr>
        <p:spPr>
          <a:xfrm>
            <a:off x="7984595" y="5114368"/>
            <a:ext cx="2941796" cy="675506"/>
          </a:xfrm>
          <a:prstGeom prst="rect">
            <a:avLst/>
          </a:prstGeom>
        </p:spPr>
        <p:txBody>
          <a:bodyPr vert="horz" wrap="square" lIns="0" tIns="8573" rIns="0" bIns="0" rtlCol="0">
            <a:spAutoFit/>
          </a:bodyPr>
          <a:lstStyle/>
          <a:p>
            <a:pPr marL="9525" marR="0" lvl="0" indent="0" algn="l" defTabSz="685800" rtl="0" eaLnBrk="1" fontAlgn="auto" latinLnBrk="0" hangingPunct="1">
              <a:lnSpc>
                <a:spcPts val="3375"/>
              </a:lnSpc>
              <a:spcBef>
                <a:spcPts val="68"/>
              </a:spcBef>
              <a:spcAft>
                <a:spcPts val="0"/>
              </a:spcAft>
              <a:buClrTx/>
              <a:buSzTx/>
              <a:buFontTx/>
              <a:buNone/>
              <a:tabLst/>
              <a:defRPr/>
            </a:pP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The</a:t>
            </a:r>
            <a:r>
              <a:rPr kumimoji="0" sz="1575" b="1" i="0" u="none" strike="noStrike" kern="0" cap="none" spc="-11"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ocean</a:t>
            </a:r>
            <a:r>
              <a:rPr kumimoji="0" sz="1575" b="1" i="0" u="none" strike="noStrike" kern="0" cap="none" spc="-11"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holds</a:t>
            </a:r>
            <a:r>
              <a:rPr kumimoji="0" sz="1575" b="1" i="0" u="none" strike="noStrike" kern="0" cap="none" spc="248" normalizeH="0" baseline="0" noProof="0" dirty="0">
                <a:ln>
                  <a:noFill/>
                </a:ln>
                <a:solidFill>
                  <a:srgbClr val="FFFFFF"/>
                </a:solidFill>
                <a:effectLst/>
                <a:uLnTx/>
                <a:uFillTx/>
                <a:latin typeface="Gilroy-SemiBold"/>
                <a:ea typeface="+mj-ea"/>
                <a:cs typeface="Gilroy-SemiBold"/>
                <a:sym typeface="Calibri"/>
              </a:rPr>
              <a:t> </a:t>
            </a:r>
            <a:r>
              <a:rPr kumimoji="0" sz="2925" b="1" i="0" u="none" strike="noStrike" kern="0" cap="none" spc="0" normalizeH="0" baseline="0" noProof="0" dirty="0">
                <a:ln>
                  <a:noFill/>
                </a:ln>
                <a:solidFill>
                  <a:srgbClr val="FFFFFF"/>
                </a:solidFill>
                <a:effectLst/>
                <a:uLnTx/>
                <a:uFillTx/>
                <a:latin typeface="Gilroy-Black"/>
                <a:ea typeface="+mj-ea"/>
                <a:cs typeface="Gilroy-Black"/>
                <a:sym typeface="Calibri"/>
              </a:rPr>
              <a:t>43</a:t>
            </a:r>
            <a:r>
              <a:rPr kumimoji="0" sz="2925" b="1" i="0" u="none" strike="noStrike" kern="0" cap="none" spc="-4" normalizeH="0" baseline="0" noProof="0" dirty="0">
                <a:ln>
                  <a:noFill/>
                </a:ln>
                <a:solidFill>
                  <a:srgbClr val="FFFFFF"/>
                </a:solidFill>
                <a:effectLst/>
                <a:uLnTx/>
                <a:uFillTx/>
                <a:latin typeface="Gilroy-Black"/>
                <a:ea typeface="+mj-ea"/>
                <a:cs typeface="Gilroy-Black"/>
                <a:sym typeface="Calibri"/>
              </a:rPr>
              <a:t> </a:t>
            </a:r>
            <a:r>
              <a:rPr kumimoji="0" sz="2925" b="1" i="0" u="none" strike="noStrike" kern="0" cap="none" spc="-38" normalizeH="0" baseline="0" noProof="0" dirty="0">
                <a:ln>
                  <a:noFill/>
                </a:ln>
                <a:solidFill>
                  <a:srgbClr val="FFFFFF"/>
                </a:solidFill>
                <a:effectLst/>
                <a:uLnTx/>
                <a:uFillTx/>
                <a:latin typeface="Gilroy-Black"/>
                <a:ea typeface="+mj-ea"/>
                <a:cs typeface="Gilroy-Black"/>
                <a:sym typeface="Calibri"/>
              </a:rPr>
              <a:t>X</a:t>
            </a:r>
            <a:endParaRPr kumimoji="0" sz="2925" b="0" i="0" u="none" strike="noStrike" kern="0" cap="none" spc="0" normalizeH="0" baseline="0" noProof="0">
              <a:ln>
                <a:noFill/>
              </a:ln>
              <a:solidFill>
                <a:sysClr val="windowText" lastClr="000000"/>
              </a:solidFill>
              <a:effectLst/>
              <a:uLnTx/>
              <a:uFillTx/>
              <a:latin typeface="Gilroy-Black"/>
              <a:ea typeface="+mj-ea"/>
              <a:cs typeface="Gilroy-Black"/>
              <a:sym typeface="Calibri"/>
            </a:endParaRPr>
          </a:p>
          <a:p>
            <a:pPr marL="40005" marR="0" lvl="0" indent="0" algn="l" defTabSz="685800" rtl="0" eaLnBrk="1" fontAlgn="auto" latinLnBrk="0" hangingPunct="1">
              <a:lnSpc>
                <a:spcPts val="1755"/>
              </a:lnSpc>
              <a:spcBef>
                <a:spcPts val="0"/>
              </a:spcBef>
              <a:spcAft>
                <a:spcPts val="0"/>
              </a:spcAft>
              <a:buClrTx/>
              <a:buSzTx/>
              <a:buFontTx/>
              <a:buNone/>
              <a:tabLst/>
              <a:defRPr/>
            </a:pP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more</a:t>
            </a:r>
            <a:r>
              <a:rPr kumimoji="0" sz="1575" b="1" i="0" u="none" strike="noStrike" kern="0" cap="none" spc="-26"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Co2</a:t>
            </a:r>
            <a:r>
              <a:rPr kumimoji="0" sz="1575" b="1" i="0" u="none" strike="noStrike" kern="0" cap="none" spc="-26"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than</a:t>
            </a:r>
            <a:r>
              <a:rPr kumimoji="0" sz="1575" b="1" i="0" u="none" strike="noStrike" kern="0" cap="none" spc="-26"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the</a:t>
            </a:r>
            <a:r>
              <a:rPr kumimoji="0" sz="1575" b="1" i="0" u="none" strike="noStrike" kern="0" cap="none" spc="-26"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8" normalizeH="0" baseline="0" noProof="0" dirty="0">
                <a:ln>
                  <a:noFill/>
                </a:ln>
                <a:solidFill>
                  <a:srgbClr val="FFFFFF"/>
                </a:solidFill>
                <a:effectLst/>
                <a:uLnTx/>
                <a:uFillTx/>
                <a:latin typeface="Gilroy-SemiBold"/>
                <a:ea typeface="+mj-ea"/>
                <a:cs typeface="Gilroy-SemiBold"/>
                <a:sym typeface="Calibri"/>
              </a:rPr>
              <a:t>atmosphere</a:t>
            </a:r>
            <a:endParaRPr kumimoji="0" sz="1575"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sp>
        <p:nvSpPr>
          <p:cNvPr id="6" name="object 6"/>
          <p:cNvSpPr txBox="1"/>
          <p:nvPr/>
        </p:nvSpPr>
        <p:spPr>
          <a:xfrm>
            <a:off x="6330910" y="2558848"/>
            <a:ext cx="3808571" cy="494366"/>
          </a:xfrm>
          <a:prstGeom prst="rect">
            <a:avLst/>
          </a:prstGeom>
        </p:spPr>
        <p:txBody>
          <a:bodyPr vert="horz" wrap="square" lIns="0" tIns="9525" rIns="0" bIns="0" rtlCol="0">
            <a:spAutoFit/>
          </a:bodyPr>
          <a:lstStyle/>
          <a:p>
            <a:pPr marL="9525" marR="3810" lvl="0" indent="0" algn="l" defTabSz="685800" rtl="0" eaLnBrk="1" fontAlgn="auto" latinLnBrk="0" hangingPunct="1">
              <a:lnSpc>
                <a:spcPct val="100000"/>
              </a:lnSpc>
              <a:spcBef>
                <a:spcPts val="75"/>
              </a:spcBef>
              <a:spcAft>
                <a:spcPts val="0"/>
              </a:spcAft>
              <a:buClrTx/>
              <a:buSzTx/>
              <a:buFontTx/>
              <a:buNone/>
              <a:tabLst/>
              <a:defRPr/>
            </a:pP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carbon</a:t>
            </a:r>
            <a:r>
              <a:rPr kumimoji="0" sz="1575" b="1" i="0" u="none" strike="noStrike" kern="0" cap="none" spc="-34"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dioxide</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that</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is</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absorbed</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from</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19" normalizeH="0" baseline="0" noProof="0" dirty="0">
                <a:ln>
                  <a:noFill/>
                </a:ln>
                <a:solidFill>
                  <a:srgbClr val="072742"/>
                </a:solidFill>
                <a:effectLst/>
                <a:uLnTx/>
                <a:uFillTx/>
                <a:latin typeface="Gilroy-SemiBold"/>
                <a:ea typeface="+mj-ea"/>
                <a:cs typeface="Gilroy-SemiBold"/>
                <a:sym typeface="Calibri"/>
              </a:rPr>
              <a:t>the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atmosphere</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and</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8" normalizeH="0" baseline="0" noProof="0" dirty="0">
                <a:ln>
                  <a:noFill/>
                </a:ln>
                <a:solidFill>
                  <a:srgbClr val="072742"/>
                </a:solidFill>
                <a:effectLst/>
                <a:uLnTx/>
                <a:uFillTx/>
                <a:latin typeface="Gilroy-SemiBold"/>
                <a:ea typeface="+mj-ea"/>
                <a:cs typeface="Gilroy-SemiBold"/>
                <a:sym typeface="Calibri"/>
              </a:rPr>
              <a:t>stored</a:t>
            </a:r>
            <a:r>
              <a:rPr kumimoji="0" sz="1575" b="1" i="0" u="none" strike="noStrike" kern="0" cap="none" spc="-26"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in</a:t>
            </a:r>
            <a:r>
              <a:rPr kumimoji="0" sz="1575" b="1" i="0" u="none" strike="noStrike" kern="0" cap="none" spc="-30"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72742"/>
                </a:solidFill>
                <a:effectLst/>
                <a:uLnTx/>
                <a:uFillTx/>
                <a:latin typeface="Gilroy-SemiBold"/>
                <a:ea typeface="+mj-ea"/>
                <a:cs typeface="Gilroy-SemiBold"/>
                <a:sym typeface="Calibri"/>
              </a:rPr>
              <a:t>the</a:t>
            </a:r>
            <a:r>
              <a:rPr kumimoji="0" sz="1575" b="1" i="0" u="none" strike="noStrike" kern="0" cap="none" spc="-26" normalizeH="0" baseline="0" noProof="0" dirty="0">
                <a:ln>
                  <a:noFill/>
                </a:ln>
                <a:solidFill>
                  <a:srgbClr val="072742"/>
                </a:solidFill>
                <a:effectLst/>
                <a:uLnTx/>
                <a:uFillTx/>
                <a:latin typeface="Gilroy-SemiBold"/>
                <a:ea typeface="+mj-ea"/>
                <a:cs typeface="Gilroy-SemiBold"/>
                <a:sym typeface="Calibri"/>
              </a:rPr>
              <a:t> </a:t>
            </a:r>
            <a:r>
              <a:rPr kumimoji="0" sz="1575" b="1" i="0" u="none" strike="noStrike" kern="0" cap="none" spc="-15" normalizeH="0" baseline="0" noProof="0" dirty="0">
                <a:ln>
                  <a:noFill/>
                </a:ln>
                <a:solidFill>
                  <a:srgbClr val="072742"/>
                </a:solidFill>
                <a:effectLst/>
                <a:uLnTx/>
                <a:uFillTx/>
                <a:latin typeface="Gilroy-SemiBold"/>
                <a:ea typeface="+mj-ea"/>
                <a:cs typeface="Gilroy-SemiBold"/>
                <a:sym typeface="Calibri"/>
              </a:rPr>
              <a:t>ocean</a:t>
            </a:r>
            <a:endParaRPr kumimoji="0" sz="1575"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grpSp>
        <p:nvGrpSpPr>
          <p:cNvPr id="7" name="object 7"/>
          <p:cNvGrpSpPr/>
          <p:nvPr/>
        </p:nvGrpSpPr>
        <p:grpSpPr>
          <a:xfrm>
            <a:off x="318626" y="342896"/>
            <a:ext cx="10570845" cy="6315551"/>
            <a:chOff x="424835" y="457194"/>
            <a:chExt cx="14094460" cy="8420735"/>
          </a:xfrm>
        </p:grpSpPr>
        <p:pic>
          <p:nvPicPr>
            <p:cNvPr id="8" name="object 8"/>
            <p:cNvPicPr/>
            <p:nvPr/>
          </p:nvPicPr>
          <p:blipFill>
            <a:blip r:embed="rId3" cstate="print">
              <a:extLst>
                <a:ext uri="{28A0092B-C50C-407E-A947-70E740481C1C}">
                  <a14:useLocalDpi xmlns:a14="http://schemas.microsoft.com/office/drawing/2010/main"/>
                </a:ext>
              </a:extLst>
            </a:blip>
            <a:stretch>
              <a:fillRect/>
            </a:stretch>
          </p:blipFill>
          <p:spPr>
            <a:xfrm>
              <a:off x="14160057" y="7011141"/>
              <a:ext cx="190500" cy="192087"/>
            </a:xfrm>
            <a:prstGeom prst="rect">
              <a:avLst/>
            </a:prstGeom>
          </p:spPr>
        </p:pic>
        <p:pic>
          <p:nvPicPr>
            <p:cNvPr id="9" name="object 9"/>
            <p:cNvPicPr/>
            <p:nvPr/>
          </p:nvPicPr>
          <p:blipFill>
            <a:blip r:embed="rId4" cstate="print">
              <a:extLst>
                <a:ext uri="{28A0092B-C50C-407E-A947-70E740481C1C}">
                  <a14:useLocalDpi xmlns:a14="http://schemas.microsoft.com/office/drawing/2010/main"/>
                </a:ext>
              </a:extLst>
            </a:blip>
            <a:stretch>
              <a:fillRect/>
            </a:stretch>
          </p:blipFill>
          <p:spPr>
            <a:xfrm>
              <a:off x="14274191" y="6668979"/>
              <a:ext cx="238810" cy="240830"/>
            </a:xfrm>
            <a:prstGeom prst="rect">
              <a:avLst/>
            </a:prstGeom>
          </p:spPr>
        </p:pic>
        <p:sp>
          <p:nvSpPr>
            <p:cNvPr id="10" name="object 10"/>
            <p:cNvSpPr/>
            <p:nvPr/>
          </p:nvSpPr>
          <p:spPr>
            <a:xfrm>
              <a:off x="13897000" y="5995301"/>
              <a:ext cx="622300" cy="701675"/>
            </a:xfrm>
            <a:custGeom>
              <a:avLst/>
              <a:gdLst/>
              <a:ahLst/>
              <a:cxnLst/>
              <a:rect l="l" t="t" r="r" b="b"/>
              <a:pathLst>
                <a:path w="622300" h="701675">
                  <a:moveTo>
                    <a:pt x="312902" y="521563"/>
                  </a:moveTo>
                  <a:lnTo>
                    <a:pt x="297916" y="472884"/>
                  </a:lnTo>
                  <a:lnTo>
                    <a:pt x="282905" y="451624"/>
                  </a:lnTo>
                  <a:lnTo>
                    <a:pt x="282905" y="525780"/>
                  </a:lnTo>
                  <a:lnTo>
                    <a:pt x="279933" y="576884"/>
                  </a:lnTo>
                  <a:lnTo>
                    <a:pt x="258508" y="621347"/>
                  </a:lnTo>
                  <a:lnTo>
                    <a:pt x="222161" y="654443"/>
                  </a:lnTo>
                  <a:lnTo>
                    <a:pt x="174421" y="671410"/>
                  </a:lnTo>
                  <a:lnTo>
                    <a:pt x="123748" y="668274"/>
                  </a:lnTo>
                  <a:lnTo>
                    <a:pt x="79654" y="646493"/>
                  </a:lnTo>
                  <a:lnTo>
                    <a:pt x="46837" y="609650"/>
                  </a:lnTo>
                  <a:lnTo>
                    <a:pt x="29997" y="561314"/>
                  </a:lnTo>
                  <a:lnTo>
                    <a:pt x="32969" y="510209"/>
                  </a:lnTo>
                  <a:lnTo>
                    <a:pt x="54394" y="465747"/>
                  </a:lnTo>
                  <a:lnTo>
                    <a:pt x="90741" y="432663"/>
                  </a:lnTo>
                  <a:lnTo>
                    <a:pt x="138480" y="415683"/>
                  </a:lnTo>
                  <a:lnTo>
                    <a:pt x="189052" y="418846"/>
                  </a:lnTo>
                  <a:lnTo>
                    <a:pt x="233108" y="440626"/>
                  </a:lnTo>
                  <a:lnTo>
                    <a:pt x="265963" y="477469"/>
                  </a:lnTo>
                  <a:lnTo>
                    <a:pt x="282905" y="525780"/>
                  </a:lnTo>
                  <a:lnTo>
                    <a:pt x="282905" y="451624"/>
                  </a:lnTo>
                  <a:lnTo>
                    <a:pt x="269570" y="432727"/>
                  </a:lnTo>
                  <a:lnTo>
                    <a:pt x="247116" y="415683"/>
                  </a:lnTo>
                  <a:lnTo>
                    <a:pt x="230873" y="403352"/>
                  </a:lnTo>
                  <a:lnTo>
                    <a:pt x="184785" y="386981"/>
                  </a:lnTo>
                  <a:lnTo>
                    <a:pt x="134289" y="385876"/>
                  </a:lnTo>
                  <a:lnTo>
                    <a:pt x="85991" y="400888"/>
                  </a:lnTo>
                  <a:lnTo>
                    <a:pt x="46189" y="429361"/>
                  </a:lnTo>
                  <a:lnTo>
                    <a:pt x="17119" y="468299"/>
                  </a:lnTo>
                  <a:lnTo>
                    <a:pt x="990" y="514692"/>
                  </a:lnTo>
                  <a:lnTo>
                    <a:pt x="0" y="565531"/>
                  </a:lnTo>
                  <a:lnTo>
                    <a:pt x="14973" y="614222"/>
                  </a:lnTo>
                  <a:lnTo>
                    <a:pt x="43268" y="654367"/>
                  </a:lnTo>
                  <a:lnTo>
                    <a:pt x="81940" y="683755"/>
                  </a:lnTo>
                  <a:lnTo>
                    <a:pt x="128041" y="700125"/>
                  </a:lnTo>
                  <a:lnTo>
                    <a:pt x="178612" y="701217"/>
                  </a:lnTo>
                  <a:lnTo>
                    <a:pt x="226923" y="686219"/>
                  </a:lnTo>
                  <a:lnTo>
                    <a:pt x="247650" y="671410"/>
                  </a:lnTo>
                  <a:lnTo>
                    <a:pt x="266725" y="657783"/>
                  </a:lnTo>
                  <a:lnTo>
                    <a:pt x="295795" y="618883"/>
                  </a:lnTo>
                  <a:lnTo>
                    <a:pt x="311924" y="572490"/>
                  </a:lnTo>
                  <a:lnTo>
                    <a:pt x="312902" y="521563"/>
                  </a:lnTo>
                  <a:close/>
                </a:path>
                <a:path w="622300" h="701675">
                  <a:moveTo>
                    <a:pt x="621830" y="228587"/>
                  </a:moveTo>
                  <a:lnTo>
                    <a:pt x="620585" y="180162"/>
                  </a:lnTo>
                  <a:lnTo>
                    <a:pt x="608431" y="133261"/>
                  </a:lnTo>
                  <a:lnTo>
                    <a:pt x="591096" y="100012"/>
                  </a:lnTo>
                  <a:lnTo>
                    <a:pt x="591096" y="232473"/>
                  </a:lnTo>
                  <a:lnTo>
                    <a:pt x="579272" y="277482"/>
                  </a:lnTo>
                  <a:lnTo>
                    <a:pt x="556729" y="317398"/>
                  </a:lnTo>
                  <a:lnTo>
                    <a:pt x="524941" y="350291"/>
                  </a:lnTo>
                  <a:lnTo>
                    <a:pt x="485343" y="374192"/>
                  </a:lnTo>
                  <a:lnTo>
                    <a:pt x="439407" y="387146"/>
                  </a:lnTo>
                  <a:lnTo>
                    <a:pt x="391680" y="387362"/>
                  </a:lnTo>
                  <a:lnTo>
                    <a:pt x="347027" y="375335"/>
                  </a:lnTo>
                  <a:lnTo>
                    <a:pt x="307403" y="352513"/>
                  </a:lnTo>
                  <a:lnTo>
                    <a:pt x="274739" y="320357"/>
                  </a:lnTo>
                  <a:lnTo>
                    <a:pt x="250952" y="280352"/>
                  </a:lnTo>
                  <a:lnTo>
                    <a:pt x="237998" y="233934"/>
                  </a:lnTo>
                  <a:lnTo>
                    <a:pt x="237667" y="185813"/>
                  </a:lnTo>
                  <a:lnTo>
                    <a:pt x="249491" y="140804"/>
                  </a:lnTo>
                  <a:lnTo>
                    <a:pt x="272034" y="100888"/>
                  </a:lnTo>
                  <a:lnTo>
                    <a:pt x="303834" y="67995"/>
                  </a:lnTo>
                  <a:lnTo>
                    <a:pt x="343420" y="44094"/>
                  </a:lnTo>
                  <a:lnTo>
                    <a:pt x="389369" y="31140"/>
                  </a:lnTo>
                  <a:lnTo>
                    <a:pt x="437629" y="31064"/>
                  </a:lnTo>
                  <a:lnTo>
                    <a:pt x="481736" y="42951"/>
                  </a:lnTo>
                  <a:lnTo>
                    <a:pt x="521360" y="65773"/>
                  </a:lnTo>
                  <a:lnTo>
                    <a:pt x="554037" y="97917"/>
                  </a:lnTo>
                  <a:lnTo>
                    <a:pt x="577811" y="137934"/>
                  </a:lnTo>
                  <a:lnTo>
                    <a:pt x="590778" y="184353"/>
                  </a:lnTo>
                  <a:lnTo>
                    <a:pt x="591096" y="232473"/>
                  </a:lnTo>
                  <a:lnTo>
                    <a:pt x="591096" y="100012"/>
                  </a:lnTo>
                  <a:lnTo>
                    <a:pt x="556971" y="56476"/>
                  </a:lnTo>
                  <a:lnTo>
                    <a:pt x="523354" y="30911"/>
                  </a:lnTo>
                  <a:lnTo>
                    <a:pt x="478751" y="9563"/>
                  </a:lnTo>
                  <a:lnTo>
                    <a:pt x="433171" y="0"/>
                  </a:lnTo>
                  <a:lnTo>
                    <a:pt x="385152" y="1143"/>
                  </a:lnTo>
                  <a:lnTo>
                    <a:pt x="338670" y="13284"/>
                  </a:lnTo>
                  <a:lnTo>
                    <a:pt x="297484" y="35039"/>
                  </a:lnTo>
                  <a:lnTo>
                    <a:pt x="262648" y="64985"/>
                  </a:lnTo>
                  <a:lnTo>
                    <a:pt x="235242" y="101701"/>
                  </a:lnTo>
                  <a:lnTo>
                    <a:pt x="216319" y="143751"/>
                  </a:lnTo>
                  <a:lnTo>
                    <a:pt x="206946" y="189699"/>
                  </a:lnTo>
                  <a:lnTo>
                    <a:pt x="208191" y="238125"/>
                  </a:lnTo>
                  <a:lnTo>
                    <a:pt x="220332" y="284949"/>
                  </a:lnTo>
                  <a:lnTo>
                    <a:pt x="241998" y="326517"/>
                  </a:lnTo>
                  <a:lnTo>
                    <a:pt x="271792" y="361721"/>
                  </a:lnTo>
                  <a:lnTo>
                    <a:pt x="308267" y="389483"/>
                  </a:lnTo>
                  <a:lnTo>
                    <a:pt x="350012" y="408698"/>
                  </a:lnTo>
                  <a:lnTo>
                    <a:pt x="395605" y="418287"/>
                  </a:lnTo>
                  <a:lnTo>
                    <a:pt x="443623" y="417156"/>
                  </a:lnTo>
                  <a:lnTo>
                    <a:pt x="490093" y="405015"/>
                  </a:lnTo>
                  <a:lnTo>
                    <a:pt x="523494" y="387362"/>
                  </a:lnTo>
                  <a:lnTo>
                    <a:pt x="531279" y="383260"/>
                  </a:lnTo>
                  <a:lnTo>
                    <a:pt x="566115" y="353301"/>
                  </a:lnTo>
                  <a:lnTo>
                    <a:pt x="593521" y="316585"/>
                  </a:lnTo>
                  <a:lnTo>
                    <a:pt x="612457" y="274548"/>
                  </a:lnTo>
                  <a:lnTo>
                    <a:pt x="621830" y="228587"/>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pic>
          <p:nvPicPr>
            <p:cNvPr id="11" name="object 11"/>
            <p:cNvPicPr/>
            <p:nvPr/>
          </p:nvPicPr>
          <p:blipFill>
            <a:blip r:embed="rId5" cstate="print">
              <a:extLst>
                <a:ext uri="{28A0092B-C50C-407E-A947-70E740481C1C}">
                  <a14:useLocalDpi xmlns:a14="http://schemas.microsoft.com/office/drawing/2010/main"/>
                </a:ext>
              </a:extLst>
            </a:blip>
            <a:stretch>
              <a:fillRect/>
            </a:stretch>
          </p:blipFill>
          <p:spPr>
            <a:xfrm>
              <a:off x="14302496" y="6081256"/>
              <a:ext cx="120713" cy="96050"/>
            </a:xfrm>
            <a:prstGeom prst="rect">
              <a:avLst/>
            </a:prstGeom>
          </p:spPr>
        </p:pic>
        <p:pic>
          <p:nvPicPr>
            <p:cNvPr id="12" name="object 12"/>
            <p:cNvPicPr/>
            <p:nvPr/>
          </p:nvPicPr>
          <p:blipFill>
            <a:blip r:embed="rId6" cstate="print">
              <a:extLst>
                <a:ext uri="{28A0092B-C50C-407E-A947-70E740481C1C}">
                  <a14:useLocalDpi xmlns:a14="http://schemas.microsoft.com/office/drawing/2010/main"/>
                </a:ext>
              </a:extLst>
            </a:blip>
            <a:stretch>
              <a:fillRect/>
            </a:stretch>
          </p:blipFill>
          <p:spPr>
            <a:xfrm>
              <a:off x="14033415" y="556596"/>
              <a:ext cx="84696" cy="84683"/>
            </a:xfrm>
            <a:prstGeom prst="rect">
              <a:avLst/>
            </a:prstGeom>
          </p:spPr>
        </p:pic>
        <p:sp>
          <p:nvSpPr>
            <p:cNvPr id="13" name="object 1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pic>
          <p:nvPicPr>
            <p:cNvPr id="14" name="object 14"/>
            <p:cNvPicPr/>
            <p:nvPr/>
          </p:nvPicPr>
          <p:blipFill>
            <a:blip r:embed="rId7" cstate="print">
              <a:extLst>
                <a:ext uri="{28A0092B-C50C-407E-A947-70E740481C1C}">
                  <a14:useLocalDpi xmlns:a14="http://schemas.microsoft.com/office/drawing/2010/main"/>
                </a:ext>
              </a:extLst>
            </a:blip>
            <a:stretch>
              <a:fillRect/>
            </a:stretch>
          </p:blipFill>
          <p:spPr>
            <a:xfrm>
              <a:off x="684721" y="8712206"/>
              <a:ext cx="389831" cy="135496"/>
            </a:xfrm>
            <a:prstGeom prst="rect">
              <a:avLst/>
            </a:prstGeom>
          </p:spPr>
        </p:pic>
        <p:pic>
          <p:nvPicPr>
            <p:cNvPr id="15" name="object 15"/>
            <p:cNvPicPr/>
            <p:nvPr/>
          </p:nvPicPr>
          <p:blipFill>
            <a:blip r:embed="rId8" cstate="print">
              <a:extLst>
                <a:ext uri="{28A0092B-C50C-407E-A947-70E740481C1C}">
                  <a14:useLocalDpi xmlns:a14="http://schemas.microsoft.com/office/drawing/2010/main"/>
                </a:ext>
              </a:extLst>
            </a:blip>
            <a:stretch>
              <a:fillRect/>
            </a:stretch>
          </p:blipFill>
          <p:spPr>
            <a:xfrm>
              <a:off x="1094191" y="8749324"/>
              <a:ext cx="350323" cy="98386"/>
            </a:xfrm>
            <a:prstGeom prst="rect">
              <a:avLst/>
            </a:prstGeom>
          </p:spPr>
        </p:pic>
        <p:pic>
          <p:nvPicPr>
            <p:cNvPr id="16" name="object 16"/>
            <p:cNvPicPr/>
            <p:nvPr/>
          </p:nvPicPr>
          <p:blipFill>
            <a:blip r:embed="rId9" cstate="print">
              <a:extLst>
                <a:ext uri="{28A0092B-C50C-407E-A947-70E740481C1C}">
                  <a14:useLocalDpi xmlns:a14="http://schemas.microsoft.com/office/drawing/2010/main"/>
                </a:ext>
              </a:extLst>
            </a:blip>
            <a:stretch>
              <a:fillRect/>
            </a:stretch>
          </p:blipFill>
          <p:spPr>
            <a:xfrm>
              <a:off x="1469082" y="8712207"/>
              <a:ext cx="409209" cy="135501"/>
            </a:xfrm>
            <a:prstGeom prst="rect">
              <a:avLst/>
            </a:prstGeom>
          </p:spPr>
        </p:pic>
        <p:pic>
          <p:nvPicPr>
            <p:cNvPr id="17" name="object 17"/>
            <p:cNvPicPr/>
            <p:nvPr/>
          </p:nvPicPr>
          <p:blipFill>
            <a:blip r:embed="rId10" cstate="print">
              <a:extLst>
                <a:ext uri="{28A0092B-C50C-407E-A947-70E740481C1C}">
                  <a14:useLocalDpi xmlns:a14="http://schemas.microsoft.com/office/drawing/2010/main"/>
                </a:ext>
              </a:extLst>
            </a:blip>
            <a:stretch>
              <a:fillRect/>
            </a:stretch>
          </p:blipFill>
          <p:spPr>
            <a:xfrm>
              <a:off x="424835" y="8674284"/>
              <a:ext cx="203217" cy="203213"/>
            </a:xfrm>
            <a:prstGeom prst="rect">
              <a:avLst/>
            </a:prstGeom>
          </p:spPr>
        </p:pic>
      </p:grpSp>
      <p:sp>
        <p:nvSpPr>
          <p:cNvPr id="18" name="object 18"/>
          <p:cNvSpPr txBox="1"/>
          <p:nvPr/>
        </p:nvSpPr>
        <p:spPr>
          <a:xfrm>
            <a:off x="10777078" y="364801"/>
            <a:ext cx="962025" cy="272223"/>
          </a:xfrm>
          <a:prstGeom prst="rect">
            <a:avLst/>
          </a:prstGeom>
        </p:spPr>
        <p:txBody>
          <a:bodyPr vert="horz" wrap="square" lIns="0" tIns="45244" rIns="0" bIns="0" rtlCol="0">
            <a:spAutoFit/>
          </a:bodyPr>
          <a:lstStyle/>
          <a:p>
            <a:pPr marL="9525" marR="3810" lvl="0" indent="0" algn="l" defTabSz="685800" rtl="0" eaLnBrk="1" fontAlgn="auto" latinLnBrk="0" hangingPunct="1">
              <a:lnSpc>
                <a:spcPct val="77400"/>
              </a:lnSpc>
              <a:spcBef>
                <a:spcPts val="356"/>
              </a:spcBef>
              <a:spcAft>
                <a:spcPts val="0"/>
              </a:spcAft>
              <a:buClrTx/>
              <a:buSzTx/>
              <a:buFontTx/>
              <a:buNone/>
              <a:tabLst/>
              <a:defRPr/>
            </a:pPr>
            <a:r>
              <a:rPr kumimoji="0" sz="938" b="1" i="0" u="none" strike="noStrike" kern="0" cap="none" spc="53" normalizeH="0" baseline="0" noProof="0" dirty="0">
                <a:ln>
                  <a:noFill/>
                </a:ln>
                <a:solidFill>
                  <a:srgbClr val="FFFFFF"/>
                </a:solidFill>
                <a:effectLst/>
                <a:uLnTx/>
                <a:uFillTx/>
                <a:latin typeface="Gilroy-Black"/>
                <a:ea typeface="+mj-ea"/>
                <a:cs typeface="Gilroy-Black"/>
                <a:sym typeface="Calibri"/>
              </a:rPr>
              <a:t>COMMON</a:t>
            </a:r>
            <a:r>
              <a:rPr kumimoji="0" sz="938" b="1" i="0" u="none" strike="noStrike" kern="0" cap="none" spc="105" normalizeH="0" baseline="0" noProof="0" dirty="0">
                <a:ln>
                  <a:noFill/>
                </a:ln>
                <a:solidFill>
                  <a:srgbClr val="FFFFFF"/>
                </a:solidFill>
                <a:effectLst/>
                <a:uLnTx/>
                <a:uFillTx/>
                <a:latin typeface="Gilroy-Black"/>
                <a:ea typeface="+mj-ea"/>
                <a:cs typeface="Gilroy-Black"/>
                <a:sym typeface="Calibri"/>
              </a:rPr>
              <a:t> </a:t>
            </a:r>
            <a:r>
              <a:rPr kumimoji="0" sz="938" b="1" i="0" u="none" strike="noStrike" kern="0" cap="none" spc="34" normalizeH="0" baseline="0" noProof="0" dirty="0">
                <a:ln>
                  <a:noFill/>
                </a:ln>
                <a:solidFill>
                  <a:srgbClr val="FFFFFF"/>
                </a:solidFill>
                <a:effectLst/>
                <a:uLnTx/>
                <a:uFillTx/>
                <a:latin typeface="Gilroy-Black"/>
                <a:ea typeface="+mj-ea"/>
                <a:cs typeface="Gilroy-Black"/>
                <a:sym typeface="Calibri"/>
              </a:rPr>
              <a:t>SEAS </a:t>
            </a:r>
            <a:r>
              <a:rPr kumimoji="0" sz="938" b="1" i="0" u="none" strike="noStrike" kern="0" cap="none" spc="45" normalizeH="0" baseline="0" noProof="0" dirty="0">
                <a:ln>
                  <a:noFill/>
                </a:ln>
                <a:solidFill>
                  <a:srgbClr val="FFFFFF"/>
                </a:solidFill>
                <a:effectLst/>
                <a:uLnTx/>
                <a:uFillTx/>
                <a:latin typeface="Gilroy-Black"/>
                <a:ea typeface="+mj-ea"/>
                <a:cs typeface="Gilroy-Black"/>
                <a:sym typeface="Calibri"/>
              </a:rPr>
              <a:t>EDUCATION</a:t>
            </a:r>
            <a:endParaRPr kumimoji="0" sz="938" b="0" i="0" u="none" strike="noStrike" kern="0" cap="none" spc="0" normalizeH="0" baseline="0" noProof="0">
              <a:ln>
                <a:noFill/>
              </a:ln>
              <a:solidFill>
                <a:sysClr val="windowText" lastClr="000000"/>
              </a:solidFill>
              <a:effectLst/>
              <a:uLnTx/>
              <a:uFillTx/>
              <a:latin typeface="Gilroy-Black"/>
              <a:ea typeface="+mj-ea"/>
              <a:cs typeface="Gilroy-Black"/>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6" name="Picture 25" descr="A close-up of a fishing net on the beach&#10;&#10;Description automatically generated">
            <a:extLst>
              <a:ext uri="{FF2B5EF4-FFF2-40B4-BE49-F238E27FC236}">
                <a16:creationId xmlns:a16="http://schemas.microsoft.com/office/drawing/2014/main" id="{4893B48F-10CE-CDBD-CEE2-26E4984ECD7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flipH="1">
            <a:off x="-555" y="0"/>
            <a:ext cx="12192554" cy="6858000"/>
          </a:xfrm>
          <a:prstGeom prst="rect">
            <a:avLst/>
          </a:prstGeom>
        </p:spPr>
      </p:pic>
      <p:sp>
        <p:nvSpPr>
          <p:cNvPr id="2" name="object 2"/>
          <p:cNvSpPr txBox="1">
            <a:spLocks noGrp="1"/>
          </p:cNvSpPr>
          <p:nvPr>
            <p:ph type="title"/>
          </p:nvPr>
        </p:nvSpPr>
        <p:spPr>
          <a:xfrm>
            <a:off x="743715" y="712340"/>
            <a:ext cx="5754529" cy="779059"/>
          </a:xfrm>
          <a:prstGeom prst="rect">
            <a:avLst/>
          </a:prstGeom>
        </p:spPr>
        <p:txBody>
          <a:bodyPr vert="horz" wrap="square" lIns="0" tIns="9525" rIns="0" bIns="0" rtlCol="0">
            <a:spAutoFit/>
          </a:bodyPr>
          <a:lstStyle/>
          <a:p>
            <a:pPr marL="9525">
              <a:lnSpc>
                <a:spcPts val="2981"/>
              </a:lnSpc>
              <a:spcBef>
                <a:spcPts val="75"/>
              </a:spcBef>
            </a:pPr>
            <a:r>
              <a:rPr sz="2625" dirty="0">
                <a:solidFill>
                  <a:srgbClr val="FFFFFF"/>
                </a:solidFill>
                <a:latin typeface="Gilroy-Black"/>
                <a:cs typeface="Gilroy-Black"/>
              </a:rPr>
              <a:t>HOW</a:t>
            </a:r>
            <a:r>
              <a:rPr sz="2625" spc="49" dirty="0">
                <a:solidFill>
                  <a:srgbClr val="FFFFFF"/>
                </a:solidFill>
                <a:latin typeface="Gilroy-Black"/>
                <a:cs typeface="Gilroy-Black"/>
              </a:rPr>
              <a:t> </a:t>
            </a:r>
            <a:r>
              <a:rPr sz="2625" dirty="0">
                <a:solidFill>
                  <a:srgbClr val="FFFFFF"/>
                </a:solidFill>
                <a:latin typeface="Gilroy-Black"/>
                <a:cs typeface="Gilroy-Black"/>
              </a:rPr>
              <a:t>IS</a:t>
            </a:r>
            <a:r>
              <a:rPr sz="2625" spc="53" dirty="0">
                <a:solidFill>
                  <a:srgbClr val="FFFFFF"/>
                </a:solidFill>
                <a:latin typeface="Gilroy-Black"/>
                <a:cs typeface="Gilroy-Black"/>
              </a:rPr>
              <a:t> </a:t>
            </a:r>
            <a:r>
              <a:rPr sz="2625" dirty="0">
                <a:solidFill>
                  <a:srgbClr val="FFFFFF"/>
                </a:solidFill>
                <a:latin typeface="Gilroy-Black"/>
                <a:cs typeface="Gilroy-Black"/>
              </a:rPr>
              <a:t>PLASTIC</a:t>
            </a:r>
            <a:r>
              <a:rPr sz="2625" spc="53" dirty="0">
                <a:solidFill>
                  <a:srgbClr val="FFFFFF"/>
                </a:solidFill>
                <a:latin typeface="Gilroy-Black"/>
                <a:cs typeface="Gilroy-Black"/>
              </a:rPr>
              <a:t> </a:t>
            </a:r>
            <a:r>
              <a:rPr sz="2625" spc="-8" dirty="0">
                <a:solidFill>
                  <a:srgbClr val="FFFFFF"/>
                </a:solidFill>
                <a:latin typeface="Gilroy-Black"/>
                <a:cs typeface="Gilroy-Black"/>
              </a:rPr>
              <a:t>POLLUTION</a:t>
            </a:r>
            <a:endParaRPr sz="2625">
              <a:latin typeface="Gilroy-Black"/>
              <a:cs typeface="Gilroy-Black"/>
            </a:endParaRPr>
          </a:p>
          <a:p>
            <a:pPr marL="9525">
              <a:lnSpc>
                <a:spcPts val="2981"/>
              </a:lnSpc>
            </a:pPr>
            <a:r>
              <a:rPr sz="2625" dirty="0">
                <a:solidFill>
                  <a:srgbClr val="FFFFFF"/>
                </a:solidFill>
                <a:latin typeface="Gilroy-Black"/>
                <a:cs typeface="Gilroy-Black"/>
              </a:rPr>
              <a:t>HARMING</a:t>
            </a:r>
            <a:r>
              <a:rPr sz="2625" spc="75" dirty="0">
                <a:solidFill>
                  <a:srgbClr val="FFFFFF"/>
                </a:solidFill>
                <a:latin typeface="Gilroy-Black"/>
                <a:cs typeface="Gilroy-Black"/>
              </a:rPr>
              <a:t> </a:t>
            </a:r>
            <a:r>
              <a:rPr sz="2625" dirty="0">
                <a:solidFill>
                  <a:srgbClr val="FFFFFF"/>
                </a:solidFill>
                <a:latin typeface="Gilroy-Black"/>
                <a:cs typeface="Gilroy-Black"/>
              </a:rPr>
              <a:t>OUR</a:t>
            </a:r>
            <a:r>
              <a:rPr sz="2625" spc="75" dirty="0">
                <a:solidFill>
                  <a:srgbClr val="FFFFFF"/>
                </a:solidFill>
                <a:latin typeface="Gilroy-Black"/>
                <a:cs typeface="Gilroy-Black"/>
              </a:rPr>
              <a:t> </a:t>
            </a:r>
            <a:r>
              <a:rPr sz="2625" dirty="0">
                <a:solidFill>
                  <a:srgbClr val="FFFFFF"/>
                </a:solidFill>
                <a:latin typeface="Gilroy-Black"/>
                <a:cs typeface="Gilroy-Black"/>
              </a:rPr>
              <a:t>MARINE</a:t>
            </a:r>
            <a:r>
              <a:rPr sz="2625" spc="79" dirty="0">
                <a:solidFill>
                  <a:srgbClr val="FFFFFF"/>
                </a:solidFill>
                <a:latin typeface="Gilroy-Black"/>
                <a:cs typeface="Gilroy-Black"/>
              </a:rPr>
              <a:t> </a:t>
            </a:r>
            <a:r>
              <a:rPr sz="2625" spc="-23" dirty="0">
                <a:solidFill>
                  <a:srgbClr val="FFFFFF"/>
                </a:solidFill>
                <a:latin typeface="Gilroy-Black"/>
                <a:cs typeface="Gilroy-Black"/>
              </a:rPr>
              <a:t>ECOSYSTEM?</a:t>
            </a:r>
            <a:endParaRPr sz="2625">
              <a:latin typeface="Gilroy-Black"/>
              <a:cs typeface="Gilroy-Black"/>
            </a:endParaRPr>
          </a:p>
        </p:txBody>
      </p:sp>
      <p:sp>
        <p:nvSpPr>
          <p:cNvPr id="3" name="object 3"/>
          <p:cNvSpPr/>
          <p:nvPr/>
        </p:nvSpPr>
        <p:spPr>
          <a:xfrm>
            <a:off x="8001031" y="952508"/>
            <a:ext cx="3311366" cy="3311366"/>
          </a:xfrm>
          <a:custGeom>
            <a:avLst/>
            <a:gdLst/>
            <a:ahLst/>
            <a:cxnLst/>
            <a:rect l="l" t="t" r="r" b="b"/>
            <a:pathLst>
              <a:path w="4415155" h="4415155">
                <a:moveTo>
                  <a:pt x="2126924" y="0"/>
                </a:moveTo>
                <a:lnTo>
                  <a:pt x="2076691" y="1070"/>
                </a:lnTo>
                <a:lnTo>
                  <a:pt x="2026753" y="3860"/>
                </a:lnTo>
                <a:lnTo>
                  <a:pt x="1977108" y="8296"/>
                </a:lnTo>
                <a:lnTo>
                  <a:pt x="1927757" y="14302"/>
                </a:lnTo>
                <a:lnTo>
                  <a:pt x="1878699" y="21804"/>
                </a:lnTo>
                <a:lnTo>
                  <a:pt x="1829934" y="30727"/>
                </a:lnTo>
                <a:lnTo>
                  <a:pt x="1781461" y="40998"/>
                </a:lnTo>
                <a:lnTo>
                  <a:pt x="1733280" y="52541"/>
                </a:lnTo>
                <a:lnTo>
                  <a:pt x="1685390" y="65282"/>
                </a:lnTo>
                <a:lnTo>
                  <a:pt x="1637792" y="79146"/>
                </a:lnTo>
                <a:lnTo>
                  <a:pt x="1590484" y="94060"/>
                </a:lnTo>
                <a:lnTo>
                  <a:pt x="1543466" y="109947"/>
                </a:lnTo>
                <a:lnTo>
                  <a:pt x="1496738" y="126735"/>
                </a:lnTo>
                <a:lnTo>
                  <a:pt x="1450299" y="144348"/>
                </a:lnTo>
                <a:lnTo>
                  <a:pt x="1404149" y="162712"/>
                </a:lnTo>
                <a:lnTo>
                  <a:pt x="1356361" y="182391"/>
                </a:lnTo>
                <a:lnTo>
                  <a:pt x="1308536" y="202666"/>
                </a:lnTo>
                <a:lnTo>
                  <a:pt x="1260810" y="223624"/>
                </a:lnTo>
                <a:lnTo>
                  <a:pt x="1213320" y="245347"/>
                </a:lnTo>
                <a:lnTo>
                  <a:pt x="1166203" y="267921"/>
                </a:lnTo>
                <a:lnTo>
                  <a:pt x="1119594" y="291431"/>
                </a:lnTo>
                <a:lnTo>
                  <a:pt x="1073632" y="315960"/>
                </a:lnTo>
                <a:lnTo>
                  <a:pt x="1028452" y="341594"/>
                </a:lnTo>
                <a:lnTo>
                  <a:pt x="984191" y="368418"/>
                </a:lnTo>
                <a:lnTo>
                  <a:pt x="940986" y="396515"/>
                </a:lnTo>
                <a:lnTo>
                  <a:pt x="898974" y="425970"/>
                </a:lnTo>
                <a:lnTo>
                  <a:pt x="858290" y="456869"/>
                </a:lnTo>
                <a:lnTo>
                  <a:pt x="818293" y="489181"/>
                </a:lnTo>
                <a:lnTo>
                  <a:pt x="779106" y="522155"/>
                </a:lnTo>
                <a:lnTo>
                  <a:pt x="740744" y="555793"/>
                </a:lnTo>
                <a:lnTo>
                  <a:pt x="703223" y="590100"/>
                </a:lnTo>
                <a:lnTo>
                  <a:pt x="666558" y="625080"/>
                </a:lnTo>
                <a:lnTo>
                  <a:pt x="630764" y="660737"/>
                </a:lnTo>
                <a:lnTo>
                  <a:pt x="595855" y="697075"/>
                </a:lnTo>
                <a:lnTo>
                  <a:pt x="561847" y="734098"/>
                </a:lnTo>
                <a:lnTo>
                  <a:pt x="528754" y="771810"/>
                </a:lnTo>
                <a:lnTo>
                  <a:pt x="496593" y="810216"/>
                </a:lnTo>
                <a:lnTo>
                  <a:pt x="465377" y="849319"/>
                </a:lnTo>
                <a:lnTo>
                  <a:pt x="435122" y="889123"/>
                </a:lnTo>
                <a:lnTo>
                  <a:pt x="405843" y="929633"/>
                </a:lnTo>
                <a:lnTo>
                  <a:pt x="377555" y="970852"/>
                </a:lnTo>
                <a:lnTo>
                  <a:pt x="350273" y="1012785"/>
                </a:lnTo>
                <a:lnTo>
                  <a:pt x="324012" y="1055435"/>
                </a:lnTo>
                <a:lnTo>
                  <a:pt x="298787" y="1098807"/>
                </a:lnTo>
                <a:lnTo>
                  <a:pt x="274613" y="1142904"/>
                </a:lnTo>
                <a:lnTo>
                  <a:pt x="251505" y="1187732"/>
                </a:lnTo>
                <a:lnTo>
                  <a:pt x="229479" y="1233293"/>
                </a:lnTo>
                <a:lnTo>
                  <a:pt x="208548" y="1279592"/>
                </a:lnTo>
                <a:lnTo>
                  <a:pt x="188729" y="1326633"/>
                </a:lnTo>
                <a:lnTo>
                  <a:pt x="170036" y="1374420"/>
                </a:lnTo>
                <a:lnTo>
                  <a:pt x="152484" y="1422957"/>
                </a:lnTo>
                <a:lnTo>
                  <a:pt x="136089" y="1472248"/>
                </a:lnTo>
                <a:lnTo>
                  <a:pt x="120865" y="1522297"/>
                </a:lnTo>
                <a:lnTo>
                  <a:pt x="78807" y="1664714"/>
                </a:lnTo>
                <a:lnTo>
                  <a:pt x="65264" y="1712340"/>
                </a:lnTo>
                <a:lnTo>
                  <a:pt x="52473" y="1760105"/>
                </a:lnTo>
                <a:lnTo>
                  <a:pt x="40744" y="1808044"/>
                </a:lnTo>
                <a:lnTo>
                  <a:pt x="30384" y="1856194"/>
                </a:lnTo>
                <a:lnTo>
                  <a:pt x="21703" y="1904593"/>
                </a:lnTo>
                <a:lnTo>
                  <a:pt x="14564" y="1954178"/>
                </a:lnTo>
                <a:lnTo>
                  <a:pt x="8917" y="2003746"/>
                </a:lnTo>
                <a:lnTo>
                  <a:pt x="4700" y="2053294"/>
                </a:lnTo>
                <a:lnTo>
                  <a:pt x="1851" y="2102819"/>
                </a:lnTo>
                <a:lnTo>
                  <a:pt x="305" y="2152318"/>
                </a:lnTo>
                <a:lnTo>
                  <a:pt x="0" y="2201789"/>
                </a:lnTo>
                <a:lnTo>
                  <a:pt x="872" y="2251228"/>
                </a:lnTo>
                <a:lnTo>
                  <a:pt x="2860" y="2300633"/>
                </a:lnTo>
                <a:lnTo>
                  <a:pt x="5899" y="2350000"/>
                </a:lnTo>
                <a:lnTo>
                  <a:pt x="9927" y="2399328"/>
                </a:lnTo>
                <a:lnTo>
                  <a:pt x="14880" y="2448612"/>
                </a:lnTo>
                <a:lnTo>
                  <a:pt x="20697" y="2497850"/>
                </a:lnTo>
                <a:lnTo>
                  <a:pt x="27313" y="2547039"/>
                </a:lnTo>
                <a:lnTo>
                  <a:pt x="34666" y="2596177"/>
                </a:lnTo>
                <a:lnTo>
                  <a:pt x="42692" y="2645260"/>
                </a:lnTo>
                <a:lnTo>
                  <a:pt x="51329" y="2694285"/>
                </a:lnTo>
                <a:lnTo>
                  <a:pt x="60514" y="2743250"/>
                </a:lnTo>
                <a:lnTo>
                  <a:pt x="70952" y="2792720"/>
                </a:lnTo>
                <a:lnTo>
                  <a:pt x="83010" y="2841547"/>
                </a:lnTo>
                <a:lnTo>
                  <a:pt x="96617" y="2889747"/>
                </a:lnTo>
                <a:lnTo>
                  <a:pt x="111702" y="2937336"/>
                </a:lnTo>
                <a:lnTo>
                  <a:pt x="128194" y="2984328"/>
                </a:lnTo>
                <a:lnTo>
                  <a:pt x="146021" y="3030739"/>
                </a:lnTo>
                <a:lnTo>
                  <a:pt x="165111" y="3076586"/>
                </a:lnTo>
                <a:lnTo>
                  <a:pt x="185394" y="3121883"/>
                </a:lnTo>
                <a:lnTo>
                  <a:pt x="206797" y="3166646"/>
                </a:lnTo>
                <a:lnTo>
                  <a:pt x="229250" y="3210891"/>
                </a:lnTo>
                <a:lnTo>
                  <a:pt x="252682" y="3254633"/>
                </a:lnTo>
                <a:lnTo>
                  <a:pt x="277020" y="3297887"/>
                </a:lnTo>
                <a:lnTo>
                  <a:pt x="302194" y="3340670"/>
                </a:lnTo>
                <a:lnTo>
                  <a:pt x="328131" y="3382997"/>
                </a:lnTo>
                <a:lnTo>
                  <a:pt x="354762" y="3424883"/>
                </a:lnTo>
                <a:lnTo>
                  <a:pt x="382013" y="3466345"/>
                </a:lnTo>
                <a:lnTo>
                  <a:pt x="464599" y="3588010"/>
                </a:lnTo>
                <a:lnTo>
                  <a:pt x="492752" y="3628474"/>
                </a:lnTo>
                <a:lnTo>
                  <a:pt x="521929" y="3668393"/>
                </a:lnTo>
                <a:lnTo>
                  <a:pt x="552518" y="3707277"/>
                </a:lnTo>
                <a:lnTo>
                  <a:pt x="584907" y="3744640"/>
                </a:lnTo>
                <a:lnTo>
                  <a:pt x="619484" y="3779993"/>
                </a:lnTo>
                <a:lnTo>
                  <a:pt x="656636" y="3812848"/>
                </a:lnTo>
                <a:lnTo>
                  <a:pt x="696752" y="3842717"/>
                </a:lnTo>
                <a:lnTo>
                  <a:pt x="740218" y="3869112"/>
                </a:lnTo>
                <a:lnTo>
                  <a:pt x="787424" y="3891546"/>
                </a:lnTo>
                <a:lnTo>
                  <a:pt x="802826" y="3900517"/>
                </a:lnTo>
                <a:lnTo>
                  <a:pt x="816882" y="3912826"/>
                </a:lnTo>
                <a:lnTo>
                  <a:pt x="843291" y="3940517"/>
                </a:lnTo>
                <a:lnTo>
                  <a:pt x="879920" y="3975284"/>
                </a:lnTo>
                <a:lnTo>
                  <a:pt x="917710" y="4008045"/>
                </a:lnTo>
                <a:lnTo>
                  <a:pt x="956593" y="4038905"/>
                </a:lnTo>
                <a:lnTo>
                  <a:pt x="996504" y="4067964"/>
                </a:lnTo>
                <a:lnTo>
                  <a:pt x="1037372" y="4095327"/>
                </a:lnTo>
                <a:lnTo>
                  <a:pt x="1079132" y="4121096"/>
                </a:lnTo>
                <a:lnTo>
                  <a:pt x="1121715" y="4145375"/>
                </a:lnTo>
                <a:lnTo>
                  <a:pt x="1165053" y="4168265"/>
                </a:lnTo>
                <a:lnTo>
                  <a:pt x="1209080" y="4189870"/>
                </a:lnTo>
                <a:lnTo>
                  <a:pt x="1253726" y="4210293"/>
                </a:lnTo>
                <a:lnTo>
                  <a:pt x="1298925" y="4229637"/>
                </a:lnTo>
                <a:lnTo>
                  <a:pt x="1344609" y="4248004"/>
                </a:lnTo>
                <a:lnTo>
                  <a:pt x="1390710" y="4265498"/>
                </a:lnTo>
                <a:lnTo>
                  <a:pt x="1437160" y="4282221"/>
                </a:lnTo>
                <a:lnTo>
                  <a:pt x="1483892" y="4298276"/>
                </a:lnTo>
                <a:lnTo>
                  <a:pt x="1531340" y="4313586"/>
                </a:lnTo>
                <a:lnTo>
                  <a:pt x="1579049" y="4327698"/>
                </a:lnTo>
                <a:lnTo>
                  <a:pt x="1627038" y="4340626"/>
                </a:lnTo>
                <a:lnTo>
                  <a:pt x="1675329" y="4352386"/>
                </a:lnTo>
                <a:lnTo>
                  <a:pt x="1723942" y="4362993"/>
                </a:lnTo>
                <a:lnTo>
                  <a:pt x="1772898" y="4372460"/>
                </a:lnTo>
                <a:lnTo>
                  <a:pt x="1822217" y="4380804"/>
                </a:lnTo>
                <a:lnTo>
                  <a:pt x="1871920" y="4388038"/>
                </a:lnTo>
                <a:lnTo>
                  <a:pt x="1922028" y="4394178"/>
                </a:lnTo>
                <a:lnTo>
                  <a:pt x="1972561" y="4399239"/>
                </a:lnTo>
                <a:lnTo>
                  <a:pt x="2023540" y="4403235"/>
                </a:lnTo>
                <a:lnTo>
                  <a:pt x="2074986" y="4406181"/>
                </a:lnTo>
                <a:lnTo>
                  <a:pt x="2126918" y="4408092"/>
                </a:lnTo>
                <a:lnTo>
                  <a:pt x="2179359" y="4408982"/>
                </a:lnTo>
                <a:lnTo>
                  <a:pt x="2232328" y="4408868"/>
                </a:lnTo>
                <a:lnTo>
                  <a:pt x="2285846" y="4407763"/>
                </a:lnTo>
                <a:lnTo>
                  <a:pt x="2331167" y="4413062"/>
                </a:lnTo>
                <a:lnTo>
                  <a:pt x="2376900" y="4415104"/>
                </a:lnTo>
                <a:lnTo>
                  <a:pt x="2423049" y="4414161"/>
                </a:lnTo>
                <a:lnTo>
                  <a:pt x="2469617" y="4410505"/>
                </a:lnTo>
                <a:lnTo>
                  <a:pt x="2516607" y="4404409"/>
                </a:lnTo>
                <a:lnTo>
                  <a:pt x="2564021" y="4396146"/>
                </a:lnTo>
                <a:lnTo>
                  <a:pt x="2611863" y="4385987"/>
                </a:lnTo>
                <a:lnTo>
                  <a:pt x="2660136" y="4374206"/>
                </a:lnTo>
                <a:lnTo>
                  <a:pt x="2708842" y="4361075"/>
                </a:lnTo>
                <a:lnTo>
                  <a:pt x="2757984" y="4346867"/>
                </a:lnTo>
                <a:lnTo>
                  <a:pt x="2807566" y="4331854"/>
                </a:lnTo>
                <a:lnTo>
                  <a:pt x="2958976" y="4284711"/>
                </a:lnTo>
                <a:lnTo>
                  <a:pt x="3010344" y="4269204"/>
                </a:lnTo>
                <a:lnTo>
                  <a:pt x="3062166" y="4254254"/>
                </a:lnTo>
                <a:lnTo>
                  <a:pt x="3114445" y="4240135"/>
                </a:lnTo>
                <a:lnTo>
                  <a:pt x="3154225" y="4225748"/>
                </a:lnTo>
                <a:lnTo>
                  <a:pt x="3192576" y="4205814"/>
                </a:lnTo>
                <a:lnTo>
                  <a:pt x="3230288" y="4183460"/>
                </a:lnTo>
                <a:lnTo>
                  <a:pt x="3268153" y="4161815"/>
                </a:lnTo>
                <a:lnTo>
                  <a:pt x="3313658" y="4135060"/>
                </a:lnTo>
                <a:lnTo>
                  <a:pt x="3356806" y="4105107"/>
                </a:lnTo>
                <a:lnTo>
                  <a:pt x="3398235" y="4072873"/>
                </a:lnTo>
                <a:lnTo>
                  <a:pt x="3438584" y="4039272"/>
                </a:lnTo>
                <a:lnTo>
                  <a:pt x="3478491" y="4005222"/>
                </a:lnTo>
                <a:lnTo>
                  <a:pt x="3518595" y="3971637"/>
                </a:lnTo>
                <a:lnTo>
                  <a:pt x="3559534" y="3939434"/>
                </a:lnTo>
                <a:lnTo>
                  <a:pt x="3601947" y="3909529"/>
                </a:lnTo>
                <a:lnTo>
                  <a:pt x="3644433" y="3880390"/>
                </a:lnTo>
                <a:lnTo>
                  <a:pt x="3685146" y="3849953"/>
                </a:lnTo>
                <a:lnTo>
                  <a:pt x="3724164" y="3818269"/>
                </a:lnTo>
                <a:lnTo>
                  <a:pt x="3761566" y="3785390"/>
                </a:lnTo>
                <a:lnTo>
                  <a:pt x="3797429" y="3751368"/>
                </a:lnTo>
                <a:lnTo>
                  <a:pt x="3831833" y="3716253"/>
                </a:lnTo>
                <a:lnTo>
                  <a:pt x="3864856" y="3680097"/>
                </a:lnTo>
                <a:lnTo>
                  <a:pt x="3896575" y="3642952"/>
                </a:lnTo>
                <a:lnTo>
                  <a:pt x="3927068" y="3604870"/>
                </a:lnTo>
                <a:lnTo>
                  <a:pt x="3956415" y="3565901"/>
                </a:lnTo>
                <a:lnTo>
                  <a:pt x="3984693" y="3526098"/>
                </a:lnTo>
                <a:lnTo>
                  <a:pt x="4011981" y="3485511"/>
                </a:lnTo>
                <a:lnTo>
                  <a:pt x="4038356" y="3444193"/>
                </a:lnTo>
                <a:lnTo>
                  <a:pt x="4063897" y="3402195"/>
                </a:lnTo>
                <a:lnTo>
                  <a:pt x="4088682" y="3359567"/>
                </a:lnTo>
                <a:lnTo>
                  <a:pt x="4112790" y="3316363"/>
                </a:lnTo>
                <a:lnTo>
                  <a:pt x="4136298" y="3272632"/>
                </a:lnTo>
                <a:lnTo>
                  <a:pt x="4159285" y="3228428"/>
                </a:lnTo>
                <a:lnTo>
                  <a:pt x="4181829" y="3183800"/>
                </a:lnTo>
                <a:lnTo>
                  <a:pt x="4203321" y="3138425"/>
                </a:lnTo>
                <a:lnTo>
                  <a:pt x="4222967" y="3092513"/>
                </a:lnTo>
                <a:lnTo>
                  <a:pt x="4240965" y="3046122"/>
                </a:lnTo>
                <a:lnTo>
                  <a:pt x="4257510" y="2999305"/>
                </a:lnTo>
                <a:lnTo>
                  <a:pt x="4272799" y="2952121"/>
                </a:lnTo>
                <a:lnTo>
                  <a:pt x="4287028" y="2904626"/>
                </a:lnTo>
                <a:lnTo>
                  <a:pt x="4300393" y="2856874"/>
                </a:lnTo>
                <a:lnTo>
                  <a:pt x="4313091" y="2808924"/>
                </a:lnTo>
                <a:lnTo>
                  <a:pt x="4325317" y="2760829"/>
                </a:lnTo>
                <a:lnTo>
                  <a:pt x="4361128" y="2616250"/>
                </a:lnTo>
                <a:lnTo>
                  <a:pt x="4389464" y="2510313"/>
                </a:lnTo>
                <a:lnTo>
                  <a:pt x="4402127" y="2457053"/>
                </a:lnTo>
                <a:lnTo>
                  <a:pt x="4411224" y="2403729"/>
                </a:lnTo>
                <a:lnTo>
                  <a:pt x="4414836" y="2350439"/>
                </a:lnTo>
                <a:lnTo>
                  <a:pt x="4414668" y="2299126"/>
                </a:lnTo>
                <a:lnTo>
                  <a:pt x="4413704" y="2247895"/>
                </a:lnTo>
                <a:lnTo>
                  <a:pt x="4411924" y="2196749"/>
                </a:lnTo>
                <a:lnTo>
                  <a:pt x="4409307" y="2145693"/>
                </a:lnTo>
                <a:lnTo>
                  <a:pt x="4405834" y="2094730"/>
                </a:lnTo>
                <a:lnTo>
                  <a:pt x="4401485" y="2043864"/>
                </a:lnTo>
                <a:lnTo>
                  <a:pt x="4396241" y="1993100"/>
                </a:lnTo>
                <a:lnTo>
                  <a:pt x="4390081" y="1942442"/>
                </a:lnTo>
                <a:lnTo>
                  <a:pt x="4382985" y="1891894"/>
                </a:lnTo>
                <a:lnTo>
                  <a:pt x="4374934" y="1841459"/>
                </a:lnTo>
                <a:lnTo>
                  <a:pt x="4365908" y="1791143"/>
                </a:lnTo>
                <a:lnTo>
                  <a:pt x="4355886" y="1740948"/>
                </a:lnTo>
                <a:lnTo>
                  <a:pt x="4344849" y="1690880"/>
                </a:lnTo>
                <a:lnTo>
                  <a:pt x="4332778" y="1640943"/>
                </a:lnTo>
                <a:lnTo>
                  <a:pt x="4319652" y="1591139"/>
                </a:lnTo>
                <a:lnTo>
                  <a:pt x="4305451" y="1541474"/>
                </a:lnTo>
                <a:lnTo>
                  <a:pt x="4289995" y="1493783"/>
                </a:lnTo>
                <a:lnTo>
                  <a:pt x="4272504" y="1447176"/>
                </a:lnTo>
                <a:lnTo>
                  <a:pt x="4253229" y="1401518"/>
                </a:lnTo>
                <a:lnTo>
                  <a:pt x="4232422" y="1356674"/>
                </a:lnTo>
                <a:lnTo>
                  <a:pt x="4210335" y="1312508"/>
                </a:lnTo>
                <a:lnTo>
                  <a:pt x="4187219" y="1268885"/>
                </a:lnTo>
                <a:lnTo>
                  <a:pt x="4163326" y="1225668"/>
                </a:lnTo>
                <a:lnTo>
                  <a:pt x="4138907" y="1182723"/>
                </a:lnTo>
                <a:lnTo>
                  <a:pt x="4089500" y="1097104"/>
                </a:lnTo>
                <a:lnTo>
                  <a:pt x="4065015" y="1054160"/>
                </a:lnTo>
                <a:lnTo>
                  <a:pt x="4041012" y="1010945"/>
                </a:lnTo>
                <a:lnTo>
                  <a:pt x="4016190" y="967443"/>
                </a:lnTo>
                <a:lnTo>
                  <a:pt x="3989802" y="925247"/>
                </a:lnTo>
                <a:lnTo>
                  <a:pt x="3961726" y="884411"/>
                </a:lnTo>
                <a:lnTo>
                  <a:pt x="3931841" y="844992"/>
                </a:lnTo>
                <a:lnTo>
                  <a:pt x="3900025" y="807045"/>
                </a:lnTo>
                <a:lnTo>
                  <a:pt x="3866157" y="770625"/>
                </a:lnTo>
                <a:lnTo>
                  <a:pt x="3830116" y="735786"/>
                </a:lnTo>
                <a:lnTo>
                  <a:pt x="3791159" y="699382"/>
                </a:lnTo>
                <a:lnTo>
                  <a:pt x="3714346" y="625238"/>
                </a:lnTo>
                <a:lnTo>
                  <a:pt x="3675835" y="588317"/>
                </a:lnTo>
                <a:lnTo>
                  <a:pt x="3636819" y="552043"/>
                </a:lnTo>
                <a:lnTo>
                  <a:pt x="3596970" y="516824"/>
                </a:lnTo>
                <a:lnTo>
                  <a:pt x="3555961" y="483069"/>
                </a:lnTo>
                <a:lnTo>
                  <a:pt x="3477696" y="421121"/>
                </a:lnTo>
                <a:lnTo>
                  <a:pt x="3438166" y="390306"/>
                </a:lnTo>
                <a:lnTo>
                  <a:pt x="3398213" y="360065"/>
                </a:lnTo>
                <a:lnTo>
                  <a:pt x="3357720" y="330748"/>
                </a:lnTo>
                <a:lnTo>
                  <a:pt x="3316568" y="302706"/>
                </a:lnTo>
                <a:lnTo>
                  <a:pt x="3274638" y="276288"/>
                </a:lnTo>
                <a:lnTo>
                  <a:pt x="3231815" y="251846"/>
                </a:lnTo>
                <a:lnTo>
                  <a:pt x="3187978" y="229729"/>
                </a:lnTo>
                <a:lnTo>
                  <a:pt x="3142390" y="208947"/>
                </a:lnTo>
                <a:lnTo>
                  <a:pt x="3096494" y="189252"/>
                </a:lnTo>
                <a:lnTo>
                  <a:pt x="3050299" y="170627"/>
                </a:lnTo>
                <a:lnTo>
                  <a:pt x="3003814" y="153057"/>
                </a:lnTo>
                <a:lnTo>
                  <a:pt x="2957047" y="136527"/>
                </a:lnTo>
                <a:lnTo>
                  <a:pt x="2910007" y="121022"/>
                </a:lnTo>
                <a:lnTo>
                  <a:pt x="2862702" y="106524"/>
                </a:lnTo>
                <a:lnTo>
                  <a:pt x="2815140" y="93020"/>
                </a:lnTo>
                <a:lnTo>
                  <a:pt x="2767332" y="80493"/>
                </a:lnTo>
                <a:lnTo>
                  <a:pt x="2719284" y="68928"/>
                </a:lnTo>
                <a:lnTo>
                  <a:pt x="2671007" y="58308"/>
                </a:lnTo>
                <a:lnTo>
                  <a:pt x="2622507" y="48620"/>
                </a:lnTo>
                <a:lnTo>
                  <a:pt x="2573794" y="39846"/>
                </a:lnTo>
                <a:lnTo>
                  <a:pt x="2524877" y="31972"/>
                </a:lnTo>
                <a:lnTo>
                  <a:pt x="2475764" y="24981"/>
                </a:lnTo>
                <a:lnTo>
                  <a:pt x="2426464" y="18859"/>
                </a:lnTo>
                <a:lnTo>
                  <a:pt x="2376985" y="13589"/>
                </a:lnTo>
                <a:lnTo>
                  <a:pt x="2327335" y="9156"/>
                </a:lnTo>
                <a:lnTo>
                  <a:pt x="2277524" y="5544"/>
                </a:lnTo>
                <a:lnTo>
                  <a:pt x="2227560" y="2739"/>
                </a:lnTo>
                <a:lnTo>
                  <a:pt x="2177452" y="723"/>
                </a:lnTo>
                <a:lnTo>
                  <a:pt x="2126924" y="0"/>
                </a:lnTo>
                <a:close/>
              </a:path>
            </a:pathLst>
          </a:custGeom>
          <a:solidFill>
            <a:srgbClr val="AFDEF2"/>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sp>
        <p:nvSpPr>
          <p:cNvPr id="4" name="object 4"/>
          <p:cNvSpPr txBox="1"/>
          <p:nvPr/>
        </p:nvSpPr>
        <p:spPr>
          <a:xfrm>
            <a:off x="735600" y="1645919"/>
            <a:ext cx="3988594" cy="494366"/>
          </a:xfrm>
          <a:prstGeom prst="rect">
            <a:avLst/>
          </a:prstGeom>
        </p:spPr>
        <p:txBody>
          <a:bodyPr vert="horz" wrap="square" lIns="0" tIns="9525" rIns="0" bIns="0" rtlCol="0">
            <a:spAutoFit/>
          </a:bodyPr>
          <a:lstStyle/>
          <a:p>
            <a:pPr marL="10478" marR="3810" lvl="0" indent="-1429" algn="l" defTabSz="685800" rtl="0" eaLnBrk="1" fontAlgn="auto" latinLnBrk="0" hangingPunct="1">
              <a:lnSpc>
                <a:spcPct val="100000"/>
              </a:lnSpc>
              <a:spcBef>
                <a:spcPts val="75"/>
              </a:spcBef>
              <a:spcAft>
                <a:spcPts val="0"/>
              </a:spcAft>
              <a:buClrTx/>
              <a:buSzTx/>
              <a:buFontTx/>
              <a:buNone/>
              <a:tabLst/>
              <a:defRPr/>
            </a:pP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Extraction</a:t>
            </a:r>
            <a:r>
              <a:rPr kumimoji="0" sz="1575" b="1" i="0" u="none" strike="noStrike" kern="0" cap="none" spc="-41"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and</a:t>
            </a:r>
            <a:r>
              <a:rPr kumimoji="0" sz="1575" b="1" i="0" u="none" strike="noStrike" kern="0" cap="none" spc="-34"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use</a:t>
            </a:r>
            <a:r>
              <a:rPr kumimoji="0" sz="1575" b="1" i="0" u="none" strike="noStrike" kern="0" cap="none" spc="-34"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of</a:t>
            </a:r>
            <a:r>
              <a:rPr kumimoji="0" sz="1575" b="1" i="0" u="none" strike="noStrike" kern="0" cap="none" spc="-34"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8" normalizeH="0" baseline="0" noProof="0" dirty="0">
                <a:ln>
                  <a:noFill/>
                </a:ln>
                <a:solidFill>
                  <a:srgbClr val="FFFFFF"/>
                </a:solidFill>
                <a:effectLst/>
                <a:uLnTx/>
                <a:uFillTx/>
                <a:latin typeface="Gilroy-SemiBold"/>
                <a:ea typeface="+mj-ea"/>
                <a:cs typeface="Gilroy-SemiBold"/>
                <a:sym typeface="Calibri"/>
              </a:rPr>
              <a:t>fossil</a:t>
            </a:r>
            <a:r>
              <a:rPr kumimoji="0" sz="1575" b="1" i="0" u="none" strike="noStrike" kern="0" cap="none" spc="-34"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fuels</a:t>
            </a:r>
            <a:r>
              <a:rPr kumimoji="0" sz="1575" b="1" i="0" u="none" strike="noStrike" kern="0" cap="none" spc="-34"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for</a:t>
            </a:r>
            <a:r>
              <a:rPr kumimoji="0" sz="1575" b="1" i="0" u="none" strike="noStrike" kern="0" cap="none" spc="-30"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8" normalizeH="0" baseline="0" noProof="0" dirty="0">
                <a:ln>
                  <a:noFill/>
                </a:ln>
                <a:solidFill>
                  <a:srgbClr val="FFFFFF"/>
                </a:solidFill>
                <a:effectLst/>
                <a:uLnTx/>
                <a:uFillTx/>
                <a:latin typeface="Gilroy-SemiBold"/>
                <a:ea typeface="+mj-ea"/>
                <a:cs typeface="Gilroy-SemiBold"/>
                <a:sym typeface="Calibri"/>
              </a:rPr>
              <a:t>plastic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production</a:t>
            </a:r>
            <a:r>
              <a:rPr kumimoji="0" sz="1575" b="1" i="0" u="none" strike="noStrike" kern="0" cap="none" spc="-26"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is</a:t>
            </a:r>
            <a:r>
              <a:rPr kumimoji="0" sz="1575" b="1" i="0" u="none" strike="noStrike" kern="0" cap="none" spc="-26"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damaging</a:t>
            </a:r>
            <a:r>
              <a:rPr kumimoji="0" sz="1575" b="1" i="0" u="none" strike="noStrike" kern="0" cap="none" spc="-23"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to</a:t>
            </a:r>
            <a:r>
              <a:rPr kumimoji="0" sz="1575" b="1" i="0" u="none" strike="noStrike" kern="0" cap="none" spc="-26"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marine</a:t>
            </a:r>
            <a:r>
              <a:rPr kumimoji="0" sz="1575" b="1" i="0" u="none" strike="noStrike" kern="0" cap="none" spc="-23"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15" normalizeH="0" baseline="0" noProof="0" dirty="0">
                <a:ln>
                  <a:noFill/>
                </a:ln>
                <a:solidFill>
                  <a:srgbClr val="FFFFFF"/>
                </a:solidFill>
                <a:effectLst/>
                <a:uLnTx/>
                <a:uFillTx/>
                <a:latin typeface="Gilroy-SemiBold"/>
                <a:ea typeface="+mj-ea"/>
                <a:cs typeface="Gilroy-SemiBold"/>
                <a:sym typeface="Calibri"/>
              </a:rPr>
              <a:t>habitats</a:t>
            </a:r>
            <a:endParaRPr kumimoji="0" sz="1575"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sp>
        <p:nvSpPr>
          <p:cNvPr id="5" name="object 5"/>
          <p:cNvSpPr txBox="1"/>
          <p:nvPr/>
        </p:nvSpPr>
        <p:spPr>
          <a:xfrm>
            <a:off x="8429997" y="1998454"/>
            <a:ext cx="2449830" cy="1709603"/>
          </a:xfrm>
          <a:prstGeom prst="rect">
            <a:avLst/>
          </a:prstGeom>
        </p:spPr>
        <p:txBody>
          <a:bodyPr vert="horz" wrap="square" lIns="0" tIns="127159" rIns="0" bIns="0" rtlCol="0">
            <a:spAutoFit/>
          </a:bodyPr>
          <a:lstStyle/>
          <a:p>
            <a:pPr marL="23336" marR="0" lvl="0" indent="0" algn="ctr" defTabSz="685800" rtl="0" eaLnBrk="1" fontAlgn="auto" latinLnBrk="0" hangingPunct="1">
              <a:lnSpc>
                <a:spcPct val="100000"/>
              </a:lnSpc>
              <a:spcBef>
                <a:spcPts val="1001"/>
              </a:spcBef>
              <a:spcAft>
                <a:spcPts val="0"/>
              </a:spcAft>
              <a:buClrTx/>
              <a:buSzTx/>
              <a:buFontTx/>
              <a:buNone/>
              <a:tabLst/>
              <a:defRPr/>
            </a:pPr>
            <a:r>
              <a:rPr kumimoji="0" sz="1650" b="1" i="0" u="none" strike="noStrike" kern="0" cap="none" spc="0" normalizeH="0" baseline="0" noProof="0" dirty="0">
                <a:ln>
                  <a:noFill/>
                </a:ln>
                <a:solidFill>
                  <a:srgbClr val="004158"/>
                </a:solidFill>
                <a:effectLst/>
                <a:uLnTx/>
                <a:uFillTx/>
                <a:latin typeface="Gilroy-Black"/>
                <a:ea typeface="+mj-ea"/>
                <a:cs typeface="Gilroy-Black"/>
                <a:sym typeface="Calibri"/>
              </a:rPr>
              <a:t>DID</a:t>
            </a:r>
            <a:r>
              <a:rPr kumimoji="0" sz="1650" b="1" i="0" u="none" strike="noStrike" kern="0" cap="none" spc="-8" normalizeH="0" baseline="0" noProof="0" dirty="0">
                <a:ln>
                  <a:noFill/>
                </a:ln>
                <a:solidFill>
                  <a:srgbClr val="004158"/>
                </a:solidFill>
                <a:effectLst/>
                <a:uLnTx/>
                <a:uFillTx/>
                <a:latin typeface="Gilroy-Black"/>
                <a:ea typeface="+mj-ea"/>
                <a:cs typeface="Gilroy-Black"/>
                <a:sym typeface="Calibri"/>
              </a:rPr>
              <a:t> </a:t>
            </a:r>
            <a:r>
              <a:rPr kumimoji="0" sz="1650" b="1" i="0" u="none" strike="noStrike" kern="0" cap="none" spc="0" normalizeH="0" baseline="0" noProof="0" dirty="0">
                <a:ln>
                  <a:noFill/>
                </a:ln>
                <a:solidFill>
                  <a:srgbClr val="004158"/>
                </a:solidFill>
                <a:effectLst/>
                <a:uLnTx/>
                <a:uFillTx/>
                <a:latin typeface="Gilroy-Black"/>
                <a:ea typeface="+mj-ea"/>
                <a:cs typeface="Gilroy-Black"/>
                <a:sym typeface="Calibri"/>
              </a:rPr>
              <a:t>YOU</a:t>
            </a:r>
            <a:r>
              <a:rPr kumimoji="0" sz="1650" b="1" i="0" u="none" strike="noStrike" kern="0" cap="none" spc="-4" normalizeH="0" baseline="0" noProof="0" dirty="0">
                <a:ln>
                  <a:noFill/>
                </a:ln>
                <a:solidFill>
                  <a:srgbClr val="004158"/>
                </a:solidFill>
                <a:effectLst/>
                <a:uLnTx/>
                <a:uFillTx/>
                <a:latin typeface="Gilroy-Black"/>
                <a:ea typeface="+mj-ea"/>
                <a:cs typeface="Gilroy-Black"/>
                <a:sym typeface="Calibri"/>
              </a:rPr>
              <a:t> </a:t>
            </a:r>
            <a:r>
              <a:rPr kumimoji="0" sz="1650" b="1" i="0" u="none" strike="noStrike" kern="0" cap="none" spc="-8" normalizeH="0" baseline="0" noProof="0" dirty="0">
                <a:ln>
                  <a:noFill/>
                </a:ln>
                <a:solidFill>
                  <a:srgbClr val="004158"/>
                </a:solidFill>
                <a:effectLst/>
                <a:uLnTx/>
                <a:uFillTx/>
                <a:latin typeface="Gilroy-Black"/>
                <a:ea typeface="+mj-ea"/>
                <a:cs typeface="Gilroy-Black"/>
                <a:sym typeface="Calibri"/>
              </a:rPr>
              <a:t>KNOW?</a:t>
            </a:r>
            <a:endParaRPr kumimoji="0" sz="1650" b="0" i="0" u="none" strike="noStrike" kern="0" cap="none" spc="0" normalizeH="0" baseline="0" noProof="0">
              <a:ln>
                <a:noFill/>
              </a:ln>
              <a:solidFill>
                <a:sysClr val="windowText" lastClr="000000"/>
              </a:solidFill>
              <a:effectLst/>
              <a:uLnTx/>
              <a:uFillTx/>
              <a:latin typeface="Gilroy-Black"/>
              <a:ea typeface="+mj-ea"/>
              <a:cs typeface="Gilroy-Black"/>
              <a:sym typeface="Calibri"/>
            </a:endParaRPr>
          </a:p>
          <a:p>
            <a:pPr marL="9525" marR="3810" lvl="0" indent="0" algn="ctr" defTabSz="685800" rtl="0" eaLnBrk="1" fontAlgn="auto" latinLnBrk="0" hangingPunct="1">
              <a:lnSpc>
                <a:spcPct val="100000"/>
              </a:lnSpc>
              <a:spcBef>
                <a:spcPts val="885"/>
              </a:spcBef>
              <a:spcAft>
                <a:spcPts val="0"/>
              </a:spcAft>
              <a:buClrTx/>
              <a:buSzTx/>
              <a:buFontTx/>
              <a:buNone/>
              <a:tabLst/>
              <a:defRPr/>
            </a:pP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in</a:t>
            </a:r>
            <a:r>
              <a:rPr kumimoji="0" sz="1575" b="1" i="0" u="none" strike="noStrike" kern="0" cap="none" spc="-15"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49" normalizeH="0" baseline="0" noProof="0" dirty="0">
                <a:ln>
                  <a:noFill/>
                </a:ln>
                <a:solidFill>
                  <a:srgbClr val="004158"/>
                </a:solidFill>
                <a:effectLst/>
                <a:uLnTx/>
                <a:uFillTx/>
                <a:latin typeface="Gilroy-SemiBold"/>
                <a:ea typeface="+mj-ea"/>
                <a:cs typeface="Gilroy-SemiBold"/>
                <a:sym typeface="Calibri"/>
              </a:rPr>
              <a:t>2019,</a:t>
            </a:r>
            <a:r>
              <a:rPr kumimoji="0" sz="1575" b="1" i="0" u="none" strike="noStrike" kern="0" cap="none" spc="-15"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a</a:t>
            </a:r>
            <a:r>
              <a:rPr kumimoji="0" sz="1575" b="1" i="0" u="none" strike="noStrike" kern="0" cap="none" spc="-15"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whale</a:t>
            </a:r>
            <a:r>
              <a:rPr kumimoji="0" sz="1575" b="1" i="0" u="none" strike="noStrike" kern="0" cap="none" spc="-15"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was</a:t>
            </a:r>
            <a:r>
              <a:rPr kumimoji="0" sz="1575" b="1" i="0" u="none" strike="noStrike" kern="0" cap="none" spc="-11"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15" normalizeH="0" baseline="0" noProof="0" dirty="0">
                <a:ln>
                  <a:noFill/>
                </a:ln>
                <a:solidFill>
                  <a:srgbClr val="004158"/>
                </a:solidFill>
                <a:effectLst/>
                <a:uLnTx/>
                <a:uFillTx/>
                <a:latin typeface="Gilroy-SemiBold"/>
                <a:ea typeface="+mj-ea"/>
                <a:cs typeface="Gilroy-SemiBold"/>
                <a:sym typeface="Calibri"/>
              </a:rPr>
              <a:t>found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washed</a:t>
            </a:r>
            <a:r>
              <a:rPr kumimoji="0" sz="1575" b="1" i="0" u="none" strike="noStrike" kern="0" cap="none" spc="-34"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up</a:t>
            </a:r>
            <a:r>
              <a:rPr kumimoji="0" sz="1575"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with</a:t>
            </a:r>
            <a:r>
              <a:rPr kumimoji="0" sz="1575"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15" normalizeH="0" baseline="0" noProof="0" dirty="0">
                <a:ln>
                  <a:noFill/>
                </a:ln>
                <a:solidFill>
                  <a:srgbClr val="004158"/>
                </a:solidFill>
                <a:effectLst/>
                <a:uLnTx/>
                <a:uFillTx/>
                <a:latin typeface="Gilroy-Black"/>
                <a:ea typeface="+mj-ea"/>
                <a:cs typeface="Gilroy-Black"/>
                <a:sym typeface="Calibri"/>
              </a:rPr>
              <a:t>40kg</a:t>
            </a:r>
            <a:endParaRPr kumimoji="0" sz="1575" b="0" i="0" u="none" strike="noStrike" kern="0" cap="none" spc="0" normalizeH="0" baseline="0" noProof="0">
              <a:ln>
                <a:noFill/>
              </a:ln>
              <a:solidFill>
                <a:sysClr val="windowText" lastClr="000000"/>
              </a:solidFill>
              <a:effectLst/>
              <a:uLnTx/>
              <a:uFillTx/>
              <a:latin typeface="Gilroy-Black"/>
              <a:ea typeface="+mj-ea"/>
              <a:cs typeface="Gilroy-Black"/>
              <a:sym typeface="Calibri"/>
            </a:endParaRPr>
          </a:p>
          <a:p>
            <a:pPr marL="135731" marR="86201" lvl="0" indent="0" algn="ctr" defTabSz="685800" rtl="0" eaLnBrk="1" fontAlgn="auto" latinLnBrk="0" hangingPunct="1">
              <a:lnSpc>
                <a:spcPct val="100000"/>
              </a:lnSpc>
              <a:spcBef>
                <a:spcPts val="0"/>
              </a:spcBef>
              <a:spcAft>
                <a:spcPts val="0"/>
              </a:spcAft>
              <a:buClrTx/>
              <a:buSzTx/>
              <a:buFontTx/>
              <a:buNone/>
              <a:tabLst/>
              <a:defRPr/>
            </a:pPr>
            <a:r>
              <a:rPr kumimoji="0" sz="1575" b="1" i="0" u="none" strike="noStrike" kern="0" cap="none" spc="0" normalizeH="0" baseline="0" noProof="0" dirty="0">
                <a:ln>
                  <a:noFill/>
                </a:ln>
                <a:solidFill>
                  <a:srgbClr val="004158"/>
                </a:solidFill>
                <a:effectLst/>
                <a:uLnTx/>
                <a:uFillTx/>
                <a:latin typeface="Gilroy-Black"/>
                <a:ea typeface="+mj-ea"/>
                <a:cs typeface="Gilroy-Black"/>
                <a:sym typeface="Calibri"/>
              </a:rPr>
              <a:t>of</a:t>
            </a:r>
            <a:r>
              <a:rPr kumimoji="0" sz="1575" b="1" i="0" u="none" strike="noStrike" kern="0" cap="none" spc="-30" normalizeH="0" baseline="0" noProof="0" dirty="0">
                <a:ln>
                  <a:noFill/>
                </a:ln>
                <a:solidFill>
                  <a:srgbClr val="004158"/>
                </a:solidFill>
                <a:effectLst/>
                <a:uLnTx/>
                <a:uFillTx/>
                <a:latin typeface="Gilroy-Black"/>
                <a:ea typeface="+mj-ea"/>
                <a:cs typeface="Gilroy-Black"/>
                <a:sym typeface="Calibri"/>
              </a:rPr>
              <a:t> </a:t>
            </a:r>
            <a:r>
              <a:rPr kumimoji="0" sz="1575" b="1" i="0" u="none" strike="noStrike" kern="0" cap="none" spc="0" normalizeH="0" baseline="0" noProof="0" dirty="0">
                <a:ln>
                  <a:noFill/>
                </a:ln>
                <a:solidFill>
                  <a:srgbClr val="004158"/>
                </a:solidFill>
                <a:effectLst/>
                <a:uLnTx/>
                <a:uFillTx/>
                <a:latin typeface="Gilroy-Black"/>
                <a:ea typeface="+mj-ea"/>
                <a:cs typeface="Gilroy-Black"/>
                <a:sym typeface="Calibri"/>
              </a:rPr>
              <a:t>plastic</a:t>
            </a:r>
            <a:r>
              <a:rPr kumimoji="0" sz="1575" b="1" i="0" u="none" strike="noStrike" kern="0" cap="none" spc="4" normalizeH="0" baseline="0" noProof="0" dirty="0">
                <a:ln>
                  <a:noFill/>
                </a:ln>
                <a:solidFill>
                  <a:srgbClr val="004158"/>
                </a:solidFill>
                <a:effectLst/>
                <a:uLnTx/>
                <a:uFillTx/>
                <a:latin typeface="Gilroy-Black"/>
                <a:ea typeface="+mj-ea"/>
                <a:cs typeface="Gilroy-Black"/>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in</a:t>
            </a:r>
            <a:r>
              <a:rPr kumimoji="0" sz="1575" b="1" i="0" u="none" strike="noStrike" kern="0" cap="none" spc="-30"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its</a:t>
            </a:r>
            <a:r>
              <a:rPr kumimoji="0" sz="1575" b="1" i="0" u="none" strike="noStrike" kern="0" cap="none" spc="-26"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15" normalizeH="0" baseline="0" noProof="0" dirty="0">
                <a:ln>
                  <a:noFill/>
                </a:ln>
                <a:solidFill>
                  <a:srgbClr val="004158"/>
                </a:solidFill>
                <a:effectLst/>
                <a:uLnTx/>
                <a:uFillTx/>
                <a:latin typeface="Gilroy-SemiBold"/>
                <a:ea typeface="+mj-ea"/>
                <a:cs typeface="Gilroy-SemiBold"/>
                <a:sym typeface="Calibri"/>
              </a:rPr>
              <a:t>stomach,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mostly</a:t>
            </a:r>
            <a:r>
              <a:rPr kumimoji="0" sz="1575" b="1" i="0" u="none" strike="noStrike" kern="0" cap="none" spc="-53"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comprising</a:t>
            </a:r>
            <a:r>
              <a:rPr kumimoji="0" sz="1575" b="1" i="0" u="none" strike="noStrike" kern="0" cap="none" spc="-49"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19" normalizeH="0" baseline="0" noProof="0" dirty="0">
                <a:ln>
                  <a:noFill/>
                </a:ln>
                <a:solidFill>
                  <a:srgbClr val="004158"/>
                </a:solidFill>
                <a:effectLst/>
                <a:uLnTx/>
                <a:uFillTx/>
                <a:latin typeface="Gilroy-SemiBold"/>
                <a:ea typeface="+mj-ea"/>
                <a:cs typeface="Gilroy-SemiBold"/>
                <a:sym typeface="Calibri"/>
              </a:rPr>
              <a:t>of </a:t>
            </a:r>
            <a:r>
              <a:rPr kumimoji="0" sz="1575" b="1" i="0" u="none" strike="noStrike" kern="0" cap="none" spc="0" normalizeH="0" baseline="0" noProof="0" dirty="0">
                <a:ln>
                  <a:noFill/>
                </a:ln>
                <a:solidFill>
                  <a:srgbClr val="004158"/>
                </a:solidFill>
                <a:effectLst/>
                <a:uLnTx/>
                <a:uFillTx/>
                <a:latin typeface="Gilroy-SemiBold"/>
                <a:ea typeface="+mj-ea"/>
                <a:cs typeface="Gilroy-SemiBold"/>
                <a:sym typeface="Calibri"/>
              </a:rPr>
              <a:t>plastic</a:t>
            </a:r>
            <a:r>
              <a:rPr kumimoji="0" sz="1575" b="1" i="0" u="none" strike="noStrike" kern="0" cap="none" spc="-53" normalizeH="0" baseline="0" noProof="0" dirty="0">
                <a:ln>
                  <a:noFill/>
                </a:ln>
                <a:solidFill>
                  <a:srgbClr val="004158"/>
                </a:solidFill>
                <a:effectLst/>
                <a:uLnTx/>
                <a:uFillTx/>
                <a:latin typeface="Gilroy-SemiBold"/>
                <a:ea typeface="+mj-ea"/>
                <a:cs typeface="Gilroy-SemiBold"/>
                <a:sym typeface="Calibri"/>
              </a:rPr>
              <a:t> </a:t>
            </a:r>
            <a:r>
              <a:rPr kumimoji="0" sz="1575" b="1" i="0" u="none" strike="noStrike" kern="0" cap="none" spc="-15" normalizeH="0" baseline="0" noProof="0" dirty="0">
                <a:ln>
                  <a:noFill/>
                </a:ln>
                <a:solidFill>
                  <a:srgbClr val="004158"/>
                </a:solidFill>
                <a:effectLst/>
                <a:uLnTx/>
                <a:uFillTx/>
                <a:latin typeface="Gilroy-SemiBold"/>
                <a:ea typeface="+mj-ea"/>
                <a:cs typeface="Gilroy-SemiBold"/>
                <a:sym typeface="Calibri"/>
              </a:rPr>
              <a:t>bags</a:t>
            </a:r>
            <a:endParaRPr kumimoji="0" sz="1575"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grpSp>
        <p:nvGrpSpPr>
          <p:cNvPr id="6" name="object 6"/>
          <p:cNvGrpSpPr/>
          <p:nvPr/>
        </p:nvGrpSpPr>
        <p:grpSpPr>
          <a:xfrm>
            <a:off x="630041" y="2454206"/>
            <a:ext cx="4569143" cy="4146233"/>
            <a:chOff x="840055" y="3272275"/>
            <a:chExt cx="6092190" cy="5528310"/>
          </a:xfrm>
        </p:grpSpPr>
        <p:sp>
          <p:nvSpPr>
            <p:cNvPr id="7" name="object 7"/>
            <p:cNvSpPr/>
            <p:nvPr/>
          </p:nvSpPr>
          <p:spPr>
            <a:xfrm>
              <a:off x="1177725" y="3416293"/>
              <a:ext cx="5755005" cy="3947795"/>
            </a:xfrm>
            <a:custGeom>
              <a:avLst/>
              <a:gdLst/>
              <a:ahLst/>
              <a:cxnLst/>
              <a:rect l="l" t="t" r="r" b="b"/>
              <a:pathLst>
                <a:path w="5755005" h="3947795">
                  <a:moveTo>
                    <a:pt x="110236" y="0"/>
                  </a:moveTo>
                  <a:lnTo>
                    <a:pt x="0" y="3464140"/>
                  </a:lnTo>
                  <a:lnTo>
                    <a:pt x="5485206" y="3947604"/>
                  </a:lnTo>
                  <a:lnTo>
                    <a:pt x="5754522" y="396455"/>
                  </a:lnTo>
                  <a:lnTo>
                    <a:pt x="110236" y="0"/>
                  </a:lnTo>
                  <a:close/>
                </a:path>
              </a:pathLst>
            </a:custGeom>
            <a:solidFill>
              <a:srgbClr val="E0DBD4"/>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pic>
          <p:nvPicPr>
            <p:cNvPr id="8" name="object 8"/>
            <p:cNvPicPr/>
            <p:nvPr/>
          </p:nvPicPr>
          <p:blipFill>
            <a:blip r:embed="rId4" cstate="print">
              <a:extLst>
                <a:ext uri="{28A0092B-C50C-407E-A947-70E740481C1C}">
                  <a14:useLocalDpi xmlns:a14="http://schemas.microsoft.com/office/drawing/2010/main"/>
                </a:ext>
              </a:extLst>
            </a:blip>
            <a:stretch>
              <a:fillRect/>
            </a:stretch>
          </p:blipFill>
          <p:spPr>
            <a:xfrm>
              <a:off x="840055" y="3272275"/>
              <a:ext cx="5988452" cy="5528252"/>
            </a:xfrm>
            <a:prstGeom prst="rect">
              <a:avLst/>
            </a:prstGeom>
          </p:spPr>
        </p:pic>
      </p:grpSp>
      <p:sp>
        <p:nvSpPr>
          <p:cNvPr id="9" name="object 9"/>
          <p:cNvSpPr txBox="1"/>
          <p:nvPr/>
        </p:nvSpPr>
        <p:spPr>
          <a:xfrm>
            <a:off x="1196076" y="2905125"/>
            <a:ext cx="3219450" cy="1286891"/>
          </a:xfrm>
          <a:prstGeom prst="rect">
            <a:avLst/>
          </a:prstGeom>
        </p:spPr>
        <p:txBody>
          <a:bodyPr vert="horz" wrap="square" lIns="0" tIns="24765" rIns="0" bIns="0" rtlCol="0">
            <a:spAutoFit/>
          </a:bodyPr>
          <a:lstStyle/>
          <a:p>
            <a:pPr marL="9525" marR="1280636" lvl="0" indent="0" algn="l" defTabSz="685800" rtl="0" eaLnBrk="1" fontAlgn="auto" latinLnBrk="0" hangingPunct="1">
              <a:lnSpc>
                <a:spcPts val="2475"/>
              </a:lnSpc>
              <a:spcBef>
                <a:spcPts val="195"/>
              </a:spcBef>
              <a:spcAft>
                <a:spcPts val="0"/>
              </a:spcAft>
              <a:buClrTx/>
              <a:buSzTx/>
              <a:buFontTx/>
              <a:buNone/>
              <a:tabLst/>
              <a:defRPr/>
            </a:pPr>
            <a:r>
              <a:rPr kumimoji="0" sz="2100" b="1" i="0" u="none" strike="noStrike" kern="0" cap="none" spc="-8" normalizeH="0" baseline="0" noProof="0" dirty="0">
                <a:ln>
                  <a:noFill/>
                </a:ln>
                <a:solidFill>
                  <a:srgbClr val="EF4717"/>
                </a:solidFill>
                <a:effectLst/>
                <a:uLnTx/>
                <a:uFillTx/>
                <a:latin typeface="Gilroy-Black"/>
                <a:ea typeface="+mj-ea"/>
                <a:cs typeface="Gilroy-Black"/>
                <a:sym typeface="Calibri"/>
              </a:rPr>
              <a:t>MICROPLASTIC POLLUTION</a:t>
            </a:r>
            <a:endParaRPr kumimoji="0" sz="2100" b="0" i="0" u="none" strike="noStrike" kern="0" cap="none" spc="0" normalizeH="0" baseline="0" noProof="0">
              <a:ln>
                <a:noFill/>
              </a:ln>
              <a:solidFill>
                <a:sysClr val="windowText" lastClr="000000"/>
              </a:solidFill>
              <a:effectLst/>
              <a:uLnTx/>
              <a:uFillTx/>
              <a:latin typeface="Gilroy-Black"/>
              <a:ea typeface="+mj-ea"/>
              <a:cs typeface="Gilroy-Black"/>
              <a:sym typeface="Calibri"/>
            </a:endParaRPr>
          </a:p>
          <a:p>
            <a:pPr marL="647700" marR="3810" lvl="0" indent="953" algn="l" defTabSz="685800" rtl="0" eaLnBrk="1" fontAlgn="auto" latinLnBrk="0" hangingPunct="1">
              <a:lnSpc>
                <a:spcPct val="100000"/>
              </a:lnSpc>
              <a:spcBef>
                <a:spcPts val="1605"/>
              </a:spcBef>
              <a:spcAft>
                <a:spcPts val="0"/>
              </a:spcAft>
              <a:buClrTx/>
              <a:buSzTx/>
              <a:buFontTx/>
              <a:buNone/>
              <a:tabLst/>
              <a:defRPr/>
            </a:pP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harms</a:t>
            </a:r>
            <a:r>
              <a:rPr kumimoji="0" sz="1350"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15" normalizeH="0" baseline="0" noProof="0" dirty="0">
                <a:ln>
                  <a:noFill/>
                </a:ln>
                <a:solidFill>
                  <a:srgbClr val="004158"/>
                </a:solidFill>
                <a:effectLst/>
                <a:uLnTx/>
                <a:uFillTx/>
                <a:latin typeface="Gilroy-SemiBold"/>
                <a:ea typeface="+mj-ea"/>
                <a:cs typeface="Gilroy-SemiBold"/>
                <a:sym typeface="Calibri"/>
              </a:rPr>
              <a:t>ecosystems that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sequester</a:t>
            </a:r>
            <a:r>
              <a:rPr kumimoji="0" sz="1350" b="1" i="0" u="none" strike="noStrike" kern="0" cap="none" spc="-38"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and</a:t>
            </a:r>
            <a:r>
              <a:rPr kumimoji="0" sz="1350" b="1" i="0" u="none" strike="noStrike" kern="0" cap="none" spc="-34"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store</a:t>
            </a:r>
            <a:r>
              <a:rPr kumimoji="0" sz="1350" b="1" i="0" u="none" strike="noStrike" kern="0" cap="none" spc="-38"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blue</a:t>
            </a:r>
            <a:r>
              <a:rPr kumimoji="0" sz="1350" b="1" i="0" u="none" strike="noStrike" kern="0" cap="none" spc="-34"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carbon</a:t>
            </a:r>
            <a:endParaRPr kumimoji="0" sz="1350"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sp>
        <p:nvSpPr>
          <p:cNvPr id="10" name="object 10"/>
          <p:cNvSpPr txBox="1"/>
          <p:nvPr/>
        </p:nvSpPr>
        <p:spPr>
          <a:xfrm>
            <a:off x="1835240" y="4450137"/>
            <a:ext cx="2375059" cy="632866"/>
          </a:xfrm>
          <a:prstGeom prst="rect">
            <a:avLst/>
          </a:prstGeom>
        </p:spPr>
        <p:txBody>
          <a:bodyPr vert="horz" wrap="square" lIns="0" tIns="9525" rIns="0" bIns="0" rtlCol="0">
            <a:spAutoFit/>
          </a:bodyPr>
          <a:lstStyle/>
          <a:p>
            <a:pPr marL="9525" marR="3810" lvl="0" indent="0" algn="l" defTabSz="685800" rtl="0" eaLnBrk="1" fontAlgn="auto" latinLnBrk="0" hangingPunct="1">
              <a:lnSpc>
                <a:spcPct val="100000"/>
              </a:lnSpc>
              <a:spcBef>
                <a:spcPts val="75"/>
              </a:spcBef>
              <a:spcAft>
                <a:spcPts val="0"/>
              </a:spcAft>
              <a:buClrTx/>
              <a:buSzTx/>
              <a:buFontTx/>
              <a:buNone/>
              <a:tabLst/>
              <a:defRPr/>
            </a:pP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accumulate</a:t>
            </a:r>
            <a:r>
              <a:rPr kumimoji="0" sz="1350" b="1" i="0" u="none" strike="noStrike" kern="0" cap="none" spc="-26"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in</a:t>
            </a:r>
            <a:r>
              <a:rPr kumimoji="0" sz="1350"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sea</a:t>
            </a:r>
            <a:r>
              <a:rPr kumimoji="0" sz="1350"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ice</a:t>
            </a:r>
            <a:r>
              <a:rPr kumimoji="0" sz="1350"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15" normalizeH="0" baseline="0" noProof="0" dirty="0">
                <a:ln>
                  <a:noFill/>
                </a:ln>
                <a:solidFill>
                  <a:srgbClr val="004158"/>
                </a:solidFill>
                <a:effectLst/>
                <a:uLnTx/>
                <a:uFillTx/>
                <a:latin typeface="Gilroy-SemiBold"/>
                <a:ea typeface="+mj-ea"/>
                <a:cs typeface="Gilroy-SemiBold"/>
                <a:sym typeface="Calibri"/>
              </a:rPr>
              <a:t>which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decreases</a:t>
            </a:r>
            <a:r>
              <a:rPr kumimoji="0" sz="1350" b="1" i="0" u="none" strike="noStrike" kern="0" cap="none" spc="-38"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the</a:t>
            </a:r>
            <a:r>
              <a:rPr kumimoji="0" sz="1350" b="1" i="0" u="none" strike="noStrike" kern="0" cap="none" spc="-34"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surface</a:t>
            </a:r>
            <a:r>
              <a:rPr kumimoji="0" sz="1350" b="1" i="0" u="none" strike="noStrike" kern="0" cap="none" spc="-34"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albedo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and</a:t>
            </a:r>
            <a:r>
              <a:rPr kumimoji="0" sz="1350"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accelerates</a:t>
            </a:r>
            <a:r>
              <a:rPr kumimoji="0" sz="1350" b="1" i="0" u="none" strike="noStrike" kern="0" cap="none" spc="-23"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melting</a:t>
            </a:r>
            <a:endParaRPr kumimoji="0" sz="1350"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sp>
        <p:nvSpPr>
          <p:cNvPr id="11" name="object 11"/>
          <p:cNvSpPr txBox="1"/>
          <p:nvPr/>
        </p:nvSpPr>
        <p:spPr>
          <a:xfrm>
            <a:off x="1835240" y="5353163"/>
            <a:ext cx="2375535" cy="425116"/>
          </a:xfrm>
          <a:prstGeom prst="rect">
            <a:avLst/>
          </a:prstGeom>
        </p:spPr>
        <p:txBody>
          <a:bodyPr vert="horz" wrap="square" lIns="0" tIns="9525" rIns="0" bIns="0" rtlCol="0">
            <a:spAutoFit/>
          </a:bodyPr>
          <a:lstStyle/>
          <a:p>
            <a:pPr marL="9525" marR="3810" lvl="0" indent="0" algn="l" defTabSz="685800" rtl="0" eaLnBrk="1" fontAlgn="auto" latinLnBrk="0" hangingPunct="1">
              <a:lnSpc>
                <a:spcPct val="100000"/>
              </a:lnSpc>
              <a:spcBef>
                <a:spcPts val="75"/>
              </a:spcBef>
              <a:spcAft>
                <a:spcPts val="0"/>
              </a:spcAft>
              <a:buClrTx/>
              <a:buSzTx/>
              <a:buFontTx/>
              <a:buNone/>
              <a:tabLst/>
              <a:defRPr/>
            </a:pP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disrupt</a:t>
            </a:r>
            <a:r>
              <a:rPr kumimoji="0" sz="1350" b="1" i="0" u="none" strike="noStrike" kern="0" cap="none" spc="-11"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phytoplankton</a:t>
            </a:r>
            <a:r>
              <a:rPr kumimoji="0" sz="1350" b="1" i="0" u="none" strike="noStrike" kern="0" cap="none" spc="-11"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19" normalizeH="0" baseline="0" noProof="0" dirty="0">
                <a:ln>
                  <a:noFill/>
                </a:ln>
                <a:solidFill>
                  <a:srgbClr val="004158"/>
                </a:solidFill>
                <a:effectLst/>
                <a:uLnTx/>
                <a:uFillTx/>
                <a:latin typeface="Gilroy-SemiBold"/>
                <a:ea typeface="+mj-ea"/>
                <a:cs typeface="Gilroy-SemiBold"/>
                <a:sym typeface="Calibri"/>
              </a:rPr>
              <a:t>growth </a:t>
            </a:r>
            <a:r>
              <a:rPr kumimoji="0" sz="1350" b="1" i="0" u="none" strike="noStrike" kern="0" cap="none" spc="0" normalizeH="0" baseline="0" noProof="0" dirty="0">
                <a:ln>
                  <a:noFill/>
                </a:ln>
                <a:solidFill>
                  <a:srgbClr val="004158"/>
                </a:solidFill>
                <a:effectLst/>
                <a:uLnTx/>
                <a:uFillTx/>
                <a:latin typeface="Gilroy-SemiBold"/>
                <a:ea typeface="+mj-ea"/>
                <a:cs typeface="Gilroy-SemiBold"/>
                <a:sym typeface="Calibri"/>
              </a:rPr>
              <a:t>and</a:t>
            </a:r>
            <a:r>
              <a:rPr kumimoji="0" sz="1350" b="1" i="0" u="none" strike="noStrike" kern="0" cap="none" spc="-34"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photosynthesis</a:t>
            </a:r>
            <a:r>
              <a:rPr kumimoji="0" sz="1350" b="1" i="0" u="none" strike="noStrike" kern="0" cap="none" spc="-26" normalizeH="0" baseline="0" noProof="0" dirty="0">
                <a:ln>
                  <a:noFill/>
                </a:ln>
                <a:solidFill>
                  <a:srgbClr val="004158"/>
                </a:solidFill>
                <a:effectLst/>
                <a:uLnTx/>
                <a:uFillTx/>
                <a:latin typeface="Gilroy-SemiBold"/>
                <a:ea typeface="+mj-ea"/>
                <a:cs typeface="Gilroy-SemiBold"/>
                <a:sym typeface="Calibri"/>
              </a:rPr>
              <a:t> </a:t>
            </a:r>
            <a:r>
              <a:rPr kumimoji="0" sz="1350" b="1" i="0" u="none" strike="noStrike" kern="0" cap="none" spc="-8" normalizeH="0" baseline="0" noProof="0" dirty="0">
                <a:ln>
                  <a:noFill/>
                </a:ln>
                <a:solidFill>
                  <a:srgbClr val="004158"/>
                </a:solidFill>
                <a:effectLst/>
                <a:uLnTx/>
                <a:uFillTx/>
                <a:latin typeface="Gilroy-SemiBold"/>
                <a:ea typeface="+mj-ea"/>
                <a:cs typeface="Gilroy-SemiBold"/>
                <a:sym typeface="Calibri"/>
              </a:rPr>
              <a:t>efficiency</a:t>
            </a:r>
            <a:endParaRPr kumimoji="0" sz="1350"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sp>
        <p:nvSpPr>
          <p:cNvPr id="12" name="object 12"/>
          <p:cNvSpPr/>
          <p:nvPr/>
        </p:nvSpPr>
        <p:spPr>
          <a:xfrm>
            <a:off x="9220191" y="1173842"/>
            <a:ext cx="857726" cy="758666"/>
          </a:xfrm>
          <a:custGeom>
            <a:avLst/>
            <a:gdLst/>
            <a:ahLst/>
            <a:cxnLst/>
            <a:rect l="l" t="t" r="r" b="b"/>
            <a:pathLst>
              <a:path w="1143634" h="1011555">
                <a:moveTo>
                  <a:pt x="1141526" y="598170"/>
                </a:moveTo>
                <a:lnTo>
                  <a:pt x="1139558" y="586740"/>
                </a:lnTo>
                <a:lnTo>
                  <a:pt x="1134033" y="577850"/>
                </a:lnTo>
                <a:lnTo>
                  <a:pt x="1125613" y="571500"/>
                </a:lnTo>
                <a:lnTo>
                  <a:pt x="1114958" y="568960"/>
                </a:lnTo>
                <a:lnTo>
                  <a:pt x="1078369" y="572770"/>
                </a:lnTo>
                <a:lnTo>
                  <a:pt x="1049401" y="582930"/>
                </a:lnTo>
                <a:lnTo>
                  <a:pt x="1026210" y="595630"/>
                </a:lnTo>
                <a:lnTo>
                  <a:pt x="1006970" y="610870"/>
                </a:lnTo>
                <a:lnTo>
                  <a:pt x="991641" y="622300"/>
                </a:lnTo>
                <a:lnTo>
                  <a:pt x="975779" y="632460"/>
                </a:lnTo>
                <a:lnTo>
                  <a:pt x="957287" y="637540"/>
                </a:lnTo>
                <a:lnTo>
                  <a:pt x="934059" y="640080"/>
                </a:lnTo>
                <a:lnTo>
                  <a:pt x="910831" y="637540"/>
                </a:lnTo>
                <a:lnTo>
                  <a:pt x="892340" y="632460"/>
                </a:lnTo>
                <a:lnTo>
                  <a:pt x="882421" y="626110"/>
                </a:lnTo>
                <a:lnTo>
                  <a:pt x="876477" y="622300"/>
                </a:lnTo>
                <a:lnTo>
                  <a:pt x="861136" y="610870"/>
                </a:lnTo>
                <a:lnTo>
                  <a:pt x="841895" y="596900"/>
                </a:lnTo>
                <a:lnTo>
                  <a:pt x="818705" y="582930"/>
                </a:lnTo>
                <a:lnTo>
                  <a:pt x="789736" y="572770"/>
                </a:lnTo>
                <a:lnTo>
                  <a:pt x="765340" y="570230"/>
                </a:lnTo>
                <a:lnTo>
                  <a:pt x="753148" y="568960"/>
                </a:lnTo>
                <a:lnTo>
                  <a:pt x="739127" y="568960"/>
                </a:lnTo>
                <a:lnTo>
                  <a:pt x="733539" y="570230"/>
                </a:lnTo>
                <a:lnTo>
                  <a:pt x="715238" y="449580"/>
                </a:lnTo>
                <a:lnTo>
                  <a:pt x="780262" y="425450"/>
                </a:lnTo>
                <a:lnTo>
                  <a:pt x="836561" y="397510"/>
                </a:lnTo>
                <a:lnTo>
                  <a:pt x="884694" y="367030"/>
                </a:lnTo>
                <a:lnTo>
                  <a:pt x="925271" y="332740"/>
                </a:lnTo>
                <a:lnTo>
                  <a:pt x="958837" y="297180"/>
                </a:lnTo>
                <a:lnTo>
                  <a:pt x="985977" y="260350"/>
                </a:lnTo>
                <a:lnTo>
                  <a:pt x="1007287" y="223520"/>
                </a:lnTo>
                <a:lnTo>
                  <a:pt x="1023327" y="186690"/>
                </a:lnTo>
                <a:lnTo>
                  <a:pt x="1041933" y="118110"/>
                </a:lnTo>
                <a:lnTo>
                  <a:pt x="1046429" y="62230"/>
                </a:lnTo>
                <a:lnTo>
                  <a:pt x="1044829" y="40640"/>
                </a:lnTo>
                <a:lnTo>
                  <a:pt x="1039571" y="19050"/>
                </a:lnTo>
                <a:lnTo>
                  <a:pt x="1031163" y="7620"/>
                </a:lnTo>
                <a:lnTo>
                  <a:pt x="1021181" y="1270"/>
                </a:lnTo>
                <a:lnTo>
                  <a:pt x="1011199" y="0"/>
                </a:lnTo>
                <a:lnTo>
                  <a:pt x="1003185" y="0"/>
                </a:lnTo>
                <a:lnTo>
                  <a:pt x="993482" y="5080"/>
                </a:lnTo>
                <a:lnTo>
                  <a:pt x="984567" y="16510"/>
                </a:lnTo>
                <a:lnTo>
                  <a:pt x="984402" y="17068"/>
                </a:lnTo>
                <a:lnTo>
                  <a:pt x="984402" y="115570"/>
                </a:lnTo>
                <a:lnTo>
                  <a:pt x="979385" y="135890"/>
                </a:lnTo>
                <a:lnTo>
                  <a:pt x="964082" y="177800"/>
                </a:lnTo>
                <a:lnTo>
                  <a:pt x="929195" y="238760"/>
                </a:lnTo>
                <a:lnTo>
                  <a:pt x="899515" y="274320"/>
                </a:lnTo>
                <a:lnTo>
                  <a:pt x="864679" y="306070"/>
                </a:lnTo>
                <a:lnTo>
                  <a:pt x="824877" y="334010"/>
                </a:lnTo>
                <a:lnTo>
                  <a:pt x="780262" y="359410"/>
                </a:lnTo>
                <a:lnTo>
                  <a:pt x="730999" y="381000"/>
                </a:lnTo>
                <a:lnTo>
                  <a:pt x="677278" y="397510"/>
                </a:lnTo>
                <a:lnTo>
                  <a:pt x="673061" y="397510"/>
                </a:lnTo>
                <a:lnTo>
                  <a:pt x="666038" y="405130"/>
                </a:lnTo>
                <a:lnTo>
                  <a:pt x="663244" y="406400"/>
                </a:lnTo>
                <a:lnTo>
                  <a:pt x="660400" y="408940"/>
                </a:lnTo>
                <a:lnTo>
                  <a:pt x="659028" y="411480"/>
                </a:lnTo>
                <a:lnTo>
                  <a:pt x="657606" y="414020"/>
                </a:lnTo>
                <a:lnTo>
                  <a:pt x="657606" y="415290"/>
                </a:lnTo>
                <a:lnTo>
                  <a:pt x="656183" y="419100"/>
                </a:lnTo>
                <a:lnTo>
                  <a:pt x="656183" y="427990"/>
                </a:lnTo>
                <a:lnTo>
                  <a:pt x="677227" y="582930"/>
                </a:lnTo>
                <a:lnTo>
                  <a:pt x="668032" y="588010"/>
                </a:lnTo>
                <a:lnTo>
                  <a:pt x="659358" y="594360"/>
                </a:lnTo>
                <a:lnTo>
                  <a:pt x="651205" y="600710"/>
                </a:lnTo>
                <a:lnTo>
                  <a:pt x="643585" y="607060"/>
                </a:lnTo>
                <a:lnTo>
                  <a:pt x="628307" y="621030"/>
                </a:lnTo>
                <a:lnTo>
                  <a:pt x="612482" y="631190"/>
                </a:lnTo>
                <a:lnTo>
                  <a:pt x="594004" y="637540"/>
                </a:lnTo>
                <a:lnTo>
                  <a:pt x="570776" y="640080"/>
                </a:lnTo>
                <a:lnTo>
                  <a:pt x="529043" y="632460"/>
                </a:lnTo>
                <a:lnTo>
                  <a:pt x="488899" y="603250"/>
                </a:lnTo>
                <a:lnTo>
                  <a:pt x="478904" y="596900"/>
                </a:lnTo>
                <a:lnTo>
                  <a:pt x="467855" y="589280"/>
                </a:lnTo>
                <a:lnTo>
                  <a:pt x="455764" y="582930"/>
                </a:lnTo>
                <a:lnTo>
                  <a:pt x="476808" y="430530"/>
                </a:lnTo>
                <a:lnTo>
                  <a:pt x="476808" y="417830"/>
                </a:lnTo>
                <a:lnTo>
                  <a:pt x="475386" y="415290"/>
                </a:lnTo>
                <a:lnTo>
                  <a:pt x="475386" y="411480"/>
                </a:lnTo>
                <a:lnTo>
                  <a:pt x="473964" y="410210"/>
                </a:lnTo>
                <a:lnTo>
                  <a:pt x="472592" y="408940"/>
                </a:lnTo>
                <a:lnTo>
                  <a:pt x="472592" y="407670"/>
                </a:lnTo>
                <a:lnTo>
                  <a:pt x="465582" y="400050"/>
                </a:lnTo>
                <a:lnTo>
                  <a:pt x="464146" y="400050"/>
                </a:lnTo>
                <a:lnTo>
                  <a:pt x="464146" y="398780"/>
                </a:lnTo>
                <a:lnTo>
                  <a:pt x="462724" y="398780"/>
                </a:lnTo>
                <a:lnTo>
                  <a:pt x="462724" y="397510"/>
                </a:lnTo>
                <a:lnTo>
                  <a:pt x="459930" y="397510"/>
                </a:lnTo>
                <a:lnTo>
                  <a:pt x="459930" y="396240"/>
                </a:lnTo>
                <a:lnTo>
                  <a:pt x="458508" y="396240"/>
                </a:lnTo>
                <a:lnTo>
                  <a:pt x="405980" y="378460"/>
                </a:lnTo>
                <a:lnTo>
                  <a:pt x="357886" y="356870"/>
                </a:lnTo>
                <a:lnTo>
                  <a:pt x="314401" y="331470"/>
                </a:lnTo>
                <a:lnTo>
                  <a:pt x="275640" y="303530"/>
                </a:lnTo>
                <a:lnTo>
                  <a:pt x="241757" y="271780"/>
                </a:lnTo>
                <a:lnTo>
                  <a:pt x="212915" y="236220"/>
                </a:lnTo>
                <a:lnTo>
                  <a:pt x="189242" y="198120"/>
                </a:lnTo>
                <a:lnTo>
                  <a:pt x="170827" y="154940"/>
                </a:lnTo>
                <a:lnTo>
                  <a:pt x="159766" y="115570"/>
                </a:lnTo>
                <a:lnTo>
                  <a:pt x="206362" y="142240"/>
                </a:lnTo>
                <a:lnTo>
                  <a:pt x="253746" y="161290"/>
                </a:lnTo>
                <a:lnTo>
                  <a:pt x="292709" y="171450"/>
                </a:lnTo>
                <a:lnTo>
                  <a:pt x="314045" y="176530"/>
                </a:lnTo>
                <a:lnTo>
                  <a:pt x="318262" y="177800"/>
                </a:lnTo>
                <a:lnTo>
                  <a:pt x="322478" y="176530"/>
                </a:lnTo>
                <a:lnTo>
                  <a:pt x="326644" y="176530"/>
                </a:lnTo>
                <a:lnTo>
                  <a:pt x="400875" y="165100"/>
                </a:lnTo>
                <a:lnTo>
                  <a:pt x="462394" y="175260"/>
                </a:lnTo>
                <a:lnTo>
                  <a:pt x="509219" y="194310"/>
                </a:lnTo>
                <a:lnTo>
                  <a:pt x="551040" y="224790"/>
                </a:lnTo>
                <a:lnTo>
                  <a:pt x="556628" y="231140"/>
                </a:lnTo>
                <a:lnTo>
                  <a:pt x="565073" y="233680"/>
                </a:lnTo>
                <a:lnTo>
                  <a:pt x="580517" y="233680"/>
                </a:lnTo>
                <a:lnTo>
                  <a:pt x="587527" y="232410"/>
                </a:lnTo>
                <a:lnTo>
                  <a:pt x="593115" y="224790"/>
                </a:lnTo>
                <a:lnTo>
                  <a:pt x="604215" y="215900"/>
                </a:lnTo>
                <a:lnTo>
                  <a:pt x="634352" y="195580"/>
                </a:lnTo>
                <a:lnTo>
                  <a:pt x="681393" y="176530"/>
                </a:lnTo>
                <a:lnTo>
                  <a:pt x="704557" y="172720"/>
                </a:lnTo>
                <a:lnTo>
                  <a:pt x="743165" y="166370"/>
                </a:lnTo>
                <a:lnTo>
                  <a:pt x="817524" y="176530"/>
                </a:lnTo>
                <a:lnTo>
                  <a:pt x="821740" y="177800"/>
                </a:lnTo>
                <a:lnTo>
                  <a:pt x="825957" y="177800"/>
                </a:lnTo>
                <a:lnTo>
                  <a:pt x="830122" y="176530"/>
                </a:lnTo>
                <a:lnTo>
                  <a:pt x="851649" y="171450"/>
                </a:lnTo>
                <a:lnTo>
                  <a:pt x="869124" y="166370"/>
                </a:lnTo>
                <a:lnTo>
                  <a:pt x="890943" y="160020"/>
                </a:lnTo>
                <a:lnTo>
                  <a:pt x="938403" y="142240"/>
                </a:lnTo>
                <a:lnTo>
                  <a:pt x="969073" y="124460"/>
                </a:lnTo>
                <a:lnTo>
                  <a:pt x="984402" y="115570"/>
                </a:lnTo>
                <a:lnTo>
                  <a:pt x="984402" y="17068"/>
                </a:lnTo>
                <a:lnTo>
                  <a:pt x="978928" y="35560"/>
                </a:lnTo>
                <a:lnTo>
                  <a:pt x="978928" y="40640"/>
                </a:lnTo>
                <a:lnTo>
                  <a:pt x="977493" y="41910"/>
                </a:lnTo>
                <a:lnTo>
                  <a:pt x="955408" y="71120"/>
                </a:lnTo>
                <a:lnTo>
                  <a:pt x="916482" y="93980"/>
                </a:lnTo>
                <a:lnTo>
                  <a:pt x="870204" y="113030"/>
                </a:lnTo>
                <a:lnTo>
                  <a:pt x="826008" y="124460"/>
                </a:lnTo>
                <a:lnTo>
                  <a:pt x="765797" y="114300"/>
                </a:lnTo>
                <a:lnTo>
                  <a:pt x="711835" y="115570"/>
                </a:lnTo>
                <a:lnTo>
                  <a:pt x="664705" y="125730"/>
                </a:lnTo>
                <a:lnTo>
                  <a:pt x="625081" y="140970"/>
                </a:lnTo>
                <a:lnTo>
                  <a:pt x="593547" y="157480"/>
                </a:lnTo>
                <a:lnTo>
                  <a:pt x="570763" y="172720"/>
                </a:lnTo>
                <a:lnTo>
                  <a:pt x="559308" y="165100"/>
                </a:lnTo>
                <a:lnTo>
                  <a:pt x="547852" y="157480"/>
                </a:lnTo>
                <a:lnTo>
                  <a:pt x="516102" y="140970"/>
                </a:lnTo>
                <a:lnTo>
                  <a:pt x="476262" y="125730"/>
                </a:lnTo>
                <a:lnTo>
                  <a:pt x="470357" y="124460"/>
                </a:lnTo>
                <a:lnTo>
                  <a:pt x="429056" y="115570"/>
                </a:lnTo>
                <a:lnTo>
                  <a:pt x="375221" y="114300"/>
                </a:lnTo>
                <a:lnTo>
                  <a:pt x="315518" y="124460"/>
                </a:lnTo>
                <a:lnTo>
                  <a:pt x="280555" y="115570"/>
                </a:lnTo>
                <a:lnTo>
                  <a:pt x="270560" y="113030"/>
                </a:lnTo>
                <a:lnTo>
                  <a:pt x="224028" y="95250"/>
                </a:lnTo>
                <a:lnTo>
                  <a:pt x="185356" y="71120"/>
                </a:lnTo>
                <a:lnTo>
                  <a:pt x="164033" y="41910"/>
                </a:lnTo>
                <a:lnTo>
                  <a:pt x="164033" y="40640"/>
                </a:lnTo>
                <a:lnTo>
                  <a:pt x="162610" y="36830"/>
                </a:lnTo>
                <a:lnTo>
                  <a:pt x="138938" y="1270"/>
                </a:lnTo>
                <a:lnTo>
                  <a:pt x="130340" y="0"/>
                </a:lnTo>
                <a:lnTo>
                  <a:pt x="120357" y="1270"/>
                </a:lnTo>
                <a:lnTo>
                  <a:pt x="110363" y="6350"/>
                </a:lnTo>
                <a:lnTo>
                  <a:pt x="101942" y="19050"/>
                </a:lnTo>
                <a:lnTo>
                  <a:pt x="96710" y="38100"/>
                </a:lnTo>
                <a:lnTo>
                  <a:pt x="95021" y="60960"/>
                </a:lnTo>
                <a:lnTo>
                  <a:pt x="96050" y="88900"/>
                </a:lnTo>
                <a:lnTo>
                  <a:pt x="109220" y="157480"/>
                </a:lnTo>
                <a:lnTo>
                  <a:pt x="122834" y="195580"/>
                </a:lnTo>
                <a:lnTo>
                  <a:pt x="142113" y="236220"/>
                </a:lnTo>
                <a:lnTo>
                  <a:pt x="167792" y="275590"/>
                </a:lnTo>
                <a:lnTo>
                  <a:pt x="200609" y="316230"/>
                </a:lnTo>
                <a:lnTo>
                  <a:pt x="241287" y="353060"/>
                </a:lnTo>
                <a:lnTo>
                  <a:pt x="290576" y="388620"/>
                </a:lnTo>
                <a:lnTo>
                  <a:pt x="349199" y="420370"/>
                </a:lnTo>
                <a:lnTo>
                  <a:pt x="417906" y="447040"/>
                </a:lnTo>
                <a:lnTo>
                  <a:pt x="401091" y="570230"/>
                </a:lnTo>
                <a:lnTo>
                  <a:pt x="389864" y="570230"/>
                </a:lnTo>
                <a:lnTo>
                  <a:pt x="353275" y="574040"/>
                </a:lnTo>
                <a:lnTo>
                  <a:pt x="324307" y="584200"/>
                </a:lnTo>
                <a:lnTo>
                  <a:pt x="301117" y="596900"/>
                </a:lnTo>
                <a:lnTo>
                  <a:pt x="281876" y="612140"/>
                </a:lnTo>
                <a:lnTo>
                  <a:pt x="266547" y="623570"/>
                </a:lnTo>
                <a:lnTo>
                  <a:pt x="250672" y="633730"/>
                </a:lnTo>
                <a:lnTo>
                  <a:pt x="232181" y="640080"/>
                </a:lnTo>
                <a:lnTo>
                  <a:pt x="208953" y="641350"/>
                </a:lnTo>
                <a:lnTo>
                  <a:pt x="185737" y="640080"/>
                </a:lnTo>
                <a:lnTo>
                  <a:pt x="167246" y="633730"/>
                </a:lnTo>
                <a:lnTo>
                  <a:pt x="151384" y="623570"/>
                </a:lnTo>
                <a:lnTo>
                  <a:pt x="136042" y="612140"/>
                </a:lnTo>
                <a:lnTo>
                  <a:pt x="116801" y="598170"/>
                </a:lnTo>
                <a:lnTo>
                  <a:pt x="93611" y="584200"/>
                </a:lnTo>
                <a:lnTo>
                  <a:pt x="64643" y="574040"/>
                </a:lnTo>
                <a:lnTo>
                  <a:pt x="28054" y="570230"/>
                </a:lnTo>
                <a:lnTo>
                  <a:pt x="17157" y="572770"/>
                </a:lnTo>
                <a:lnTo>
                  <a:pt x="8242" y="577850"/>
                </a:lnTo>
                <a:lnTo>
                  <a:pt x="2209" y="586740"/>
                </a:lnTo>
                <a:lnTo>
                  <a:pt x="0" y="598170"/>
                </a:lnTo>
                <a:lnTo>
                  <a:pt x="2209" y="609600"/>
                </a:lnTo>
                <a:lnTo>
                  <a:pt x="8242" y="618490"/>
                </a:lnTo>
                <a:lnTo>
                  <a:pt x="17157" y="623570"/>
                </a:lnTo>
                <a:lnTo>
                  <a:pt x="28054" y="626110"/>
                </a:lnTo>
                <a:lnTo>
                  <a:pt x="51282" y="628650"/>
                </a:lnTo>
                <a:lnTo>
                  <a:pt x="69773" y="635000"/>
                </a:lnTo>
                <a:lnTo>
                  <a:pt x="85636" y="643890"/>
                </a:lnTo>
                <a:lnTo>
                  <a:pt x="100977" y="655320"/>
                </a:lnTo>
                <a:lnTo>
                  <a:pt x="120218" y="670560"/>
                </a:lnTo>
                <a:lnTo>
                  <a:pt x="143395" y="683260"/>
                </a:lnTo>
                <a:lnTo>
                  <a:pt x="172364" y="693420"/>
                </a:lnTo>
                <a:lnTo>
                  <a:pt x="208953" y="697230"/>
                </a:lnTo>
                <a:lnTo>
                  <a:pt x="245541" y="693420"/>
                </a:lnTo>
                <a:lnTo>
                  <a:pt x="274523" y="684530"/>
                </a:lnTo>
                <a:lnTo>
                  <a:pt x="297713" y="670560"/>
                </a:lnTo>
                <a:lnTo>
                  <a:pt x="316941" y="655320"/>
                </a:lnTo>
                <a:lnTo>
                  <a:pt x="332282" y="643890"/>
                </a:lnTo>
                <a:lnTo>
                  <a:pt x="336816" y="641350"/>
                </a:lnTo>
                <a:lnTo>
                  <a:pt x="348145" y="635000"/>
                </a:lnTo>
                <a:lnTo>
                  <a:pt x="366636" y="628650"/>
                </a:lnTo>
                <a:lnTo>
                  <a:pt x="389864" y="626110"/>
                </a:lnTo>
                <a:lnTo>
                  <a:pt x="413092" y="628650"/>
                </a:lnTo>
                <a:lnTo>
                  <a:pt x="431584" y="635000"/>
                </a:lnTo>
                <a:lnTo>
                  <a:pt x="447446" y="643890"/>
                </a:lnTo>
                <a:lnTo>
                  <a:pt x="462775" y="655320"/>
                </a:lnTo>
                <a:lnTo>
                  <a:pt x="482015" y="670560"/>
                </a:lnTo>
                <a:lnTo>
                  <a:pt x="505206" y="683260"/>
                </a:lnTo>
                <a:lnTo>
                  <a:pt x="534174" y="693420"/>
                </a:lnTo>
                <a:lnTo>
                  <a:pt x="570763" y="697230"/>
                </a:lnTo>
                <a:lnTo>
                  <a:pt x="607352" y="693420"/>
                </a:lnTo>
                <a:lnTo>
                  <a:pt x="636320" y="684530"/>
                </a:lnTo>
                <a:lnTo>
                  <a:pt x="659511" y="670560"/>
                </a:lnTo>
                <a:lnTo>
                  <a:pt x="678751" y="655320"/>
                </a:lnTo>
                <a:lnTo>
                  <a:pt x="694080" y="643890"/>
                </a:lnTo>
                <a:lnTo>
                  <a:pt x="700887" y="640080"/>
                </a:lnTo>
                <a:lnTo>
                  <a:pt x="709942" y="635000"/>
                </a:lnTo>
                <a:lnTo>
                  <a:pt x="728433" y="628650"/>
                </a:lnTo>
                <a:lnTo>
                  <a:pt x="751662" y="626110"/>
                </a:lnTo>
                <a:lnTo>
                  <a:pt x="774890" y="628650"/>
                </a:lnTo>
                <a:lnTo>
                  <a:pt x="793381" y="635000"/>
                </a:lnTo>
                <a:lnTo>
                  <a:pt x="809256" y="643890"/>
                </a:lnTo>
                <a:lnTo>
                  <a:pt x="824585" y="655320"/>
                </a:lnTo>
                <a:lnTo>
                  <a:pt x="843826" y="670560"/>
                </a:lnTo>
                <a:lnTo>
                  <a:pt x="867016" y="683260"/>
                </a:lnTo>
                <a:lnTo>
                  <a:pt x="895985" y="693420"/>
                </a:lnTo>
                <a:lnTo>
                  <a:pt x="932573" y="697230"/>
                </a:lnTo>
                <a:lnTo>
                  <a:pt x="969162" y="693420"/>
                </a:lnTo>
                <a:lnTo>
                  <a:pt x="998131" y="684530"/>
                </a:lnTo>
                <a:lnTo>
                  <a:pt x="1021321" y="670560"/>
                </a:lnTo>
                <a:lnTo>
                  <a:pt x="1040549" y="655320"/>
                </a:lnTo>
                <a:lnTo>
                  <a:pt x="1055890" y="643890"/>
                </a:lnTo>
                <a:lnTo>
                  <a:pt x="1062685" y="640080"/>
                </a:lnTo>
                <a:lnTo>
                  <a:pt x="1071753" y="635000"/>
                </a:lnTo>
                <a:lnTo>
                  <a:pt x="1090244" y="628650"/>
                </a:lnTo>
                <a:lnTo>
                  <a:pt x="1113472" y="626110"/>
                </a:lnTo>
                <a:lnTo>
                  <a:pt x="1124381" y="623570"/>
                </a:lnTo>
                <a:lnTo>
                  <a:pt x="1133297" y="618490"/>
                </a:lnTo>
                <a:lnTo>
                  <a:pt x="1139317" y="609600"/>
                </a:lnTo>
                <a:lnTo>
                  <a:pt x="1141526" y="598170"/>
                </a:lnTo>
                <a:close/>
              </a:path>
              <a:path w="1143634" h="1011555">
                <a:moveTo>
                  <a:pt x="1143012" y="911771"/>
                </a:moveTo>
                <a:lnTo>
                  <a:pt x="1140790" y="900861"/>
                </a:lnTo>
                <a:lnTo>
                  <a:pt x="1134757" y="891946"/>
                </a:lnTo>
                <a:lnTo>
                  <a:pt x="1125829" y="885926"/>
                </a:lnTo>
                <a:lnTo>
                  <a:pt x="1114958" y="883716"/>
                </a:lnTo>
                <a:lnTo>
                  <a:pt x="1078369" y="887526"/>
                </a:lnTo>
                <a:lnTo>
                  <a:pt x="1049401" y="897394"/>
                </a:lnTo>
                <a:lnTo>
                  <a:pt x="1026210" y="910945"/>
                </a:lnTo>
                <a:lnTo>
                  <a:pt x="991641" y="937488"/>
                </a:lnTo>
                <a:lnTo>
                  <a:pt x="975779" y="946835"/>
                </a:lnTo>
                <a:lnTo>
                  <a:pt x="957287" y="953020"/>
                </a:lnTo>
                <a:lnTo>
                  <a:pt x="934059" y="955268"/>
                </a:lnTo>
                <a:lnTo>
                  <a:pt x="910831" y="953033"/>
                </a:lnTo>
                <a:lnTo>
                  <a:pt x="892340" y="946861"/>
                </a:lnTo>
                <a:lnTo>
                  <a:pt x="876477" y="937514"/>
                </a:lnTo>
                <a:lnTo>
                  <a:pt x="861136" y="925791"/>
                </a:lnTo>
                <a:lnTo>
                  <a:pt x="841895" y="911517"/>
                </a:lnTo>
                <a:lnTo>
                  <a:pt x="818718" y="897902"/>
                </a:lnTo>
                <a:lnTo>
                  <a:pt x="789736" y="887717"/>
                </a:lnTo>
                <a:lnTo>
                  <a:pt x="753148" y="883716"/>
                </a:lnTo>
                <a:lnTo>
                  <a:pt x="716559" y="887526"/>
                </a:lnTo>
                <a:lnTo>
                  <a:pt x="687590" y="897394"/>
                </a:lnTo>
                <a:lnTo>
                  <a:pt x="664400" y="910945"/>
                </a:lnTo>
                <a:lnTo>
                  <a:pt x="629831" y="937488"/>
                </a:lnTo>
                <a:lnTo>
                  <a:pt x="613968" y="946835"/>
                </a:lnTo>
                <a:lnTo>
                  <a:pt x="595477" y="953020"/>
                </a:lnTo>
                <a:lnTo>
                  <a:pt x="572249" y="955268"/>
                </a:lnTo>
                <a:lnTo>
                  <a:pt x="549021" y="953033"/>
                </a:lnTo>
                <a:lnTo>
                  <a:pt x="530529" y="946861"/>
                </a:lnTo>
                <a:lnTo>
                  <a:pt x="514667" y="937514"/>
                </a:lnTo>
                <a:lnTo>
                  <a:pt x="499338" y="925791"/>
                </a:lnTo>
                <a:lnTo>
                  <a:pt x="480098" y="911517"/>
                </a:lnTo>
                <a:lnTo>
                  <a:pt x="456907" y="897902"/>
                </a:lnTo>
                <a:lnTo>
                  <a:pt x="427939" y="887717"/>
                </a:lnTo>
                <a:lnTo>
                  <a:pt x="391350" y="883716"/>
                </a:lnTo>
                <a:lnTo>
                  <a:pt x="354761" y="887526"/>
                </a:lnTo>
                <a:lnTo>
                  <a:pt x="325793" y="897394"/>
                </a:lnTo>
                <a:lnTo>
                  <a:pt x="302602" y="910945"/>
                </a:lnTo>
                <a:lnTo>
                  <a:pt x="268020" y="937488"/>
                </a:lnTo>
                <a:lnTo>
                  <a:pt x="252158" y="946835"/>
                </a:lnTo>
                <a:lnTo>
                  <a:pt x="233667" y="953020"/>
                </a:lnTo>
                <a:lnTo>
                  <a:pt x="210451" y="955268"/>
                </a:lnTo>
                <a:lnTo>
                  <a:pt x="187223" y="953033"/>
                </a:lnTo>
                <a:lnTo>
                  <a:pt x="168719" y="946861"/>
                </a:lnTo>
                <a:lnTo>
                  <a:pt x="152857" y="937514"/>
                </a:lnTo>
                <a:lnTo>
                  <a:pt x="137528" y="925791"/>
                </a:lnTo>
                <a:lnTo>
                  <a:pt x="118287" y="911517"/>
                </a:lnTo>
                <a:lnTo>
                  <a:pt x="95097" y="897902"/>
                </a:lnTo>
                <a:lnTo>
                  <a:pt x="66128" y="887717"/>
                </a:lnTo>
                <a:lnTo>
                  <a:pt x="29540" y="883716"/>
                </a:lnTo>
                <a:lnTo>
                  <a:pt x="18643" y="885926"/>
                </a:lnTo>
                <a:lnTo>
                  <a:pt x="9728" y="891946"/>
                </a:lnTo>
                <a:lnTo>
                  <a:pt x="3708" y="900861"/>
                </a:lnTo>
                <a:lnTo>
                  <a:pt x="1498" y="911771"/>
                </a:lnTo>
                <a:lnTo>
                  <a:pt x="3708" y="922667"/>
                </a:lnTo>
                <a:lnTo>
                  <a:pt x="9728" y="931583"/>
                </a:lnTo>
                <a:lnTo>
                  <a:pt x="18643" y="937602"/>
                </a:lnTo>
                <a:lnTo>
                  <a:pt x="29540" y="939812"/>
                </a:lnTo>
                <a:lnTo>
                  <a:pt x="52768" y="942035"/>
                </a:lnTo>
                <a:lnTo>
                  <a:pt x="71259" y="948220"/>
                </a:lnTo>
                <a:lnTo>
                  <a:pt x="87122" y="957554"/>
                </a:lnTo>
                <a:lnTo>
                  <a:pt x="102463" y="969289"/>
                </a:lnTo>
                <a:lnTo>
                  <a:pt x="121704" y="983564"/>
                </a:lnTo>
                <a:lnTo>
                  <a:pt x="144881" y="997165"/>
                </a:lnTo>
                <a:lnTo>
                  <a:pt x="173863" y="1007351"/>
                </a:lnTo>
                <a:lnTo>
                  <a:pt x="210451" y="1011364"/>
                </a:lnTo>
                <a:lnTo>
                  <a:pt x="247040" y="1007541"/>
                </a:lnTo>
                <a:lnTo>
                  <a:pt x="276009" y="997686"/>
                </a:lnTo>
                <a:lnTo>
                  <a:pt x="299186" y="984135"/>
                </a:lnTo>
                <a:lnTo>
                  <a:pt x="333768" y="957580"/>
                </a:lnTo>
                <a:lnTo>
                  <a:pt x="349631" y="948245"/>
                </a:lnTo>
                <a:lnTo>
                  <a:pt x="368122" y="942047"/>
                </a:lnTo>
                <a:lnTo>
                  <a:pt x="391350" y="939812"/>
                </a:lnTo>
                <a:lnTo>
                  <a:pt x="414578" y="942035"/>
                </a:lnTo>
                <a:lnTo>
                  <a:pt x="433070" y="948220"/>
                </a:lnTo>
                <a:lnTo>
                  <a:pt x="448932" y="957554"/>
                </a:lnTo>
                <a:lnTo>
                  <a:pt x="464273" y="969289"/>
                </a:lnTo>
                <a:lnTo>
                  <a:pt x="483501" y="983564"/>
                </a:lnTo>
                <a:lnTo>
                  <a:pt x="506691" y="997165"/>
                </a:lnTo>
                <a:lnTo>
                  <a:pt x="535660" y="1007351"/>
                </a:lnTo>
                <a:lnTo>
                  <a:pt x="572249" y="1011364"/>
                </a:lnTo>
                <a:lnTo>
                  <a:pt x="608838" y="1007541"/>
                </a:lnTo>
                <a:lnTo>
                  <a:pt x="637806" y="997686"/>
                </a:lnTo>
                <a:lnTo>
                  <a:pt x="660996" y="984135"/>
                </a:lnTo>
                <a:lnTo>
                  <a:pt x="695566" y="957580"/>
                </a:lnTo>
                <a:lnTo>
                  <a:pt x="711428" y="948245"/>
                </a:lnTo>
                <a:lnTo>
                  <a:pt x="729919" y="942047"/>
                </a:lnTo>
                <a:lnTo>
                  <a:pt x="753148" y="939812"/>
                </a:lnTo>
                <a:lnTo>
                  <a:pt x="776376" y="942035"/>
                </a:lnTo>
                <a:lnTo>
                  <a:pt x="794867" y="948220"/>
                </a:lnTo>
                <a:lnTo>
                  <a:pt x="810729" y="957554"/>
                </a:lnTo>
                <a:lnTo>
                  <a:pt x="826071" y="969289"/>
                </a:lnTo>
                <a:lnTo>
                  <a:pt x="845312" y="983564"/>
                </a:lnTo>
                <a:lnTo>
                  <a:pt x="868502" y="997165"/>
                </a:lnTo>
                <a:lnTo>
                  <a:pt x="897470" y="1007351"/>
                </a:lnTo>
                <a:lnTo>
                  <a:pt x="934059" y="1011364"/>
                </a:lnTo>
                <a:lnTo>
                  <a:pt x="970648" y="1007541"/>
                </a:lnTo>
                <a:lnTo>
                  <a:pt x="999617" y="997686"/>
                </a:lnTo>
                <a:lnTo>
                  <a:pt x="1022794" y="984135"/>
                </a:lnTo>
                <a:lnTo>
                  <a:pt x="1057376" y="957580"/>
                </a:lnTo>
                <a:lnTo>
                  <a:pt x="1073238" y="948245"/>
                </a:lnTo>
                <a:lnTo>
                  <a:pt x="1091730" y="942047"/>
                </a:lnTo>
                <a:lnTo>
                  <a:pt x="1114958" y="939812"/>
                </a:lnTo>
                <a:lnTo>
                  <a:pt x="1125855" y="937602"/>
                </a:lnTo>
                <a:lnTo>
                  <a:pt x="1134783" y="931583"/>
                </a:lnTo>
                <a:lnTo>
                  <a:pt x="1140802" y="922667"/>
                </a:lnTo>
                <a:lnTo>
                  <a:pt x="1143012" y="911771"/>
                </a:lnTo>
                <a:close/>
              </a:path>
            </a:pathLst>
          </a:custGeom>
          <a:solidFill>
            <a:srgbClr val="004158"/>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grpSp>
        <p:nvGrpSpPr>
          <p:cNvPr id="13" name="object 13"/>
          <p:cNvGrpSpPr/>
          <p:nvPr/>
        </p:nvGrpSpPr>
        <p:grpSpPr>
          <a:xfrm>
            <a:off x="513541" y="3362325"/>
            <a:ext cx="5871210" cy="3273743"/>
            <a:chOff x="684721" y="4483100"/>
            <a:chExt cx="7828280" cy="4364990"/>
          </a:xfrm>
        </p:grpSpPr>
        <p:pic>
          <p:nvPicPr>
            <p:cNvPr id="14" name="object 14"/>
            <p:cNvPicPr/>
            <p:nvPr/>
          </p:nvPicPr>
          <p:blipFill>
            <a:blip r:embed="rId5" cstate="print">
              <a:extLst>
                <a:ext uri="{28A0092B-C50C-407E-A947-70E740481C1C}">
                  <a14:useLocalDpi xmlns:a14="http://schemas.microsoft.com/office/drawing/2010/main"/>
                </a:ext>
              </a:extLst>
            </a:blip>
            <a:stretch>
              <a:fillRect/>
            </a:stretch>
          </p:blipFill>
          <p:spPr>
            <a:xfrm>
              <a:off x="5930900" y="4483100"/>
              <a:ext cx="1840763" cy="979309"/>
            </a:xfrm>
            <a:prstGeom prst="rect">
              <a:avLst/>
            </a:prstGeom>
          </p:spPr>
        </p:pic>
        <p:pic>
          <p:nvPicPr>
            <p:cNvPr id="15" name="object 15"/>
            <p:cNvPicPr/>
            <p:nvPr/>
          </p:nvPicPr>
          <p:blipFill>
            <a:blip r:embed="rId6" cstate="print">
              <a:extLst>
                <a:ext uri="{28A0092B-C50C-407E-A947-70E740481C1C}">
                  <a14:useLocalDpi xmlns:a14="http://schemas.microsoft.com/office/drawing/2010/main"/>
                </a:ext>
              </a:extLst>
            </a:blip>
            <a:stretch>
              <a:fillRect/>
            </a:stretch>
          </p:blipFill>
          <p:spPr>
            <a:xfrm>
              <a:off x="684721" y="8712206"/>
              <a:ext cx="389831" cy="135496"/>
            </a:xfrm>
            <a:prstGeom prst="rect">
              <a:avLst/>
            </a:prstGeom>
          </p:spPr>
        </p:pic>
        <p:pic>
          <p:nvPicPr>
            <p:cNvPr id="16" name="object 16"/>
            <p:cNvPicPr/>
            <p:nvPr/>
          </p:nvPicPr>
          <p:blipFill>
            <a:blip r:embed="rId7" cstate="print">
              <a:extLst>
                <a:ext uri="{28A0092B-C50C-407E-A947-70E740481C1C}">
                  <a14:useLocalDpi xmlns:a14="http://schemas.microsoft.com/office/drawing/2010/main"/>
                </a:ext>
              </a:extLst>
            </a:blip>
            <a:stretch>
              <a:fillRect/>
            </a:stretch>
          </p:blipFill>
          <p:spPr>
            <a:xfrm>
              <a:off x="1094191" y="8749324"/>
              <a:ext cx="350323" cy="98386"/>
            </a:xfrm>
            <a:prstGeom prst="rect">
              <a:avLst/>
            </a:prstGeom>
          </p:spPr>
        </p:pic>
        <p:pic>
          <p:nvPicPr>
            <p:cNvPr id="17" name="object 17"/>
            <p:cNvPicPr/>
            <p:nvPr/>
          </p:nvPicPr>
          <p:blipFill>
            <a:blip r:embed="rId8" cstate="print">
              <a:extLst>
                <a:ext uri="{28A0092B-C50C-407E-A947-70E740481C1C}">
                  <a14:useLocalDpi xmlns:a14="http://schemas.microsoft.com/office/drawing/2010/main"/>
                </a:ext>
              </a:extLst>
            </a:blip>
            <a:stretch>
              <a:fillRect/>
            </a:stretch>
          </p:blipFill>
          <p:spPr>
            <a:xfrm>
              <a:off x="1469082" y="8712207"/>
              <a:ext cx="409209" cy="135501"/>
            </a:xfrm>
            <a:prstGeom prst="rect">
              <a:avLst/>
            </a:prstGeom>
          </p:spPr>
        </p:pic>
        <p:sp>
          <p:nvSpPr>
            <p:cNvPr id="18" name="object 18"/>
            <p:cNvSpPr/>
            <p:nvPr/>
          </p:nvSpPr>
          <p:spPr>
            <a:xfrm>
              <a:off x="5881648" y="5512213"/>
              <a:ext cx="2631440" cy="2630805"/>
            </a:xfrm>
            <a:custGeom>
              <a:avLst/>
              <a:gdLst/>
              <a:ahLst/>
              <a:cxnLst/>
              <a:rect l="l" t="t" r="r" b="b"/>
              <a:pathLst>
                <a:path w="2631440" h="2630804">
                  <a:moveTo>
                    <a:pt x="1297613" y="25"/>
                  </a:moveTo>
                  <a:lnTo>
                    <a:pt x="1244199" y="0"/>
                  </a:lnTo>
                  <a:lnTo>
                    <a:pt x="1191340" y="3245"/>
                  </a:lnTo>
                  <a:lnTo>
                    <a:pt x="1139034" y="9511"/>
                  </a:lnTo>
                  <a:lnTo>
                    <a:pt x="1087279" y="18548"/>
                  </a:lnTo>
                  <a:lnTo>
                    <a:pt x="1036075" y="30107"/>
                  </a:lnTo>
                  <a:lnTo>
                    <a:pt x="985419" y="43939"/>
                  </a:lnTo>
                  <a:lnTo>
                    <a:pt x="935311" y="59793"/>
                  </a:lnTo>
                  <a:lnTo>
                    <a:pt x="885748" y="77420"/>
                  </a:lnTo>
                  <a:lnTo>
                    <a:pt x="836730" y="96571"/>
                  </a:lnTo>
                  <a:lnTo>
                    <a:pt x="787888" y="116890"/>
                  </a:lnTo>
                  <a:lnTo>
                    <a:pt x="739150" y="138361"/>
                  </a:lnTo>
                  <a:lnTo>
                    <a:pt x="690928" y="161237"/>
                  </a:lnTo>
                  <a:lnTo>
                    <a:pt x="643632" y="185773"/>
                  </a:lnTo>
                  <a:lnTo>
                    <a:pt x="597672" y="212223"/>
                  </a:lnTo>
                  <a:lnTo>
                    <a:pt x="553460" y="240841"/>
                  </a:lnTo>
                  <a:lnTo>
                    <a:pt x="511406" y="271881"/>
                  </a:lnTo>
                  <a:lnTo>
                    <a:pt x="472915" y="303375"/>
                  </a:lnTo>
                  <a:lnTo>
                    <a:pt x="435713" y="335913"/>
                  </a:lnTo>
                  <a:lnTo>
                    <a:pt x="399840" y="369506"/>
                  </a:lnTo>
                  <a:lnTo>
                    <a:pt x="365334" y="404163"/>
                  </a:lnTo>
                  <a:lnTo>
                    <a:pt x="332234" y="439895"/>
                  </a:lnTo>
                  <a:lnTo>
                    <a:pt x="300578" y="476713"/>
                  </a:lnTo>
                  <a:lnTo>
                    <a:pt x="270405" y="514627"/>
                  </a:lnTo>
                  <a:lnTo>
                    <a:pt x="241752" y="553647"/>
                  </a:lnTo>
                  <a:lnTo>
                    <a:pt x="214659" y="593783"/>
                  </a:lnTo>
                  <a:lnTo>
                    <a:pt x="189164" y="635046"/>
                  </a:lnTo>
                  <a:lnTo>
                    <a:pt x="165306" y="677447"/>
                  </a:lnTo>
                  <a:lnTo>
                    <a:pt x="143123" y="720995"/>
                  </a:lnTo>
                  <a:lnTo>
                    <a:pt x="122653" y="765700"/>
                  </a:lnTo>
                  <a:lnTo>
                    <a:pt x="103936" y="811574"/>
                  </a:lnTo>
                  <a:lnTo>
                    <a:pt x="87008" y="858627"/>
                  </a:lnTo>
                  <a:lnTo>
                    <a:pt x="71910" y="906869"/>
                  </a:lnTo>
                  <a:lnTo>
                    <a:pt x="45202" y="997423"/>
                  </a:lnTo>
                  <a:lnTo>
                    <a:pt x="32628" y="1042903"/>
                  </a:lnTo>
                  <a:lnTo>
                    <a:pt x="21578" y="1088638"/>
                  </a:lnTo>
                  <a:lnTo>
                    <a:pt x="12804" y="1134719"/>
                  </a:lnTo>
                  <a:lnTo>
                    <a:pt x="6102" y="1184952"/>
                  </a:lnTo>
                  <a:lnTo>
                    <a:pt x="1895" y="1235152"/>
                  </a:lnTo>
                  <a:lnTo>
                    <a:pt x="0" y="1285310"/>
                  </a:lnTo>
                  <a:lnTo>
                    <a:pt x="231" y="1335418"/>
                  </a:lnTo>
                  <a:lnTo>
                    <a:pt x="2405" y="1385468"/>
                  </a:lnTo>
                  <a:lnTo>
                    <a:pt x="6336" y="1435451"/>
                  </a:lnTo>
                  <a:lnTo>
                    <a:pt x="11840" y="1485358"/>
                  </a:lnTo>
                  <a:lnTo>
                    <a:pt x="18733" y="1535181"/>
                  </a:lnTo>
                  <a:lnTo>
                    <a:pt x="26829" y="1584911"/>
                  </a:lnTo>
                  <a:lnTo>
                    <a:pt x="35944" y="1634541"/>
                  </a:lnTo>
                  <a:lnTo>
                    <a:pt x="47093" y="1684437"/>
                  </a:lnTo>
                  <a:lnTo>
                    <a:pt x="60948" y="1733244"/>
                  </a:lnTo>
                  <a:lnTo>
                    <a:pt x="77300" y="1781008"/>
                  </a:lnTo>
                  <a:lnTo>
                    <a:pt x="95940" y="1827774"/>
                  </a:lnTo>
                  <a:lnTo>
                    <a:pt x="116659" y="1873588"/>
                  </a:lnTo>
                  <a:lnTo>
                    <a:pt x="139247" y="1918496"/>
                  </a:lnTo>
                  <a:lnTo>
                    <a:pt x="163497" y="1962542"/>
                  </a:lnTo>
                  <a:lnTo>
                    <a:pt x="189198" y="2005774"/>
                  </a:lnTo>
                  <a:lnTo>
                    <a:pt x="216143" y="2048237"/>
                  </a:lnTo>
                  <a:lnTo>
                    <a:pt x="244122" y="2089975"/>
                  </a:lnTo>
                  <a:lnTo>
                    <a:pt x="269708" y="2127659"/>
                  </a:lnTo>
                  <a:lnTo>
                    <a:pt x="295989" y="2165564"/>
                  </a:lnTo>
                  <a:lnTo>
                    <a:pt x="323859" y="2202562"/>
                  </a:lnTo>
                  <a:lnTo>
                    <a:pt x="354216" y="2237527"/>
                  </a:lnTo>
                  <a:lnTo>
                    <a:pt x="387955" y="2269328"/>
                  </a:lnTo>
                  <a:lnTo>
                    <a:pt x="425973" y="2296839"/>
                  </a:lnTo>
                  <a:lnTo>
                    <a:pt x="469166" y="2318931"/>
                  </a:lnTo>
                  <a:lnTo>
                    <a:pt x="478347" y="2324273"/>
                  </a:lnTo>
                  <a:lnTo>
                    <a:pt x="486726" y="2331609"/>
                  </a:lnTo>
                  <a:lnTo>
                    <a:pt x="502466" y="2348115"/>
                  </a:lnTo>
                  <a:lnTo>
                    <a:pt x="539237" y="2381982"/>
                  </a:lnTo>
                  <a:lnTo>
                    <a:pt x="577857" y="2412642"/>
                  </a:lnTo>
                  <a:lnTo>
                    <a:pt x="618138" y="2440380"/>
                  </a:lnTo>
                  <a:lnTo>
                    <a:pt x="659895" y="2465479"/>
                  </a:lnTo>
                  <a:lnTo>
                    <a:pt x="702939" y="2488224"/>
                  </a:lnTo>
                  <a:lnTo>
                    <a:pt x="747084" y="2508898"/>
                  </a:lnTo>
                  <a:lnTo>
                    <a:pt x="792142" y="2527786"/>
                  </a:lnTo>
                  <a:lnTo>
                    <a:pt x="837928" y="2545170"/>
                  </a:lnTo>
                  <a:lnTo>
                    <a:pt x="884253" y="2561336"/>
                  </a:lnTo>
                  <a:lnTo>
                    <a:pt x="929574" y="2575592"/>
                  </a:lnTo>
                  <a:lnTo>
                    <a:pt x="975310" y="2588033"/>
                  </a:lnTo>
                  <a:lnTo>
                    <a:pt x="1021514" y="2598696"/>
                  </a:lnTo>
                  <a:lnTo>
                    <a:pt x="1068233" y="2607616"/>
                  </a:lnTo>
                  <a:lnTo>
                    <a:pt x="1115520" y="2614831"/>
                  </a:lnTo>
                  <a:lnTo>
                    <a:pt x="1163424" y="2620377"/>
                  </a:lnTo>
                  <a:lnTo>
                    <a:pt x="1211995" y="2624289"/>
                  </a:lnTo>
                  <a:lnTo>
                    <a:pt x="1261285" y="2626604"/>
                  </a:lnTo>
                  <a:lnTo>
                    <a:pt x="1311342" y="2627358"/>
                  </a:lnTo>
                  <a:lnTo>
                    <a:pt x="1362218" y="2626588"/>
                  </a:lnTo>
                  <a:lnTo>
                    <a:pt x="1408281" y="2630794"/>
                  </a:lnTo>
                  <a:lnTo>
                    <a:pt x="1455059" y="2629716"/>
                  </a:lnTo>
                  <a:lnTo>
                    <a:pt x="1502561" y="2624153"/>
                  </a:lnTo>
                  <a:lnTo>
                    <a:pt x="1550795" y="2614903"/>
                  </a:lnTo>
                  <a:lnTo>
                    <a:pt x="1599769" y="2602765"/>
                  </a:lnTo>
                  <a:lnTo>
                    <a:pt x="1649494" y="2588536"/>
                  </a:lnTo>
                  <a:lnTo>
                    <a:pt x="1751225" y="2556998"/>
                  </a:lnTo>
                  <a:lnTo>
                    <a:pt x="1803249" y="2541287"/>
                  </a:lnTo>
                  <a:lnTo>
                    <a:pt x="1856057" y="2526677"/>
                  </a:lnTo>
                  <a:lnTo>
                    <a:pt x="1879763" y="2518106"/>
                  </a:lnTo>
                  <a:lnTo>
                    <a:pt x="1902617" y="2506227"/>
                  </a:lnTo>
                  <a:lnTo>
                    <a:pt x="1925092" y="2492905"/>
                  </a:lnTo>
                  <a:lnTo>
                    <a:pt x="1947662" y="2480005"/>
                  </a:lnTo>
                  <a:lnTo>
                    <a:pt x="1990358" y="2453541"/>
                  </a:lnTo>
                  <a:lnTo>
                    <a:pt x="2030041" y="2423037"/>
                  </a:lnTo>
                  <a:lnTo>
                    <a:pt x="2068271" y="2390728"/>
                  </a:lnTo>
                  <a:lnTo>
                    <a:pt x="2106606" y="2358850"/>
                  </a:lnTo>
                  <a:lnTo>
                    <a:pt x="2146608" y="2329637"/>
                  </a:lnTo>
                  <a:lnTo>
                    <a:pt x="2189676" y="2299154"/>
                  </a:lnTo>
                  <a:lnTo>
                    <a:pt x="2229694" y="2266429"/>
                  </a:lnTo>
                  <a:lnTo>
                    <a:pt x="2266901" y="2231621"/>
                  </a:lnTo>
                  <a:lnTo>
                    <a:pt x="2301538" y="2194887"/>
                  </a:lnTo>
                  <a:lnTo>
                    <a:pt x="2333845" y="2156385"/>
                  </a:lnTo>
                  <a:lnTo>
                    <a:pt x="2364062" y="2116274"/>
                  </a:lnTo>
                  <a:lnTo>
                    <a:pt x="2392430" y="2074712"/>
                  </a:lnTo>
                  <a:lnTo>
                    <a:pt x="2419189" y="2031856"/>
                  </a:lnTo>
                  <a:lnTo>
                    <a:pt x="2444578" y="1987866"/>
                  </a:lnTo>
                  <a:lnTo>
                    <a:pt x="2468840" y="1942899"/>
                  </a:lnTo>
                  <a:lnTo>
                    <a:pt x="2492213" y="1897113"/>
                  </a:lnTo>
                  <a:lnTo>
                    <a:pt x="2513491" y="1850558"/>
                  </a:lnTo>
                  <a:lnTo>
                    <a:pt x="2531783" y="1803132"/>
                  </a:lnTo>
                  <a:lnTo>
                    <a:pt x="2547677" y="1755004"/>
                  </a:lnTo>
                  <a:lnTo>
                    <a:pt x="2561763" y="1706344"/>
                  </a:lnTo>
                  <a:lnTo>
                    <a:pt x="2574631" y="1657321"/>
                  </a:lnTo>
                  <a:lnTo>
                    <a:pt x="2599071" y="1558861"/>
                  </a:lnTo>
                  <a:lnTo>
                    <a:pt x="2619921" y="1479861"/>
                  </a:lnTo>
                  <a:lnTo>
                    <a:pt x="2627828" y="1440146"/>
                  </a:lnTo>
                  <a:lnTo>
                    <a:pt x="2631075" y="1400441"/>
                  </a:lnTo>
                  <a:lnTo>
                    <a:pt x="2630687" y="1351532"/>
                  </a:lnTo>
                  <a:lnTo>
                    <a:pt x="2629067" y="1302751"/>
                  </a:lnTo>
                  <a:lnTo>
                    <a:pt x="2626164" y="1254108"/>
                  </a:lnTo>
                  <a:lnTo>
                    <a:pt x="2621932" y="1205613"/>
                  </a:lnTo>
                  <a:lnTo>
                    <a:pt x="2616320" y="1157276"/>
                  </a:lnTo>
                  <a:lnTo>
                    <a:pt x="2609282" y="1109107"/>
                  </a:lnTo>
                  <a:lnTo>
                    <a:pt x="2600767" y="1061116"/>
                  </a:lnTo>
                  <a:lnTo>
                    <a:pt x="2590729" y="1013313"/>
                  </a:lnTo>
                  <a:lnTo>
                    <a:pt x="2579118" y="965708"/>
                  </a:lnTo>
                  <a:lnTo>
                    <a:pt x="2565885" y="918311"/>
                  </a:lnTo>
                  <a:lnTo>
                    <a:pt x="2549345" y="869979"/>
                  </a:lnTo>
                  <a:lnTo>
                    <a:pt x="2529552" y="823380"/>
                  </a:lnTo>
                  <a:lnTo>
                    <a:pt x="2507265" y="778105"/>
                  </a:lnTo>
                  <a:lnTo>
                    <a:pt x="2483237" y="733748"/>
                  </a:lnTo>
                  <a:lnTo>
                    <a:pt x="2432988" y="646156"/>
                  </a:lnTo>
                  <a:lnTo>
                    <a:pt x="2408278" y="602107"/>
                  </a:lnTo>
                  <a:lnTo>
                    <a:pt x="2381779" y="557248"/>
                  </a:lnTo>
                  <a:lnTo>
                    <a:pt x="2352259" y="514842"/>
                  </a:lnTo>
                  <a:lnTo>
                    <a:pt x="2319328" y="475069"/>
                  </a:lnTo>
                  <a:lnTo>
                    <a:pt x="2282599" y="438112"/>
                  </a:lnTo>
                  <a:lnTo>
                    <a:pt x="2242161" y="399906"/>
                  </a:lnTo>
                  <a:lnTo>
                    <a:pt x="2202142" y="361197"/>
                  </a:lnTo>
                  <a:lnTo>
                    <a:pt x="2161498" y="323294"/>
                  </a:lnTo>
                  <a:lnTo>
                    <a:pt x="2119188" y="287502"/>
                  </a:lnTo>
                  <a:lnTo>
                    <a:pt x="2077234" y="254278"/>
                  </a:lnTo>
                  <a:lnTo>
                    <a:pt x="2034737" y="221347"/>
                  </a:lnTo>
                  <a:lnTo>
                    <a:pt x="1991286" y="189929"/>
                  </a:lnTo>
                  <a:lnTo>
                    <a:pt x="1946472" y="161244"/>
                  </a:lnTo>
                  <a:lnTo>
                    <a:pt x="1899885" y="136512"/>
                  </a:lnTo>
                  <a:lnTo>
                    <a:pt x="1852214" y="115262"/>
                  </a:lnTo>
                  <a:lnTo>
                    <a:pt x="1803995" y="95974"/>
                  </a:lnTo>
                  <a:lnTo>
                    <a:pt x="1755254" y="78597"/>
                  </a:lnTo>
                  <a:lnTo>
                    <a:pt x="1706018" y="63083"/>
                  </a:lnTo>
                  <a:lnTo>
                    <a:pt x="1656316" y="49381"/>
                  </a:lnTo>
                  <a:lnTo>
                    <a:pt x="1606173" y="37441"/>
                  </a:lnTo>
                  <a:lnTo>
                    <a:pt x="1555619" y="27214"/>
                  </a:lnTo>
                  <a:lnTo>
                    <a:pt x="1504679" y="18649"/>
                  </a:lnTo>
                  <a:lnTo>
                    <a:pt x="1453381" y="11698"/>
                  </a:lnTo>
                  <a:lnTo>
                    <a:pt x="1401752" y="6310"/>
                  </a:lnTo>
                  <a:lnTo>
                    <a:pt x="1349820" y="2436"/>
                  </a:lnTo>
                  <a:lnTo>
                    <a:pt x="1297613" y="25"/>
                  </a:lnTo>
                  <a:close/>
                </a:path>
              </a:pathLst>
            </a:custGeom>
            <a:solidFill>
              <a:srgbClr val="F15A22"/>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grpSp>
      <p:sp>
        <p:nvSpPr>
          <p:cNvPr id="19" name="object 19"/>
          <p:cNvSpPr txBox="1"/>
          <p:nvPr/>
        </p:nvSpPr>
        <p:spPr>
          <a:xfrm>
            <a:off x="10777078" y="364801"/>
            <a:ext cx="962025" cy="272223"/>
          </a:xfrm>
          <a:prstGeom prst="rect">
            <a:avLst/>
          </a:prstGeom>
        </p:spPr>
        <p:txBody>
          <a:bodyPr vert="horz" wrap="square" lIns="0" tIns="45244" rIns="0" bIns="0" rtlCol="0">
            <a:spAutoFit/>
          </a:bodyPr>
          <a:lstStyle/>
          <a:p>
            <a:pPr marL="9525" marR="3810" lvl="0" indent="0" algn="l" defTabSz="685800" rtl="0" eaLnBrk="1" fontAlgn="auto" latinLnBrk="0" hangingPunct="1">
              <a:lnSpc>
                <a:spcPct val="77400"/>
              </a:lnSpc>
              <a:spcBef>
                <a:spcPts val="356"/>
              </a:spcBef>
              <a:spcAft>
                <a:spcPts val="0"/>
              </a:spcAft>
              <a:buClrTx/>
              <a:buSzTx/>
              <a:buFontTx/>
              <a:buNone/>
              <a:tabLst/>
              <a:defRPr/>
            </a:pPr>
            <a:r>
              <a:rPr kumimoji="0" sz="938" b="1" i="0" u="none" strike="noStrike" kern="0" cap="none" spc="53" normalizeH="0" baseline="0" noProof="0" dirty="0">
                <a:ln>
                  <a:noFill/>
                </a:ln>
                <a:solidFill>
                  <a:srgbClr val="FFFFFF"/>
                </a:solidFill>
                <a:effectLst/>
                <a:uLnTx/>
                <a:uFillTx/>
                <a:latin typeface="Gilroy-Black"/>
                <a:ea typeface="+mj-ea"/>
                <a:cs typeface="Gilroy-Black"/>
                <a:sym typeface="Calibri"/>
              </a:rPr>
              <a:t>COMMON</a:t>
            </a:r>
            <a:r>
              <a:rPr kumimoji="0" sz="938" b="1" i="0" u="none" strike="noStrike" kern="0" cap="none" spc="105" normalizeH="0" baseline="0" noProof="0" dirty="0">
                <a:ln>
                  <a:noFill/>
                </a:ln>
                <a:solidFill>
                  <a:srgbClr val="FFFFFF"/>
                </a:solidFill>
                <a:effectLst/>
                <a:uLnTx/>
                <a:uFillTx/>
                <a:latin typeface="Gilroy-Black"/>
                <a:ea typeface="+mj-ea"/>
                <a:cs typeface="Gilroy-Black"/>
                <a:sym typeface="Calibri"/>
              </a:rPr>
              <a:t> </a:t>
            </a:r>
            <a:r>
              <a:rPr kumimoji="0" sz="938" b="1" i="0" u="none" strike="noStrike" kern="0" cap="none" spc="34" normalizeH="0" baseline="0" noProof="0" dirty="0">
                <a:ln>
                  <a:noFill/>
                </a:ln>
                <a:solidFill>
                  <a:srgbClr val="FFFFFF"/>
                </a:solidFill>
                <a:effectLst/>
                <a:uLnTx/>
                <a:uFillTx/>
                <a:latin typeface="Gilroy-Black"/>
                <a:ea typeface="+mj-ea"/>
                <a:cs typeface="Gilroy-Black"/>
                <a:sym typeface="Calibri"/>
              </a:rPr>
              <a:t>SEAS </a:t>
            </a:r>
            <a:r>
              <a:rPr kumimoji="0" sz="938" b="1" i="0" u="none" strike="noStrike" kern="0" cap="none" spc="45" normalizeH="0" baseline="0" noProof="0" dirty="0">
                <a:ln>
                  <a:noFill/>
                </a:ln>
                <a:solidFill>
                  <a:srgbClr val="FFFFFF"/>
                </a:solidFill>
                <a:effectLst/>
                <a:uLnTx/>
                <a:uFillTx/>
                <a:latin typeface="Gilroy-Black"/>
                <a:ea typeface="+mj-ea"/>
                <a:cs typeface="Gilroy-Black"/>
                <a:sym typeface="Calibri"/>
              </a:rPr>
              <a:t>EDUCATION</a:t>
            </a:r>
            <a:endParaRPr kumimoji="0" sz="938" b="0" i="0" u="none" strike="noStrike" kern="0" cap="none" spc="0" normalizeH="0" baseline="0" noProof="0">
              <a:ln>
                <a:noFill/>
              </a:ln>
              <a:solidFill>
                <a:sysClr val="windowText" lastClr="000000"/>
              </a:solidFill>
              <a:effectLst/>
              <a:uLnTx/>
              <a:uFillTx/>
              <a:latin typeface="Gilroy-Black"/>
              <a:ea typeface="+mj-ea"/>
              <a:cs typeface="Gilroy-Black"/>
              <a:sym typeface="Calibri"/>
            </a:endParaRPr>
          </a:p>
        </p:txBody>
      </p:sp>
      <p:grpSp>
        <p:nvGrpSpPr>
          <p:cNvPr id="20" name="object 20"/>
          <p:cNvGrpSpPr/>
          <p:nvPr/>
        </p:nvGrpSpPr>
        <p:grpSpPr>
          <a:xfrm>
            <a:off x="10401302" y="342895"/>
            <a:ext cx="311468" cy="311468"/>
            <a:chOff x="13868403" y="457194"/>
            <a:chExt cx="415290" cy="415290"/>
          </a:xfrm>
        </p:grpSpPr>
        <p:pic>
          <p:nvPicPr>
            <p:cNvPr id="21" name="object 21"/>
            <p:cNvPicPr/>
            <p:nvPr/>
          </p:nvPicPr>
          <p:blipFill>
            <a:blip r:embed="rId9" cstate="print">
              <a:extLst>
                <a:ext uri="{28A0092B-C50C-407E-A947-70E740481C1C}">
                  <a14:useLocalDpi xmlns:a14="http://schemas.microsoft.com/office/drawing/2010/main"/>
                </a:ext>
              </a:extLst>
            </a:blip>
            <a:stretch>
              <a:fillRect/>
            </a:stretch>
          </p:blipFill>
          <p:spPr>
            <a:xfrm>
              <a:off x="14033415" y="556596"/>
              <a:ext cx="84696" cy="84683"/>
            </a:xfrm>
            <a:prstGeom prst="rect">
              <a:avLst/>
            </a:prstGeom>
          </p:spPr>
        </p:pic>
        <p:sp>
          <p:nvSpPr>
            <p:cNvPr id="22" name="object 22"/>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0" cap="none" spc="0" normalizeH="0" baseline="0" noProof="0">
                <a:ln>
                  <a:noFill/>
                </a:ln>
                <a:solidFill>
                  <a:sysClr val="windowText" lastClr="000000"/>
                </a:solidFill>
                <a:effectLst/>
                <a:uLnTx/>
                <a:uFillTx/>
                <a:latin typeface="Calibri"/>
                <a:ea typeface="+mj-ea"/>
                <a:cs typeface="+mj-cs"/>
                <a:sym typeface="Calibri"/>
              </a:endParaRPr>
            </a:p>
          </p:txBody>
        </p:sp>
      </p:grpSp>
      <p:pic>
        <p:nvPicPr>
          <p:cNvPr id="23" name="object 23"/>
          <p:cNvPicPr/>
          <p:nvPr/>
        </p:nvPicPr>
        <p:blipFill>
          <a:blip r:embed="rId10" cstate="print">
            <a:extLst>
              <a:ext uri="{28A0092B-C50C-407E-A947-70E740481C1C}">
                <a14:useLocalDpi xmlns:a14="http://schemas.microsoft.com/office/drawing/2010/main"/>
              </a:ext>
            </a:extLst>
          </a:blip>
          <a:stretch>
            <a:fillRect/>
          </a:stretch>
        </p:blipFill>
        <p:spPr>
          <a:xfrm>
            <a:off x="318627" y="6505713"/>
            <a:ext cx="152413" cy="152410"/>
          </a:xfrm>
          <a:prstGeom prst="rect">
            <a:avLst/>
          </a:prstGeom>
        </p:spPr>
      </p:pic>
      <p:sp>
        <p:nvSpPr>
          <p:cNvPr id="24" name="object 24"/>
          <p:cNvSpPr txBox="1"/>
          <p:nvPr/>
        </p:nvSpPr>
        <p:spPr>
          <a:xfrm>
            <a:off x="4671447" y="4601038"/>
            <a:ext cx="1507331" cy="979114"/>
          </a:xfrm>
          <a:prstGeom prst="rect">
            <a:avLst/>
          </a:prstGeom>
        </p:spPr>
        <p:txBody>
          <a:bodyPr vert="horz" wrap="square" lIns="0" tIns="9525" rIns="0" bIns="0" rtlCol="0">
            <a:spAutoFit/>
          </a:bodyPr>
          <a:lstStyle/>
          <a:p>
            <a:pPr marL="9525" marR="3810" lvl="0" indent="6668" algn="ctr" defTabSz="685800" rtl="0" eaLnBrk="1" fontAlgn="auto" latinLnBrk="0" hangingPunct="1">
              <a:lnSpc>
                <a:spcPct val="100000"/>
              </a:lnSpc>
              <a:spcBef>
                <a:spcPts val="75"/>
              </a:spcBef>
              <a:spcAft>
                <a:spcPts val="0"/>
              </a:spcAft>
              <a:buClrTx/>
              <a:buSzTx/>
              <a:buFontTx/>
              <a:buNone/>
              <a:tabLst/>
              <a:defRPr/>
            </a:pP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More</a:t>
            </a:r>
            <a:r>
              <a:rPr kumimoji="0" sz="1575" b="1" i="0" u="none" strike="noStrike" kern="0" cap="none" spc="-38"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8" normalizeH="0" baseline="0" noProof="0" dirty="0">
                <a:ln>
                  <a:noFill/>
                </a:ln>
                <a:solidFill>
                  <a:srgbClr val="FFFFFF"/>
                </a:solidFill>
                <a:effectLst/>
                <a:uLnTx/>
                <a:uFillTx/>
                <a:latin typeface="Gilroy-SemiBold"/>
                <a:ea typeface="+mj-ea"/>
                <a:cs typeface="Gilroy-SemiBold"/>
                <a:sym typeface="Calibri"/>
              </a:rPr>
              <a:t>research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is</a:t>
            </a:r>
            <a:r>
              <a:rPr kumimoji="0" sz="1575" b="1" i="0" u="none" strike="noStrike" kern="0" cap="none" spc="-15"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needed</a:t>
            </a:r>
            <a:r>
              <a:rPr kumimoji="0" sz="1575" b="1" i="0" u="none" strike="noStrike" kern="0" cap="none" spc="-15"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19" normalizeH="0" baseline="0" noProof="0" dirty="0">
                <a:ln>
                  <a:noFill/>
                </a:ln>
                <a:solidFill>
                  <a:srgbClr val="FFFFFF"/>
                </a:solidFill>
                <a:effectLst/>
                <a:uLnTx/>
                <a:uFillTx/>
                <a:latin typeface="Gilroy-SemiBold"/>
                <a:ea typeface="+mj-ea"/>
                <a:cs typeface="Gilroy-SemiBold"/>
                <a:sym typeface="Calibri"/>
              </a:rPr>
              <a:t>to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fully </a:t>
            </a:r>
            <a:r>
              <a:rPr kumimoji="0" sz="1575" b="1" i="0" u="none" strike="noStrike" kern="0" cap="none" spc="-19" normalizeH="0" baseline="0" noProof="0" dirty="0">
                <a:ln>
                  <a:noFill/>
                </a:ln>
                <a:solidFill>
                  <a:srgbClr val="FFFFFF"/>
                </a:solidFill>
                <a:effectLst/>
                <a:uLnTx/>
                <a:uFillTx/>
                <a:latin typeface="Gilroy-SemiBold"/>
                <a:ea typeface="+mj-ea"/>
                <a:cs typeface="Gilroy-SemiBold"/>
                <a:sym typeface="Calibri"/>
              </a:rPr>
              <a:t>understand </a:t>
            </a:r>
            <a:r>
              <a:rPr kumimoji="0" sz="1575" b="1" i="0" u="none" strike="noStrike" kern="0" cap="none" spc="0" normalizeH="0" baseline="0" noProof="0" dirty="0">
                <a:ln>
                  <a:noFill/>
                </a:ln>
                <a:solidFill>
                  <a:srgbClr val="FFFFFF"/>
                </a:solidFill>
                <a:effectLst/>
                <a:uLnTx/>
                <a:uFillTx/>
                <a:latin typeface="Gilroy-SemiBold"/>
                <a:ea typeface="+mj-ea"/>
                <a:cs typeface="Gilroy-SemiBold"/>
                <a:sym typeface="Calibri"/>
              </a:rPr>
              <a:t>these</a:t>
            </a:r>
            <a:r>
              <a:rPr kumimoji="0" sz="1575" b="1" i="0" u="none" strike="noStrike" kern="0" cap="none" spc="-75" normalizeH="0" baseline="0" noProof="0" dirty="0">
                <a:ln>
                  <a:noFill/>
                </a:ln>
                <a:solidFill>
                  <a:srgbClr val="FFFFFF"/>
                </a:solidFill>
                <a:effectLst/>
                <a:uLnTx/>
                <a:uFillTx/>
                <a:latin typeface="Gilroy-SemiBold"/>
                <a:ea typeface="+mj-ea"/>
                <a:cs typeface="Gilroy-SemiBold"/>
                <a:sym typeface="Calibri"/>
              </a:rPr>
              <a:t> </a:t>
            </a:r>
            <a:r>
              <a:rPr kumimoji="0" sz="1575" b="1" i="0" u="none" strike="noStrike" kern="0" cap="none" spc="-8" normalizeH="0" baseline="0" noProof="0" dirty="0">
                <a:ln>
                  <a:noFill/>
                </a:ln>
                <a:solidFill>
                  <a:srgbClr val="FFFFFF"/>
                </a:solidFill>
                <a:effectLst/>
                <a:uLnTx/>
                <a:uFillTx/>
                <a:latin typeface="Gilroy-SemiBold"/>
                <a:ea typeface="+mj-ea"/>
                <a:cs typeface="Gilroy-SemiBold"/>
                <a:sym typeface="Calibri"/>
              </a:rPr>
              <a:t>impacts</a:t>
            </a:r>
            <a:endParaRPr kumimoji="0" sz="1575" b="0" i="0" u="none" strike="noStrike" kern="0" cap="none" spc="0" normalizeH="0" baseline="0" noProof="0">
              <a:ln>
                <a:noFill/>
              </a:ln>
              <a:solidFill>
                <a:sysClr val="windowText" lastClr="000000"/>
              </a:solidFill>
              <a:effectLst/>
              <a:uLnTx/>
              <a:uFillTx/>
              <a:latin typeface="Gilroy-SemiBold"/>
              <a:ea typeface="+mj-ea"/>
              <a:cs typeface="Gilroy-SemiBold"/>
              <a:sym typeface="Calibri"/>
            </a:endParaRPr>
          </a:p>
        </p:txBody>
      </p:sp>
    </p:spTree>
  </p:cSld>
  <p:clrMapOvr>
    <a:masterClrMapping/>
  </p:clrMapOvr>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1_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3.xml><?xml version="1.0" encoding="utf-8"?>
<a:theme xmlns:a="http://schemas.openxmlformats.org/drawingml/2006/main" name="1_Office Theme">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17D3FD-47DD-4E07-B955-60AC680D98D9}">
  <ds:schemaRefs>
    <ds:schemaRef ds:uri="http://purl.org/dc/dcmitype/"/>
    <ds:schemaRef ds:uri="http://purl.org/dc/elements/1.1/"/>
    <ds:schemaRef ds:uri="http://schemas.microsoft.com/office/infopath/2007/PartnerControls"/>
    <ds:schemaRef ds:uri="8dd429a2-b850-4aa5-85c2-8487e2b197cf"/>
    <ds:schemaRef ds:uri="http://schemas.microsoft.com/office/2006/documentManagement/types"/>
    <ds:schemaRef ds:uri="http://schemas.openxmlformats.org/package/2006/metadata/core-properties"/>
    <ds:schemaRef ds:uri="7dd0c2b8-7301-49b5-921e-ab84ec4c20a5"/>
    <ds:schemaRef ds:uri="http://schemas.microsoft.com/office/2006/metadata/properties"/>
    <ds:schemaRef ds:uri="http://www.w3.org/XML/1998/namespace"/>
    <ds:schemaRef ds:uri="http://purl.org/dc/terms/"/>
    <ds:schemaRef ds:uri="edf7c51f-8958-4cb5-b692-975806f17f35"/>
    <ds:schemaRef ds:uri="764ce334-4dea-4cda-96fd-5a46cc3154a2"/>
  </ds:schemaRefs>
</ds:datastoreItem>
</file>

<file path=customXml/itemProps2.xml><?xml version="1.0" encoding="utf-8"?>
<ds:datastoreItem xmlns:ds="http://schemas.openxmlformats.org/officeDocument/2006/customXml" ds:itemID="{467D4B8E-9497-43BB-A266-67AC0807E7BA}">
  <ds:schemaRefs>
    <ds:schemaRef ds:uri="http://schemas.microsoft.com/sharepoint/v3/contenttype/forms"/>
  </ds:schemaRefs>
</ds:datastoreItem>
</file>

<file path=customXml/itemProps3.xml><?xml version="1.0" encoding="utf-8"?>
<ds:datastoreItem xmlns:ds="http://schemas.openxmlformats.org/officeDocument/2006/customXml" ds:itemID="{645AE0F7-1EC1-413E-A36C-84D27099FB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7294</TotalTime>
  <Words>1534</Words>
  <Application>Microsoft Office PowerPoint</Application>
  <PresentationFormat>Widescreen</PresentationFormat>
  <Paragraphs>162</Paragraphs>
  <Slides>15</Slides>
  <Notes>7</Notes>
  <HiddenSlides>5</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15</vt:i4>
      </vt:variant>
    </vt:vector>
  </HeadingPairs>
  <TitlesOfParts>
    <vt:vector size="29" baseType="lpstr">
      <vt:lpstr>Arial</vt:lpstr>
      <vt:lpstr>Calibri</vt:lpstr>
      <vt:lpstr>Calibri Light</vt:lpstr>
      <vt:lpstr>Century Gothic</vt:lpstr>
      <vt:lpstr>Gilroy Black</vt:lpstr>
      <vt:lpstr>Gilroy Bold</vt:lpstr>
      <vt:lpstr>Gilroy-Black</vt:lpstr>
      <vt:lpstr>Gilroy-SemiBold</vt:lpstr>
      <vt:lpstr>Helvetica Neue Medium</vt:lpstr>
      <vt:lpstr>Encounter-Master</vt:lpstr>
      <vt:lpstr>1_Encounter-Master</vt:lpstr>
      <vt:lpstr>1_Office Theme</vt:lpstr>
      <vt:lpstr>Office Theme</vt:lpstr>
      <vt:lpstr>2_Office Theme</vt:lpstr>
      <vt:lpstr>PowerPoint Presentation</vt:lpstr>
      <vt:lpstr>PowerPoint Presentation</vt:lpstr>
      <vt:lpstr>Lesson 6: Design task </vt:lpstr>
      <vt:lpstr>Lesson 6: Design task </vt:lpstr>
      <vt:lpstr>Lesson 6: Design task </vt:lpstr>
      <vt:lpstr>Lesson 2: Our ocean and us</vt:lpstr>
      <vt:lpstr>Lesson 2: Our ocean and us</vt:lpstr>
      <vt:lpstr>PowerPoint Presentation</vt:lpstr>
      <vt:lpstr>HOW IS PLASTIC POLLUTION HARMING OUR MARINE ECOSYSTEM?</vt:lpstr>
      <vt:lpstr>Lesson 6: Design task </vt:lpstr>
      <vt:lpstr>Lesson 6: Design task </vt:lpstr>
      <vt:lpstr>Lesson 6: Design task </vt:lpstr>
      <vt:lpstr>Lesson 6: Design task </vt:lpstr>
      <vt:lpstr>WHAT IS CLIMATE CHANGE?</vt:lpstr>
      <vt:lpstr>Lesson 6: Design task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21</cp:revision>
  <dcterms:created xsi:type="dcterms:W3CDTF">2019-02-26T16:40:40Z</dcterms:created>
  <dcterms:modified xsi:type="dcterms:W3CDTF">2024-02-22T10:57:01Z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