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2.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5" r:id="rId4"/>
    <p:sldMasterId id="2147483737" r:id="rId5"/>
    <p:sldMasterId id="2147483768" r:id="rId6"/>
  </p:sldMasterIdLst>
  <p:notesMasterIdLst>
    <p:notesMasterId r:id="rId40"/>
  </p:notesMasterIdLst>
  <p:sldIdLst>
    <p:sldId id="294" r:id="rId7"/>
    <p:sldId id="310" r:id="rId8"/>
    <p:sldId id="257" r:id="rId9"/>
    <p:sldId id="267" r:id="rId10"/>
    <p:sldId id="295" r:id="rId11"/>
    <p:sldId id="304" r:id="rId12"/>
    <p:sldId id="305" r:id="rId13"/>
    <p:sldId id="397" r:id="rId14"/>
    <p:sldId id="419" r:id="rId15"/>
    <p:sldId id="403" r:id="rId16"/>
    <p:sldId id="420" r:id="rId17"/>
    <p:sldId id="401" r:id="rId18"/>
    <p:sldId id="396" r:id="rId19"/>
    <p:sldId id="405" r:id="rId20"/>
    <p:sldId id="402" r:id="rId21"/>
    <p:sldId id="408" r:id="rId22"/>
    <p:sldId id="421" r:id="rId23"/>
    <p:sldId id="382" r:id="rId24"/>
    <p:sldId id="389" r:id="rId25"/>
    <p:sldId id="393" r:id="rId26"/>
    <p:sldId id="422" r:id="rId27"/>
    <p:sldId id="394" r:id="rId28"/>
    <p:sldId id="423" r:id="rId29"/>
    <p:sldId id="424" r:id="rId30"/>
    <p:sldId id="296" r:id="rId31"/>
    <p:sldId id="297" r:id="rId32"/>
    <p:sldId id="298" r:id="rId33"/>
    <p:sldId id="390" r:id="rId34"/>
    <p:sldId id="300" r:id="rId35"/>
    <p:sldId id="302" r:id="rId36"/>
    <p:sldId id="306" r:id="rId37"/>
    <p:sldId id="256" r:id="rId38"/>
    <p:sldId id="418" r:id="rId39"/>
  </p:sldIdLst>
  <p:sldSz cx="12192000" cy="6858000"/>
  <p:notesSz cx="6858000" cy="9144000"/>
  <p:defaultTex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1pPr>
    <a:lvl2pPr marL="0" marR="0" indent="228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2pPr>
    <a:lvl3pPr marL="0" marR="0" indent="457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3pPr>
    <a:lvl4pPr marL="0" marR="0" indent="685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4pPr>
    <a:lvl5pPr marL="0" marR="0" indent="9144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5pPr>
    <a:lvl6pPr marL="0" marR="0" indent="11430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6pPr>
    <a:lvl7pPr marL="0" marR="0" indent="1371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7pPr>
    <a:lvl8pPr marL="0" marR="0" indent="1600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8pPr>
    <a:lvl9pPr marL="0" marR="0" indent="1828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mie Buchanan-Dunlop" initials="JB" lastIdx="21" clrIdx="0">
    <p:extLst>
      <p:ext uri="{19B8F6BF-5375-455C-9EA6-DF929625EA0E}">
        <p15:presenceInfo xmlns:p15="http://schemas.microsoft.com/office/powerpoint/2012/main" userId="Jamie Buchanan-Dunlop" providerId="None"/>
      </p:ext>
    </p:extLst>
  </p:cmAuthor>
  <p:cmAuthor id="2" name="Encounter Edu" initials="EE" lastIdx="2" clrIdx="1">
    <p:extLst>
      <p:ext uri="{19B8F6BF-5375-455C-9EA6-DF929625EA0E}">
        <p15:presenceInfo xmlns:p15="http://schemas.microsoft.com/office/powerpoint/2012/main" userId="Encounter Edu" providerId="None"/>
      </p:ext>
    </p:extLst>
  </p:cmAuthor>
  <p:cmAuthor id="3" name="Sim Goodwin" initials="SG" lastIdx="1" clrIdx="2">
    <p:extLst>
      <p:ext uri="{19B8F6BF-5375-455C-9EA6-DF929625EA0E}">
        <p15:presenceInfo xmlns:p15="http://schemas.microsoft.com/office/powerpoint/2012/main" userId="S::sim@encounteredu.com::a3252ba9-8331-4298-b584-834c6b76bce2" providerId="AD"/>
      </p:ext>
    </p:extLst>
  </p:cmAuthor>
  <p:cmAuthor id="4" name="Carlton Brady" initials="CB" lastIdx="4" clrIdx="3">
    <p:extLst>
      <p:ext uri="{19B8F6BF-5375-455C-9EA6-DF929625EA0E}">
        <p15:presenceInfo xmlns:p15="http://schemas.microsoft.com/office/powerpoint/2012/main" userId="S::carlton@encounteredu.com::e7c1079f-9a51-40e6-82db-e44df0d966c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C0AE"/>
    <a:srgbClr val="FBCF52"/>
    <a:srgbClr val="E1CB68"/>
    <a:srgbClr val="C3C87B"/>
    <a:srgbClr val="A3C68E"/>
    <a:srgbClr val="7DC39E"/>
    <a:srgbClr val="38D4D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34F9F1-8351-4F79-BE88-E3D152CE4524}" v="5" dt="2024-04-17T13:43:28.51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48"/>
    <p:restoredTop sz="83401" autoAdjust="0"/>
  </p:normalViewPr>
  <p:slideViewPr>
    <p:cSldViewPr snapToGrid="0">
      <p:cViewPr varScale="1">
        <p:scale>
          <a:sx n="55" d="100"/>
          <a:sy n="55" d="100"/>
        </p:scale>
        <p:origin x="93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microsoft.com/office/2016/11/relationships/changesInfo" Target="changesInfos/changesInfo1.xml"/><Relationship Id="rId20" Type="http://schemas.openxmlformats.org/officeDocument/2006/relationships/slide" Target="slides/slide14.xml"/><Relationship Id="rId41"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Duffy" userId="ca92ddb4-4620-4127-97b1-8232d187080b" providerId="ADAL" clId="{A934F9F1-8351-4F79-BE88-E3D152CE4524}"/>
    <pc:docChg chg="undo custSel addSld delSld modSld sldOrd">
      <pc:chgData name="Sarah Duffy" userId="ca92ddb4-4620-4127-97b1-8232d187080b" providerId="ADAL" clId="{A934F9F1-8351-4F79-BE88-E3D152CE4524}" dt="2024-04-17T13:43:34.982" v="13" actId="1076"/>
      <pc:docMkLst>
        <pc:docMk/>
      </pc:docMkLst>
      <pc:sldChg chg="add del mod modShow">
        <pc:chgData name="Sarah Duffy" userId="ca92ddb4-4620-4127-97b1-8232d187080b" providerId="ADAL" clId="{A934F9F1-8351-4F79-BE88-E3D152CE4524}" dt="2024-04-17T13:41:34.348" v="11" actId="729"/>
        <pc:sldMkLst>
          <pc:docMk/>
          <pc:sldMk cId="0" sldId="256"/>
        </pc:sldMkLst>
      </pc:sldChg>
      <pc:sldChg chg="addSp modSp mod">
        <pc:chgData name="Sarah Duffy" userId="ca92ddb4-4620-4127-97b1-8232d187080b" providerId="ADAL" clId="{A934F9F1-8351-4F79-BE88-E3D152CE4524}" dt="2024-04-17T13:43:34.982" v="13" actId="1076"/>
        <pc:sldMkLst>
          <pc:docMk/>
          <pc:sldMk cId="2712994093" sldId="294"/>
        </pc:sldMkLst>
        <pc:picChg chg="add mod">
          <ac:chgData name="Sarah Duffy" userId="ca92ddb4-4620-4127-97b1-8232d187080b" providerId="ADAL" clId="{A934F9F1-8351-4F79-BE88-E3D152CE4524}" dt="2024-04-17T13:43:34.982" v="13" actId="1076"/>
          <ac:picMkLst>
            <pc:docMk/>
            <pc:sldMk cId="2712994093" sldId="294"/>
            <ac:picMk id="7" creationId="{B153B61A-A748-14C1-053F-5F2E77421356}"/>
          </ac:picMkLst>
        </pc:picChg>
      </pc:sldChg>
      <pc:sldChg chg="add del ord">
        <pc:chgData name="Sarah Duffy" userId="ca92ddb4-4620-4127-97b1-8232d187080b" providerId="ADAL" clId="{A934F9F1-8351-4F79-BE88-E3D152CE4524}" dt="2024-04-17T13:40:37.573" v="6"/>
        <pc:sldMkLst>
          <pc:docMk/>
          <pc:sldMk cId="711454872" sldId="310"/>
        </pc:sldMkLst>
      </pc:sldChg>
      <pc:sldChg chg="del">
        <pc:chgData name="Sarah Duffy" userId="ca92ddb4-4620-4127-97b1-8232d187080b" providerId="ADAL" clId="{A934F9F1-8351-4F79-BE88-E3D152CE4524}" dt="2024-04-17T13:40:44.447" v="7" actId="2696"/>
        <pc:sldMkLst>
          <pc:docMk/>
          <pc:sldMk cId="0" sldId="424"/>
        </pc:sldMkLst>
      </pc:sldChg>
    </pc:docChg>
  </pc:docChgLst>
  <pc:docChgLst>
    <pc:chgData name="Sarah Duffy" userId="ca92ddb4-4620-4127-97b1-8232d187080b" providerId="ADAL" clId="{08F6038E-8AF8-410C-8D24-8C82A6D9EB1D}"/>
    <pc:docChg chg="custSel delSld modSld modMainMaster modNotesMaster">
      <pc:chgData name="Sarah Duffy" userId="ca92ddb4-4620-4127-97b1-8232d187080b" providerId="ADAL" clId="{08F6038E-8AF8-410C-8D24-8C82A6D9EB1D}" dt="2024-02-22T10:27:27.367" v="268" actId="113"/>
      <pc:docMkLst>
        <pc:docMk/>
      </pc:docMkLst>
      <pc:sldChg chg="mod modShow">
        <pc:chgData name="Sarah Duffy" userId="ca92ddb4-4620-4127-97b1-8232d187080b" providerId="ADAL" clId="{08F6038E-8AF8-410C-8D24-8C82A6D9EB1D}" dt="2024-02-22T10:26:41.584" v="150" actId="729"/>
        <pc:sldMkLst>
          <pc:docMk/>
          <pc:sldMk cId="0" sldId="256"/>
        </pc:sldMkLst>
      </pc:sldChg>
      <pc:sldChg chg="modSp mod">
        <pc:chgData name="Sarah Duffy" userId="ca92ddb4-4620-4127-97b1-8232d187080b" providerId="ADAL" clId="{08F6038E-8AF8-410C-8D24-8C82A6D9EB1D}" dt="2024-02-21T09:28:00.346" v="62" actId="1076"/>
        <pc:sldMkLst>
          <pc:docMk/>
          <pc:sldMk cId="887463593" sldId="257"/>
        </pc:sldMkLst>
        <pc:spChg chg="mod">
          <ac:chgData name="Sarah Duffy" userId="ca92ddb4-4620-4127-97b1-8232d187080b" providerId="ADAL" clId="{08F6038E-8AF8-410C-8D24-8C82A6D9EB1D}" dt="2024-02-21T09:28:00.346" v="62" actId="1076"/>
          <ac:spMkLst>
            <pc:docMk/>
            <pc:sldMk cId="887463593" sldId="257"/>
            <ac:spMk id="2" creationId="{84D7CD11-D9F8-DF46-8DE2-0A84D496BAC5}"/>
          </ac:spMkLst>
        </pc:spChg>
        <pc:picChg chg="mod">
          <ac:chgData name="Sarah Duffy" userId="ca92ddb4-4620-4127-97b1-8232d187080b" providerId="ADAL" clId="{08F6038E-8AF8-410C-8D24-8C82A6D9EB1D}" dt="2024-02-21T09:27:56.646" v="61" actId="1076"/>
          <ac:picMkLst>
            <pc:docMk/>
            <pc:sldMk cId="887463593" sldId="257"/>
            <ac:picMk id="14" creationId="{3F40427E-B3F2-4725-B6BB-CED5E9638C4C}"/>
          </ac:picMkLst>
        </pc:picChg>
      </pc:sldChg>
      <pc:sldChg chg="modSp mod">
        <pc:chgData name="Sarah Duffy" userId="ca92ddb4-4620-4127-97b1-8232d187080b" providerId="ADAL" clId="{08F6038E-8AF8-410C-8D24-8C82A6D9EB1D}" dt="2024-02-21T09:28:12.582" v="64" actId="1076"/>
        <pc:sldMkLst>
          <pc:docMk/>
          <pc:sldMk cId="2749296300" sldId="267"/>
        </pc:sldMkLst>
        <pc:spChg chg="mod">
          <ac:chgData name="Sarah Duffy" userId="ca92ddb4-4620-4127-97b1-8232d187080b" providerId="ADAL" clId="{08F6038E-8AF8-410C-8D24-8C82A6D9EB1D}" dt="2024-02-21T09:28:12.582" v="64" actId="1076"/>
          <ac:spMkLst>
            <pc:docMk/>
            <pc:sldMk cId="2749296300" sldId="267"/>
            <ac:spMk id="2" creationId="{161F0EDB-3BF1-40C1-868B-19CF4EF4C047}"/>
          </ac:spMkLst>
        </pc:spChg>
        <pc:spChg chg="mod">
          <ac:chgData name="Sarah Duffy" userId="ca92ddb4-4620-4127-97b1-8232d187080b" providerId="ADAL" clId="{08F6038E-8AF8-410C-8D24-8C82A6D9EB1D}" dt="2024-02-21T09:26:45.690" v="49"/>
          <ac:spMkLst>
            <pc:docMk/>
            <pc:sldMk cId="2749296300" sldId="267"/>
            <ac:spMk id="3" creationId="{575A842F-46A4-4D1B-BF55-0C411BA0E83E}"/>
          </ac:spMkLst>
        </pc:spChg>
        <pc:picChg chg="mod">
          <ac:chgData name="Sarah Duffy" userId="ca92ddb4-4620-4127-97b1-8232d187080b" providerId="ADAL" clId="{08F6038E-8AF8-410C-8D24-8C82A6D9EB1D}" dt="2024-02-21T09:28:08.289" v="63" actId="1076"/>
          <ac:picMkLst>
            <pc:docMk/>
            <pc:sldMk cId="2749296300" sldId="267"/>
            <ac:picMk id="5" creationId="{95B47040-1597-404F-881C-8590C0F9065C}"/>
          </ac:picMkLst>
        </pc:picChg>
      </pc:sldChg>
      <pc:sldChg chg="modSp mod">
        <pc:chgData name="Sarah Duffy" userId="ca92ddb4-4620-4127-97b1-8232d187080b" providerId="ADAL" clId="{08F6038E-8AF8-410C-8D24-8C82A6D9EB1D}" dt="2024-02-21T09:27:47.374" v="60" actId="1076"/>
        <pc:sldMkLst>
          <pc:docMk/>
          <pc:sldMk cId="2712994093" sldId="294"/>
        </pc:sldMkLst>
        <pc:spChg chg="mod">
          <ac:chgData name="Sarah Duffy" userId="ca92ddb4-4620-4127-97b1-8232d187080b" providerId="ADAL" clId="{08F6038E-8AF8-410C-8D24-8C82A6D9EB1D}" dt="2024-02-21T09:27:36.742" v="58" actId="14100"/>
          <ac:spMkLst>
            <pc:docMk/>
            <pc:sldMk cId="2712994093" sldId="294"/>
            <ac:spMk id="3" creationId="{184882A6-0CA0-D34A-9EBE-823516A55AE8}"/>
          </ac:spMkLst>
        </pc:spChg>
        <pc:spChg chg="mod">
          <ac:chgData name="Sarah Duffy" userId="ca92ddb4-4620-4127-97b1-8232d187080b" providerId="ADAL" clId="{08F6038E-8AF8-410C-8D24-8C82A6D9EB1D}" dt="2024-02-21T09:27:26.878" v="55" actId="1076"/>
          <ac:spMkLst>
            <pc:docMk/>
            <pc:sldMk cId="2712994093" sldId="294"/>
            <ac:spMk id="4" creationId="{4B97C244-65EB-B84D-83C2-EA0659FF035F}"/>
          </ac:spMkLst>
        </pc:spChg>
        <pc:spChg chg="mod">
          <ac:chgData name="Sarah Duffy" userId="ca92ddb4-4620-4127-97b1-8232d187080b" providerId="ADAL" clId="{08F6038E-8AF8-410C-8D24-8C82A6D9EB1D}" dt="2024-02-21T09:27:30.622" v="56" actId="1076"/>
          <ac:spMkLst>
            <pc:docMk/>
            <pc:sldMk cId="2712994093" sldId="294"/>
            <ac:spMk id="5" creationId="{A5221FF7-FAC9-274F-8A9D-930A8BEA0337}"/>
          </ac:spMkLst>
        </pc:spChg>
        <pc:spChg chg="mod">
          <ac:chgData name="Sarah Duffy" userId="ca92ddb4-4620-4127-97b1-8232d187080b" providerId="ADAL" clId="{08F6038E-8AF8-410C-8D24-8C82A6D9EB1D}" dt="2024-02-21T09:27:47.374" v="60" actId="1076"/>
          <ac:spMkLst>
            <pc:docMk/>
            <pc:sldMk cId="2712994093" sldId="294"/>
            <ac:spMk id="6" creationId="{055DDDC1-03D1-7F46-9B61-BFB7D2463259}"/>
          </ac:spMkLst>
        </pc:spChg>
      </pc:sldChg>
      <pc:sldChg chg="modSp mod">
        <pc:chgData name="Sarah Duffy" userId="ca92ddb4-4620-4127-97b1-8232d187080b" providerId="ADAL" clId="{08F6038E-8AF8-410C-8D24-8C82A6D9EB1D}" dt="2024-02-21T09:28:34.730" v="69" actId="1076"/>
        <pc:sldMkLst>
          <pc:docMk/>
          <pc:sldMk cId="3043580292" sldId="295"/>
        </pc:sldMkLst>
        <pc:spChg chg="mod">
          <ac:chgData name="Sarah Duffy" userId="ca92ddb4-4620-4127-97b1-8232d187080b" providerId="ADAL" clId="{08F6038E-8AF8-410C-8D24-8C82A6D9EB1D}" dt="2024-02-21T09:28:30.890" v="68" actId="1076"/>
          <ac:spMkLst>
            <pc:docMk/>
            <pc:sldMk cId="3043580292" sldId="295"/>
            <ac:spMk id="4" creationId="{AFE533C6-4C75-45AB-9201-0570A8AC4AEA}"/>
          </ac:spMkLst>
        </pc:spChg>
        <pc:spChg chg="mod">
          <ac:chgData name="Sarah Duffy" userId="ca92ddb4-4620-4127-97b1-8232d187080b" providerId="ADAL" clId="{08F6038E-8AF8-410C-8D24-8C82A6D9EB1D}" dt="2024-02-21T09:28:20.750" v="65" actId="14100"/>
          <ac:spMkLst>
            <pc:docMk/>
            <pc:sldMk cId="3043580292" sldId="295"/>
            <ac:spMk id="6" creationId="{D0D85A6D-280A-482D-8F3C-0FC2CF3CED8A}"/>
          </ac:spMkLst>
        </pc:spChg>
        <pc:spChg chg="mod">
          <ac:chgData name="Sarah Duffy" userId="ca92ddb4-4620-4127-97b1-8232d187080b" providerId="ADAL" clId="{08F6038E-8AF8-410C-8D24-8C82A6D9EB1D}" dt="2024-02-21T09:28:28.348" v="67" actId="1076"/>
          <ac:spMkLst>
            <pc:docMk/>
            <pc:sldMk cId="3043580292" sldId="295"/>
            <ac:spMk id="8" creationId="{98CA9B78-5A83-AC49-996A-944C845B4E2B}"/>
          </ac:spMkLst>
        </pc:spChg>
        <pc:picChg chg="mod">
          <ac:chgData name="Sarah Duffy" userId="ca92ddb4-4620-4127-97b1-8232d187080b" providerId="ADAL" clId="{08F6038E-8AF8-410C-8D24-8C82A6D9EB1D}" dt="2024-02-21T09:28:34.730" v="69" actId="1076"/>
          <ac:picMkLst>
            <pc:docMk/>
            <pc:sldMk cId="3043580292" sldId="295"/>
            <ac:picMk id="7" creationId="{EE660318-0B7D-4878-A106-8F51F68B7F38}"/>
          </ac:picMkLst>
        </pc:picChg>
      </pc:sldChg>
      <pc:sldChg chg="modSp mod">
        <pc:chgData name="Sarah Duffy" userId="ca92ddb4-4620-4127-97b1-8232d187080b" providerId="ADAL" clId="{08F6038E-8AF8-410C-8D24-8C82A6D9EB1D}" dt="2024-02-21T09:53:48.365" v="117" actId="1076"/>
        <pc:sldMkLst>
          <pc:docMk/>
          <pc:sldMk cId="1493470535" sldId="296"/>
        </pc:sldMkLst>
        <pc:spChg chg="mod">
          <ac:chgData name="Sarah Duffy" userId="ca92ddb4-4620-4127-97b1-8232d187080b" providerId="ADAL" clId="{08F6038E-8AF8-410C-8D24-8C82A6D9EB1D}" dt="2024-02-21T09:53:48.365" v="117" actId="1076"/>
          <ac:spMkLst>
            <pc:docMk/>
            <pc:sldMk cId="1493470535" sldId="296"/>
            <ac:spMk id="7" creationId="{755D83CC-9B92-47DA-80F1-F166A7B15E17}"/>
          </ac:spMkLst>
        </pc:spChg>
        <pc:picChg chg="mod">
          <ac:chgData name="Sarah Duffy" userId="ca92ddb4-4620-4127-97b1-8232d187080b" providerId="ADAL" clId="{08F6038E-8AF8-410C-8D24-8C82A6D9EB1D}" dt="2024-02-21T09:26:45.690" v="49"/>
          <ac:picMkLst>
            <pc:docMk/>
            <pc:sldMk cId="1493470535" sldId="296"/>
            <ac:picMk id="4" creationId="{08C9A0CD-7BF1-2F4E-AB65-D2427464FD7D}"/>
          </ac:picMkLst>
        </pc:picChg>
        <pc:picChg chg="mod">
          <ac:chgData name="Sarah Duffy" userId="ca92ddb4-4620-4127-97b1-8232d187080b" providerId="ADAL" clId="{08F6038E-8AF8-410C-8D24-8C82A6D9EB1D}" dt="2024-02-21T09:53:39.603" v="116" actId="1076"/>
          <ac:picMkLst>
            <pc:docMk/>
            <pc:sldMk cId="1493470535" sldId="296"/>
            <ac:picMk id="6" creationId="{3C3B1792-45DF-4623-B31F-C50530902B1B}"/>
          </ac:picMkLst>
        </pc:picChg>
      </pc:sldChg>
      <pc:sldChg chg="modSp mod modNotes">
        <pc:chgData name="Sarah Duffy" userId="ca92ddb4-4620-4127-97b1-8232d187080b" providerId="ADAL" clId="{08F6038E-8AF8-410C-8D24-8C82A6D9EB1D}" dt="2024-02-21T09:54:25.614" v="124" actId="1076"/>
        <pc:sldMkLst>
          <pc:docMk/>
          <pc:sldMk cId="2187009864" sldId="297"/>
        </pc:sldMkLst>
        <pc:spChg chg="mod">
          <ac:chgData name="Sarah Duffy" userId="ca92ddb4-4620-4127-97b1-8232d187080b" providerId="ADAL" clId="{08F6038E-8AF8-410C-8D24-8C82A6D9EB1D}" dt="2024-02-21T09:54:05.664" v="120" actId="14100"/>
          <ac:spMkLst>
            <pc:docMk/>
            <pc:sldMk cId="2187009864" sldId="297"/>
            <ac:spMk id="2" creationId="{4067982E-A4ED-4626-A2EA-FEE8EF07FB0A}"/>
          </ac:spMkLst>
        </pc:spChg>
        <pc:spChg chg="mod">
          <ac:chgData name="Sarah Duffy" userId="ca92ddb4-4620-4127-97b1-8232d187080b" providerId="ADAL" clId="{08F6038E-8AF8-410C-8D24-8C82A6D9EB1D}" dt="2024-02-21T09:54:25.614" v="124" actId="1076"/>
          <ac:spMkLst>
            <pc:docMk/>
            <pc:sldMk cId="2187009864" sldId="297"/>
            <ac:spMk id="3" creationId="{64B940F4-5020-4B3E-8E57-C93CEA84E99F}"/>
          </ac:spMkLst>
        </pc:spChg>
        <pc:spChg chg="mod">
          <ac:chgData name="Sarah Duffy" userId="ca92ddb4-4620-4127-97b1-8232d187080b" providerId="ADAL" clId="{08F6038E-8AF8-410C-8D24-8C82A6D9EB1D}" dt="2024-02-21T09:54:01.745" v="119" actId="1076"/>
          <ac:spMkLst>
            <pc:docMk/>
            <pc:sldMk cId="2187009864" sldId="297"/>
            <ac:spMk id="7" creationId="{B5F1C8A8-D923-4AC8-855A-9DDA1AEF1DDF}"/>
          </ac:spMkLst>
        </pc:spChg>
        <pc:graphicFrameChg chg="mod modGraphic">
          <ac:chgData name="Sarah Duffy" userId="ca92ddb4-4620-4127-97b1-8232d187080b" providerId="ADAL" clId="{08F6038E-8AF8-410C-8D24-8C82A6D9EB1D}" dt="2024-02-21T09:54:14.662" v="123" actId="1076"/>
          <ac:graphicFrameMkLst>
            <pc:docMk/>
            <pc:sldMk cId="2187009864" sldId="297"/>
            <ac:graphicFrameMk id="5" creationId="{B16DFE99-CBE0-49EA-B426-462C66812027}"/>
          </ac:graphicFrameMkLst>
        </pc:graphicFrameChg>
        <pc:picChg chg="mod">
          <ac:chgData name="Sarah Duffy" userId="ca92ddb4-4620-4127-97b1-8232d187080b" providerId="ADAL" clId="{08F6038E-8AF8-410C-8D24-8C82A6D9EB1D}" dt="2024-02-21T09:53:58.109" v="118" actId="1076"/>
          <ac:picMkLst>
            <pc:docMk/>
            <pc:sldMk cId="2187009864" sldId="297"/>
            <ac:picMk id="11" creationId="{89E7CC7A-A5D2-6F44-88ED-C22DE3A84C64}"/>
          </ac:picMkLst>
        </pc:picChg>
      </pc:sldChg>
      <pc:sldChg chg="modSp mod">
        <pc:chgData name="Sarah Duffy" userId="ca92ddb4-4620-4127-97b1-8232d187080b" providerId="ADAL" clId="{08F6038E-8AF8-410C-8D24-8C82A6D9EB1D}" dt="2024-02-21T10:08:02.807" v="128" actId="14100"/>
        <pc:sldMkLst>
          <pc:docMk/>
          <pc:sldMk cId="1027969507" sldId="298"/>
        </pc:sldMkLst>
        <pc:spChg chg="mod">
          <ac:chgData name="Sarah Duffy" userId="ca92ddb4-4620-4127-97b1-8232d187080b" providerId="ADAL" clId="{08F6038E-8AF8-410C-8D24-8C82A6D9EB1D}" dt="2024-02-21T10:07:54.842" v="126" actId="1076"/>
          <ac:spMkLst>
            <pc:docMk/>
            <pc:sldMk cId="1027969507" sldId="298"/>
            <ac:spMk id="3" creationId="{0270D882-1EFA-4D94-A64D-683648BBC103}"/>
          </ac:spMkLst>
        </pc:spChg>
        <pc:spChg chg="mod">
          <ac:chgData name="Sarah Duffy" userId="ca92ddb4-4620-4127-97b1-8232d187080b" providerId="ADAL" clId="{08F6038E-8AF8-410C-8D24-8C82A6D9EB1D}" dt="2024-02-21T09:26:45.690" v="49"/>
          <ac:spMkLst>
            <pc:docMk/>
            <pc:sldMk cId="1027969507" sldId="298"/>
            <ac:spMk id="6" creationId="{F50F0FCB-0DC8-47B1-A2B3-9C8E0FDA3672}"/>
          </ac:spMkLst>
        </pc:spChg>
        <pc:graphicFrameChg chg="mod modGraphic">
          <ac:chgData name="Sarah Duffy" userId="ca92ddb4-4620-4127-97b1-8232d187080b" providerId="ADAL" clId="{08F6038E-8AF8-410C-8D24-8C82A6D9EB1D}" dt="2024-02-21T10:08:02.807" v="128" actId="14100"/>
          <ac:graphicFrameMkLst>
            <pc:docMk/>
            <pc:sldMk cId="1027969507" sldId="298"/>
            <ac:graphicFrameMk id="8" creationId="{2ED9902E-DCA0-4B9F-91D3-14AE100B75E8}"/>
          </ac:graphicFrameMkLst>
        </pc:graphicFrameChg>
        <pc:picChg chg="mod">
          <ac:chgData name="Sarah Duffy" userId="ca92ddb4-4620-4127-97b1-8232d187080b" providerId="ADAL" clId="{08F6038E-8AF8-410C-8D24-8C82A6D9EB1D}" dt="2024-02-21T10:07:51.437" v="125" actId="1076"/>
          <ac:picMkLst>
            <pc:docMk/>
            <pc:sldMk cId="1027969507" sldId="298"/>
            <ac:picMk id="13" creationId="{97F03074-D9CD-5A4D-A0BE-826B7F44FAAB}"/>
          </ac:picMkLst>
        </pc:picChg>
      </pc:sldChg>
      <pc:sldChg chg="modSp mod modNotes">
        <pc:chgData name="Sarah Duffy" userId="ca92ddb4-4620-4127-97b1-8232d187080b" providerId="ADAL" clId="{08F6038E-8AF8-410C-8D24-8C82A6D9EB1D}" dt="2024-02-21T10:08:44.111" v="139" actId="1076"/>
        <pc:sldMkLst>
          <pc:docMk/>
          <pc:sldMk cId="182640508" sldId="300"/>
        </pc:sldMkLst>
        <pc:spChg chg="mod">
          <ac:chgData name="Sarah Duffy" userId="ca92ddb4-4620-4127-97b1-8232d187080b" providerId="ADAL" clId="{08F6038E-8AF8-410C-8D24-8C82A6D9EB1D}" dt="2024-02-21T10:08:44.111" v="139" actId="1076"/>
          <ac:spMkLst>
            <pc:docMk/>
            <pc:sldMk cId="182640508" sldId="300"/>
            <ac:spMk id="7" creationId="{54504C39-4EFF-47D9-8D00-8D9233CC004E}"/>
          </ac:spMkLst>
        </pc:spChg>
        <pc:picChg chg="mod">
          <ac:chgData name="Sarah Duffy" userId="ca92ddb4-4620-4127-97b1-8232d187080b" providerId="ADAL" clId="{08F6038E-8AF8-410C-8D24-8C82A6D9EB1D}" dt="2024-02-21T10:08:41.597" v="138" actId="1076"/>
          <ac:picMkLst>
            <pc:docMk/>
            <pc:sldMk cId="182640508" sldId="300"/>
            <ac:picMk id="8" creationId="{CAD99767-6A8A-45B5-ABE9-1DE0085D0254}"/>
          </ac:picMkLst>
        </pc:picChg>
        <pc:picChg chg="mod">
          <ac:chgData name="Sarah Duffy" userId="ca92ddb4-4620-4127-97b1-8232d187080b" providerId="ADAL" clId="{08F6038E-8AF8-410C-8D24-8C82A6D9EB1D}" dt="2024-02-21T09:26:45.690" v="49"/>
          <ac:picMkLst>
            <pc:docMk/>
            <pc:sldMk cId="182640508" sldId="300"/>
            <ac:picMk id="11" creationId="{B8F3CBE1-8C0C-5C4A-A749-5A704D2ACBBA}"/>
          </ac:picMkLst>
        </pc:picChg>
      </pc:sldChg>
      <pc:sldChg chg="modSp mod">
        <pc:chgData name="Sarah Duffy" userId="ca92ddb4-4620-4127-97b1-8232d187080b" providerId="ADAL" clId="{08F6038E-8AF8-410C-8D24-8C82A6D9EB1D}" dt="2024-02-21T10:08:55.099" v="141" actId="1076"/>
        <pc:sldMkLst>
          <pc:docMk/>
          <pc:sldMk cId="2642716157" sldId="302"/>
        </pc:sldMkLst>
        <pc:spChg chg="mod">
          <ac:chgData name="Sarah Duffy" userId="ca92ddb4-4620-4127-97b1-8232d187080b" providerId="ADAL" clId="{08F6038E-8AF8-410C-8D24-8C82A6D9EB1D}" dt="2024-02-21T09:26:45.690" v="49"/>
          <ac:spMkLst>
            <pc:docMk/>
            <pc:sldMk cId="2642716157" sldId="302"/>
            <ac:spMk id="3" creationId="{872959A9-B06A-4A6F-BF99-AE67531EAFF1}"/>
          </ac:spMkLst>
        </pc:spChg>
        <pc:spChg chg="mod">
          <ac:chgData name="Sarah Duffy" userId="ca92ddb4-4620-4127-97b1-8232d187080b" providerId="ADAL" clId="{08F6038E-8AF8-410C-8D24-8C82A6D9EB1D}" dt="2024-02-21T09:26:45.690" v="49"/>
          <ac:spMkLst>
            <pc:docMk/>
            <pc:sldMk cId="2642716157" sldId="302"/>
            <ac:spMk id="5" creationId="{10DBF191-C2E0-4A22-96F9-8B3EFDE7A125}"/>
          </ac:spMkLst>
        </pc:spChg>
        <pc:spChg chg="mod">
          <ac:chgData name="Sarah Duffy" userId="ca92ddb4-4620-4127-97b1-8232d187080b" providerId="ADAL" clId="{08F6038E-8AF8-410C-8D24-8C82A6D9EB1D}" dt="2024-02-21T09:26:45.690" v="49"/>
          <ac:spMkLst>
            <pc:docMk/>
            <pc:sldMk cId="2642716157" sldId="302"/>
            <ac:spMk id="6" creationId="{07B7322D-C85D-48CD-AE14-210677695270}"/>
          </ac:spMkLst>
        </pc:spChg>
        <pc:spChg chg="mod">
          <ac:chgData name="Sarah Duffy" userId="ca92ddb4-4620-4127-97b1-8232d187080b" providerId="ADAL" clId="{08F6038E-8AF8-410C-8D24-8C82A6D9EB1D}" dt="2024-02-21T09:26:45.690" v="49"/>
          <ac:spMkLst>
            <pc:docMk/>
            <pc:sldMk cId="2642716157" sldId="302"/>
            <ac:spMk id="7" creationId="{8F46229C-DD51-400F-AA8A-0C129357F377}"/>
          </ac:spMkLst>
        </pc:spChg>
        <pc:spChg chg="mod">
          <ac:chgData name="Sarah Duffy" userId="ca92ddb4-4620-4127-97b1-8232d187080b" providerId="ADAL" clId="{08F6038E-8AF8-410C-8D24-8C82A6D9EB1D}" dt="2024-02-21T09:26:45.690" v="49"/>
          <ac:spMkLst>
            <pc:docMk/>
            <pc:sldMk cId="2642716157" sldId="302"/>
            <ac:spMk id="8" creationId="{CC7DFD9D-23A6-444B-A5FD-658D79D7E50C}"/>
          </ac:spMkLst>
        </pc:spChg>
        <pc:spChg chg="mod">
          <ac:chgData name="Sarah Duffy" userId="ca92ddb4-4620-4127-97b1-8232d187080b" providerId="ADAL" clId="{08F6038E-8AF8-410C-8D24-8C82A6D9EB1D}" dt="2024-02-21T09:26:45.690" v="49"/>
          <ac:spMkLst>
            <pc:docMk/>
            <pc:sldMk cId="2642716157" sldId="302"/>
            <ac:spMk id="9" creationId="{40C981FB-14DB-4932-9A81-727449D459EE}"/>
          </ac:spMkLst>
        </pc:spChg>
        <pc:spChg chg="mod">
          <ac:chgData name="Sarah Duffy" userId="ca92ddb4-4620-4127-97b1-8232d187080b" providerId="ADAL" clId="{08F6038E-8AF8-410C-8D24-8C82A6D9EB1D}" dt="2024-02-21T09:26:45.690" v="49"/>
          <ac:spMkLst>
            <pc:docMk/>
            <pc:sldMk cId="2642716157" sldId="302"/>
            <ac:spMk id="10" creationId="{70F06303-AB99-4965-9733-07359F219577}"/>
          </ac:spMkLst>
        </pc:spChg>
        <pc:spChg chg="mod">
          <ac:chgData name="Sarah Duffy" userId="ca92ddb4-4620-4127-97b1-8232d187080b" providerId="ADAL" clId="{08F6038E-8AF8-410C-8D24-8C82A6D9EB1D}" dt="2024-02-21T10:08:55.099" v="141" actId="1076"/>
          <ac:spMkLst>
            <pc:docMk/>
            <pc:sldMk cId="2642716157" sldId="302"/>
            <ac:spMk id="13" creationId="{151290AA-4D8A-E34B-8BE2-67A6E5252957}"/>
          </ac:spMkLst>
        </pc:spChg>
        <pc:picChg chg="mod">
          <ac:chgData name="Sarah Duffy" userId="ca92ddb4-4620-4127-97b1-8232d187080b" providerId="ADAL" clId="{08F6038E-8AF8-410C-8D24-8C82A6D9EB1D}" dt="2024-02-21T10:08:50.335" v="140" actId="1076"/>
          <ac:picMkLst>
            <pc:docMk/>
            <pc:sldMk cId="2642716157" sldId="302"/>
            <ac:picMk id="12" creationId="{C1F21693-7443-4DC0-9EFE-0508542B4BD0}"/>
          </ac:picMkLst>
        </pc:picChg>
      </pc:sldChg>
      <pc:sldChg chg="modSp mod">
        <pc:chgData name="Sarah Duffy" userId="ca92ddb4-4620-4127-97b1-8232d187080b" providerId="ADAL" clId="{08F6038E-8AF8-410C-8D24-8C82A6D9EB1D}" dt="2024-02-21T09:28:46.210" v="71" actId="1076"/>
        <pc:sldMkLst>
          <pc:docMk/>
          <pc:sldMk cId="1518396777" sldId="304"/>
        </pc:sldMkLst>
        <pc:spChg chg="mod">
          <ac:chgData name="Sarah Duffy" userId="ca92ddb4-4620-4127-97b1-8232d187080b" providerId="ADAL" clId="{08F6038E-8AF8-410C-8D24-8C82A6D9EB1D}" dt="2024-02-21T09:28:46.210" v="71" actId="1076"/>
          <ac:spMkLst>
            <pc:docMk/>
            <pc:sldMk cId="1518396777" sldId="304"/>
            <ac:spMk id="10" creationId="{D9000B35-36E9-4CE9-801B-6F2CEFD07EA8}"/>
          </ac:spMkLst>
        </pc:spChg>
        <pc:spChg chg="mod">
          <ac:chgData name="Sarah Duffy" userId="ca92ddb4-4620-4127-97b1-8232d187080b" providerId="ADAL" clId="{08F6038E-8AF8-410C-8D24-8C82A6D9EB1D}" dt="2024-02-21T09:26:45.690" v="49"/>
          <ac:spMkLst>
            <pc:docMk/>
            <pc:sldMk cId="1518396777" sldId="304"/>
            <ac:spMk id="15" creationId="{9A930932-3A7C-2D47-8247-828ACB75924C}"/>
          </ac:spMkLst>
        </pc:spChg>
        <pc:spChg chg="mod">
          <ac:chgData name="Sarah Duffy" userId="ca92ddb4-4620-4127-97b1-8232d187080b" providerId="ADAL" clId="{08F6038E-8AF8-410C-8D24-8C82A6D9EB1D}" dt="2024-02-21T09:26:45.690" v="49"/>
          <ac:spMkLst>
            <pc:docMk/>
            <pc:sldMk cId="1518396777" sldId="304"/>
            <ac:spMk id="17" creationId="{42205148-ADD5-0741-93F7-72F4CB77E6A9}"/>
          </ac:spMkLst>
        </pc:spChg>
        <pc:spChg chg="mod">
          <ac:chgData name="Sarah Duffy" userId="ca92ddb4-4620-4127-97b1-8232d187080b" providerId="ADAL" clId="{08F6038E-8AF8-410C-8D24-8C82A6D9EB1D}" dt="2024-02-21T09:26:45.690" v="49"/>
          <ac:spMkLst>
            <pc:docMk/>
            <pc:sldMk cId="1518396777" sldId="304"/>
            <ac:spMk id="18" creationId="{CA21EF4C-6246-2649-A957-F60D622082AB}"/>
          </ac:spMkLst>
        </pc:spChg>
        <pc:spChg chg="mod">
          <ac:chgData name="Sarah Duffy" userId="ca92ddb4-4620-4127-97b1-8232d187080b" providerId="ADAL" clId="{08F6038E-8AF8-410C-8D24-8C82A6D9EB1D}" dt="2024-02-21T09:26:45.690" v="49"/>
          <ac:spMkLst>
            <pc:docMk/>
            <pc:sldMk cId="1518396777" sldId="304"/>
            <ac:spMk id="19" creationId="{789776F6-9386-FD4E-AF4F-35ABF6D227F3}"/>
          </ac:spMkLst>
        </pc:spChg>
        <pc:spChg chg="mod">
          <ac:chgData name="Sarah Duffy" userId="ca92ddb4-4620-4127-97b1-8232d187080b" providerId="ADAL" clId="{08F6038E-8AF8-410C-8D24-8C82A6D9EB1D}" dt="2024-02-21T09:26:45.690" v="49"/>
          <ac:spMkLst>
            <pc:docMk/>
            <pc:sldMk cId="1518396777" sldId="304"/>
            <ac:spMk id="21" creationId="{B274ECBF-BA07-3445-84A8-B0C93FA35153}"/>
          </ac:spMkLst>
        </pc:spChg>
        <pc:spChg chg="mod">
          <ac:chgData name="Sarah Duffy" userId="ca92ddb4-4620-4127-97b1-8232d187080b" providerId="ADAL" clId="{08F6038E-8AF8-410C-8D24-8C82A6D9EB1D}" dt="2024-02-21T09:26:45.690" v="49"/>
          <ac:spMkLst>
            <pc:docMk/>
            <pc:sldMk cId="1518396777" sldId="304"/>
            <ac:spMk id="22" creationId="{1F2CB3C1-1665-D64F-BEE7-501AC942F41E}"/>
          </ac:spMkLst>
        </pc:spChg>
        <pc:spChg chg="mod">
          <ac:chgData name="Sarah Duffy" userId="ca92ddb4-4620-4127-97b1-8232d187080b" providerId="ADAL" clId="{08F6038E-8AF8-410C-8D24-8C82A6D9EB1D}" dt="2024-02-21T09:26:45.690" v="49"/>
          <ac:spMkLst>
            <pc:docMk/>
            <pc:sldMk cId="1518396777" sldId="304"/>
            <ac:spMk id="26" creationId="{9D63E39A-B629-A442-9C70-D975011C427D}"/>
          </ac:spMkLst>
        </pc:spChg>
        <pc:spChg chg="mod">
          <ac:chgData name="Sarah Duffy" userId="ca92ddb4-4620-4127-97b1-8232d187080b" providerId="ADAL" clId="{08F6038E-8AF8-410C-8D24-8C82A6D9EB1D}" dt="2024-02-21T09:26:45.690" v="49"/>
          <ac:spMkLst>
            <pc:docMk/>
            <pc:sldMk cId="1518396777" sldId="304"/>
            <ac:spMk id="27" creationId="{A10BF213-E90B-BF4F-BA2C-801EE4672F92}"/>
          </ac:spMkLst>
        </pc:spChg>
        <pc:spChg chg="mod">
          <ac:chgData name="Sarah Duffy" userId="ca92ddb4-4620-4127-97b1-8232d187080b" providerId="ADAL" clId="{08F6038E-8AF8-410C-8D24-8C82A6D9EB1D}" dt="2024-02-21T09:26:45.690" v="49"/>
          <ac:spMkLst>
            <pc:docMk/>
            <pc:sldMk cId="1518396777" sldId="304"/>
            <ac:spMk id="28" creationId="{206AEA4B-1D90-9D4B-A864-0D6D271D0E36}"/>
          </ac:spMkLst>
        </pc:spChg>
        <pc:picChg chg="mod">
          <ac:chgData name="Sarah Duffy" userId="ca92ddb4-4620-4127-97b1-8232d187080b" providerId="ADAL" clId="{08F6038E-8AF8-410C-8D24-8C82A6D9EB1D}" dt="2024-02-21T09:28:42.317" v="70" actId="1076"/>
          <ac:picMkLst>
            <pc:docMk/>
            <pc:sldMk cId="1518396777" sldId="304"/>
            <ac:picMk id="11" creationId="{117BDF1F-7758-46AD-B6B0-23A36CC5ACF4}"/>
          </ac:picMkLst>
        </pc:picChg>
      </pc:sldChg>
      <pc:sldChg chg="modSp mod setBg modNotes">
        <pc:chgData name="Sarah Duffy" userId="ca92ddb4-4620-4127-97b1-8232d187080b" providerId="ADAL" clId="{08F6038E-8AF8-410C-8D24-8C82A6D9EB1D}" dt="2024-02-21T09:29:09.864" v="75"/>
        <pc:sldMkLst>
          <pc:docMk/>
          <pc:sldMk cId="450821820" sldId="305"/>
        </pc:sldMkLst>
        <pc:spChg chg="mod">
          <ac:chgData name="Sarah Duffy" userId="ca92ddb4-4620-4127-97b1-8232d187080b" providerId="ADAL" clId="{08F6038E-8AF8-410C-8D24-8C82A6D9EB1D}" dt="2024-02-21T09:28:53.595" v="72" actId="14100"/>
          <ac:spMkLst>
            <pc:docMk/>
            <pc:sldMk cId="450821820" sldId="305"/>
            <ac:spMk id="5" creationId="{CACB1718-D131-4F48-B4F5-0C28AA4E7C65}"/>
          </ac:spMkLst>
        </pc:spChg>
        <pc:spChg chg="mod">
          <ac:chgData name="Sarah Duffy" userId="ca92ddb4-4620-4127-97b1-8232d187080b" providerId="ADAL" clId="{08F6038E-8AF8-410C-8D24-8C82A6D9EB1D}" dt="2024-02-21T09:29:01.118" v="74" actId="1076"/>
          <ac:spMkLst>
            <pc:docMk/>
            <pc:sldMk cId="450821820" sldId="305"/>
            <ac:spMk id="7" creationId="{59702D7B-6C64-4D57-9A52-1DF45D6B4E6D}"/>
          </ac:spMkLst>
        </pc:spChg>
        <pc:spChg chg="mod">
          <ac:chgData name="Sarah Duffy" userId="ca92ddb4-4620-4127-97b1-8232d187080b" providerId="ADAL" clId="{08F6038E-8AF8-410C-8D24-8C82A6D9EB1D}" dt="2024-02-21T09:26:45.690" v="49"/>
          <ac:spMkLst>
            <pc:docMk/>
            <pc:sldMk cId="450821820" sldId="305"/>
            <ac:spMk id="11" creationId="{D9B35910-D238-8E45-A307-498D229F609E}"/>
          </ac:spMkLst>
        </pc:spChg>
        <pc:picChg chg="mod">
          <ac:chgData name="Sarah Duffy" userId="ca92ddb4-4620-4127-97b1-8232d187080b" providerId="ADAL" clId="{08F6038E-8AF8-410C-8D24-8C82A6D9EB1D}" dt="2024-02-21T09:28:57.334" v="73" actId="1076"/>
          <ac:picMkLst>
            <pc:docMk/>
            <pc:sldMk cId="450821820" sldId="305"/>
            <ac:picMk id="9" creationId="{501429B3-1845-448B-86BF-B96C7AEC439B}"/>
          </ac:picMkLst>
        </pc:picChg>
      </pc:sldChg>
      <pc:sldChg chg="modSp mod setBg">
        <pc:chgData name="Sarah Duffy" userId="ca92ddb4-4620-4127-97b1-8232d187080b" providerId="ADAL" clId="{08F6038E-8AF8-410C-8D24-8C82A6D9EB1D}" dt="2024-02-21T10:09:17.242" v="146" actId="14100"/>
        <pc:sldMkLst>
          <pc:docMk/>
          <pc:sldMk cId="2719875180" sldId="306"/>
        </pc:sldMkLst>
        <pc:spChg chg="mod">
          <ac:chgData name="Sarah Duffy" userId="ca92ddb4-4620-4127-97b1-8232d187080b" providerId="ADAL" clId="{08F6038E-8AF8-410C-8D24-8C82A6D9EB1D}" dt="2024-02-21T10:09:12.119" v="144" actId="1076"/>
          <ac:spMkLst>
            <pc:docMk/>
            <pc:sldMk cId="2719875180" sldId="306"/>
            <ac:spMk id="6" creationId="{87F8705F-E4B3-4E73-B9AF-E3611443C566}"/>
          </ac:spMkLst>
        </pc:spChg>
        <pc:spChg chg="mod">
          <ac:chgData name="Sarah Duffy" userId="ca92ddb4-4620-4127-97b1-8232d187080b" providerId="ADAL" clId="{08F6038E-8AF8-410C-8D24-8C82A6D9EB1D}" dt="2024-02-21T10:09:14.735" v="145" actId="14100"/>
          <ac:spMkLst>
            <pc:docMk/>
            <pc:sldMk cId="2719875180" sldId="306"/>
            <ac:spMk id="7" creationId="{68349362-77D3-4885-9ACF-EC33673E7B0F}"/>
          </ac:spMkLst>
        </pc:spChg>
        <pc:spChg chg="mod">
          <ac:chgData name="Sarah Duffy" userId="ca92ddb4-4620-4127-97b1-8232d187080b" providerId="ADAL" clId="{08F6038E-8AF8-410C-8D24-8C82A6D9EB1D}" dt="2024-02-21T10:09:06.651" v="143" actId="1076"/>
          <ac:spMkLst>
            <pc:docMk/>
            <pc:sldMk cId="2719875180" sldId="306"/>
            <ac:spMk id="16" creationId="{38ECCC38-41F5-1F4C-A4EC-CB27642A7D1B}"/>
          </ac:spMkLst>
        </pc:spChg>
        <pc:picChg chg="mod">
          <ac:chgData name="Sarah Duffy" userId="ca92ddb4-4620-4127-97b1-8232d187080b" providerId="ADAL" clId="{08F6038E-8AF8-410C-8D24-8C82A6D9EB1D}" dt="2024-02-21T10:09:01.199" v="142" actId="1076"/>
          <ac:picMkLst>
            <pc:docMk/>
            <pc:sldMk cId="2719875180" sldId="306"/>
            <ac:picMk id="9" creationId="{E0704612-09A9-40D1-B6C2-3A4D6FB83A52}"/>
          </ac:picMkLst>
        </pc:picChg>
        <pc:picChg chg="mod">
          <ac:chgData name="Sarah Duffy" userId="ca92ddb4-4620-4127-97b1-8232d187080b" providerId="ADAL" clId="{08F6038E-8AF8-410C-8D24-8C82A6D9EB1D}" dt="2024-02-21T10:09:17.242" v="146" actId="14100"/>
          <ac:picMkLst>
            <pc:docMk/>
            <pc:sldMk cId="2719875180" sldId="306"/>
            <ac:picMk id="12" creationId="{1EE8B2D9-ECC9-6D4B-874F-C1DCC638264F}"/>
          </ac:picMkLst>
        </pc:picChg>
      </pc:sldChg>
      <pc:sldChg chg="modSp mod">
        <pc:chgData name="Sarah Duffy" userId="ca92ddb4-4620-4127-97b1-8232d187080b" providerId="ADAL" clId="{08F6038E-8AF8-410C-8D24-8C82A6D9EB1D}" dt="2024-02-21T09:27:00.411" v="51" actId="1076"/>
        <pc:sldMkLst>
          <pc:docMk/>
          <pc:sldMk cId="711454872" sldId="310"/>
        </pc:sldMkLst>
        <pc:spChg chg="mod">
          <ac:chgData name="Sarah Duffy" userId="ca92ddb4-4620-4127-97b1-8232d187080b" providerId="ADAL" clId="{08F6038E-8AF8-410C-8D24-8C82A6D9EB1D}" dt="2024-02-21T09:26:45.690" v="49"/>
          <ac:spMkLst>
            <pc:docMk/>
            <pc:sldMk cId="711454872" sldId="310"/>
            <ac:spMk id="3" creationId="{97DE6C12-5E76-4AF6-8939-93344055D932}"/>
          </ac:spMkLst>
        </pc:spChg>
        <pc:spChg chg="mod">
          <ac:chgData name="Sarah Duffy" userId="ca92ddb4-4620-4127-97b1-8232d187080b" providerId="ADAL" clId="{08F6038E-8AF8-410C-8D24-8C82A6D9EB1D}" dt="2024-02-21T09:27:00.411" v="51" actId="1076"/>
          <ac:spMkLst>
            <pc:docMk/>
            <pc:sldMk cId="711454872" sldId="310"/>
            <ac:spMk id="9" creationId="{AF0AD168-1A5B-4273-9727-BD730EEC94FC}"/>
          </ac:spMkLst>
        </pc:spChg>
        <pc:picChg chg="mod">
          <ac:chgData name="Sarah Duffy" userId="ca92ddb4-4620-4127-97b1-8232d187080b" providerId="ADAL" clId="{08F6038E-8AF8-410C-8D24-8C82A6D9EB1D}" dt="2024-02-21T09:26:54.735" v="50" actId="1076"/>
          <ac:picMkLst>
            <pc:docMk/>
            <pc:sldMk cId="711454872" sldId="310"/>
            <ac:picMk id="10" creationId="{65FB7BC7-B96C-4938-AEE5-0941AE5F82C0}"/>
          </ac:picMkLst>
        </pc:picChg>
      </pc:sldChg>
      <pc:sldChg chg="modSp mod">
        <pc:chgData name="Sarah Duffy" userId="ca92ddb4-4620-4127-97b1-8232d187080b" providerId="ADAL" clId="{08F6038E-8AF8-410C-8D24-8C82A6D9EB1D}" dt="2024-02-21T09:51:59.573" v="104" actId="1076"/>
        <pc:sldMkLst>
          <pc:docMk/>
          <pc:sldMk cId="2238787982" sldId="382"/>
        </pc:sldMkLst>
        <pc:spChg chg="mod">
          <ac:chgData name="Sarah Duffy" userId="ca92ddb4-4620-4127-97b1-8232d187080b" providerId="ADAL" clId="{08F6038E-8AF8-410C-8D24-8C82A6D9EB1D}" dt="2024-02-21T09:51:59.573" v="104" actId="1076"/>
          <ac:spMkLst>
            <pc:docMk/>
            <pc:sldMk cId="2238787982" sldId="382"/>
            <ac:spMk id="2" creationId="{B180FC9F-CA01-448A-926A-6AE69887482E}"/>
          </ac:spMkLst>
        </pc:spChg>
        <pc:spChg chg="mod">
          <ac:chgData name="Sarah Duffy" userId="ca92ddb4-4620-4127-97b1-8232d187080b" providerId="ADAL" clId="{08F6038E-8AF8-410C-8D24-8C82A6D9EB1D}" dt="2024-02-21T09:26:45.690" v="49"/>
          <ac:spMkLst>
            <pc:docMk/>
            <pc:sldMk cId="2238787982" sldId="382"/>
            <ac:spMk id="4" creationId="{565BEB78-E4DE-4E91-B104-8400E1E1F2F3}"/>
          </ac:spMkLst>
        </pc:spChg>
        <pc:picChg chg="mod">
          <ac:chgData name="Sarah Duffy" userId="ca92ddb4-4620-4127-97b1-8232d187080b" providerId="ADAL" clId="{08F6038E-8AF8-410C-8D24-8C82A6D9EB1D}" dt="2024-02-21T09:51:57.190" v="103" actId="1076"/>
          <ac:picMkLst>
            <pc:docMk/>
            <pc:sldMk cId="2238787982" sldId="382"/>
            <ac:picMk id="6" creationId="{28EB9CE1-65F1-4FEE-A985-CF26167C13D1}"/>
          </ac:picMkLst>
        </pc:picChg>
        <pc:picChg chg="mod">
          <ac:chgData name="Sarah Duffy" userId="ca92ddb4-4620-4127-97b1-8232d187080b" providerId="ADAL" clId="{08F6038E-8AF8-410C-8D24-8C82A6D9EB1D}" dt="2024-02-21T09:26:45.690" v="49"/>
          <ac:picMkLst>
            <pc:docMk/>
            <pc:sldMk cId="2238787982" sldId="382"/>
            <ac:picMk id="1026" creationId="{E05CC05E-0BCE-4728-A9C4-4ED309902494}"/>
          </ac:picMkLst>
        </pc:picChg>
      </pc:sldChg>
      <pc:sldChg chg="modSp mod modNotes">
        <pc:chgData name="Sarah Duffy" userId="ca92ddb4-4620-4127-97b1-8232d187080b" providerId="ADAL" clId="{08F6038E-8AF8-410C-8D24-8C82A6D9EB1D}" dt="2024-02-21T09:52:11.590" v="107" actId="1076"/>
        <pc:sldMkLst>
          <pc:docMk/>
          <pc:sldMk cId="3245871072" sldId="389"/>
        </pc:sldMkLst>
        <pc:spChg chg="mod">
          <ac:chgData name="Sarah Duffy" userId="ca92ddb4-4620-4127-97b1-8232d187080b" providerId="ADAL" clId="{08F6038E-8AF8-410C-8D24-8C82A6D9EB1D}" dt="2024-02-21T09:52:07.214" v="106" actId="1076"/>
          <ac:spMkLst>
            <pc:docMk/>
            <pc:sldMk cId="3245871072" sldId="389"/>
            <ac:spMk id="2" creationId="{3516A93C-CF68-48A3-A840-A15F1E89B1F3}"/>
          </ac:spMkLst>
        </pc:spChg>
        <pc:spChg chg="mod">
          <ac:chgData name="Sarah Duffy" userId="ca92ddb4-4620-4127-97b1-8232d187080b" providerId="ADAL" clId="{08F6038E-8AF8-410C-8D24-8C82A6D9EB1D}" dt="2024-02-21T09:52:11.590" v="107" actId="1076"/>
          <ac:spMkLst>
            <pc:docMk/>
            <pc:sldMk cId="3245871072" sldId="389"/>
            <ac:spMk id="3" creationId="{79979815-C452-5AE6-7331-8D06B9F420BE}"/>
          </ac:spMkLst>
        </pc:spChg>
        <pc:spChg chg="mod">
          <ac:chgData name="Sarah Duffy" userId="ca92ddb4-4620-4127-97b1-8232d187080b" providerId="ADAL" clId="{08F6038E-8AF8-410C-8D24-8C82A6D9EB1D}" dt="2024-02-21T09:26:45.690" v="49"/>
          <ac:spMkLst>
            <pc:docMk/>
            <pc:sldMk cId="3245871072" sldId="389"/>
            <ac:spMk id="4" creationId="{ECAC0520-4A34-45FA-9180-BAEBBE87B8E2}"/>
          </ac:spMkLst>
        </pc:spChg>
        <pc:spChg chg="mod">
          <ac:chgData name="Sarah Duffy" userId="ca92ddb4-4620-4127-97b1-8232d187080b" providerId="ADAL" clId="{08F6038E-8AF8-410C-8D24-8C82A6D9EB1D}" dt="2024-02-21T09:26:45.690" v="49"/>
          <ac:spMkLst>
            <pc:docMk/>
            <pc:sldMk cId="3245871072" sldId="389"/>
            <ac:spMk id="7" creationId="{FD76B347-C692-4843-DF65-5EE213E41DDC}"/>
          </ac:spMkLst>
        </pc:spChg>
        <pc:picChg chg="mod">
          <ac:chgData name="Sarah Duffy" userId="ca92ddb4-4620-4127-97b1-8232d187080b" providerId="ADAL" clId="{08F6038E-8AF8-410C-8D24-8C82A6D9EB1D}" dt="2024-02-21T09:26:45.690" v="49"/>
          <ac:picMkLst>
            <pc:docMk/>
            <pc:sldMk cId="3245871072" sldId="389"/>
            <ac:picMk id="5" creationId="{82D02053-5C8B-4734-B608-9F7231424D86}"/>
          </ac:picMkLst>
        </pc:picChg>
        <pc:picChg chg="mod">
          <ac:chgData name="Sarah Duffy" userId="ca92ddb4-4620-4127-97b1-8232d187080b" providerId="ADAL" clId="{08F6038E-8AF8-410C-8D24-8C82A6D9EB1D}" dt="2024-02-21T09:52:03.258" v="105" actId="1076"/>
          <ac:picMkLst>
            <pc:docMk/>
            <pc:sldMk cId="3245871072" sldId="389"/>
            <ac:picMk id="6" creationId="{D62E5000-3A4A-41E2-B1DB-125351B32DE5}"/>
          </ac:picMkLst>
        </pc:picChg>
      </pc:sldChg>
      <pc:sldChg chg="addSp delSp modSp mod setBg">
        <pc:chgData name="Sarah Duffy" userId="ca92ddb4-4620-4127-97b1-8232d187080b" providerId="ADAL" clId="{08F6038E-8AF8-410C-8D24-8C82A6D9EB1D}" dt="2024-02-21T10:08:36.298" v="137" actId="1076"/>
        <pc:sldMkLst>
          <pc:docMk/>
          <pc:sldMk cId="2012421247" sldId="390"/>
        </pc:sldMkLst>
        <pc:spChg chg="del mod">
          <ac:chgData name="Sarah Duffy" userId="ca92ddb4-4620-4127-97b1-8232d187080b" providerId="ADAL" clId="{08F6038E-8AF8-410C-8D24-8C82A6D9EB1D}" dt="2024-02-21T10:08:24.183" v="134" actId="478"/>
          <ac:spMkLst>
            <pc:docMk/>
            <pc:sldMk cId="2012421247" sldId="390"/>
            <ac:spMk id="2" creationId="{BC5C88E4-07B8-492B-B3C8-69E32E6C1F61}"/>
          </ac:spMkLst>
        </pc:spChg>
        <pc:spChg chg="mod">
          <ac:chgData name="Sarah Duffy" userId="ca92ddb4-4620-4127-97b1-8232d187080b" providerId="ADAL" clId="{08F6038E-8AF8-410C-8D24-8C82A6D9EB1D}" dt="2024-02-21T10:08:12.613" v="130" actId="1076"/>
          <ac:spMkLst>
            <pc:docMk/>
            <pc:sldMk cId="2012421247" sldId="390"/>
            <ac:spMk id="3" creationId="{9543FF5E-2D0C-427D-BCD9-C75385583362}"/>
          </ac:spMkLst>
        </pc:spChg>
        <pc:spChg chg="add del mod">
          <ac:chgData name="Sarah Duffy" userId="ca92ddb4-4620-4127-97b1-8232d187080b" providerId="ADAL" clId="{08F6038E-8AF8-410C-8D24-8C82A6D9EB1D}" dt="2024-02-21T10:08:29.673" v="135" actId="478"/>
          <ac:spMkLst>
            <pc:docMk/>
            <pc:sldMk cId="2012421247" sldId="390"/>
            <ac:spMk id="5" creationId="{EA5C89B5-6946-D23E-D8ED-647ECA5B7F33}"/>
          </ac:spMkLst>
        </pc:spChg>
        <pc:spChg chg="mod">
          <ac:chgData name="Sarah Duffy" userId="ca92ddb4-4620-4127-97b1-8232d187080b" providerId="ADAL" clId="{08F6038E-8AF8-410C-8D24-8C82A6D9EB1D}" dt="2024-02-21T10:08:16.863" v="131" actId="1076"/>
          <ac:spMkLst>
            <pc:docMk/>
            <pc:sldMk cId="2012421247" sldId="390"/>
            <ac:spMk id="16" creationId="{BBBEB72A-853A-47CA-8CA9-62FF9A33CC65}"/>
          </ac:spMkLst>
        </pc:spChg>
        <pc:picChg chg="mod">
          <ac:chgData name="Sarah Duffy" userId="ca92ddb4-4620-4127-97b1-8232d187080b" providerId="ADAL" clId="{08F6038E-8AF8-410C-8D24-8C82A6D9EB1D}" dt="2024-02-21T10:08:09.674" v="129" actId="1076"/>
          <ac:picMkLst>
            <pc:docMk/>
            <pc:sldMk cId="2012421247" sldId="390"/>
            <ac:picMk id="7" creationId="{6ACA038C-C87C-45F8-B7D3-554787898891}"/>
          </ac:picMkLst>
        </pc:picChg>
        <pc:picChg chg="mod">
          <ac:chgData name="Sarah Duffy" userId="ca92ddb4-4620-4127-97b1-8232d187080b" providerId="ADAL" clId="{08F6038E-8AF8-410C-8D24-8C82A6D9EB1D}" dt="2024-02-21T10:08:36.298" v="137" actId="1076"/>
          <ac:picMkLst>
            <pc:docMk/>
            <pc:sldMk cId="2012421247" sldId="390"/>
            <ac:picMk id="8" creationId="{87CBDAAA-258A-024F-A2C5-861D834EE68B}"/>
          </ac:picMkLst>
        </pc:picChg>
      </pc:sldChg>
      <pc:sldChg chg="modSp">
        <pc:chgData name="Sarah Duffy" userId="ca92ddb4-4620-4127-97b1-8232d187080b" providerId="ADAL" clId="{08F6038E-8AF8-410C-8D24-8C82A6D9EB1D}" dt="2024-02-21T09:26:45.690" v="49"/>
        <pc:sldMkLst>
          <pc:docMk/>
          <pc:sldMk cId="2046070462" sldId="393"/>
        </pc:sldMkLst>
        <pc:spChg chg="mod">
          <ac:chgData name="Sarah Duffy" userId="ca92ddb4-4620-4127-97b1-8232d187080b" providerId="ADAL" clId="{08F6038E-8AF8-410C-8D24-8C82A6D9EB1D}" dt="2024-02-21T09:26:45.690" v="49"/>
          <ac:spMkLst>
            <pc:docMk/>
            <pc:sldMk cId="2046070462" sldId="393"/>
            <ac:spMk id="2" creationId="{4CE8B3FC-6446-4FA6-B1DE-69B8342F8A7F}"/>
          </ac:spMkLst>
        </pc:spChg>
        <pc:spChg chg="mod">
          <ac:chgData name="Sarah Duffy" userId="ca92ddb4-4620-4127-97b1-8232d187080b" providerId="ADAL" clId="{08F6038E-8AF8-410C-8D24-8C82A6D9EB1D}" dt="2024-02-21T09:26:45.690" v="49"/>
          <ac:spMkLst>
            <pc:docMk/>
            <pc:sldMk cId="2046070462" sldId="393"/>
            <ac:spMk id="4" creationId="{565BEB78-E4DE-4E91-B104-8400E1E1F2F3}"/>
          </ac:spMkLst>
        </pc:spChg>
        <pc:picChg chg="mod">
          <ac:chgData name="Sarah Duffy" userId="ca92ddb4-4620-4127-97b1-8232d187080b" providerId="ADAL" clId="{08F6038E-8AF8-410C-8D24-8C82A6D9EB1D}" dt="2024-02-21T09:26:45.690" v="49"/>
          <ac:picMkLst>
            <pc:docMk/>
            <pc:sldMk cId="2046070462" sldId="393"/>
            <ac:picMk id="6" creationId="{3E0742AA-8CFA-4631-B72F-D3DD275A2A42}"/>
          </ac:picMkLst>
        </pc:picChg>
      </pc:sldChg>
      <pc:sldChg chg="modSp mod">
        <pc:chgData name="Sarah Duffy" userId="ca92ddb4-4620-4127-97b1-8232d187080b" providerId="ADAL" clId="{08F6038E-8AF8-410C-8D24-8C82A6D9EB1D}" dt="2024-02-21T09:52:40.493" v="112" actId="1076"/>
        <pc:sldMkLst>
          <pc:docMk/>
          <pc:sldMk cId="333947499" sldId="394"/>
        </pc:sldMkLst>
        <pc:spChg chg="mod">
          <ac:chgData name="Sarah Duffy" userId="ca92ddb4-4620-4127-97b1-8232d187080b" providerId="ADAL" clId="{08F6038E-8AF8-410C-8D24-8C82A6D9EB1D}" dt="2024-02-21T09:52:40.493" v="112" actId="1076"/>
          <ac:spMkLst>
            <pc:docMk/>
            <pc:sldMk cId="333947499" sldId="394"/>
            <ac:spMk id="2" creationId="{182B2140-CF19-43B5-A203-3336E971EA8E}"/>
          </ac:spMkLst>
        </pc:spChg>
        <pc:picChg chg="mod">
          <ac:chgData name="Sarah Duffy" userId="ca92ddb4-4620-4127-97b1-8232d187080b" providerId="ADAL" clId="{08F6038E-8AF8-410C-8D24-8C82A6D9EB1D}" dt="2024-02-21T09:52:35.145" v="111" actId="1076"/>
          <ac:picMkLst>
            <pc:docMk/>
            <pc:sldMk cId="333947499" sldId="394"/>
            <ac:picMk id="5" creationId="{328CCFE1-775F-4C7B-98CC-E8D9F9AD1820}"/>
          </ac:picMkLst>
        </pc:picChg>
      </pc:sldChg>
      <pc:sldChg chg="modSp mod modNotes">
        <pc:chgData name="Sarah Duffy" userId="ca92ddb4-4620-4127-97b1-8232d187080b" providerId="ADAL" clId="{08F6038E-8AF8-410C-8D24-8C82A6D9EB1D}" dt="2024-02-21T09:31:01.465" v="95" actId="1076"/>
        <pc:sldMkLst>
          <pc:docMk/>
          <pc:sldMk cId="2290875846" sldId="396"/>
        </pc:sldMkLst>
        <pc:spChg chg="mod">
          <ac:chgData name="Sarah Duffy" userId="ca92ddb4-4620-4127-97b1-8232d187080b" providerId="ADAL" clId="{08F6038E-8AF8-410C-8D24-8C82A6D9EB1D}" dt="2024-02-21T09:30:45.227" v="89" actId="1076"/>
          <ac:spMkLst>
            <pc:docMk/>
            <pc:sldMk cId="2290875846" sldId="396"/>
            <ac:spMk id="2" creationId="{AA448232-51EE-43B4-AE9C-0B3F64B78EA0}"/>
          </ac:spMkLst>
        </pc:spChg>
        <pc:spChg chg="mod">
          <ac:chgData name="Sarah Duffy" userId="ca92ddb4-4620-4127-97b1-8232d187080b" providerId="ADAL" clId="{08F6038E-8AF8-410C-8D24-8C82A6D9EB1D}" dt="2024-02-21T09:31:01.465" v="95" actId="1076"/>
          <ac:spMkLst>
            <pc:docMk/>
            <pc:sldMk cId="2290875846" sldId="396"/>
            <ac:spMk id="7" creationId="{065A3C77-E194-2D20-EEDD-165A3291DC1B}"/>
          </ac:spMkLst>
        </pc:spChg>
        <pc:spChg chg="mod">
          <ac:chgData name="Sarah Duffy" userId="ca92ddb4-4620-4127-97b1-8232d187080b" providerId="ADAL" clId="{08F6038E-8AF8-410C-8D24-8C82A6D9EB1D}" dt="2024-02-21T09:30:58.677" v="94" actId="1076"/>
          <ac:spMkLst>
            <pc:docMk/>
            <pc:sldMk cId="2290875846" sldId="396"/>
            <ac:spMk id="8" creationId="{5992384F-22BD-1F6F-329F-B9ECC7A0575E}"/>
          </ac:spMkLst>
        </pc:spChg>
        <pc:picChg chg="mod">
          <ac:chgData name="Sarah Duffy" userId="ca92ddb4-4620-4127-97b1-8232d187080b" providerId="ADAL" clId="{08F6038E-8AF8-410C-8D24-8C82A6D9EB1D}" dt="2024-02-21T09:30:40.790" v="88" actId="1076"/>
          <ac:picMkLst>
            <pc:docMk/>
            <pc:sldMk cId="2290875846" sldId="396"/>
            <ac:picMk id="5" creationId="{328CCFE1-775F-4C7B-98CC-E8D9F9AD1820}"/>
          </ac:picMkLst>
        </pc:picChg>
      </pc:sldChg>
      <pc:sldChg chg="modSp mod">
        <pc:chgData name="Sarah Duffy" userId="ca92ddb4-4620-4127-97b1-8232d187080b" providerId="ADAL" clId="{08F6038E-8AF8-410C-8D24-8C82A6D9EB1D}" dt="2024-02-21T09:29:41.581" v="77" actId="1076"/>
        <pc:sldMkLst>
          <pc:docMk/>
          <pc:sldMk cId="1982225505" sldId="397"/>
        </pc:sldMkLst>
        <pc:spChg chg="mod">
          <ac:chgData name="Sarah Duffy" userId="ca92ddb4-4620-4127-97b1-8232d187080b" providerId="ADAL" clId="{08F6038E-8AF8-410C-8D24-8C82A6D9EB1D}" dt="2024-02-21T09:29:41.581" v="77" actId="1076"/>
          <ac:spMkLst>
            <pc:docMk/>
            <pc:sldMk cId="1982225505" sldId="397"/>
            <ac:spMk id="2" creationId="{7F68808A-340C-467E-A3EB-A9A853C7000C}"/>
          </ac:spMkLst>
        </pc:spChg>
        <pc:picChg chg="mod">
          <ac:chgData name="Sarah Duffy" userId="ca92ddb4-4620-4127-97b1-8232d187080b" providerId="ADAL" clId="{08F6038E-8AF8-410C-8D24-8C82A6D9EB1D}" dt="2024-02-21T09:29:35.520" v="76" actId="1076"/>
          <ac:picMkLst>
            <pc:docMk/>
            <pc:sldMk cId="1982225505" sldId="397"/>
            <ac:picMk id="6" creationId="{851C8BF8-A9A8-4484-8A46-65630EE927C3}"/>
          </ac:picMkLst>
        </pc:picChg>
      </pc:sldChg>
      <pc:sldChg chg="modSp mod">
        <pc:chgData name="Sarah Duffy" userId="ca92ddb4-4620-4127-97b1-8232d187080b" providerId="ADAL" clId="{08F6038E-8AF8-410C-8D24-8C82A6D9EB1D}" dt="2024-02-21T09:30:33.021" v="87" actId="1076"/>
        <pc:sldMkLst>
          <pc:docMk/>
          <pc:sldMk cId="3469764689" sldId="401"/>
        </pc:sldMkLst>
        <pc:spChg chg="mod">
          <ac:chgData name="Sarah Duffy" userId="ca92ddb4-4620-4127-97b1-8232d187080b" providerId="ADAL" clId="{08F6038E-8AF8-410C-8D24-8C82A6D9EB1D}" dt="2024-02-21T09:30:29.383" v="86" actId="1076"/>
          <ac:spMkLst>
            <pc:docMk/>
            <pc:sldMk cId="3469764689" sldId="401"/>
            <ac:spMk id="2" creationId="{A815B126-C62D-4CEA-8303-D8C381CD2E7E}"/>
          </ac:spMkLst>
        </pc:spChg>
        <pc:spChg chg="mod">
          <ac:chgData name="Sarah Duffy" userId="ca92ddb4-4620-4127-97b1-8232d187080b" providerId="ADAL" clId="{08F6038E-8AF8-410C-8D24-8C82A6D9EB1D}" dt="2024-02-21T09:30:33.021" v="87" actId="1076"/>
          <ac:spMkLst>
            <pc:docMk/>
            <pc:sldMk cId="3469764689" sldId="401"/>
            <ac:spMk id="4" creationId="{565BEB78-E4DE-4E91-B104-8400E1E1F2F3}"/>
          </ac:spMkLst>
        </pc:spChg>
        <pc:picChg chg="mod">
          <ac:chgData name="Sarah Duffy" userId="ca92ddb4-4620-4127-97b1-8232d187080b" providerId="ADAL" clId="{08F6038E-8AF8-410C-8D24-8C82A6D9EB1D}" dt="2024-02-21T09:30:24.969" v="85" actId="1076"/>
          <ac:picMkLst>
            <pc:docMk/>
            <pc:sldMk cId="3469764689" sldId="401"/>
            <ac:picMk id="6" creationId="{3E0742AA-8CFA-4631-B72F-D3DD275A2A42}"/>
          </ac:picMkLst>
        </pc:picChg>
      </pc:sldChg>
      <pc:sldChg chg="modSp mod modNotes">
        <pc:chgData name="Sarah Duffy" userId="ca92ddb4-4620-4127-97b1-8232d187080b" providerId="ADAL" clId="{08F6038E-8AF8-410C-8D24-8C82A6D9EB1D}" dt="2024-02-21T09:51:31.494" v="98" actId="1076"/>
        <pc:sldMkLst>
          <pc:docMk/>
          <pc:sldMk cId="4172984211" sldId="402"/>
        </pc:sldMkLst>
        <pc:spChg chg="mod">
          <ac:chgData name="Sarah Duffy" userId="ca92ddb4-4620-4127-97b1-8232d187080b" providerId="ADAL" clId="{08F6038E-8AF8-410C-8D24-8C82A6D9EB1D}" dt="2024-02-21T09:51:31.494" v="98" actId="1076"/>
          <ac:spMkLst>
            <pc:docMk/>
            <pc:sldMk cId="4172984211" sldId="402"/>
            <ac:spMk id="2" creationId="{FF0D02D5-6BA8-442E-BDEB-AAAA9CEB8A3E}"/>
          </ac:spMkLst>
        </pc:spChg>
        <pc:spChg chg="mod">
          <ac:chgData name="Sarah Duffy" userId="ca92ddb4-4620-4127-97b1-8232d187080b" providerId="ADAL" clId="{08F6038E-8AF8-410C-8D24-8C82A6D9EB1D}" dt="2024-02-21T09:26:45.690" v="49"/>
          <ac:spMkLst>
            <pc:docMk/>
            <pc:sldMk cId="4172984211" sldId="402"/>
            <ac:spMk id="5" creationId="{F944599D-3EE7-6C90-F350-CF0B4691D523}"/>
          </ac:spMkLst>
        </pc:spChg>
        <pc:picChg chg="mod">
          <ac:chgData name="Sarah Duffy" userId="ca92ddb4-4620-4127-97b1-8232d187080b" providerId="ADAL" clId="{08F6038E-8AF8-410C-8D24-8C82A6D9EB1D}" dt="2024-02-21T09:51:27.188" v="97" actId="1076"/>
          <ac:picMkLst>
            <pc:docMk/>
            <pc:sldMk cId="4172984211" sldId="402"/>
            <ac:picMk id="4" creationId="{53F79913-A6A1-489C-8620-BB7EDAE16CBD}"/>
          </ac:picMkLst>
        </pc:picChg>
      </pc:sldChg>
      <pc:sldChg chg="modSp mod">
        <pc:chgData name="Sarah Duffy" userId="ca92ddb4-4620-4127-97b1-8232d187080b" providerId="ADAL" clId="{08F6038E-8AF8-410C-8D24-8C82A6D9EB1D}" dt="2024-02-21T09:30:09.921" v="82" actId="1076"/>
        <pc:sldMkLst>
          <pc:docMk/>
          <pc:sldMk cId="4067878483" sldId="403"/>
        </pc:sldMkLst>
        <pc:spChg chg="mod">
          <ac:chgData name="Sarah Duffy" userId="ca92ddb4-4620-4127-97b1-8232d187080b" providerId="ADAL" clId="{08F6038E-8AF8-410C-8D24-8C82A6D9EB1D}" dt="2024-02-21T09:30:09.921" v="82" actId="1076"/>
          <ac:spMkLst>
            <pc:docMk/>
            <pc:sldMk cId="4067878483" sldId="403"/>
            <ac:spMk id="2" creationId="{FEF9ECC1-6677-49BD-A8D3-4EBD7006FB07}"/>
          </ac:spMkLst>
        </pc:spChg>
        <pc:spChg chg="mod">
          <ac:chgData name="Sarah Duffy" userId="ca92ddb4-4620-4127-97b1-8232d187080b" providerId="ADAL" clId="{08F6038E-8AF8-410C-8D24-8C82A6D9EB1D}" dt="2024-02-21T09:26:45.690" v="49"/>
          <ac:spMkLst>
            <pc:docMk/>
            <pc:sldMk cId="4067878483" sldId="403"/>
            <ac:spMk id="3" creationId="{26A12742-8E91-48A0-ABC5-C219A83F8CE4}"/>
          </ac:spMkLst>
        </pc:spChg>
        <pc:picChg chg="mod">
          <ac:chgData name="Sarah Duffy" userId="ca92ddb4-4620-4127-97b1-8232d187080b" providerId="ADAL" clId="{08F6038E-8AF8-410C-8D24-8C82A6D9EB1D}" dt="2024-02-21T09:30:06.754" v="81" actId="1076"/>
          <ac:picMkLst>
            <pc:docMk/>
            <pc:sldMk cId="4067878483" sldId="403"/>
            <ac:picMk id="4" creationId="{E75CD2C5-F335-4FD7-B59C-B72CE68D6F61}"/>
          </ac:picMkLst>
        </pc:picChg>
      </pc:sldChg>
      <pc:sldChg chg="modSp mod modNotes">
        <pc:chgData name="Sarah Duffy" userId="ca92ddb4-4620-4127-97b1-8232d187080b" providerId="ADAL" clId="{08F6038E-8AF8-410C-8D24-8C82A6D9EB1D}" dt="2024-02-21T09:31:11.203" v="96" actId="1076"/>
        <pc:sldMkLst>
          <pc:docMk/>
          <pc:sldMk cId="2500157758" sldId="405"/>
        </pc:sldMkLst>
        <pc:spChg chg="mod">
          <ac:chgData name="Sarah Duffy" userId="ca92ddb4-4620-4127-97b1-8232d187080b" providerId="ADAL" clId="{08F6038E-8AF8-410C-8D24-8C82A6D9EB1D}" dt="2024-02-21T09:26:45.690" v="49"/>
          <ac:spMkLst>
            <pc:docMk/>
            <pc:sldMk cId="2500157758" sldId="405"/>
            <ac:spMk id="2" creationId="{D7F04722-43D0-44BD-88C2-0B04A2E7F7F8}"/>
          </ac:spMkLst>
        </pc:spChg>
        <pc:picChg chg="mod">
          <ac:chgData name="Sarah Duffy" userId="ca92ddb4-4620-4127-97b1-8232d187080b" providerId="ADAL" clId="{08F6038E-8AF8-410C-8D24-8C82A6D9EB1D}" dt="2024-02-21T09:31:11.203" v="96" actId="1076"/>
          <ac:picMkLst>
            <pc:docMk/>
            <pc:sldMk cId="2500157758" sldId="405"/>
            <ac:picMk id="4" creationId="{F5125200-CFBB-4223-A48D-644AFE85A33C}"/>
          </ac:picMkLst>
        </pc:picChg>
      </pc:sldChg>
      <pc:sldChg chg="modSp mod">
        <pc:chgData name="Sarah Duffy" userId="ca92ddb4-4620-4127-97b1-8232d187080b" providerId="ADAL" clId="{08F6038E-8AF8-410C-8D24-8C82A6D9EB1D}" dt="2024-02-21T09:51:41.998" v="100" actId="1076"/>
        <pc:sldMkLst>
          <pc:docMk/>
          <pc:sldMk cId="2315016348" sldId="408"/>
        </pc:sldMkLst>
        <pc:spChg chg="mod">
          <ac:chgData name="Sarah Duffy" userId="ca92ddb4-4620-4127-97b1-8232d187080b" providerId="ADAL" clId="{08F6038E-8AF8-410C-8D24-8C82A6D9EB1D}" dt="2024-02-21T09:51:41.998" v="100" actId="1076"/>
          <ac:spMkLst>
            <pc:docMk/>
            <pc:sldMk cId="2315016348" sldId="408"/>
            <ac:spMk id="2" creationId="{971FD156-110D-489E-8A10-E9F75DFA3C05}"/>
          </ac:spMkLst>
        </pc:spChg>
        <pc:picChg chg="mod">
          <ac:chgData name="Sarah Duffy" userId="ca92ddb4-4620-4127-97b1-8232d187080b" providerId="ADAL" clId="{08F6038E-8AF8-410C-8D24-8C82A6D9EB1D}" dt="2024-02-21T09:51:37.905" v="99" actId="1076"/>
          <ac:picMkLst>
            <pc:docMk/>
            <pc:sldMk cId="2315016348" sldId="408"/>
            <ac:picMk id="6" creationId="{6012C7D4-AA30-4722-A7DA-4D635AF87741}"/>
          </ac:picMkLst>
        </pc:picChg>
      </pc:sldChg>
      <pc:sldChg chg="modSp del mod modNotes">
        <pc:chgData name="Sarah Duffy" userId="ca92ddb4-4620-4127-97b1-8232d187080b" providerId="ADAL" clId="{08F6038E-8AF8-410C-8D24-8C82A6D9EB1D}" dt="2024-02-21T09:53:00.888" v="115" actId="2696"/>
        <pc:sldMkLst>
          <pc:docMk/>
          <pc:sldMk cId="2673506497" sldId="417"/>
        </pc:sldMkLst>
        <pc:spChg chg="mod">
          <ac:chgData name="Sarah Duffy" userId="ca92ddb4-4620-4127-97b1-8232d187080b" providerId="ADAL" clId="{08F6038E-8AF8-410C-8D24-8C82A6D9EB1D}" dt="2024-02-21T09:26:45.690" v="49"/>
          <ac:spMkLst>
            <pc:docMk/>
            <pc:sldMk cId="2673506497" sldId="417"/>
            <ac:spMk id="2" creationId="{F109E47E-D56E-477B-87F6-77D95411098D}"/>
          </ac:spMkLst>
        </pc:spChg>
        <pc:picChg chg="mod">
          <ac:chgData name="Sarah Duffy" userId="ca92ddb4-4620-4127-97b1-8232d187080b" providerId="ADAL" clId="{08F6038E-8AF8-410C-8D24-8C82A6D9EB1D}" dt="2024-02-21T09:26:45.690" v="49"/>
          <ac:picMkLst>
            <pc:docMk/>
            <pc:sldMk cId="2673506497" sldId="417"/>
            <ac:picMk id="4" creationId="{EA45CA91-D01E-4339-B266-09032CEBA882}"/>
          </ac:picMkLst>
        </pc:picChg>
      </pc:sldChg>
      <pc:sldChg chg="addSp delSp modSp mod">
        <pc:chgData name="Sarah Duffy" userId="ca92ddb4-4620-4127-97b1-8232d187080b" providerId="ADAL" clId="{08F6038E-8AF8-410C-8D24-8C82A6D9EB1D}" dt="2024-02-21T10:09:29.632" v="149" actId="478"/>
        <pc:sldMkLst>
          <pc:docMk/>
          <pc:sldMk cId="4080690694" sldId="418"/>
        </pc:sldMkLst>
        <pc:spChg chg="del mod">
          <ac:chgData name="Sarah Duffy" userId="ca92ddb4-4620-4127-97b1-8232d187080b" providerId="ADAL" clId="{08F6038E-8AF8-410C-8D24-8C82A6D9EB1D}" dt="2024-02-21T10:09:26.662" v="148" actId="478"/>
          <ac:spMkLst>
            <pc:docMk/>
            <pc:sldMk cId="4080690694" sldId="418"/>
            <ac:spMk id="4" creationId="{BC493EBA-4282-C942-80B3-15C856B39AD4}"/>
          </ac:spMkLst>
        </pc:spChg>
        <pc:spChg chg="add del mod">
          <ac:chgData name="Sarah Duffy" userId="ca92ddb4-4620-4127-97b1-8232d187080b" providerId="ADAL" clId="{08F6038E-8AF8-410C-8D24-8C82A6D9EB1D}" dt="2024-02-21T10:09:29.632" v="149" actId="478"/>
          <ac:spMkLst>
            <pc:docMk/>
            <pc:sldMk cId="4080690694" sldId="418"/>
            <ac:spMk id="6" creationId="{3FA186AC-98F3-393F-876B-34923D609D27}"/>
          </ac:spMkLst>
        </pc:spChg>
        <pc:graphicFrameChg chg="mod modGraphic">
          <ac:chgData name="Sarah Duffy" userId="ca92ddb4-4620-4127-97b1-8232d187080b" providerId="ADAL" clId="{08F6038E-8AF8-410C-8D24-8C82A6D9EB1D}" dt="2024-02-21T09:26:45.690" v="49"/>
          <ac:graphicFrameMkLst>
            <pc:docMk/>
            <pc:sldMk cId="4080690694" sldId="418"/>
            <ac:graphicFrameMk id="3" creationId="{D3598B0E-F150-5847-BD11-5C2C97280A2F}"/>
          </ac:graphicFrameMkLst>
        </pc:graphicFrameChg>
        <pc:picChg chg="mod">
          <ac:chgData name="Sarah Duffy" userId="ca92ddb4-4620-4127-97b1-8232d187080b" providerId="ADAL" clId="{08F6038E-8AF8-410C-8D24-8C82A6D9EB1D}" dt="2024-02-21T10:09:22.463" v="147" actId="1076"/>
          <ac:picMkLst>
            <pc:docMk/>
            <pc:sldMk cId="4080690694" sldId="418"/>
            <ac:picMk id="5" creationId="{5609F62F-714B-2F47-8DE4-ACDE22EFE0C1}"/>
          </ac:picMkLst>
        </pc:picChg>
      </pc:sldChg>
      <pc:sldChg chg="modSp mod modNotes">
        <pc:chgData name="Sarah Duffy" userId="ca92ddb4-4620-4127-97b1-8232d187080b" providerId="ADAL" clId="{08F6038E-8AF8-410C-8D24-8C82A6D9EB1D}" dt="2024-02-21T09:29:58.910" v="80" actId="1076"/>
        <pc:sldMkLst>
          <pc:docMk/>
          <pc:sldMk cId="4041628941" sldId="419"/>
        </pc:sldMkLst>
        <pc:spChg chg="mod">
          <ac:chgData name="Sarah Duffy" userId="ca92ddb4-4620-4127-97b1-8232d187080b" providerId="ADAL" clId="{08F6038E-8AF8-410C-8D24-8C82A6D9EB1D}" dt="2024-02-21T09:29:54.910" v="79" actId="1076"/>
          <ac:spMkLst>
            <pc:docMk/>
            <pc:sldMk cId="4041628941" sldId="419"/>
            <ac:spMk id="2" creationId="{D76D75F9-1E1D-13A6-D189-0C369C6529F0}"/>
          </ac:spMkLst>
        </pc:spChg>
        <pc:spChg chg="mod">
          <ac:chgData name="Sarah Duffy" userId="ca92ddb4-4620-4127-97b1-8232d187080b" providerId="ADAL" clId="{08F6038E-8AF8-410C-8D24-8C82A6D9EB1D}" dt="2024-02-21T09:29:58.910" v="80" actId="1076"/>
          <ac:spMkLst>
            <pc:docMk/>
            <pc:sldMk cId="4041628941" sldId="419"/>
            <ac:spMk id="3" creationId="{3F848DC6-191E-93D9-E6D8-3BF08284DD92}"/>
          </ac:spMkLst>
        </pc:spChg>
        <pc:spChg chg="mod">
          <ac:chgData name="Sarah Duffy" userId="ca92ddb4-4620-4127-97b1-8232d187080b" providerId="ADAL" clId="{08F6038E-8AF8-410C-8D24-8C82A6D9EB1D}" dt="2024-02-21T09:26:45.690" v="49"/>
          <ac:spMkLst>
            <pc:docMk/>
            <pc:sldMk cId="4041628941" sldId="419"/>
            <ac:spMk id="4" creationId="{0FE5D6C1-475D-5E71-AC19-4DD443CE2121}"/>
          </ac:spMkLst>
        </pc:spChg>
        <pc:picChg chg="mod">
          <ac:chgData name="Sarah Duffy" userId="ca92ddb4-4620-4127-97b1-8232d187080b" providerId="ADAL" clId="{08F6038E-8AF8-410C-8D24-8C82A6D9EB1D}" dt="2024-02-21T09:29:50.446" v="78" actId="1076"/>
          <ac:picMkLst>
            <pc:docMk/>
            <pc:sldMk cId="4041628941" sldId="419"/>
            <ac:picMk id="6" creationId="{5125DDBA-BCCD-28F2-C9AC-AB1FFD0FF10C}"/>
          </ac:picMkLst>
        </pc:picChg>
      </pc:sldChg>
      <pc:sldChg chg="modSp mod">
        <pc:chgData name="Sarah Duffy" userId="ca92ddb4-4620-4127-97b1-8232d187080b" providerId="ADAL" clId="{08F6038E-8AF8-410C-8D24-8C82A6D9EB1D}" dt="2024-02-21T09:30:19.715" v="84" actId="1076"/>
        <pc:sldMkLst>
          <pc:docMk/>
          <pc:sldMk cId="3605301259" sldId="420"/>
        </pc:sldMkLst>
        <pc:spChg chg="mod">
          <ac:chgData name="Sarah Duffy" userId="ca92ddb4-4620-4127-97b1-8232d187080b" providerId="ADAL" clId="{08F6038E-8AF8-410C-8D24-8C82A6D9EB1D}" dt="2024-02-21T09:30:19.715" v="84" actId="1076"/>
          <ac:spMkLst>
            <pc:docMk/>
            <pc:sldMk cId="3605301259" sldId="420"/>
            <ac:spMk id="2" creationId="{BBA39BA6-E221-BC0C-EF3D-47A54AC3B5DE}"/>
          </ac:spMkLst>
        </pc:spChg>
        <pc:spChg chg="mod">
          <ac:chgData name="Sarah Duffy" userId="ca92ddb4-4620-4127-97b1-8232d187080b" providerId="ADAL" clId="{08F6038E-8AF8-410C-8D24-8C82A6D9EB1D}" dt="2024-02-21T09:26:45.690" v="49"/>
          <ac:spMkLst>
            <pc:docMk/>
            <pc:sldMk cId="3605301259" sldId="420"/>
            <ac:spMk id="3" creationId="{15C8C818-8F06-66A8-CD0A-536159C4DD64}"/>
          </ac:spMkLst>
        </pc:spChg>
        <pc:spChg chg="mod">
          <ac:chgData name="Sarah Duffy" userId="ca92ddb4-4620-4127-97b1-8232d187080b" providerId="ADAL" clId="{08F6038E-8AF8-410C-8D24-8C82A6D9EB1D}" dt="2024-02-21T09:26:45.690" v="49"/>
          <ac:spMkLst>
            <pc:docMk/>
            <pc:sldMk cId="3605301259" sldId="420"/>
            <ac:spMk id="7" creationId="{1B032963-817E-043E-E08B-22B7D0EB6C76}"/>
          </ac:spMkLst>
        </pc:spChg>
        <pc:picChg chg="mod">
          <ac:chgData name="Sarah Duffy" userId="ca92ddb4-4620-4127-97b1-8232d187080b" providerId="ADAL" clId="{08F6038E-8AF8-410C-8D24-8C82A6D9EB1D}" dt="2024-02-21T09:30:16.150" v="83" actId="1076"/>
          <ac:picMkLst>
            <pc:docMk/>
            <pc:sldMk cId="3605301259" sldId="420"/>
            <ac:picMk id="4" creationId="{2EEDCBDC-33FD-87CC-EEE6-5F66C5945D73}"/>
          </ac:picMkLst>
        </pc:picChg>
      </pc:sldChg>
      <pc:sldChg chg="modSp mod modNotes">
        <pc:chgData name="Sarah Duffy" userId="ca92ddb4-4620-4127-97b1-8232d187080b" providerId="ADAL" clId="{08F6038E-8AF8-410C-8D24-8C82A6D9EB1D}" dt="2024-02-21T09:51:51.859" v="102" actId="1076"/>
        <pc:sldMkLst>
          <pc:docMk/>
          <pc:sldMk cId="1005871531" sldId="421"/>
        </pc:sldMkLst>
        <pc:spChg chg="mod">
          <ac:chgData name="Sarah Duffy" userId="ca92ddb4-4620-4127-97b1-8232d187080b" providerId="ADAL" clId="{08F6038E-8AF8-410C-8D24-8C82A6D9EB1D}" dt="2024-02-21T09:51:51.859" v="102" actId="1076"/>
          <ac:spMkLst>
            <pc:docMk/>
            <pc:sldMk cId="1005871531" sldId="421"/>
            <ac:spMk id="2" creationId="{154C3FA1-3D16-AC6E-3C15-9D50F9A681E5}"/>
          </ac:spMkLst>
        </pc:spChg>
        <pc:spChg chg="mod">
          <ac:chgData name="Sarah Duffy" userId="ca92ddb4-4620-4127-97b1-8232d187080b" providerId="ADAL" clId="{08F6038E-8AF8-410C-8D24-8C82A6D9EB1D}" dt="2024-02-21T09:26:45.690" v="49"/>
          <ac:spMkLst>
            <pc:docMk/>
            <pc:sldMk cId="1005871531" sldId="421"/>
            <ac:spMk id="4" creationId="{5E1EEB32-5309-1209-DB4C-FC8C8629483D}"/>
          </ac:spMkLst>
        </pc:spChg>
        <pc:picChg chg="mod">
          <ac:chgData name="Sarah Duffy" userId="ca92ddb4-4620-4127-97b1-8232d187080b" providerId="ADAL" clId="{08F6038E-8AF8-410C-8D24-8C82A6D9EB1D}" dt="2024-02-21T09:51:46.143" v="101" actId="1076"/>
          <ac:picMkLst>
            <pc:docMk/>
            <pc:sldMk cId="1005871531" sldId="421"/>
            <ac:picMk id="6" creationId="{537213CB-B005-DF5F-6036-4EC1963237D1}"/>
          </ac:picMkLst>
        </pc:picChg>
      </pc:sldChg>
      <pc:sldChg chg="modSp mod modNotes">
        <pc:chgData name="Sarah Duffy" userId="ca92ddb4-4620-4127-97b1-8232d187080b" providerId="ADAL" clId="{08F6038E-8AF8-410C-8D24-8C82A6D9EB1D}" dt="2024-02-21T09:52:29.323" v="110" actId="1076"/>
        <pc:sldMkLst>
          <pc:docMk/>
          <pc:sldMk cId="3898518691" sldId="422"/>
        </pc:sldMkLst>
        <pc:spChg chg="mod">
          <ac:chgData name="Sarah Duffy" userId="ca92ddb4-4620-4127-97b1-8232d187080b" providerId="ADAL" clId="{08F6038E-8AF8-410C-8D24-8C82A6D9EB1D}" dt="2024-02-21T09:52:24.677" v="109" actId="1076"/>
          <ac:spMkLst>
            <pc:docMk/>
            <pc:sldMk cId="3898518691" sldId="422"/>
            <ac:spMk id="2" creationId="{CC877318-6D93-6819-1ACE-57D808207D31}"/>
          </ac:spMkLst>
        </pc:spChg>
        <pc:spChg chg="mod">
          <ac:chgData name="Sarah Duffy" userId="ca92ddb4-4620-4127-97b1-8232d187080b" providerId="ADAL" clId="{08F6038E-8AF8-410C-8D24-8C82A6D9EB1D}" dt="2024-02-21T09:26:45.690" v="49"/>
          <ac:spMkLst>
            <pc:docMk/>
            <pc:sldMk cId="3898518691" sldId="422"/>
            <ac:spMk id="4" creationId="{BBBE87ED-680F-8E23-A1C5-25DD35800AAB}"/>
          </ac:spMkLst>
        </pc:spChg>
        <pc:spChg chg="mod">
          <ac:chgData name="Sarah Duffy" userId="ca92ddb4-4620-4127-97b1-8232d187080b" providerId="ADAL" clId="{08F6038E-8AF8-410C-8D24-8C82A6D9EB1D}" dt="2024-02-21T09:52:29.323" v="110" actId="1076"/>
          <ac:spMkLst>
            <pc:docMk/>
            <pc:sldMk cId="3898518691" sldId="422"/>
            <ac:spMk id="5" creationId="{FB1C38D3-4296-215C-3DE5-C3A431EEAB9C}"/>
          </ac:spMkLst>
        </pc:spChg>
        <pc:picChg chg="mod">
          <ac:chgData name="Sarah Duffy" userId="ca92ddb4-4620-4127-97b1-8232d187080b" providerId="ADAL" clId="{08F6038E-8AF8-410C-8D24-8C82A6D9EB1D}" dt="2024-02-21T09:52:19.346" v="108" actId="1076"/>
          <ac:picMkLst>
            <pc:docMk/>
            <pc:sldMk cId="3898518691" sldId="422"/>
            <ac:picMk id="6" creationId="{102251EB-A376-7DA9-B9BE-ECDD25CBF3E2}"/>
          </ac:picMkLst>
        </pc:picChg>
      </pc:sldChg>
      <pc:sldChg chg="modSp mod modNotes modNotesTx">
        <pc:chgData name="Sarah Duffy" userId="ca92ddb4-4620-4127-97b1-8232d187080b" providerId="ADAL" clId="{08F6038E-8AF8-410C-8D24-8C82A6D9EB1D}" dt="2024-02-21T09:52:51.611" v="114" actId="1076"/>
        <pc:sldMkLst>
          <pc:docMk/>
          <pc:sldMk cId="3714235019" sldId="423"/>
        </pc:sldMkLst>
        <pc:spChg chg="mod">
          <ac:chgData name="Sarah Duffy" userId="ca92ddb4-4620-4127-97b1-8232d187080b" providerId="ADAL" clId="{08F6038E-8AF8-410C-8D24-8C82A6D9EB1D}" dt="2024-02-21T09:52:51.611" v="114" actId="1076"/>
          <ac:spMkLst>
            <pc:docMk/>
            <pc:sldMk cId="3714235019" sldId="423"/>
            <ac:spMk id="2" creationId="{0E2877B6-7C84-55B4-7B7E-F476D11B75A2}"/>
          </ac:spMkLst>
        </pc:spChg>
        <pc:spChg chg="mod">
          <ac:chgData name="Sarah Duffy" userId="ca92ddb4-4620-4127-97b1-8232d187080b" providerId="ADAL" clId="{08F6038E-8AF8-410C-8D24-8C82A6D9EB1D}" dt="2024-02-21T09:26:45.690" v="49"/>
          <ac:spMkLst>
            <pc:docMk/>
            <pc:sldMk cId="3714235019" sldId="423"/>
            <ac:spMk id="3" creationId="{13F59859-A6F5-7F89-5829-CFDDA1F46677}"/>
          </ac:spMkLst>
        </pc:spChg>
        <pc:picChg chg="mod">
          <ac:chgData name="Sarah Duffy" userId="ca92ddb4-4620-4127-97b1-8232d187080b" providerId="ADAL" clId="{08F6038E-8AF8-410C-8D24-8C82A6D9EB1D}" dt="2024-02-21T09:52:45.786" v="113" actId="1076"/>
          <ac:picMkLst>
            <pc:docMk/>
            <pc:sldMk cId="3714235019" sldId="423"/>
            <ac:picMk id="5" creationId="{24FCC244-7CF6-B3F1-15D8-ED7051625B2A}"/>
          </ac:picMkLst>
        </pc:picChg>
      </pc:sldChg>
      <pc:sldChg chg="modNotesTx">
        <pc:chgData name="Sarah Duffy" userId="ca92ddb4-4620-4127-97b1-8232d187080b" providerId="ADAL" clId="{08F6038E-8AF8-410C-8D24-8C82A6D9EB1D}" dt="2024-02-22T10:27:27.367" v="268" actId="113"/>
        <pc:sldMkLst>
          <pc:docMk/>
          <pc:sldMk cId="0" sldId="424"/>
        </pc:sldMkLst>
      </pc:sldChg>
      <pc:sldMasterChg chg="modSp modSldLayout">
        <pc:chgData name="Sarah Duffy" userId="ca92ddb4-4620-4127-97b1-8232d187080b" providerId="ADAL" clId="{08F6038E-8AF8-410C-8D24-8C82A6D9EB1D}" dt="2024-02-21T09:26:45.690" v="49"/>
        <pc:sldMasterMkLst>
          <pc:docMk/>
          <pc:sldMasterMk cId="848161082" sldId="2147483705"/>
        </pc:sldMasterMkLst>
        <pc:spChg chg="mod">
          <ac:chgData name="Sarah Duffy" userId="ca92ddb4-4620-4127-97b1-8232d187080b" providerId="ADAL" clId="{08F6038E-8AF8-410C-8D24-8C82A6D9EB1D}" dt="2024-02-21T09:26:45.690" v="49"/>
          <ac:spMkLst>
            <pc:docMk/>
            <pc:sldMasterMk cId="848161082" sldId="2147483705"/>
            <ac:spMk id="2"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ac:spMk id="3"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ac:spMk id="4" creationId="{00000000-0000-0000-0000-000000000000}"/>
          </ac:spMkLst>
        </pc:spChg>
        <pc:sldLayoutChg chg="modSp">
          <pc:chgData name="Sarah Duffy" userId="ca92ddb4-4620-4127-97b1-8232d187080b" providerId="ADAL" clId="{08F6038E-8AF8-410C-8D24-8C82A6D9EB1D}" dt="2024-02-21T09:26:45.690" v="49"/>
          <pc:sldLayoutMkLst>
            <pc:docMk/>
            <pc:sldMasterMk cId="848161082" sldId="2147483705"/>
            <pc:sldLayoutMk cId="3069123057" sldId="2147483706"/>
          </pc:sldLayoutMkLst>
          <pc:spChg chg="mod">
            <ac:chgData name="Sarah Duffy" userId="ca92ddb4-4620-4127-97b1-8232d187080b" providerId="ADAL" clId="{08F6038E-8AF8-410C-8D24-8C82A6D9EB1D}" dt="2024-02-21T09:26:45.690" v="49"/>
            <ac:spMkLst>
              <pc:docMk/>
              <pc:sldMasterMk cId="848161082" sldId="2147483705"/>
              <pc:sldLayoutMk cId="3069123057" sldId="2147483706"/>
              <ac:spMk id="2" creationId="{4AA9C6DB-A566-044B-996E-EC130FF2CEB5}"/>
            </ac:spMkLst>
          </pc:spChg>
          <pc:spChg chg="mod">
            <ac:chgData name="Sarah Duffy" userId="ca92ddb4-4620-4127-97b1-8232d187080b" providerId="ADAL" clId="{08F6038E-8AF8-410C-8D24-8C82A6D9EB1D}" dt="2024-02-21T09:26:45.690" v="49"/>
            <ac:spMkLst>
              <pc:docMk/>
              <pc:sldMasterMk cId="848161082" sldId="2147483705"/>
              <pc:sldLayoutMk cId="3069123057" sldId="2147483706"/>
              <ac:spMk id="4" creationId="{CE1F52E7-1747-9E41-B97D-F50FADA4A458}"/>
            </ac:spMkLst>
          </pc:spChg>
          <pc:spChg chg="mod">
            <ac:chgData name="Sarah Duffy" userId="ca92ddb4-4620-4127-97b1-8232d187080b" providerId="ADAL" clId="{08F6038E-8AF8-410C-8D24-8C82A6D9EB1D}" dt="2024-02-21T09:26:45.690" v="49"/>
            <ac:spMkLst>
              <pc:docMk/>
              <pc:sldMasterMk cId="848161082" sldId="2147483705"/>
              <pc:sldLayoutMk cId="3069123057" sldId="2147483706"/>
              <ac:spMk id="11" creationId="{BE8FA57C-B239-A84D-989D-EFBC6BD96206}"/>
            </ac:spMkLst>
          </pc:spChg>
          <pc:spChg chg="mod">
            <ac:chgData name="Sarah Duffy" userId="ca92ddb4-4620-4127-97b1-8232d187080b" providerId="ADAL" clId="{08F6038E-8AF8-410C-8D24-8C82A6D9EB1D}" dt="2024-02-21T09:26:45.690" v="49"/>
            <ac:spMkLst>
              <pc:docMk/>
              <pc:sldMasterMk cId="848161082" sldId="2147483705"/>
              <pc:sldLayoutMk cId="3069123057" sldId="2147483706"/>
              <ac:spMk id="14" creationId="{B42E2006-8473-4941-B46B-BA51C16141EF}"/>
            </ac:spMkLst>
          </pc:spChg>
          <pc:spChg chg="mod">
            <ac:chgData name="Sarah Duffy" userId="ca92ddb4-4620-4127-97b1-8232d187080b" providerId="ADAL" clId="{08F6038E-8AF8-410C-8D24-8C82A6D9EB1D}" dt="2024-02-21T09:26:45.690" v="49"/>
            <ac:spMkLst>
              <pc:docMk/>
              <pc:sldMasterMk cId="848161082" sldId="2147483705"/>
              <pc:sldLayoutMk cId="3069123057" sldId="2147483706"/>
              <ac:spMk id="20" creationId="{C1BC7AA7-98CB-AF44-94A3-89F960D16C0A}"/>
            </ac:spMkLst>
          </pc:spChg>
          <pc:spChg chg="mod">
            <ac:chgData name="Sarah Duffy" userId="ca92ddb4-4620-4127-97b1-8232d187080b" providerId="ADAL" clId="{08F6038E-8AF8-410C-8D24-8C82A6D9EB1D}" dt="2024-02-21T09:26:45.690" v="49"/>
            <ac:spMkLst>
              <pc:docMk/>
              <pc:sldMasterMk cId="848161082" sldId="2147483705"/>
              <pc:sldLayoutMk cId="3069123057" sldId="2147483706"/>
              <ac:spMk id="24" creationId="{7D20BC59-E3FA-B641-90D4-F1FD83F93565}"/>
            </ac:spMkLst>
          </pc:spChg>
          <pc:spChg chg="mod">
            <ac:chgData name="Sarah Duffy" userId="ca92ddb4-4620-4127-97b1-8232d187080b" providerId="ADAL" clId="{08F6038E-8AF8-410C-8D24-8C82A6D9EB1D}" dt="2024-02-21T09:26:45.690" v="49"/>
            <ac:spMkLst>
              <pc:docMk/>
              <pc:sldMasterMk cId="848161082" sldId="2147483705"/>
              <pc:sldLayoutMk cId="3069123057" sldId="2147483706"/>
              <ac:spMk id="49" creationId="{7990D58F-F47A-4849-8B6D-C576002841FB}"/>
            </ac:spMkLst>
          </pc:spChg>
          <pc:spChg chg="mod">
            <ac:chgData name="Sarah Duffy" userId="ca92ddb4-4620-4127-97b1-8232d187080b" providerId="ADAL" clId="{08F6038E-8AF8-410C-8D24-8C82A6D9EB1D}" dt="2024-02-21T09:26:45.690" v="49"/>
            <ac:spMkLst>
              <pc:docMk/>
              <pc:sldMasterMk cId="848161082" sldId="2147483705"/>
              <pc:sldLayoutMk cId="3069123057" sldId="2147483706"/>
              <ac:spMk id="54" creationId="{B52CF542-81A7-8849-B747-E439ED428F15}"/>
            </ac:spMkLst>
          </pc:spChg>
          <pc:picChg chg="mod">
            <ac:chgData name="Sarah Duffy" userId="ca92ddb4-4620-4127-97b1-8232d187080b" providerId="ADAL" clId="{08F6038E-8AF8-410C-8D24-8C82A6D9EB1D}" dt="2024-02-21T09:26:45.690" v="49"/>
            <ac:picMkLst>
              <pc:docMk/>
              <pc:sldMasterMk cId="848161082" sldId="2147483705"/>
              <pc:sldLayoutMk cId="3069123057" sldId="2147483706"/>
              <ac:picMk id="16" creationId="{2BCF57D8-A05C-7649-9E51-B321EB463621}"/>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4044880236" sldId="2147483707"/>
          </pc:sldLayoutMkLst>
          <pc:spChg chg="mod">
            <ac:chgData name="Sarah Duffy" userId="ca92ddb4-4620-4127-97b1-8232d187080b" providerId="ADAL" clId="{08F6038E-8AF8-410C-8D24-8C82A6D9EB1D}" dt="2024-02-21T09:26:45.690" v="49"/>
            <ac:spMkLst>
              <pc:docMk/>
              <pc:sldMasterMk cId="848161082" sldId="2147483705"/>
              <pc:sldLayoutMk cId="4044880236" sldId="2147483707"/>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4044880236" sldId="2147483707"/>
              <ac:spMk id="5" creationId="{611B462A-E057-0C4F-8169-A69EB10E7AB6}"/>
            </ac:spMkLst>
          </pc:spChg>
          <pc:spChg chg="mod">
            <ac:chgData name="Sarah Duffy" userId="ca92ddb4-4620-4127-97b1-8232d187080b" providerId="ADAL" clId="{08F6038E-8AF8-410C-8D24-8C82A6D9EB1D}" dt="2024-02-21T09:26:45.690" v="49"/>
            <ac:spMkLst>
              <pc:docMk/>
              <pc:sldMasterMk cId="848161082" sldId="2147483705"/>
              <pc:sldLayoutMk cId="4044880236" sldId="2147483707"/>
              <ac:spMk id="13" creationId="{9CE1321D-AFC7-6849-BEE7-BE17FEA621FD}"/>
            </ac:spMkLst>
          </pc:spChg>
          <pc:spChg chg="mod">
            <ac:chgData name="Sarah Duffy" userId="ca92ddb4-4620-4127-97b1-8232d187080b" providerId="ADAL" clId="{08F6038E-8AF8-410C-8D24-8C82A6D9EB1D}" dt="2024-02-21T09:26:45.690" v="49"/>
            <ac:spMkLst>
              <pc:docMk/>
              <pc:sldMasterMk cId="848161082" sldId="2147483705"/>
              <pc:sldLayoutMk cId="4044880236" sldId="2147483707"/>
              <ac:spMk id="15" creationId="{7E047AF0-A8F5-344A-B079-2D79F8A345B3}"/>
            </ac:spMkLst>
          </pc:spChg>
          <pc:spChg chg="mod">
            <ac:chgData name="Sarah Duffy" userId="ca92ddb4-4620-4127-97b1-8232d187080b" providerId="ADAL" clId="{08F6038E-8AF8-410C-8D24-8C82A6D9EB1D}" dt="2024-02-21T09:26:45.690" v="49"/>
            <ac:spMkLst>
              <pc:docMk/>
              <pc:sldMasterMk cId="848161082" sldId="2147483705"/>
              <pc:sldLayoutMk cId="4044880236" sldId="2147483707"/>
              <ac:spMk id="20"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4044880236" sldId="2147483707"/>
              <ac:spMk id="21"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4044880236" sldId="2147483707"/>
              <ac:spMk id="24" creationId="{CC1D60DB-C367-6F4F-A854-03F9E3109783}"/>
            </ac:spMkLst>
          </pc:spChg>
          <pc:spChg chg="mod">
            <ac:chgData name="Sarah Duffy" userId="ca92ddb4-4620-4127-97b1-8232d187080b" providerId="ADAL" clId="{08F6038E-8AF8-410C-8D24-8C82A6D9EB1D}" dt="2024-02-21T09:26:45.690" v="49"/>
            <ac:spMkLst>
              <pc:docMk/>
              <pc:sldMasterMk cId="848161082" sldId="2147483705"/>
              <pc:sldLayoutMk cId="4044880236" sldId="2147483707"/>
              <ac:spMk id="27" creationId="{04107593-A4B7-8742-A726-3D6F0BB61F30}"/>
            </ac:spMkLst>
          </pc:spChg>
          <pc:spChg chg="mod">
            <ac:chgData name="Sarah Duffy" userId="ca92ddb4-4620-4127-97b1-8232d187080b" providerId="ADAL" clId="{08F6038E-8AF8-410C-8D24-8C82A6D9EB1D}" dt="2024-02-21T09:26:45.690" v="49"/>
            <ac:spMkLst>
              <pc:docMk/>
              <pc:sldMasterMk cId="848161082" sldId="2147483705"/>
              <pc:sldLayoutMk cId="4044880236" sldId="2147483707"/>
              <ac:spMk id="29" creationId="{C4590EA0-2AE7-4646-ABEB-A0A9B795C7F2}"/>
            </ac:spMkLst>
          </pc:spChg>
          <pc:spChg chg="mod">
            <ac:chgData name="Sarah Duffy" userId="ca92ddb4-4620-4127-97b1-8232d187080b" providerId="ADAL" clId="{08F6038E-8AF8-410C-8D24-8C82A6D9EB1D}" dt="2024-02-21T09:26:45.690" v="49"/>
            <ac:spMkLst>
              <pc:docMk/>
              <pc:sldMasterMk cId="848161082" sldId="2147483705"/>
              <pc:sldLayoutMk cId="4044880236" sldId="2147483707"/>
              <ac:spMk id="31" creationId="{35F9703A-8393-BF43-95F9-31839D62A84A}"/>
            </ac:spMkLst>
          </pc:spChg>
          <pc:spChg chg="mod">
            <ac:chgData name="Sarah Duffy" userId="ca92ddb4-4620-4127-97b1-8232d187080b" providerId="ADAL" clId="{08F6038E-8AF8-410C-8D24-8C82A6D9EB1D}" dt="2024-02-21T09:26:45.690" v="49"/>
            <ac:spMkLst>
              <pc:docMk/>
              <pc:sldMasterMk cId="848161082" sldId="2147483705"/>
              <pc:sldLayoutMk cId="4044880236" sldId="2147483707"/>
              <ac:spMk id="33" creationId="{7BBDC170-74B7-5442-AC83-6E8039A82501}"/>
            </ac:spMkLst>
          </pc:spChg>
          <pc:spChg chg="mod">
            <ac:chgData name="Sarah Duffy" userId="ca92ddb4-4620-4127-97b1-8232d187080b" providerId="ADAL" clId="{08F6038E-8AF8-410C-8D24-8C82A6D9EB1D}" dt="2024-02-21T09:26:45.690" v="49"/>
            <ac:spMkLst>
              <pc:docMk/>
              <pc:sldMasterMk cId="848161082" sldId="2147483705"/>
              <pc:sldLayoutMk cId="4044880236" sldId="2147483707"/>
              <ac:spMk id="35" creationId="{8A26A8DD-AB09-9E44-8016-F1B0E7CC1585}"/>
            </ac:spMkLst>
          </pc:spChg>
          <pc:spChg chg="mod">
            <ac:chgData name="Sarah Duffy" userId="ca92ddb4-4620-4127-97b1-8232d187080b" providerId="ADAL" clId="{08F6038E-8AF8-410C-8D24-8C82A6D9EB1D}" dt="2024-02-21T09:26:45.690" v="49"/>
            <ac:spMkLst>
              <pc:docMk/>
              <pc:sldMasterMk cId="848161082" sldId="2147483705"/>
              <pc:sldLayoutMk cId="4044880236" sldId="2147483707"/>
              <ac:spMk id="37" creationId="{82A4558E-836E-ED44-ACC4-0A253863F830}"/>
            </ac:spMkLst>
          </pc:spChg>
          <pc:spChg chg="mod">
            <ac:chgData name="Sarah Duffy" userId="ca92ddb4-4620-4127-97b1-8232d187080b" providerId="ADAL" clId="{08F6038E-8AF8-410C-8D24-8C82A6D9EB1D}" dt="2024-02-21T09:26:45.690" v="49"/>
            <ac:spMkLst>
              <pc:docMk/>
              <pc:sldMasterMk cId="848161082" sldId="2147483705"/>
              <pc:sldLayoutMk cId="4044880236" sldId="2147483707"/>
              <ac:spMk id="54" creationId="{E9BF9D71-92B7-8F44-B087-A2B5E1372502}"/>
            </ac:spMkLst>
          </pc:spChg>
          <pc:spChg chg="mod">
            <ac:chgData name="Sarah Duffy" userId="ca92ddb4-4620-4127-97b1-8232d187080b" providerId="ADAL" clId="{08F6038E-8AF8-410C-8D24-8C82A6D9EB1D}" dt="2024-02-21T09:26:45.690" v="49"/>
            <ac:spMkLst>
              <pc:docMk/>
              <pc:sldMasterMk cId="848161082" sldId="2147483705"/>
              <pc:sldLayoutMk cId="4044880236" sldId="2147483707"/>
              <ac:spMk id="55" creationId="{31DDC06D-C17D-F740-88A3-DFC765EEADCD}"/>
            </ac:spMkLst>
          </pc:spChg>
          <pc:spChg chg="mod">
            <ac:chgData name="Sarah Duffy" userId="ca92ddb4-4620-4127-97b1-8232d187080b" providerId="ADAL" clId="{08F6038E-8AF8-410C-8D24-8C82A6D9EB1D}" dt="2024-02-21T09:26:45.690" v="49"/>
            <ac:spMkLst>
              <pc:docMk/>
              <pc:sldMasterMk cId="848161082" sldId="2147483705"/>
              <pc:sldLayoutMk cId="4044880236" sldId="2147483707"/>
              <ac:spMk id="56" creationId="{9AB475DC-1DD7-7C46-8AB4-F3FDC42E0B3E}"/>
            </ac:spMkLst>
          </pc:spChg>
          <pc:grpChg chg="mod">
            <ac:chgData name="Sarah Duffy" userId="ca92ddb4-4620-4127-97b1-8232d187080b" providerId="ADAL" clId="{08F6038E-8AF8-410C-8D24-8C82A6D9EB1D}" dt="2024-02-21T09:26:45.690" v="49"/>
            <ac:grpSpMkLst>
              <pc:docMk/>
              <pc:sldMasterMk cId="848161082" sldId="2147483705"/>
              <pc:sldLayoutMk cId="4044880236" sldId="2147483707"/>
              <ac:grpSpMk id="26" creationId="{F695091D-C94E-BB4C-AADD-11B8D32AC5CF}"/>
            </ac:grpSpMkLst>
          </pc:grpChg>
          <pc:grpChg chg="mod">
            <ac:chgData name="Sarah Duffy" userId="ca92ddb4-4620-4127-97b1-8232d187080b" providerId="ADAL" clId="{08F6038E-8AF8-410C-8D24-8C82A6D9EB1D}" dt="2024-02-21T09:26:45.690" v="49"/>
            <ac:grpSpMkLst>
              <pc:docMk/>
              <pc:sldMasterMk cId="848161082" sldId="2147483705"/>
              <pc:sldLayoutMk cId="4044880236" sldId="2147483707"/>
              <ac:grpSpMk id="30" creationId="{9C5A99C5-AB29-224C-B896-72947DF121F1}"/>
            </ac:grpSpMkLst>
          </pc:grpChg>
          <pc:grpChg chg="mod">
            <ac:chgData name="Sarah Duffy" userId="ca92ddb4-4620-4127-97b1-8232d187080b" providerId="ADAL" clId="{08F6038E-8AF8-410C-8D24-8C82A6D9EB1D}" dt="2024-02-21T09:26:45.690" v="49"/>
            <ac:grpSpMkLst>
              <pc:docMk/>
              <pc:sldMasterMk cId="848161082" sldId="2147483705"/>
              <pc:sldLayoutMk cId="4044880236" sldId="2147483707"/>
              <ac:grpSpMk id="34" creationId="{C910D854-E955-3F43-B13A-B6E0FB045150}"/>
            </ac:grpSpMkLst>
          </pc:grpChg>
          <pc:picChg chg="mod">
            <ac:chgData name="Sarah Duffy" userId="ca92ddb4-4620-4127-97b1-8232d187080b" providerId="ADAL" clId="{08F6038E-8AF8-410C-8D24-8C82A6D9EB1D}" dt="2024-02-21T09:26:45.690" v="49"/>
            <ac:picMkLst>
              <pc:docMk/>
              <pc:sldMasterMk cId="848161082" sldId="2147483705"/>
              <pc:sldLayoutMk cId="4044880236" sldId="2147483707"/>
              <ac:picMk id="4" creationId="{98477B80-07B4-E044-9FB6-FD6587A4E233}"/>
            </ac:picMkLst>
          </pc:picChg>
          <pc:picChg chg="mod">
            <ac:chgData name="Sarah Duffy" userId="ca92ddb4-4620-4127-97b1-8232d187080b" providerId="ADAL" clId="{08F6038E-8AF8-410C-8D24-8C82A6D9EB1D}" dt="2024-02-21T09:26:45.690" v="49"/>
            <ac:picMkLst>
              <pc:docMk/>
              <pc:sldMasterMk cId="848161082" sldId="2147483705"/>
              <pc:sldLayoutMk cId="4044880236" sldId="2147483707"/>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3013656317" sldId="2147483708"/>
          </pc:sldLayoutMkLst>
          <pc:spChg chg="mod">
            <ac:chgData name="Sarah Duffy" userId="ca92ddb4-4620-4127-97b1-8232d187080b" providerId="ADAL" clId="{08F6038E-8AF8-410C-8D24-8C82A6D9EB1D}" dt="2024-02-21T09:26:45.690" v="49"/>
            <ac:spMkLst>
              <pc:docMk/>
              <pc:sldMasterMk cId="848161082" sldId="2147483705"/>
              <pc:sldLayoutMk cId="3013656317" sldId="2147483708"/>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5" creationId="{611B462A-E057-0C4F-8169-A69EB10E7AB6}"/>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8" creationId="{3AE447CC-AC9D-3D45-8A65-2B6BD6F16228}"/>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13" creationId="{9CE1321D-AFC7-6849-BEE7-BE17FEA621FD}"/>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20"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21"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55" creationId="{9CB09473-233C-9B46-B806-0C0C4139383B}"/>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57" creationId="{28C66F6B-1EC1-4143-8548-F21F45A19058}"/>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59" creationId="{AC853973-87C9-344A-98BB-0BF93DB3F4D8}"/>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61" creationId="{D3D3B237-935B-FB48-8DA3-A6F8B7293586}"/>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63" creationId="{FE329192-0C3C-C24B-A051-289BF2F221CF}"/>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65" creationId="{2D4D065E-01D0-BF46-B29B-DEF6FB33FD6E}"/>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67" creationId="{CC99759B-160F-E94E-ADD8-B47AC542EA6D}"/>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69" creationId="{3AF17078-ABC4-B342-88E0-CCBAD96C3982}"/>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71" creationId="{E83C446F-CAF6-F249-829C-5FBF4A84B89C}"/>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73" creationId="{E5C4E78A-E055-3743-82E7-1B0DFD1B694D}"/>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78" creationId="{DE15FC4E-8282-9E49-8171-0166CA9DBED9}"/>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80" creationId="{21C03BAE-F420-E047-9432-AC79FA0D3F42}"/>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81" creationId="{85F1C650-2247-DE4B-B53B-524CF3CA673E}"/>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83" creationId="{6B97205C-BFD1-6242-9274-825F963EC10E}"/>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84" creationId="{621D2D71-8A09-5C48-B5CB-DEAE23D26E22}"/>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85" creationId="{7264281C-9317-164E-92FC-CB2D2D7EDFC0}"/>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86" creationId="{5038E63C-59E0-A243-81CE-B8AD04D28CE2}"/>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87" creationId="{295AD10F-D7CC-FF41-B381-AE628F8D15CA}"/>
            </ac:spMkLst>
          </pc:spChg>
          <pc:spChg chg="mod">
            <ac:chgData name="Sarah Duffy" userId="ca92ddb4-4620-4127-97b1-8232d187080b" providerId="ADAL" clId="{08F6038E-8AF8-410C-8D24-8C82A6D9EB1D}" dt="2024-02-21T09:26:45.690" v="49"/>
            <ac:spMkLst>
              <pc:docMk/>
              <pc:sldMasterMk cId="848161082" sldId="2147483705"/>
              <pc:sldLayoutMk cId="3013656317" sldId="2147483708"/>
              <ac:spMk id="88" creationId="{29E6576E-E7CC-9041-93C6-476A8EDA5EB1}"/>
            </ac:spMkLst>
          </pc:spChg>
          <pc:grpChg chg="mod">
            <ac:chgData name="Sarah Duffy" userId="ca92ddb4-4620-4127-97b1-8232d187080b" providerId="ADAL" clId="{08F6038E-8AF8-410C-8D24-8C82A6D9EB1D}" dt="2024-02-21T09:26:45.690" v="49"/>
            <ac:grpSpMkLst>
              <pc:docMk/>
              <pc:sldMasterMk cId="848161082" sldId="2147483705"/>
              <pc:sldLayoutMk cId="3013656317" sldId="2147483708"/>
              <ac:grpSpMk id="54" creationId="{7927F03D-B990-A945-BF4E-1600F83F2273}"/>
            </ac:grpSpMkLst>
          </pc:grpChg>
          <pc:grpChg chg="mod">
            <ac:chgData name="Sarah Duffy" userId="ca92ddb4-4620-4127-97b1-8232d187080b" providerId="ADAL" clId="{08F6038E-8AF8-410C-8D24-8C82A6D9EB1D}" dt="2024-02-21T09:26:45.690" v="49"/>
            <ac:grpSpMkLst>
              <pc:docMk/>
              <pc:sldMasterMk cId="848161082" sldId="2147483705"/>
              <pc:sldLayoutMk cId="3013656317" sldId="2147483708"/>
              <ac:grpSpMk id="58" creationId="{A3546537-95AC-3B4F-AAC9-14414225CEE7}"/>
            </ac:grpSpMkLst>
          </pc:grpChg>
          <pc:grpChg chg="mod">
            <ac:chgData name="Sarah Duffy" userId="ca92ddb4-4620-4127-97b1-8232d187080b" providerId="ADAL" clId="{08F6038E-8AF8-410C-8D24-8C82A6D9EB1D}" dt="2024-02-21T09:26:45.690" v="49"/>
            <ac:grpSpMkLst>
              <pc:docMk/>
              <pc:sldMasterMk cId="848161082" sldId="2147483705"/>
              <pc:sldLayoutMk cId="3013656317" sldId="2147483708"/>
              <ac:grpSpMk id="62" creationId="{F856CCB6-EBEB-B04C-A44B-2D772A558AB0}"/>
            </ac:grpSpMkLst>
          </pc:grpChg>
          <pc:grpChg chg="mod">
            <ac:chgData name="Sarah Duffy" userId="ca92ddb4-4620-4127-97b1-8232d187080b" providerId="ADAL" clId="{08F6038E-8AF8-410C-8D24-8C82A6D9EB1D}" dt="2024-02-21T09:26:45.690" v="49"/>
            <ac:grpSpMkLst>
              <pc:docMk/>
              <pc:sldMasterMk cId="848161082" sldId="2147483705"/>
              <pc:sldLayoutMk cId="3013656317" sldId="2147483708"/>
              <ac:grpSpMk id="66" creationId="{821905F2-8063-184A-BB2F-3975AA45F68A}"/>
            </ac:grpSpMkLst>
          </pc:grpChg>
          <pc:grpChg chg="mod">
            <ac:chgData name="Sarah Duffy" userId="ca92ddb4-4620-4127-97b1-8232d187080b" providerId="ADAL" clId="{08F6038E-8AF8-410C-8D24-8C82A6D9EB1D}" dt="2024-02-21T09:26:45.690" v="49"/>
            <ac:grpSpMkLst>
              <pc:docMk/>
              <pc:sldMasterMk cId="848161082" sldId="2147483705"/>
              <pc:sldLayoutMk cId="3013656317" sldId="2147483708"/>
              <ac:grpSpMk id="70" creationId="{137E5A9A-20DB-4143-8393-8F591172A443}"/>
            </ac:grpSpMkLst>
          </pc:grpChg>
          <pc:grpChg chg="mod">
            <ac:chgData name="Sarah Duffy" userId="ca92ddb4-4620-4127-97b1-8232d187080b" providerId="ADAL" clId="{08F6038E-8AF8-410C-8D24-8C82A6D9EB1D}" dt="2024-02-21T09:26:45.690" v="49"/>
            <ac:grpSpMkLst>
              <pc:docMk/>
              <pc:sldMasterMk cId="848161082" sldId="2147483705"/>
              <pc:sldLayoutMk cId="3013656317" sldId="2147483708"/>
              <ac:grpSpMk id="79" creationId="{243A3D33-158A-D64C-8B81-2D187BB55288}"/>
            </ac:grpSpMkLst>
          </pc:grpChg>
          <pc:picChg chg="mod">
            <ac:chgData name="Sarah Duffy" userId="ca92ddb4-4620-4127-97b1-8232d187080b" providerId="ADAL" clId="{08F6038E-8AF8-410C-8D24-8C82A6D9EB1D}" dt="2024-02-21T09:26:45.690" v="49"/>
            <ac:picMkLst>
              <pc:docMk/>
              <pc:sldMasterMk cId="848161082" sldId="2147483705"/>
              <pc:sldLayoutMk cId="3013656317" sldId="2147483708"/>
              <ac:picMk id="4" creationId="{98477B80-07B4-E044-9FB6-FD6587A4E233}"/>
            </ac:picMkLst>
          </pc:picChg>
          <pc:picChg chg="mod">
            <ac:chgData name="Sarah Duffy" userId="ca92ddb4-4620-4127-97b1-8232d187080b" providerId="ADAL" clId="{08F6038E-8AF8-410C-8D24-8C82A6D9EB1D}" dt="2024-02-21T09:26:45.690" v="49"/>
            <ac:picMkLst>
              <pc:docMk/>
              <pc:sldMasterMk cId="848161082" sldId="2147483705"/>
              <pc:sldLayoutMk cId="3013656317" sldId="2147483708"/>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2536372093" sldId="2147483709"/>
          </pc:sldLayoutMkLst>
          <pc:spChg chg="mod">
            <ac:chgData name="Sarah Duffy" userId="ca92ddb4-4620-4127-97b1-8232d187080b" providerId="ADAL" clId="{08F6038E-8AF8-410C-8D24-8C82A6D9EB1D}" dt="2024-02-21T09:26:45.690" v="49"/>
            <ac:spMkLst>
              <pc:docMk/>
              <pc:sldMasterMk cId="848161082" sldId="2147483705"/>
              <pc:sldLayoutMk cId="2536372093" sldId="2147483709"/>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2536372093" sldId="2147483709"/>
              <ac:spMk id="3" creationId="{C8B6831A-8E28-9B47-8661-BD7402B4E20A}"/>
            </ac:spMkLst>
          </pc:spChg>
          <pc:spChg chg="mod">
            <ac:chgData name="Sarah Duffy" userId="ca92ddb4-4620-4127-97b1-8232d187080b" providerId="ADAL" clId="{08F6038E-8AF8-410C-8D24-8C82A6D9EB1D}" dt="2024-02-21T09:26:45.690" v="49"/>
            <ac:spMkLst>
              <pc:docMk/>
              <pc:sldMasterMk cId="848161082" sldId="2147483705"/>
              <pc:sldLayoutMk cId="2536372093" sldId="2147483709"/>
              <ac:spMk id="7" creationId="{606D3A9E-396E-8844-92FE-17440105DCD6}"/>
            </ac:spMkLst>
          </pc:spChg>
          <pc:spChg chg="mod">
            <ac:chgData name="Sarah Duffy" userId="ca92ddb4-4620-4127-97b1-8232d187080b" providerId="ADAL" clId="{08F6038E-8AF8-410C-8D24-8C82A6D9EB1D}" dt="2024-02-21T09:26:45.690" v="49"/>
            <ac:spMkLst>
              <pc:docMk/>
              <pc:sldMasterMk cId="848161082" sldId="2147483705"/>
              <pc:sldLayoutMk cId="2536372093" sldId="2147483709"/>
              <ac:spMk id="20"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2536372093" sldId="2147483709"/>
              <ac:spMk id="21" creationId="{00000000-0000-0000-0000-000000000000}"/>
            </ac:spMkLst>
          </pc:spChg>
          <pc:picChg chg="mod">
            <ac:chgData name="Sarah Duffy" userId="ca92ddb4-4620-4127-97b1-8232d187080b" providerId="ADAL" clId="{08F6038E-8AF8-410C-8D24-8C82A6D9EB1D}" dt="2024-02-21T09:26:45.690" v="49"/>
            <ac:picMkLst>
              <pc:docMk/>
              <pc:sldMasterMk cId="848161082" sldId="2147483705"/>
              <pc:sldLayoutMk cId="2536372093" sldId="2147483709"/>
              <ac:picMk id="4" creationId="{98477B80-07B4-E044-9FB6-FD6587A4E233}"/>
            </ac:picMkLst>
          </pc:picChg>
          <pc:picChg chg="mod">
            <ac:chgData name="Sarah Duffy" userId="ca92ddb4-4620-4127-97b1-8232d187080b" providerId="ADAL" clId="{08F6038E-8AF8-410C-8D24-8C82A6D9EB1D}" dt="2024-02-21T09:26:45.690" v="49"/>
            <ac:picMkLst>
              <pc:docMk/>
              <pc:sldMasterMk cId="848161082" sldId="2147483705"/>
              <pc:sldLayoutMk cId="2536372093" sldId="2147483709"/>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3719421494" sldId="2147483710"/>
          </pc:sldLayoutMkLst>
          <pc:spChg chg="mod">
            <ac:chgData name="Sarah Duffy" userId="ca92ddb4-4620-4127-97b1-8232d187080b" providerId="ADAL" clId="{08F6038E-8AF8-410C-8D24-8C82A6D9EB1D}" dt="2024-02-21T09:26:45.690" v="49"/>
            <ac:spMkLst>
              <pc:docMk/>
              <pc:sldMasterMk cId="848161082" sldId="2147483705"/>
              <pc:sldLayoutMk cId="3719421494" sldId="2147483710"/>
              <ac:spMk id="6" creationId="{E9C08E28-4FBA-A447-BB6A-0B434A31EC46}"/>
            </ac:spMkLst>
          </pc:spChg>
          <pc:spChg chg="mod">
            <ac:chgData name="Sarah Duffy" userId="ca92ddb4-4620-4127-97b1-8232d187080b" providerId="ADAL" clId="{08F6038E-8AF8-410C-8D24-8C82A6D9EB1D}" dt="2024-02-21T09:26:45.690" v="49"/>
            <ac:spMkLst>
              <pc:docMk/>
              <pc:sldMasterMk cId="848161082" sldId="2147483705"/>
              <pc:sldLayoutMk cId="3719421494" sldId="2147483710"/>
              <ac:spMk id="11" creationId="{72E5193C-2054-1F4C-A085-EC574A6B1F23}"/>
            </ac:spMkLst>
          </pc:spChg>
          <pc:spChg chg="mod">
            <ac:chgData name="Sarah Duffy" userId="ca92ddb4-4620-4127-97b1-8232d187080b" providerId="ADAL" clId="{08F6038E-8AF8-410C-8D24-8C82A6D9EB1D}" dt="2024-02-21T09:26:45.690" v="49"/>
            <ac:spMkLst>
              <pc:docMk/>
              <pc:sldMasterMk cId="848161082" sldId="2147483705"/>
              <pc:sldLayoutMk cId="3719421494" sldId="2147483710"/>
              <ac:spMk id="15" creationId="{F045F05D-9884-E742-8B6C-7E2A4C30294D}"/>
            </ac:spMkLst>
          </pc:spChg>
          <pc:spChg chg="mod">
            <ac:chgData name="Sarah Duffy" userId="ca92ddb4-4620-4127-97b1-8232d187080b" providerId="ADAL" clId="{08F6038E-8AF8-410C-8D24-8C82A6D9EB1D}" dt="2024-02-21T09:26:45.690" v="49"/>
            <ac:spMkLst>
              <pc:docMk/>
              <pc:sldMasterMk cId="848161082" sldId="2147483705"/>
              <pc:sldLayoutMk cId="3719421494" sldId="2147483710"/>
              <ac:spMk id="19" creationId="{6735A2E2-D566-E842-BAF4-702880C789B7}"/>
            </ac:spMkLst>
          </pc:spChg>
          <pc:spChg chg="mod">
            <ac:chgData name="Sarah Duffy" userId="ca92ddb4-4620-4127-97b1-8232d187080b" providerId="ADAL" clId="{08F6038E-8AF8-410C-8D24-8C82A6D9EB1D}" dt="2024-02-21T09:26:45.690" v="49"/>
            <ac:spMkLst>
              <pc:docMk/>
              <pc:sldMasterMk cId="848161082" sldId="2147483705"/>
              <pc:sldLayoutMk cId="3719421494" sldId="2147483710"/>
              <ac:spMk id="24" creationId="{5395F891-9C10-974B-B620-09FB3ED1C352}"/>
            </ac:spMkLst>
          </pc:spChg>
          <pc:spChg chg="mod">
            <ac:chgData name="Sarah Duffy" userId="ca92ddb4-4620-4127-97b1-8232d187080b" providerId="ADAL" clId="{08F6038E-8AF8-410C-8D24-8C82A6D9EB1D}" dt="2024-02-21T09:26:45.690" v="49"/>
            <ac:spMkLst>
              <pc:docMk/>
              <pc:sldMasterMk cId="848161082" sldId="2147483705"/>
              <pc:sldLayoutMk cId="3719421494" sldId="2147483710"/>
              <ac:spMk id="28"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3719421494" sldId="2147483710"/>
              <ac:spMk id="30" creationId="{00000000-0000-0000-0000-000000000000}"/>
            </ac:spMkLst>
          </pc:spChg>
          <pc:picChg chg="mod">
            <ac:chgData name="Sarah Duffy" userId="ca92ddb4-4620-4127-97b1-8232d187080b" providerId="ADAL" clId="{08F6038E-8AF8-410C-8D24-8C82A6D9EB1D}" dt="2024-02-21T09:26:45.690" v="49"/>
            <ac:picMkLst>
              <pc:docMk/>
              <pc:sldMasterMk cId="848161082" sldId="2147483705"/>
              <pc:sldLayoutMk cId="3719421494" sldId="2147483710"/>
              <ac:picMk id="3" creationId="{B074F560-9965-FD44-8392-56ACD2F813EA}"/>
            </ac:picMkLst>
          </pc:picChg>
          <pc:picChg chg="mod">
            <ac:chgData name="Sarah Duffy" userId="ca92ddb4-4620-4127-97b1-8232d187080b" providerId="ADAL" clId="{08F6038E-8AF8-410C-8D24-8C82A6D9EB1D}" dt="2024-02-21T09:26:45.690" v="49"/>
            <ac:picMkLst>
              <pc:docMk/>
              <pc:sldMasterMk cId="848161082" sldId="2147483705"/>
              <pc:sldLayoutMk cId="3719421494" sldId="2147483710"/>
              <ac:picMk id="14" creationId="{98600020-B932-844C-830C-6D548E8C8C37}"/>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1438407363" sldId="2147483711"/>
          </pc:sldLayoutMkLst>
          <pc:spChg chg="mod">
            <ac:chgData name="Sarah Duffy" userId="ca92ddb4-4620-4127-97b1-8232d187080b" providerId="ADAL" clId="{08F6038E-8AF8-410C-8D24-8C82A6D9EB1D}" dt="2024-02-21T09:26:45.690" v="49"/>
            <ac:spMkLst>
              <pc:docMk/>
              <pc:sldMasterMk cId="848161082" sldId="2147483705"/>
              <pc:sldLayoutMk cId="1438407363" sldId="2147483711"/>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1438407363" sldId="2147483711"/>
              <ac:spMk id="8" creationId="{3AE447CC-AC9D-3D45-8A65-2B6BD6F16228}"/>
            </ac:spMkLst>
          </pc:spChg>
          <pc:spChg chg="mod">
            <ac:chgData name="Sarah Duffy" userId="ca92ddb4-4620-4127-97b1-8232d187080b" providerId="ADAL" clId="{08F6038E-8AF8-410C-8D24-8C82A6D9EB1D}" dt="2024-02-21T09:26:45.690" v="49"/>
            <ac:spMkLst>
              <pc:docMk/>
              <pc:sldMasterMk cId="848161082" sldId="2147483705"/>
              <pc:sldLayoutMk cId="1438407363" sldId="2147483711"/>
              <ac:spMk id="10" creationId="{EEB0831D-7D6E-2048-9162-3026DB2527CA}"/>
            </ac:spMkLst>
          </pc:spChg>
          <pc:spChg chg="mod">
            <ac:chgData name="Sarah Duffy" userId="ca92ddb4-4620-4127-97b1-8232d187080b" providerId="ADAL" clId="{08F6038E-8AF8-410C-8D24-8C82A6D9EB1D}" dt="2024-02-21T09:26:45.690" v="49"/>
            <ac:spMkLst>
              <pc:docMk/>
              <pc:sldMasterMk cId="848161082" sldId="2147483705"/>
              <pc:sldLayoutMk cId="1438407363" sldId="2147483711"/>
              <ac:spMk id="17" creationId="{DBC5C841-1193-2343-9E34-25056BEE3358}"/>
            </ac:spMkLst>
          </pc:spChg>
          <pc:spChg chg="mod">
            <ac:chgData name="Sarah Duffy" userId="ca92ddb4-4620-4127-97b1-8232d187080b" providerId="ADAL" clId="{08F6038E-8AF8-410C-8D24-8C82A6D9EB1D}" dt="2024-02-21T09:26:45.690" v="49"/>
            <ac:spMkLst>
              <pc:docMk/>
              <pc:sldMasterMk cId="848161082" sldId="2147483705"/>
              <pc:sldLayoutMk cId="1438407363" sldId="2147483711"/>
              <ac:spMk id="20"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1438407363" sldId="2147483711"/>
              <ac:spMk id="21" creationId="{00000000-0000-0000-0000-000000000000}"/>
            </ac:spMkLst>
          </pc:spChg>
          <pc:picChg chg="mod">
            <ac:chgData name="Sarah Duffy" userId="ca92ddb4-4620-4127-97b1-8232d187080b" providerId="ADAL" clId="{08F6038E-8AF8-410C-8D24-8C82A6D9EB1D}" dt="2024-02-21T09:26:45.690" v="49"/>
            <ac:picMkLst>
              <pc:docMk/>
              <pc:sldMasterMk cId="848161082" sldId="2147483705"/>
              <pc:sldLayoutMk cId="1438407363" sldId="2147483711"/>
              <ac:picMk id="4" creationId="{98477B80-07B4-E044-9FB6-FD6587A4E233}"/>
            </ac:picMkLst>
          </pc:picChg>
          <pc:picChg chg="mod">
            <ac:chgData name="Sarah Duffy" userId="ca92ddb4-4620-4127-97b1-8232d187080b" providerId="ADAL" clId="{08F6038E-8AF8-410C-8D24-8C82A6D9EB1D}" dt="2024-02-21T09:26:45.690" v="49"/>
            <ac:picMkLst>
              <pc:docMk/>
              <pc:sldMasterMk cId="848161082" sldId="2147483705"/>
              <pc:sldLayoutMk cId="1438407363" sldId="2147483711"/>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4293383694" sldId="2147483712"/>
          </pc:sldLayoutMkLst>
          <pc:spChg chg="mod">
            <ac:chgData name="Sarah Duffy" userId="ca92ddb4-4620-4127-97b1-8232d187080b" providerId="ADAL" clId="{08F6038E-8AF8-410C-8D24-8C82A6D9EB1D}" dt="2024-02-21T09:26:45.690" v="49"/>
            <ac:spMkLst>
              <pc:docMk/>
              <pc:sldMasterMk cId="848161082" sldId="2147483705"/>
              <pc:sldLayoutMk cId="4293383694" sldId="2147483712"/>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4293383694" sldId="2147483712"/>
              <ac:spMk id="9" creationId="{B09F33C7-154F-8743-88DD-6BDF2127E64E}"/>
            </ac:spMkLst>
          </pc:spChg>
          <pc:spChg chg="mod">
            <ac:chgData name="Sarah Duffy" userId="ca92ddb4-4620-4127-97b1-8232d187080b" providerId="ADAL" clId="{08F6038E-8AF8-410C-8D24-8C82A6D9EB1D}" dt="2024-02-21T09:26:45.690" v="49"/>
            <ac:spMkLst>
              <pc:docMk/>
              <pc:sldMasterMk cId="848161082" sldId="2147483705"/>
              <pc:sldLayoutMk cId="4293383694" sldId="2147483712"/>
              <ac:spMk id="10" creationId="{0D212C93-0601-3140-929D-DC384C3C2575}"/>
            </ac:spMkLst>
          </pc:spChg>
          <pc:spChg chg="mod">
            <ac:chgData name="Sarah Duffy" userId="ca92ddb4-4620-4127-97b1-8232d187080b" providerId="ADAL" clId="{08F6038E-8AF8-410C-8D24-8C82A6D9EB1D}" dt="2024-02-21T09:26:45.690" v="49"/>
            <ac:spMkLst>
              <pc:docMk/>
              <pc:sldMasterMk cId="848161082" sldId="2147483705"/>
              <pc:sldLayoutMk cId="4293383694" sldId="2147483712"/>
              <ac:spMk id="20"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4293383694" sldId="2147483712"/>
              <ac:spMk id="21" creationId="{00000000-0000-0000-0000-000000000000}"/>
            </ac:spMkLst>
          </pc:spChg>
          <pc:picChg chg="mod">
            <ac:chgData name="Sarah Duffy" userId="ca92ddb4-4620-4127-97b1-8232d187080b" providerId="ADAL" clId="{08F6038E-8AF8-410C-8D24-8C82A6D9EB1D}" dt="2024-02-21T09:26:45.690" v="49"/>
            <ac:picMkLst>
              <pc:docMk/>
              <pc:sldMasterMk cId="848161082" sldId="2147483705"/>
              <pc:sldLayoutMk cId="4293383694" sldId="2147483712"/>
              <ac:picMk id="4" creationId="{98477B80-07B4-E044-9FB6-FD6587A4E233}"/>
            </ac:picMkLst>
          </pc:picChg>
          <pc:picChg chg="mod">
            <ac:chgData name="Sarah Duffy" userId="ca92ddb4-4620-4127-97b1-8232d187080b" providerId="ADAL" clId="{08F6038E-8AF8-410C-8D24-8C82A6D9EB1D}" dt="2024-02-21T09:26:45.690" v="49"/>
            <ac:picMkLst>
              <pc:docMk/>
              <pc:sldMasterMk cId="848161082" sldId="2147483705"/>
              <pc:sldLayoutMk cId="4293383694" sldId="2147483712"/>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631807100" sldId="2147483713"/>
          </pc:sldLayoutMkLst>
          <pc:spChg chg="mod">
            <ac:chgData name="Sarah Duffy" userId="ca92ddb4-4620-4127-97b1-8232d187080b" providerId="ADAL" clId="{08F6038E-8AF8-410C-8D24-8C82A6D9EB1D}" dt="2024-02-21T09:26:45.690" v="49"/>
            <ac:spMkLst>
              <pc:docMk/>
              <pc:sldMasterMk cId="848161082" sldId="2147483705"/>
              <pc:sldLayoutMk cId="631807100" sldId="2147483713"/>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631807100" sldId="2147483713"/>
              <ac:spMk id="20"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631807100" sldId="2147483713"/>
              <ac:spMk id="21" creationId="{00000000-0000-0000-0000-000000000000}"/>
            </ac:spMkLst>
          </pc:spChg>
          <pc:picChg chg="mod">
            <ac:chgData name="Sarah Duffy" userId="ca92ddb4-4620-4127-97b1-8232d187080b" providerId="ADAL" clId="{08F6038E-8AF8-410C-8D24-8C82A6D9EB1D}" dt="2024-02-21T09:26:45.690" v="49"/>
            <ac:picMkLst>
              <pc:docMk/>
              <pc:sldMasterMk cId="848161082" sldId="2147483705"/>
              <pc:sldLayoutMk cId="631807100" sldId="2147483713"/>
              <ac:picMk id="4" creationId="{98477B80-07B4-E044-9FB6-FD6587A4E233}"/>
            </ac:picMkLst>
          </pc:picChg>
          <pc:picChg chg="mod">
            <ac:chgData name="Sarah Duffy" userId="ca92ddb4-4620-4127-97b1-8232d187080b" providerId="ADAL" clId="{08F6038E-8AF8-410C-8D24-8C82A6D9EB1D}" dt="2024-02-21T09:26:45.690" v="49"/>
            <ac:picMkLst>
              <pc:docMk/>
              <pc:sldMasterMk cId="848161082" sldId="2147483705"/>
              <pc:sldLayoutMk cId="631807100" sldId="2147483713"/>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2968425536" sldId="2147483714"/>
          </pc:sldLayoutMkLst>
          <pc:spChg chg="mod">
            <ac:chgData name="Sarah Duffy" userId="ca92ddb4-4620-4127-97b1-8232d187080b" providerId="ADAL" clId="{08F6038E-8AF8-410C-8D24-8C82A6D9EB1D}" dt="2024-02-21T09:26:45.690" v="49"/>
            <ac:spMkLst>
              <pc:docMk/>
              <pc:sldMasterMk cId="848161082" sldId="2147483705"/>
              <pc:sldLayoutMk cId="2968425536" sldId="2147483714"/>
              <ac:spMk id="9" creationId="{4B193DB1-D32E-7146-93A0-23A108038669}"/>
            </ac:spMkLst>
          </pc:spChg>
          <pc:spChg chg="mod">
            <ac:chgData name="Sarah Duffy" userId="ca92ddb4-4620-4127-97b1-8232d187080b" providerId="ADAL" clId="{08F6038E-8AF8-410C-8D24-8C82A6D9EB1D}" dt="2024-02-21T09:26:45.690" v="49"/>
            <ac:spMkLst>
              <pc:docMk/>
              <pc:sldMasterMk cId="848161082" sldId="2147483705"/>
              <pc:sldLayoutMk cId="2968425536" sldId="2147483714"/>
              <ac:spMk id="10" creationId="{6A809499-F347-CD45-8A3A-6C8629BAD501}"/>
            </ac:spMkLst>
          </pc:spChg>
          <pc:spChg chg="mod">
            <ac:chgData name="Sarah Duffy" userId="ca92ddb4-4620-4127-97b1-8232d187080b" providerId="ADAL" clId="{08F6038E-8AF8-410C-8D24-8C82A6D9EB1D}" dt="2024-02-21T09:26:45.690" v="49"/>
            <ac:spMkLst>
              <pc:docMk/>
              <pc:sldMasterMk cId="848161082" sldId="2147483705"/>
              <pc:sldLayoutMk cId="2968425536" sldId="2147483714"/>
              <ac:spMk id="15" creationId="{F045F05D-9884-E742-8B6C-7E2A4C30294D}"/>
            </ac:spMkLst>
          </pc:spChg>
          <pc:spChg chg="mod">
            <ac:chgData name="Sarah Duffy" userId="ca92ddb4-4620-4127-97b1-8232d187080b" providerId="ADAL" clId="{08F6038E-8AF8-410C-8D24-8C82A6D9EB1D}" dt="2024-02-21T09:26:45.690" v="49"/>
            <ac:spMkLst>
              <pc:docMk/>
              <pc:sldMasterMk cId="848161082" sldId="2147483705"/>
              <pc:sldLayoutMk cId="2968425536" sldId="2147483714"/>
              <ac:spMk id="28"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2968425536" sldId="2147483714"/>
              <ac:spMk id="30" creationId="{00000000-0000-0000-0000-000000000000}"/>
            </ac:spMkLst>
          </pc:spChg>
          <pc:picChg chg="mod">
            <ac:chgData name="Sarah Duffy" userId="ca92ddb4-4620-4127-97b1-8232d187080b" providerId="ADAL" clId="{08F6038E-8AF8-410C-8D24-8C82A6D9EB1D}" dt="2024-02-21T09:26:45.690" v="49"/>
            <ac:picMkLst>
              <pc:docMk/>
              <pc:sldMasterMk cId="848161082" sldId="2147483705"/>
              <pc:sldLayoutMk cId="2968425536" sldId="2147483714"/>
              <ac:picMk id="3" creationId="{B074F560-9965-FD44-8392-56ACD2F813EA}"/>
            </ac:picMkLst>
          </pc:picChg>
          <pc:picChg chg="mod">
            <ac:chgData name="Sarah Duffy" userId="ca92ddb4-4620-4127-97b1-8232d187080b" providerId="ADAL" clId="{08F6038E-8AF8-410C-8D24-8C82A6D9EB1D}" dt="2024-02-21T09:26:45.690" v="49"/>
            <ac:picMkLst>
              <pc:docMk/>
              <pc:sldMasterMk cId="848161082" sldId="2147483705"/>
              <pc:sldLayoutMk cId="2968425536" sldId="2147483714"/>
              <ac:picMk id="14" creationId="{98600020-B932-844C-830C-6D548E8C8C37}"/>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3521569393" sldId="2147483715"/>
          </pc:sldLayoutMkLst>
          <pc:spChg chg="mod">
            <ac:chgData name="Sarah Duffy" userId="ca92ddb4-4620-4127-97b1-8232d187080b" providerId="ADAL" clId="{08F6038E-8AF8-410C-8D24-8C82A6D9EB1D}" dt="2024-02-21T09:26:45.690" v="49"/>
            <ac:spMkLst>
              <pc:docMk/>
              <pc:sldMasterMk cId="848161082" sldId="2147483705"/>
              <pc:sldLayoutMk cId="3521569393" sldId="2147483715"/>
              <ac:spMk id="15" creationId="{F045F05D-9884-E742-8B6C-7E2A4C30294D}"/>
            </ac:spMkLst>
          </pc:spChg>
          <pc:spChg chg="mod">
            <ac:chgData name="Sarah Duffy" userId="ca92ddb4-4620-4127-97b1-8232d187080b" providerId="ADAL" clId="{08F6038E-8AF8-410C-8D24-8C82A6D9EB1D}" dt="2024-02-21T09:26:45.690" v="49"/>
            <ac:spMkLst>
              <pc:docMk/>
              <pc:sldMasterMk cId="848161082" sldId="2147483705"/>
              <pc:sldLayoutMk cId="3521569393" sldId="2147483715"/>
              <ac:spMk id="28"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3521569393" sldId="2147483715"/>
              <ac:spMk id="30" creationId="{00000000-0000-0000-0000-000000000000}"/>
            </ac:spMkLst>
          </pc:spChg>
          <pc:picChg chg="mod">
            <ac:chgData name="Sarah Duffy" userId="ca92ddb4-4620-4127-97b1-8232d187080b" providerId="ADAL" clId="{08F6038E-8AF8-410C-8D24-8C82A6D9EB1D}" dt="2024-02-21T09:26:45.690" v="49"/>
            <ac:picMkLst>
              <pc:docMk/>
              <pc:sldMasterMk cId="848161082" sldId="2147483705"/>
              <pc:sldLayoutMk cId="3521569393" sldId="2147483715"/>
              <ac:picMk id="3" creationId="{B074F560-9965-FD44-8392-56ACD2F813EA}"/>
            </ac:picMkLst>
          </pc:picChg>
          <pc:picChg chg="mod">
            <ac:chgData name="Sarah Duffy" userId="ca92ddb4-4620-4127-97b1-8232d187080b" providerId="ADAL" clId="{08F6038E-8AF8-410C-8D24-8C82A6D9EB1D}" dt="2024-02-21T09:26:45.690" v="49"/>
            <ac:picMkLst>
              <pc:docMk/>
              <pc:sldMasterMk cId="848161082" sldId="2147483705"/>
              <pc:sldLayoutMk cId="3521569393" sldId="2147483715"/>
              <ac:picMk id="14" creationId="{98600020-B932-844C-830C-6D548E8C8C37}"/>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1870687596" sldId="2147483716"/>
          </pc:sldLayoutMkLst>
          <pc:spChg chg="mod">
            <ac:chgData name="Sarah Duffy" userId="ca92ddb4-4620-4127-97b1-8232d187080b" providerId="ADAL" clId="{08F6038E-8AF8-410C-8D24-8C82A6D9EB1D}" dt="2024-02-21T09:26:45.690" v="49"/>
            <ac:spMkLst>
              <pc:docMk/>
              <pc:sldMasterMk cId="848161082" sldId="2147483705"/>
              <pc:sldLayoutMk cId="1870687596" sldId="2147483716"/>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1870687596" sldId="2147483716"/>
              <ac:spMk id="8" creationId="{3AE447CC-AC9D-3D45-8A65-2B6BD6F16228}"/>
            </ac:spMkLst>
          </pc:spChg>
          <pc:spChg chg="mod">
            <ac:chgData name="Sarah Duffy" userId="ca92ddb4-4620-4127-97b1-8232d187080b" providerId="ADAL" clId="{08F6038E-8AF8-410C-8D24-8C82A6D9EB1D}" dt="2024-02-21T09:26:45.690" v="49"/>
            <ac:spMkLst>
              <pc:docMk/>
              <pc:sldMasterMk cId="848161082" sldId="2147483705"/>
              <pc:sldLayoutMk cId="1870687596" sldId="2147483716"/>
              <ac:spMk id="13" creationId="{5BBE8992-D4AB-BA49-99A8-E2BF8AA8163E}"/>
            </ac:spMkLst>
          </pc:spChg>
          <pc:spChg chg="mod">
            <ac:chgData name="Sarah Duffy" userId="ca92ddb4-4620-4127-97b1-8232d187080b" providerId="ADAL" clId="{08F6038E-8AF8-410C-8D24-8C82A6D9EB1D}" dt="2024-02-21T09:26:45.690" v="49"/>
            <ac:spMkLst>
              <pc:docMk/>
              <pc:sldMasterMk cId="848161082" sldId="2147483705"/>
              <pc:sldLayoutMk cId="1870687596" sldId="2147483716"/>
              <ac:spMk id="17" creationId="{DBC5C841-1193-2343-9E34-25056BEE3358}"/>
            </ac:spMkLst>
          </pc:spChg>
          <pc:spChg chg="mod">
            <ac:chgData name="Sarah Duffy" userId="ca92ddb4-4620-4127-97b1-8232d187080b" providerId="ADAL" clId="{08F6038E-8AF8-410C-8D24-8C82A6D9EB1D}" dt="2024-02-21T09:26:45.690" v="49"/>
            <ac:spMkLst>
              <pc:docMk/>
              <pc:sldMasterMk cId="848161082" sldId="2147483705"/>
              <pc:sldLayoutMk cId="1870687596" sldId="2147483716"/>
              <ac:spMk id="20"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1870687596" sldId="2147483716"/>
              <ac:spMk id="21" creationId="{00000000-0000-0000-0000-000000000000}"/>
            </ac:spMkLst>
          </pc:spChg>
          <pc:picChg chg="mod">
            <ac:chgData name="Sarah Duffy" userId="ca92ddb4-4620-4127-97b1-8232d187080b" providerId="ADAL" clId="{08F6038E-8AF8-410C-8D24-8C82A6D9EB1D}" dt="2024-02-21T09:26:45.690" v="49"/>
            <ac:picMkLst>
              <pc:docMk/>
              <pc:sldMasterMk cId="848161082" sldId="2147483705"/>
              <pc:sldLayoutMk cId="1870687596" sldId="2147483716"/>
              <ac:picMk id="4" creationId="{98477B80-07B4-E044-9FB6-FD6587A4E233}"/>
            </ac:picMkLst>
          </pc:picChg>
          <pc:picChg chg="mod">
            <ac:chgData name="Sarah Duffy" userId="ca92ddb4-4620-4127-97b1-8232d187080b" providerId="ADAL" clId="{08F6038E-8AF8-410C-8D24-8C82A6D9EB1D}" dt="2024-02-21T09:26:45.690" v="49"/>
            <ac:picMkLst>
              <pc:docMk/>
              <pc:sldMasterMk cId="848161082" sldId="2147483705"/>
              <pc:sldLayoutMk cId="1870687596" sldId="2147483716"/>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3531928221" sldId="2147483717"/>
          </pc:sldLayoutMkLst>
          <pc:spChg chg="mod">
            <ac:chgData name="Sarah Duffy" userId="ca92ddb4-4620-4127-97b1-8232d187080b" providerId="ADAL" clId="{08F6038E-8AF8-410C-8D24-8C82A6D9EB1D}" dt="2024-02-21T09:26:45.690" v="49"/>
            <ac:spMkLst>
              <pc:docMk/>
              <pc:sldMasterMk cId="848161082" sldId="2147483705"/>
              <pc:sldLayoutMk cId="3531928221" sldId="2147483717"/>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3531928221" sldId="2147483717"/>
              <ac:spMk id="7" creationId="{CE353BCA-A7C7-E442-98D3-4C790427A845}"/>
            </ac:spMkLst>
          </pc:spChg>
          <pc:spChg chg="mod">
            <ac:chgData name="Sarah Duffy" userId="ca92ddb4-4620-4127-97b1-8232d187080b" providerId="ADAL" clId="{08F6038E-8AF8-410C-8D24-8C82A6D9EB1D}" dt="2024-02-21T09:26:45.690" v="49"/>
            <ac:spMkLst>
              <pc:docMk/>
              <pc:sldMasterMk cId="848161082" sldId="2147483705"/>
              <pc:sldLayoutMk cId="3531928221" sldId="2147483717"/>
              <ac:spMk id="10" creationId="{F748FF5A-216F-E340-9D3C-3E0A94402F64}"/>
            </ac:spMkLst>
          </pc:spChg>
          <pc:spChg chg="mod">
            <ac:chgData name="Sarah Duffy" userId="ca92ddb4-4620-4127-97b1-8232d187080b" providerId="ADAL" clId="{08F6038E-8AF8-410C-8D24-8C82A6D9EB1D}" dt="2024-02-21T09:26:45.690" v="49"/>
            <ac:spMkLst>
              <pc:docMk/>
              <pc:sldMasterMk cId="848161082" sldId="2147483705"/>
              <pc:sldLayoutMk cId="3531928221" sldId="2147483717"/>
              <ac:spMk id="16" creationId="{CA1417EB-E2DF-1542-8FBB-C262CE790A4F}"/>
            </ac:spMkLst>
          </pc:spChg>
          <pc:spChg chg="mod">
            <ac:chgData name="Sarah Duffy" userId="ca92ddb4-4620-4127-97b1-8232d187080b" providerId="ADAL" clId="{08F6038E-8AF8-410C-8D24-8C82A6D9EB1D}" dt="2024-02-21T09:26:45.690" v="49"/>
            <ac:spMkLst>
              <pc:docMk/>
              <pc:sldMasterMk cId="848161082" sldId="2147483705"/>
              <pc:sldLayoutMk cId="3531928221" sldId="2147483717"/>
              <ac:spMk id="17" creationId="{DBC5C841-1193-2343-9E34-25056BEE3358}"/>
            </ac:spMkLst>
          </pc:spChg>
          <pc:spChg chg="mod">
            <ac:chgData name="Sarah Duffy" userId="ca92ddb4-4620-4127-97b1-8232d187080b" providerId="ADAL" clId="{08F6038E-8AF8-410C-8D24-8C82A6D9EB1D}" dt="2024-02-21T09:26:45.690" v="49"/>
            <ac:spMkLst>
              <pc:docMk/>
              <pc:sldMasterMk cId="848161082" sldId="2147483705"/>
              <pc:sldLayoutMk cId="3531928221" sldId="2147483717"/>
              <ac:spMk id="20" creationId="{10633E26-1904-0647-88DB-A6E82E59FBA3}"/>
            </ac:spMkLst>
          </pc:spChg>
          <pc:spChg chg="mod">
            <ac:chgData name="Sarah Duffy" userId="ca92ddb4-4620-4127-97b1-8232d187080b" providerId="ADAL" clId="{08F6038E-8AF8-410C-8D24-8C82A6D9EB1D}" dt="2024-02-21T09:26:45.690" v="49"/>
            <ac:spMkLst>
              <pc:docMk/>
              <pc:sldMasterMk cId="848161082" sldId="2147483705"/>
              <pc:sldLayoutMk cId="3531928221" sldId="2147483717"/>
              <ac:spMk id="21"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3531928221" sldId="2147483717"/>
              <ac:spMk id="22" creationId="{3B8AACE1-775F-F043-BA57-E12A7120F57C}"/>
            </ac:spMkLst>
          </pc:spChg>
          <pc:spChg chg="mod">
            <ac:chgData name="Sarah Duffy" userId="ca92ddb4-4620-4127-97b1-8232d187080b" providerId="ADAL" clId="{08F6038E-8AF8-410C-8D24-8C82A6D9EB1D}" dt="2024-02-21T09:26:45.690" v="49"/>
            <ac:spMkLst>
              <pc:docMk/>
              <pc:sldMasterMk cId="848161082" sldId="2147483705"/>
              <pc:sldLayoutMk cId="3531928221" sldId="2147483717"/>
              <ac:spMk id="26" creationId="{347F327C-78A1-A84F-B49C-0F0F1270C7C1}"/>
            </ac:spMkLst>
          </pc:spChg>
          <pc:spChg chg="mod">
            <ac:chgData name="Sarah Duffy" userId="ca92ddb4-4620-4127-97b1-8232d187080b" providerId="ADAL" clId="{08F6038E-8AF8-410C-8D24-8C82A6D9EB1D}" dt="2024-02-21T09:26:45.690" v="49"/>
            <ac:spMkLst>
              <pc:docMk/>
              <pc:sldMasterMk cId="848161082" sldId="2147483705"/>
              <pc:sldLayoutMk cId="3531928221" sldId="2147483717"/>
              <ac:spMk id="27" creationId="{D01227A4-CD46-B44C-A20F-14FA82BF7757}"/>
            </ac:spMkLst>
          </pc:spChg>
          <pc:spChg chg="mod">
            <ac:chgData name="Sarah Duffy" userId="ca92ddb4-4620-4127-97b1-8232d187080b" providerId="ADAL" clId="{08F6038E-8AF8-410C-8D24-8C82A6D9EB1D}" dt="2024-02-21T09:26:45.690" v="49"/>
            <ac:spMkLst>
              <pc:docMk/>
              <pc:sldMasterMk cId="848161082" sldId="2147483705"/>
              <pc:sldLayoutMk cId="3531928221" sldId="2147483717"/>
              <ac:spMk id="30" creationId="{F4AC4524-43C7-1846-BC6C-9DE97A9F25E2}"/>
            </ac:spMkLst>
          </pc:spChg>
          <pc:spChg chg="mod">
            <ac:chgData name="Sarah Duffy" userId="ca92ddb4-4620-4127-97b1-8232d187080b" providerId="ADAL" clId="{08F6038E-8AF8-410C-8D24-8C82A6D9EB1D}" dt="2024-02-21T09:26:45.690" v="49"/>
            <ac:spMkLst>
              <pc:docMk/>
              <pc:sldMasterMk cId="848161082" sldId="2147483705"/>
              <pc:sldLayoutMk cId="3531928221" sldId="2147483717"/>
              <ac:spMk id="33" creationId="{F14AE743-01E9-C64D-9ED8-A4704C173F87}"/>
            </ac:spMkLst>
          </pc:spChg>
          <pc:spChg chg="mod">
            <ac:chgData name="Sarah Duffy" userId="ca92ddb4-4620-4127-97b1-8232d187080b" providerId="ADAL" clId="{08F6038E-8AF8-410C-8D24-8C82A6D9EB1D}" dt="2024-02-21T09:26:45.690" v="49"/>
            <ac:spMkLst>
              <pc:docMk/>
              <pc:sldMasterMk cId="848161082" sldId="2147483705"/>
              <pc:sldLayoutMk cId="3531928221" sldId="2147483717"/>
              <ac:spMk id="36" creationId="{18402105-8288-0B4D-8FB9-BB2B7425DFA8}"/>
            </ac:spMkLst>
          </pc:spChg>
          <pc:spChg chg="mod">
            <ac:chgData name="Sarah Duffy" userId="ca92ddb4-4620-4127-97b1-8232d187080b" providerId="ADAL" clId="{08F6038E-8AF8-410C-8D24-8C82A6D9EB1D}" dt="2024-02-21T09:26:45.690" v="49"/>
            <ac:spMkLst>
              <pc:docMk/>
              <pc:sldMasterMk cId="848161082" sldId="2147483705"/>
              <pc:sldLayoutMk cId="3531928221" sldId="2147483717"/>
              <ac:spMk id="39" creationId="{EE13A953-E341-B64A-8EAC-98AF9EE7C33E}"/>
            </ac:spMkLst>
          </pc:spChg>
          <pc:spChg chg="mod">
            <ac:chgData name="Sarah Duffy" userId="ca92ddb4-4620-4127-97b1-8232d187080b" providerId="ADAL" clId="{08F6038E-8AF8-410C-8D24-8C82A6D9EB1D}" dt="2024-02-21T09:26:45.690" v="49"/>
            <ac:spMkLst>
              <pc:docMk/>
              <pc:sldMasterMk cId="848161082" sldId="2147483705"/>
              <pc:sldLayoutMk cId="3531928221" sldId="2147483717"/>
              <ac:spMk id="42" creationId="{010D0C0A-B8DB-0841-8F26-49EC7AF5F5FA}"/>
            </ac:spMkLst>
          </pc:spChg>
          <pc:spChg chg="mod">
            <ac:chgData name="Sarah Duffy" userId="ca92ddb4-4620-4127-97b1-8232d187080b" providerId="ADAL" clId="{08F6038E-8AF8-410C-8D24-8C82A6D9EB1D}" dt="2024-02-21T09:26:45.690" v="49"/>
            <ac:spMkLst>
              <pc:docMk/>
              <pc:sldMasterMk cId="848161082" sldId="2147483705"/>
              <pc:sldLayoutMk cId="3531928221" sldId="2147483717"/>
              <ac:spMk id="43" creationId="{4CAFABE6-FE05-5043-9F6C-9F8A19FB33AB}"/>
            </ac:spMkLst>
          </pc:spChg>
          <pc:spChg chg="mod">
            <ac:chgData name="Sarah Duffy" userId="ca92ddb4-4620-4127-97b1-8232d187080b" providerId="ADAL" clId="{08F6038E-8AF8-410C-8D24-8C82A6D9EB1D}" dt="2024-02-21T09:26:45.690" v="49"/>
            <ac:spMkLst>
              <pc:docMk/>
              <pc:sldMasterMk cId="848161082" sldId="2147483705"/>
              <pc:sldLayoutMk cId="3531928221" sldId="2147483717"/>
              <ac:spMk id="44" creationId="{75AE5270-06D1-174F-B337-C9B5235B8D36}"/>
            </ac:spMkLst>
          </pc:spChg>
          <pc:spChg chg="mod">
            <ac:chgData name="Sarah Duffy" userId="ca92ddb4-4620-4127-97b1-8232d187080b" providerId="ADAL" clId="{08F6038E-8AF8-410C-8D24-8C82A6D9EB1D}" dt="2024-02-21T09:26:45.690" v="49"/>
            <ac:spMkLst>
              <pc:docMk/>
              <pc:sldMasterMk cId="848161082" sldId="2147483705"/>
              <pc:sldLayoutMk cId="3531928221" sldId="2147483717"/>
              <ac:spMk id="45" creationId="{2A8AB2DE-F178-5346-B4A2-2C8990CFB4D7}"/>
            </ac:spMkLst>
          </pc:spChg>
          <pc:spChg chg="mod">
            <ac:chgData name="Sarah Duffy" userId="ca92ddb4-4620-4127-97b1-8232d187080b" providerId="ADAL" clId="{08F6038E-8AF8-410C-8D24-8C82A6D9EB1D}" dt="2024-02-21T09:26:45.690" v="49"/>
            <ac:spMkLst>
              <pc:docMk/>
              <pc:sldMasterMk cId="848161082" sldId="2147483705"/>
              <pc:sldLayoutMk cId="3531928221" sldId="2147483717"/>
              <ac:spMk id="46" creationId="{C466ACBD-ECC2-8846-91AA-D3936CA1CFDE}"/>
            </ac:spMkLst>
          </pc:spChg>
          <pc:spChg chg="mod">
            <ac:chgData name="Sarah Duffy" userId="ca92ddb4-4620-4127-97b1-8232d187080b" providerId="ADAL" clId="{08F6038E-8AF8-410C-8D24-8C82A6D9EB1D}" dt="2024-02-21T09:26:45.690" v="49"/>
            <ac:spMkLst>
              <pc:docMk/>
              <pc:sldMasterMk cId="848161082" sldId="2147483705"/>
              <pc:sldLayoutMk cId="3531928221" sldId="2147483717"/>
              <ac:spMk id="47" creationId="{8DCDA5A1-6B45-B443-A0EB-743BB03B3D2D}"/>
            </ac:spMkLst>
          </pc:spChg>
          <pc:spChg chg="mod">
            <ac:chgData name="Sarah Duffy" userId="ca92ddb4-4620-4127-97b1-8232d187080b" providerId="ADAL" clId="{08F6038E-8AF8-410C-8D24-8C82A6D9EB1D}" dt="2024-02-21T09:26:45.690" v="49"/>
            <ac:spMkLst>
              <pc:docMk/>
              <pc:sldMasterMk cId="848161082" sldId="2147483705"/>
              <pc:sldLayoutMk cId="3531928221" sldId="2147483717"/>
              <ac:spMk id="48" creationId="{D1F3E494-C5D7-F64D-9D8A-DB36A8AB1B24}"/>
            </ac:spMkLst>
          </pc:spChg>
          <pc:picChg chg="mod">
            <ac:chgData name="Sarah Duffy" userId="ca92ddb4-4620-4127-97b1-8232d187080b" providerId="ADAL" clId="{08F6038E-8AF8-410C-8D24-8C82A6D9EB1D}" dt="2024-02-21T09:26:45.690" v="49"/>
            <ac:picMkLst>
              <pc:docMk/>
              <pc:sldMasterMk cId="848161082" sldId="2147483705"/>
              <pc:sldLayoutMk cId="3531928221" sldId="2147483717"/>
              <ac:picMk id="23" creationId="{6BE35126-A702-2D46-8CE4-5ED93FA19713}"/>
            </ac:picMkLst>
          </pc:picChg>
          <pc:picChg chg="mod">
            <ac:chgData name="Sarah Duffy" userId="ca92ddb4-4620-4127-97b1-8232d187080b" providerId="ADAL" clId="{08F6038E-8AF8-410C-8D24-8C82A6D9EB1D}" dt="2024-02-21T09:26:45.690" v="49"/>
            <ac:picMkLst>
              <pc:docMk/>
              <pc:sldMasterMk cId="848161082" sldId="2147483705"/>
              <pc:sldLayoutMk cId="3531928221" sldId="2147483717"/>
              <ac:picMk id="24" creationId="{53CDCF97-D8F3-714B-B0F7-276D6BCC98EB}"/>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3293858008" sldId="2147483718"/>
          </pc:sldLayoutMkLst>
          <pc:spChg chg="mod">
            <ac:chgData name="Sarah Duffy" userId="ca92ddb4-4620-4127-97b1-8232d187080b" providerId="ADAL" clId="{08F6038E-8AF8-410C-8D24-8C82A6D9EB1D}" dt="2024-02-21T09:26:45.690" v="49"/>
            <ac:spMkLst>
              <pc:docMk/>
              <pc:sldMasterMk cId="848161082" sldId="2147483705"/>
              <pc:sldLayoutMk cId="3293858008" sldId="2147483718"/>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3293858008" sldId="2147483718"/>
              <ac:spMk id="7" creationId="{CE353BCA-A7C7-E442-98D3-4C790427A845}"/>
            </ac:spMkLst>
          </pc:spChg>
          <pc:spChg chg="mod">
            <ac:chgData name="Sarah Duffy" userId="ca92ddb4-4620-4127-97b1-8232d187080b" providerId="ADAL" clId="{08F6038E-8AF8-410C-8D24-8C82A6D9EB1D}" dt="2024-02-21T09:26:45.690" v="49"/>
            <ac:spMkLst>
              <pc:docMk/>
              <pc:sldMasterMk cId="848161082" sldId="2147483705"/>
              <pc:sldLayoutMk cId="3293858008" sldId="2147483718"/>
              <ac:spMk id="10" creationId="{F748FF5A-216F-E340-9D3C-3E0A94402F64}"/>
            </ac:spMkLst>
          </pc:spChg>
          <pc:spChg chg="mod">
            <ac:chgData name="Sarah Duffy" userId="ca92ddb4-4620-4127-97b1-8232d187080b" providerId="ADAL" clId="{08F6038E-8AF8-410C-8D24-8C82A6D9EB1D}" dt="2024-02-21T09:26:45.690" v="49"/>
            <ac:spMkLst>
              <pc:docMk/>
              <pc:sldMasterMk cId="848161082" sldId="2147483705"/>
              <pc:sldLayoutMk cId="3293858008" sldId="2147483718"/>
              <ac:spMk id="15" creationId="{C4AC650B-611A-9640-B5D3-C9DB132AEB7E}"/>
            </ac:spMkLst>
          </pc:spChg>
          <pc:spChg chg="mod">
            <ac:chgData name="Sarah Duffy" userId="ca92ddb4-4620-4127-97b1-8232d187080b" providerId="ADAL" clId="{08F6038E-8AF8-410C-8D24-8C82A6D9EB1D}" dt="2024-02-21T09:26:45.690" v="49"/>
            <ac:spMkLst>
              <pc:docMk/>
              <pc:sldMasterMk cId="848161082" sldId="2147483705"/>
              <pc:sldLayoutMk cId="3293858008" sldId="2147483718"/>
              <ac:spMk id="16" creationId="{CA1417EB-E2DF-1542-8FBB-C262CE790A4F}"/>
            </ac:spMkLst>
          </pc:spChg>
          <pc:spChg chg="mod">
            <ac:chgData name="Sarah Duffy" userId="ca92ddb4-4620-4127-97b1-8232d187080b" providerId="ADAL" clId="{08F6038E-8AF8-410C-8D24-8C82A6D9EB1D}" dt="2024-02-21T09:26:45.690" v="49"/>
            <ac:spMkLst>
              <pc:docMk/>
              <pc:sldMasterMk cId="848161082" sldId="2147483705"/>
              <pc:sldLayoutMk cId="3293858008" sldId="2147483718"/>
              <ac:spMk id="17" creationId="{DBC5C841-1193-2343-9E34-25056BEE3358}"/>
            </ac:spMkLst>
          </pc:spChg>
          <pc:spChg chg="mod">
            <ac:chgData name="Sarah Duffy" userId="ca92ddb4-4620-4127-97b1-8232d187080b" providerId="ADAL" clId="{08F6038E-8AF8-410C-8D24-8C82A6D9EB1D}" dt="2024-02-21T09:26:45.690" v="49"/>
            <ac:spMkLst>
              <pc:docMk/>
              <pc:sldMasterMk cId="848161082" sldId="2147483705"/>
              <pc:sldLayoutMk cId="3293858008" sldId="2147483718"/>
              <ac:spMk id="20" creationId="{10633E26-1904-0647-88DB-A6E82E59FBA3}"/>
            </ac:spMkLst>
          </pc:spChg>
          <pc:spChg chg="mod">
            <ac:chgData name="Sarah Duffy" userId="ca92ddb4-4620-4127-97b1-8232d187080b" providerId="ADAL" clId="{08F6038E-8AF8-410C-8D24-8C82A6D9EB1D}" dt="2024-02-21T09:26:45.690" v="49"/>
            <ac:spMkLst>
              <pc:docMk/>
              <pc:sldMasterMk cId="848161082" sldId="2147483705"/>
              <pc:sldLayoutMk cId="3293858008" sldId="2147483718"/>
              <ac:spMk id="21"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3293858008" sldId="2147483718"/>
              <ac:spMk id="22" creationId="{3B8AACE1-775F-F043-BA57-E12A7120F57C}"/>
            </ac:spMkLst>
          </pc:spChg>
          <pc:spChg chg="mod">
            <ac:chgData name="Sarah Duffy" userId="ca92ddb4-4620-4127-97b1-8232d187080b" providerId="ADAL" clId="{08F6038E-8AF8-410C-8D24-8C82A6D9EB1D}" dt="2024-02-21T09:26:45.690" v="49"/>
            <ac:spMkLst>
              <pc:docMk/>
              <pc:sldMasterMk cId="848161082" sldId="2147483705"/>
              <pc:sldLayoutMk cId="3293858008" sldId="2147483718"/>
              <ac:spMk id="42" creationId="{010D0C0A-B8DB-0841-8F26-49EC7AF5F5FA}"/>
            </ac:spMkLst>
          </pc:spChg>
          <pc:spChg chg="mod">
            <ac:chgData name="Sarah Duffy" userId="ca92ddb4-4620-4127-97b1-8232d187080b" providerId="ADAL" clId="{08F6038E-8AF8-410C-8D24-8C82A6D9EB1D}" dt="2024-02-21T09:26:45.690" v="49"/>
            <ac:spMkLst>
              <pc:docMk/>
              <pc:sldMasterMk cId="848161082" sldId="2147483705"/>
              <pc:sldLayoutMk cId="3293858008" sldId="2147483718"/>
              <ac:spMk id="43" creationId="{4CAFABE6-FE05-5043-9F6C-9F8A19FB33AB}"/>
            </ac:spMkLst>
          </pc:spChg>
          <pc:picChg chg="mod">
            <ac:chgData name="Sarah Duffy" userId="ca92ddb4-4620-4127-97b1-8232d187080b" providerId="ADAL" clId="{08F6038E-8AF8-410C-8D24-8C82A6D9EB1D}" dt="2024-02-21T09:26:45.690" v="49"/>
            <ac:picMkLst>
              <pc:docMk/>
              <pc:sldMasterMk cId="848161082" sldId="2147483705"/>
              <pc:sldLayoutMk cId="3293858008" sldId="2147483718"/>
              <ac:picMk id="23" creationId="{6BE35126-A702-2D46-8CE4-5ED93FA19713}"/>
            </ac:picMkLst>
          </pc:picChg>
          <pc:picChg chg="mod">
            <ac:chgData name="Sarah Duffy" userId="ca92ddb4-4620-4127-97b1-8232d187080b" providerId="ADAL" clId="{08F6038E-8AF8-410C-8D24-8C82A6D9EB1D}" dt="2024-02-21T09:26:45.690" v="49"/>
            <ac:picMkLst>
              <pc:docMk/>
              <pc:sldMasterMk cId="848161082" sldId="2147483705"/>
              <pc:sldLayoutMk cId="3293858008" sldId="2147483718"/>
              <ac:picMk id="24" creationId="{53CDCF97-D8F3-714B-B0F7-276D6BCC98EB}"/>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3825589431" sldId="2147483719"/>
          </pc:sldLayoutMkLst>
          <pc:spChg chg="mod">
            <ac:chgData name="Sarah Duffy" userId="ca92ddb4-4620-4127-97b1-8232d187080b" providerId="ADAL" clId="{08F6038E-8AF8-410C-8D24-8C82A6D9EB1D}" dt="2024-02-21T09:26:45.690" v="49"/>
            <ac:spMkLst>
              <pc:docMk/>
              <pc:sldMasterMk cId="848161082" sldId="2147483705"/>
              <pc:sldLayoutMk cId="3825589431" sldId="2147483719"/>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3825589431" sldId="2147483719"/>
              <ac:spMk id="4" creationId="{DA89750A-EDDF-C247-A94E-74796EA9619D}"/>
            </ac:spMkLst>
          </pc:spChg>
          <pc:spChg chg="mod">
            <ac:chgData name="Sarah Duffy" userId="ca92ddb4-4620-4127-97b1-8232d187080b" providerId="ADAL" clId="{08F6038E-8AF8-410C-8D24-8C82A6D9EB1D}" dt="2024-02-21T09:26:45.690" v="49"/>
            <ac:spMkLst>
              <pc:docMk/>
              <pc:sldMasterMk cId="848161082" sldId="2147483705"/>
              <pc:sldLayoutMk cId="3825589431" sldId="2147483719"/>
              <ac:spMk id="12" creationId="{6EB16C26-1B54-B94B-8521-1347379F2D49}"/>
            </ac:spMkLst>
          </pc:spChg>
          <pc:spChg chg="mod">
            <ac:chgData name="Sarah Duffy" userId="ca92ddb4-4620-4127-97b1-8232d187080b" providerId="ADAL" clId="{08F6038E-8AF8-410C-8D24-8C82A6D9EB1D}" dt="2024-02-21T09:26:45.690" v="49"/>
            <ac:spMkLst>
              <pc:docMk/>
              <pc:sldMasterMk cId="848161082" sldId="2147483705"/>
              <pc:sldLayoutMk cId="3825589431" sldId="2147483719"/>
              <ac:spMk id="13" creationId="{8D30B9C6-576B-CC47-A54A-82F6EAFC9C45}"/>
            </ac:spMkLst>
          </pc:spChg>
          <pc:spChg chg="mod">
            <ac:chgData name="Sarah Duffy" userId="ca92ddb4-4620-4127-97b1-8232d187080b" providerId="ADAL" clId="{08F6038E-8AF8-410C-8D24-8C82A6D9EB1D}" dt="2024-02-21T09:26:45.690" v="49"/>
            <ac:spMkLst>
              <pc:docMk/>
              <pc:sldMasterMk cId="848161082" sldId="2147483705"/>
              <pc:sldLayoutMk cId="3825589431" sldId="2147483719"/>
              <ac:spMk id="14" creationId="{8C71D688-D381-8943-A6D8-B8066555AEAF}"/>
            </ac:spMkLst>
          </pc:spChg>
          <pc:spChg chg="mod">
            <ac:chgData name="Sarah Duffy" userId="ca92ddb4-4620-4127-97b1-8232d187080b" providerId="ADAL" clId="{08F6038E-8AF8-410C-8D24-8C82A6D9EB1D}" dt="2024-02-21T09:26:45.690" v="49"/>
            <ac:spMkLst>
              <pc:docMk/>
              <pc:sldMasterMk cId="848161082" sldId="2147483705"/>
              <pc:sldLayoutMk cId="3825589431" sldId="2147483719"/>
              <ac:spMk id="15" creationId="{C50D203A-C753-AC4D-9FE1-780644D34781}"/>
            </ac:spMkLst>
          </pc:spChg>
          <pc:spChg chg="mod">
            <ac:chgData name="Sarah Duffy" userId="ca92ddb4-4620-4127-97b1-8232d187080b" providerId="ADAL" clId="{08F6038E-8AF8-410C-8D24-8C82A6D9EB1D}" dt="2024-02-21T09:26:45.690" v="49"/>
            <ac:spMkLst>
              <pc:docMk/>
              <pc:sldMasterMk cId="848161082" sldId="2147483705"/>
              <pc:sldLayoutMk cId="3825589431" sldId="2147483719"/>
              <ac:spMk id="16" creationId="{DDD96253-0C63-1B42-AF15-28AC6CDC6C23}"/>
            </ac:spMkLst>
          </pc:spChg>
          <pc:spChg chg="mod">
            <ac:chgData name="Sarah Duffy" userId="ca92ddb4-4620-4127-97b1-8232d187080b" providerId="ADAL" clId="{08F6038E-8AF8-410C-8D24-8C82A6D9EB1D}" dt="2024-02-21T09:26:45.690" v="49"/>
            <ac:spMkLst>
              <pc:docMk/>
              <pc:sldMasterMk cId="848161082" sldId="2147483705"/>
              <pc:sldLayoutMk cId="3825589431" sldId="2147483719"/>
              <ac:spMk id="17" creationId="{DBC5C841-1193-2343-9E34-25056BEE3358}"/>
            </ac:spMkLst>
          </pc:spChg>
          <pc:spChg chg="mod">
            <ac:chgData name="Sarah Duffy" userId="ca92ddb4-4620-4127-97b1-8232d187080b" providerId="ADAL" clId="{08F6038E-8AF8-410C-8D24-8C82A6D9EB1D}" dt="2024-02-21T09:26:45.690" v="49"/>
            <ac:spMkLst>
              <pc:docMk/>
              <pc:sldMasterMk cId="848161082" sldId="2147483705"/>
              <pc:sldLayoutMk cId="3825589431" sldId="2147483719"/>
              <ac:spMk id="21"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3825589431" sldId="2147483719"/>
              <ac:spMk id="22" creationId="{3B8AACE1-775F-F043-BA57-E12A7120F57C}"/>
            </ac:spMkLst>
          </pc:spChg>
          <pc:spChg chg="mod">
            <ac:chgData name="Sarah Duffy" userId="ca92ddb4-4620-4127-97b1-8232d187080b" providerId="ADAL" clId="{08F6038E-8AF8-410C-8D24-8C82A6D9EB1D}" dt="2024-02-21T09:26:45.690" v="49"/>
            <ac:spMkLst>
              <pc:docMk/>
              <pc:sldMasterMk cId="848161082" sldId="2147483705"/>
              <pc:sldLayoutMk cId="3825589431" sldId="2147483719"/>
              <ac:spMk id="25" creationId="{14E2B5E3-B277-5449-A5D7-E125F75505B6}"/>
            </ac:spMkLst>
          </pc:spChg>
          <pc:spChg chg="mod">
            <ac:chgData name="Sarah Duffy" userId="ca92ddb4-4620-4127-97b1-8232d187080b" providerId="ADAL" clId="{08F6038E-8AF8-410C-8D24-8C82A6D9EB1D}" dt="2024-02-21T09:26:45.690" v="49"/>
            <ac:spMkLst>
              <pc:docMk/>
              <pc:sldMasterMk cId="848161082" sldId="2147483705"/>
              <pc:sldLayoutMk cId="3825589431" sldId="2147483719"/>
              <ac:spMk id="26" creationId="{5B79B34E-19E2-FA49-82D1-F36CCA07F174}"/>
            </ac:spMkLst>
          </pc:spChg>
          <pc:spChg chg="mod">
            <ac:chgData name="Sarah Duffy" userId="ca92ddb4-4620-4127-97b1-8232d187080b" providerId="ADAL" clId="{08F6038E-8AF8-410C-8D24-8C82A6D9EB1D}" dt="2024-02-21T09:26:45.690" v="49"/>
            <ac:spMkLst>
              <pc:docMk/>
              <pc:sldMasterMk cId="848161082" sldId="2147483705"/>
              <pc:sldLayoutMk cId="3825589431" sldId="2147483719"/>
              <ac:spMk id="27" creationId="{875678E7-9868-AE41-8249-50500F74EABE}"/>
            </ac:spMkLst>
          </pc:spChg>
          <pc:spChg chg="mod">
            <ac:chgData name="Sarah Duffy" userId="ca92ddb4-4620-4127-97b1-8232d187080b" providerId="ADAL" clId="{08F6038E-8AF8-410C-8D24-8C82A6D9EB1D}" dt="2024-02-21T09:26:45.690" v="49"/>
            <ac:spMkLst>
              <pc:docMk/>
              <pc:sldMasterMk cId="848161082" sldId="2147483705"/>
              <pc:sldLayoutMk cId="3825589431" sldId="2147483719"/>
              <ac:spMk id="28" creationId="{3EBCC029-E0AB-3E49-BEC7-DF4F7F50C4B4}"/>
            </ac:spMkLst>
          </pc:spChg>
          <pc:spChg chg="mod">
            <ac:chgData name="Sarah Duffy" userId="ca92ddb4-4620-4127-97b1-8232d187080b" providerId="ADAL" clId="{08F6038E-8AF8-410C-8D24-8C82A6D9EB1D}" dt="2024-02-21T09:26:45.690" v="49"/>
            <ac:spMkLst>
              <pc:docMk/>
              <pc:sldMasterMk cId="848161082" sldId="2147483705"/>
              <pc:sldLayoutMk cId="3825589431" sldId="2147483719"/>
              <ac:spMk id="29" creationId="{91ABD544-2403-2F4D-8563-28C376AD79F8}"/>
            </ac:spMkLst>
          </pc:spChg>
          <pc:spChg chg="mod">
            <ac:chgData name="Sarah Duffy" userId="ca92ddb4-4620-4127-97b1-8232d187080b" providerId="ADAL" clId="{08F6038E-8AF8-410C-8D24-8C82A6D9EB1D}" dt="2024-02-21T09:26:45.690" v="49"/>
            <ac:spMkLst>
              <pc:docMk/>
              <pc:sldMasterMk cId="848161082" sldId="2147483705"/>
              <pc:sldLayoutMk cId="3825589431" sldId="2147483719"/>
              <ac:spMk id="30" creationId="{84CA3FB0-445D-C746-AD53-0B7CFD7C2DE9}"/>
            </ac:spMkLst>
          </pc:spChg>
          <pc:picChg chg="mod">
            <ac:chgData name="Sarah Duffy" userId="ca92ddb4-4620-4127-97b1-8232d187080b" providerId="ADAL" clId="{08F6038E-8AF8-410C-8D24-8C82A6D9EB1D}" dt="2024-02-21T09:26:45.690" v="49"/>
            <ac:picMkLst>
              <pc:docMk/>
              <pc:sldMasterMk cId="848161082" sldId="2147483705"/>
              <pc:sldLayoutMk cId="3825589431" sldId="2147483719"/>
              <ac:picMk id="23" creationId="{6BE35126-A702-2D46-8CE4-5ED93FA19713}"/>
            </ac:picMkLst>
          </pc:picChg>
          <pc:picChg chg="mod">
            <ac:chgData name="Sarah Duffy" userId="ca92ddb4-4620-4127-97b1-8232d187080b" providerId="ADAL" clId="{08F6038E-8AF8-410C-8D24-8C82A6D9EB1D}" dt="2024-02-21T09:26:45.690" v="49"/>
            <ac:picMkLst>
              <pc:docMk/>
              <pc:sldMasterMk cId="848161082" sldId="2147483705"/>
              <pc:sldLayoutMk cId="3825589431" sldId="2147483719"/>
              <ac:picMk id="24" creationId="{53CDCF97-D8F3-714B-B0F7-276D6BCC98EB}"/>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1752004071" sldId="2147483720"/>
          </pc:sldLayoutMkLst>
          <pc:spChg chg="mod">
            <ac:chgData name="Sarah Duffy" userId="ca92ddb4-4620-4127-97b1-8232d187080b" providerId="ADAL" clId="{08F6038E-8AF8-410C-8D24-8C82A6D9EB1D}" dt="2024-02-21T09:26:45.690" v="49"/>
            <ac:spMkLst>
              <pc:docMk/>
              <pc:sldMasterMk cId="848161082" sldId="2147483705"/>
              <pc:sldLayoutMk cId="1752004071" sldId="2147483720"/>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1752004071" sldId="2147483720"/>
              <ac:spMk id="11" creationId="{25C63791-DD6A-6248-95BA-0F627C7959C0}"/>
            </ac:spMkLst>
          </pc:spChg>
          <pc:spChg chg="mod">
            <ac:chgData name="Sarah Duffy" userId="ca92ddb4-4620-4127-97b1-8232d187080b" providerId="ADAL" clId="{08F6038E-8AF8-410C-8D24-8C82A6D9EB1D}" dt="2024-02-21T09:26:45.690" v="49"/>
            <ac:spMkLst>
              <pc:docMk/>
              <pc:sldMasterMk cId="848161082" sldId="2147483705"/>
              <pc:sldLayoutMk cId="1752004071" sldId="2147483720"/>
              <ac:spMk id="12" creationId="{E08F78AB-6A8F-2742-A3CC-34CABB5CC20F}"/>
            </ac:spMkLst>
          </pc:spChg>
          <pc:spChg chg="mod">
            <ac:chgData name="Sarah Duffy" userId="ca92ddb4-4620-4127-97b1-8232d187080b" providerId="ADAL" clId="{08F6038E-8AF8-410C-8D24-8C82A6D9EB1D}" dt="2024-02-21T09:26:45.690" v="49"/>
            <ac:spMkLst>
              <pc:docMk/>
              <pc:sldMasterMk cId="848161082" sldId="2147483705"/>
              <pc:sldLayoutMk cId="1752004071" sldId="2147483720"/>
              <ac:spMk id="13" creationId="{F2CB7D00-42E3-BF41-B959-B1447C31D1D1}"/>
            </ac:spMkLst>
          </pc:spChg>
          <pc:spChg chg="mod">
            <ac:chgData name="Sarah Duffy" userId="ca92ddb4-4620-4127-97b1-8232d187080b" providerId="ADAL" clId="{08F6038E-8AF8-410C-8D24-8C82A6D9EB1D}" dt="2024-02-21T09:26:45.690" v="49"/>
            <ac:spMkLst>
              <pc:docMk/>
              <pc:sldMasterMk cId="848161082" sldId="2147483705"/>
              <pc:sldLayoutMk cId="1752004071" sldId="2147483720"/>
              <ac:spMk id="14" creationId="{D08C2C58-E630-F348-8353-B9EFC9A85E2D}"/>
            </ac:spMkLst>
          </pc:spChg>
          <pc:spChg chg="mod">
            <ac:chgData name="Sarah Duffy" userId="ca92ddb4-4620-4127-97b1-8232d187080b" providerId="ADAL" clId="{08F6038E-8AF8-410C-8D24-8C82A6D9EB1D}" dt="2024-02-21T09:26:45.690" v="49"/>
            <ac:spMkLst>
              <pc:docMk/>
              <pc:sldMasterMk cId="848161082" sldId="2147483705"/>
              <pc:sldLayoutMk cId="1752004071" sldId="2147483720"/>
              <ac:spMk id="15" creationId="{DAEC5A1A-1635-0A42-AF2F-84C991D53EFD}"/>
            </ac:spMkLst>
          </pc:spChg>
          <pc:spChg chg="mod">
            <ac:chgData name="Sarah Duffy" userId="ca92ddb4-4620-4127-97b1-8232d187080b" providerId="ADAL" clId="{08F6038E-8AF8-410C-8D24-8C82A6D9EB1D}" dt="2024-02-21T09:26:45.690" v="49"/>
            <ac:spMkLst>
              <pc:docMk/>
              <pc:sldMasterMk cId="848161082" sldId="2147483705"/>
              <pc:sldLayoutMk cId="1752004071" sldId="2147483720"/>
              <ac:spMk id="19" creationId="{D9E005A7-A152-E94D-8146-9BC40E6B4DDF}"/>
            </ac:spMkLst>
          </pc:spChg>
          <pc:spChg chg="mod">
            <ac:chgData name="Sarah Duffy" userId="ca92ddb4-4620-4127-97b1-8232d187080b" providerId="ADAL" clId="{08F6038E-8AF8-410C-8D24-8C82A6D9EB1D}" dt="2024-02-21T09:26:45.690" v="49"/>
            <ac:spMkLst>
              <pc:docMk/>
              <pc:sldMasterMk cId="848161082" sldId="2147483705"/>
              <pc:sldLayoutMk cId="1752004071" sldId="2147483720"/>
              <ac:spMk id="20"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1752004071" sldId="2147483720"/>
              <ac:spMk id="21"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1752004071" sldId="2147483720"/>
              <ac:spMk id="24" creationId="{A0ECB6A0-DA0E-F64A-848E-28B88D566D32}"/>
            </ac:spMkLst>
          </pc:spChg>
          <pc:picChg chg="mod">
            <ac:chgData name="Sarah Duffy" userId="ca92ddb4-4620-4127-97b1-8232d187080b" providerId="ADAL" clId="{08F6038E-8AF8-410C-8D24-8C82A6D9EB1D}" dt="2024-02-21T09:26:45.690" v="49"/>
            <ac:picMkLst>
              <pc:docMk/>
              <pc:sldMasterMk cId="848161082" sldId="2147483705"/>
              <pc:sldLayoutMk cId="1752004071" sldId="2147483720"/>
              <ac:picMk id="4" creationId="{98477B80-07B4-E044-9FB6-FD6587A4E233}"/>
            </ac:picMkLst>
          </pc:picChg>
          <pc:picChg chg="mod">
            <ac:chgData name="Sarah Duffy" userId="ca92ddb4-4620-4127-97b1-8232d187080b" providerId="ADAL" clId="{08F6038E-8AF8-410C-8D24-8C82A6D9EB1D}" dt="2024-02-21T09:26:45.690" v="49"/>
            <ac:picMkLst>
              <pc:docMk/>
              <pc:sldMasterMk cId="848161082" sldId="2147483705"/>
              <pc:sldLayoutMk cId="1752004071" sldId="2147483720"/>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1435040865" sldId="2147483721"/>
          </pc:sldLayoutMkLst>
          <pc:spChg chg="mod">
            <ac:chgData name="Sarah Duffy" userId="ca92ddb4-4620-4127-97b1-8232d187080b" providerId="ADAL" clId="{08F6038E-8AF8-410C-8D24-8C82A6D9EB1D}" dt="2024-02-21T09:26:45.690" v="49"/>
            <ac:spMkLst>
              <pc:docMk/>
              <pc:sldMasterMk cId="848161082" sldId="2147483705"/>
              <pc:sldLayoutMk cId="1435040865" sldId="2147483721"/>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1435040865" sldId="2147483721"/>
              <ac:spMk id="17" creationId="{D5BC70FD-E99F-414E-8BC7-7072A9329F03}"/>
            </ac:spMkLst>
          </pc:spChg>
          <pc:spChg chg="mod">
            <ac:chgData name="Sarah Duffy" userId="ca92ddb4-4620-4127-97b1-8232d187080b" providerId="ADAL" clId="{08F6038E-8AF8-410C-8D24-8C82A6D9EB1D}" dt="2024-02-21T09:26:45.690" v="49"/>
            <ac:spMkLst>
              <pc:docMk/>
              <pc:sldMasterMk cId="848161082" sldId="2147483705"/>
              <pc:sldLayoutMk cId="1435040865" sldId="2147483721"/>
              <ac:spMk id="18" creationId="{37ED0E3F-CDD0-43BF-ABD6-E7F54CD9AF5F}"/>
            </ac:spMkLst>
          </pc:spChg>
          <pc:spChg chg="mod">
            <ac:chgData name="Sarah Duffy" userId="ca92ddb4-4620-4127-97b1-8232d187080b" providerId="ADAL" clId="{08F6038E-8AF8-410C-8D24-8C82A6D9EB1D}" dt="2024-02-21T09:26:45.690" v="49"/>
            <ac:spMkLst>
              <pc:docMk/>
              <pc:sldMasterMk cId="848161082" sldId="2147483705"/>
              <pc:sldLayoutMk cId="1435040865" sldId="2147483721"/>
              <ac:spMk id="20"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1435040865" sldId="2147483721"/>
              <ac:spMk id="21"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1435040865" sldId="2147483721"/>
              <ac:spMk id="24" creationId="{36B0B004-9EF7-4666-A628-B76E68927B94}"/>
            </ac:spMkLst>
          </pc:spChg>
          <pc:spChg chg="mod">
            <ac:chgData name="Sarah Duffy" userId="ca92ddb4-4620-4127-97b1-8232d187080b" providerId="ADAL" clId="{08F6038E-8AF8-410C-8D24-8C82A6D9EB1D}" dt="2024-02-21T09:26:45.690" v="49"/>
            <ac:spMkLst>
              <pc:docMk/>
              <pc:sldMasterMk cId="848161082" sldId="2147483705"/>
              <pc:sldLayoutMk cId="1435040865" sldId="2147483721"/>
              <ac:spMk id="25" creationId="{B222D9E9-D854-48F2-932B-3EB364E2B92E}"/>
            </ac:spMkLst>
          </pc:spChg>
          <pc:spChg chg="mod">
            <ac:chgData name="Sarah Duffy" userId="ca92ddb4-4620-4127-97b1-8232d187080b" providerId="ADAL" clId="{08F6038E-8AF8-410C-8D24-8C82A6D9EB1D}" dt="2024-02-21T09:26:45.690" v="49"/>
            <ac:spMkLst>
              <pc:docMk/>
              <pc:sldMasterMk cId="848161082" sldId="2147483705"/>
              <pc:sldLayoutMk cId="1435040865" sldId="2147483721"/>
              <ac:spMk id="28" creationId="{56AE142A-CB56-46DF-AD62-18CA85A36CCE}"/>
            </ac:spMkLst>
          </pc:spChg>
          <pc:spChg chg="mod">
            <ac:chgData name="Sarah Duffy" userId="ca92ddb4-4620-4127-97b1-8232d187080b" providerId="ADAL" clId="{08F6038E-8AF8-410C-8D24-8C82A6D9EB1D}" dt="2024-02-21T09:26:45.690" v="49"/>
            <ac:spMkLst>
              <pc:docMk/>
              <pc:sldMasterMk cId="848161082" sldId="2147483705"/>
              <pc:sldLayoutMk cId="1435040865" sldId="2147483721"/>
              <ac:spMk id="29" creationId="{4FE60D9B-8C11-4233-AE61-A69AF21D598A}"/>
            </ac:spMkLst>
          </pc:spChg>
          <pc:spChg chg="mod">
            <ac:chgData name="Sarah Duffy" userId="ca92ddb4-4620-4127-97b1-8232d187080b" providerId="ADAL" clId="{08F6038E-8AF8-410C-8D24-8C82A6D9EB1D}" dt="2024-02-21T09:26:45.690" v="49"/>
            <ac:spMkLst>
              <pc:docMk/>
              <pc:sldMasterMk cId="848161082" sldId="2147483705"/>
              <pc:sldLayoutMk cId="1435040865" sldId="2147483721"/>
              <ac:spMk id="30" creationId="{63BA8E3F-26C6-430E-B082-2C72C333B9C6}"/>
            </ac:spMkLst>
          </pc:spChg>
          <pc:picChg chg="mod">
            <ac:chgData name="Sarah Duffy" userId="ca92ddb4-4620-4127-97b1-8232d187080b" providerId="ADAL" clId="{08F6038E-8AF8-410C-8D24-8C82A6D9EB1D}" dt="2024-02-21T09:26:45.690" v="49"/>
            <ac:picMkLst>
              <pc:docMk/>
              <pc:sldMasterMk cId="848161082" sldId="2147483705"/>
              <pc:sldLayoutMk cId="1435040865" sldId="2147483721"/>
              <ac:picMk id="4" creationId="{98477B80-07B4-E044-9FB6-FD6587A4E233}"/>
            </ac:picMkLst>
          </pc:picChg>
          <pc:picChg chg="mod">
            <ac:chgData name="Sarah Duffy" userId="ca92ddb4-4620-4127-97b1-8232d187080b" providerId="ADAL" clId="{08F6038E-8AF8-410C-8D24-8C82A6D9EB1D}" dt="2024-02-21T09:26:45.690" v="49"/>
            <ac:picMkLst>
              <pc:docMk/>
              <pc:sldMasterMk cId="848161082" sldId="2147483705"/>
              <pc:sldLayoutMk cId="1435040865" sldId="2147483721"/>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279047847" sldId="2147483722"/>
          </pc:sldLayoutMkLst>
          <pc:spChg chg="mod">
            <ac:chgData name="Sarah Duffy" userId="ca92ddb4-4620-4127-97b1-8232d187080b" providerId="ADAL" clId="{08F6038E-8AF8-410C-8D24-8C82A6D9EB1D}" dt="2024-02-21T09:26:45.690" v="49"/>
            <ac:spMkLst>
              <pc:docMk/>
              <pc:sldMasterMk cId="848161082" sldId="2147483705"/>
              <pc:sldLayoutMk cId="279047847" sldId="2147483722"/>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279047847" sldId="2147483722"/>
              <ac:spMk id="17" creationId="{B483AB49-4C10-419C-A877-027BC6A0C71E}"/>
            </ac:spMkLst>
          </pc:spChg>
          <pc:spChg chg="mod">
            <ac:chgData name="Sarah Duffy" userId="ca92ddb4-4620-4127-97b1-8232d187080b" providerId="ADAL" clId="{08F6038E-8AF8-410C-8D24-8C82A6D9EB1D}" dt="2024-02-21T09:26:45.690" v="49"/>
            <ac:spMkLst>
              <pc:docMk/>
              <pc:sldMasterMk cId="848161082" sldId="2147483705"/>
              <pc:sldLayoutMk cId="279047847" sldId="2147483722"/>
              <ac:spMk id="18" creationId="{18B8DA78-FD61-42C0-AE9C-33A5B5854ADB}"/>
            </ac:spMkLst>
          </pc:spChg>
          <pc:spChg chg="mod">
            <ac:chgData name="Sarah Duffy" userId="ca92ddb4-4620-4127-97b1-8232d187080b" providerId="ADAL" clId="{08F6038E-8AF8-410C-8D24-8C82A6D9EB1D}" dt="2024-02-21T09:26:45.690" v="49"/>
            <ac:spMkLst>
              <pc:docMk/>
              <pc:sldMasterMk cId="848161082" sldId="2147483705"/>
              <pc:sldLayoutMk cId="279047847" sldId="2147483722"/>
              <ac:spMk id="20"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279047847" sldId="2147483722"/>
              <ac:spMk id="23" creationId="{5DB2FB70-F0A8-4866-B858-E08B33560418}"/>
            </ac:spMkLst>
          </pc:spChg>
          <pc:spChg chg="mod">
            <ac:chgData name="Sarah Duffy" userId="ca92ddb4-4620-4127-97b1-8232d187080b" providerId="ADAL" clId="{08F6038E-8AF8-410C-8D24-8C82A6D9EB1D}" dt="2024-02-21T09:26:45.690" v="49"/>
            <ac:spMkLst>
              <pc:docMk/>
              <pc:sldMasterMk cId="848161082" sldId="2147483705"/>
              <pc:sldLayoutMk cId="279047847" sldId="2147483722"/>
              <ac:spMk id="24" creationId="{D5FF18A7-1B1E-44DC-B037-73187037C16B}"/>
            </ac:spMkLst>
          </pc:spChg>
          <pc:spChg chg="mod">
            <ac:chgData name="Sarah Duffy" userId="ca92ddb4-4620-4127-97b1-8232d187080b" providerId="ADAL" clId="{08F6038E-8AF8-410C-8D24-8C82A6D9EB1D}" dt="2024-02-21T09:26:45.690" v="49"/>
            <ac:spMkLst>
              <pc:docMk/>
              <pc:sldMasterMk cId="848161082" sldId="2147483705"/>
              <pc:sldLayoutMk cId="279047847" sldId="2147483722"/>
              <ac:spMk id="26" creationId="{78537427-E653-4AA0-AE3E-4C2CDE7A4AE6}"/>
            </ac:spMkLst>
          </pc:spChg>
          <pc:spChg chg="mod">
            <ac:chgData name="Sarah Duffy" userId="ca92ddb4-4620-4127-97b1-8232d187080b" providerId="ADAL" clId="{08F6038E-8AF8-410C-8D24-8C82A6D9EB1D}" dt="2024-02-21T09:26:45.690" v="49"/>
            <ac:spMkLst>
              <pc:docMk/>
              <pc:sldMasterMk cId="848161082" sldId="2147483705"/>
              <pc:sldLayoutMk cId="279047847" sldId="2147483722"/>
              <ac:spMk id="28" creationId="{B1AD6159-8B72-4348-832D-1C1613D6ACDE}"/>
            </ac:spMkLst>
          </pc:spChg>
          <pc:spChg chg="mod">
            <ac:chgData name="Sarah Duffy" userId="ca92ddb4-4620-4127-97b1-8232d187080b" providerId="ADAL" clId="{08F6038E-8AF8-410C-8D24-8C82A6D9EB1D}" dt="2024-02-21T09:26:45.690" v="49"/>
            <ac:spMkLst>
              <pc:docMk/>
              <pc:sldMasterMk cId="848161082" sldId="2147483705"/>
              <pc:sldLayoutMk cId="279047847" sldId="2147483722"/>
              <ac:spMk id="29" creationId="{C9B6BA1C-E699-485C-A763-515971D7FD56}"/>
            </ac:spMkLst>
          </pc:spChg>
          <pc:picChg chg="mod">
            <ac:chgData name="Sarah Duffy" userId="ca92ddb4-4620-4127-97b1-8232d187080b" providerId="ADAL" clId="{08F6038E-8AF8-410C-8D24-8C82A6D9EB1D}" dt="2024-02-21T09:26:45.690" v="49"/>
            <ac:picMkLst>
              <pc:docMk/>
              <pc:sldMasterMk cId="848161082" sldId="2147483705"/>
              <pc:sldLayoutMk cId="279047847" sldId="2147483722"/>
              <ac:picMk id="4" creationId="{98477B80-07B4-E044-9FB6-FD6587A4E233}"/>
            </ac:picMkLst>
          </pc:picChg>
          <pc:picChg chg="mod">
            <ac:chgData name="Sarah Duffy" userId="ca92ddb4-4620-4127-97b1-8232d187080b" providerId="ADAL" clId="{08F6038E-8AF8-410C-8D24-8C82A6D9EB1D}" dt="2024-02-21T09:26:45.690" v="49"/>
            <ac:picMkLst>
              <pc:docMk/>
              <pc:sldMasterMk cId="848161082" sldId="2147483705"/>
              <pc:sldLayoutMk cId="279047847" sldId="2147483722"/>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3126506693" sldId="2147483723"/>
          </pc:sldLayoutMkLst>
          <pc:spChg chg="mod">
            <ac:chgData name="Sarah Duffy" userId="ca92ddb4-4620-4127-97b1-8232d187080b" providerId="ADAL" clId="{08F6038E-8AF8-410C-8D24-8C82A6D9EB1D}" dt="2024-02-21T09:26:45.690" v="49"/>
            <ac:spMkLst>
              <pc:docMk/>
              <pc:sldMasterMk cId="848161082" sldId="2147483705"/>
              <pc:sldLayoutMk cId="3126506693" sldId="2147483723"/>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3126506693" sldId="2147483723"/>
              <ac:spMk id="3" creationId="{D56DBC01-C9EF-9648-B503-2BBEC17C47DB}"/>
            </ac:spMkLst>
          </pc:spChg>
          <pc:spChg chg="mod">
            <ac:chgData name="Sarah Duffy" userId="ca92ddb4-4620-4127-97b1-8232d187080b" providerId="ADAL" clId="{08F6038E-8AF8-410C-8D24-8C82A6D9EB1D}" dt="2024-02-21T09:26:45.690" v="49"/>
            <ac:spMkLst>
              <pc:docMk/>
              <pc:sldMasterMk cId="848161082" sldId="2147483705"/>
              <pc:sldLayoutMk cId="3126506693" sldId="2147483723"/>
              <ac:spMk id="5" creationId="{FACDD884-47A8-394E-AEFF-A2EBE6ADCF03}"/>
            </ac:spMkLst>
          </pc:spChg>
          <pc:spChg chg="mod">
            <ac:chgData name="Sarah Duffy" userId="ca92ddb4-4620-4127-97b1-8232d187080b" providerId="ADAL" clId="{08F6038E-8AF8-410C-8D24-8C82A6D9EB1D}" dt="2024-02-21T09:26:45.690" v="49"/>
            <ac:spMkLst>
              <pc:docMk/>
              <pc:sldMasterMk cId="848161082" sldId="2147483705"/>
              <pc:sldLayoutMk cId="3126506693" sldId="2147483723"/>
              <ac:spMk id="17" creationId="{DBC5C841-1193-2343-9E34-25056BEE3358}"/>
            </ac:spMkLst>
          </pc:spChg>
          <pc:spChg chg="mod">
            <ac:chgData name="Sarah Duffy" userId="ca92ddb4-4620-4127-97b1-8232d187080b" providerId="ADAL" clId="{08F6038E-8AF8-410C-8D24-8C82A6D9EB1D}" dt="2024-02-21T09:26:45.690" v="49"/>
            <ac:spMkLst>
              <pc:docMk/>
              <pc:sldMasterMk cId="848161082" sldId="2147483705"/>
              <pc:sldLayoutMk cId="3126506693" sldId="2147483723"/>
              <ac:spMk id="20"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3126506693" sldId="2147483723"/>
              <ac:spMk id="21"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3126506693" sldId="2147483723"/>
              <ac:spMk id="22" creationId="{606F9666-B683-D848-9733-FCFA1B3E5850}"/>
            </ac:spMkLst>
          </pc:spChg>
          <pc:spChg chg="mod">
            <ac:chgData name="Sarah Duffy" userId="ca92ddb4-4620-4127-97b1-8232d187080b" providerId="ADAL" clId="{08F6038E-8AF8-410C-8D24-8C82A6D9EB1D}" dt="2024-02-21T09:26:45.690" v="49"/>
            <ac:spMkLst>
              <pc:docMk/>
              <pc:sldMasterMk cId="848161082" sldId="2147483705"/>
              <pc:sldLayoutMk cId="3126506693" sldId="2147483723"/>
              <ac:spMk id="25" creationId="{101234A7-A515-B743-B026-44AF89813BA9}"/>
            </ac:spMkLst>
          </pc:spChg>
          <pc:spChg chg="mod">
            <ac:chgData name="Sarah Duffy" userId="ca92ddb4-4620-4127-97b1-8232d187080b" providerId="ADAL" clId="{08F6038E-8AF8-410C-8D24-8C82A6D9EB1D}" dt="2024-02-21T09:26:45.690" v="49"/>
            <ac:spMkLst>
              <pc:docMk/>
              <pc:sldMasterMk cId="848161082" sldId="2147483705"/>
              <pc:sldLayoutMk cId="3126506693" sldId="2147483723"/>
              <ac:spMk id="26" creationId="{678E4BAF-E705-4C47-B292-44C7A04D6551}"/>
            </ac:spMkLst>
          </pc:spChg>
          <pc:spChg chg="mod">
            <ac:chgData name="Sarah Duffy" userId="ca92ddb4-4620-4127-97b1-8232d187080b" providerId="ADAL" clId="{08F6038E-8AF8-410C-8D24-8C82A6D9EB1D}" dt="2024-02-21T09:26:45.690" v="49"/>
            <ac:spMkLst>
              <pc:docMk/>
              <pc:sldMasterMk cId="848161082" sldId="2147483705"/>
              <pc:sldLayoutMk cId="3126506693" sldId="2147483723"/>
              <ac:spMk id="29" creationId="{B74D8BCF-D937-774F-A648-E5ADDCF4D0B3}"/>
            </ac:spMkLst>
          </pc:spChg>
          <pc:grpChg chg="mod">
            <ac:chgData name="Sarah Duffy" userId="ca92ddb4-4620-4127-97b1-8232d187080b" providerId="ADAL" clId="{08F6038E-8AF8-410C-8D24-8C82A6D9EB1D}" dt="2024-02-21T09:26:45.690" v="49"/>
            <ac:grpSpMkLst>
              <pc:docMk/>
              <pc:sldMasterMk cId="848161082" sldId="2147483705"/>
              <pc:sldLayoutMk cId="3126506693" sldId="2147483723"/>
              <ac:grpSpMk id="7" creationId="{F5B1DAE0-FDCE-864B-B997-C489EFF330A2}"/>
            </ac:grpSpMkLst>
          </pc:grpChg>
          <pc:grpChg chg="mod">
            <ac:chgData name="Sarah Duffy" userId="ca92ddb4-4620-4127-97b1-8232d187080b" providerId="ADAL" clId="{08F6038E-8AF8-410C-8D24-8C82A6D9EB1D}" dt="2024-02-21T09:26:45.690" v="49"/>
            <ac:grpSpMkLst>
              <pc:docMk/>
              <pc:sldMasterMk cId="848161082" sldId="2147483705"/>
              <pc:sldLayoutMk cId="3126506693" sldId="2147483723"/>
              <ac:grpSpMk id="8" creationId="{274839DC-6902-8743-9455-C62D8BDA04F9}"/>
            </ac:grpSpMkLst>
          </pc:grpChg>
          <pc:grpChg chg="mod">
            <ac:chgData name="Sarah Duffy" userId="ca92ddb4-4620-4127-97b1-8232d187080b" providerId="ADAL" clId="{08F6038E-8AF8-410C-8D24-8C82A6D9EB1D}" dt="2024-02-21T09:26:45.690" v="49"/>
            <ac:grpSpMkLst>
              <pc:docMk/>
              <pc:sldMasterMk cId="848161082" sldId="2147483705"/>
              <pc:sldLayoutMk cId="3126506693" sldId="2147483723"/>
              <ac:grpSpMk id="18" creationId="{7FA644F5-2EAF-6140-9C3B-CC70A41403A6}"/>
            </ac:grpSpMkLst>
          </pc:grpChg>
          <pc:picChg chg="mod">
            <ac:chgData name="Sarah Duffy" userId="ca92ddb4-4620-4127-97b1-8232d187080b" providerId="ADAL" clId="{08F6038E-8AF8-410C-8D24-8C82A6D9EB1D}" dt="2024-02-21T09:26:45.690" v="49"/>
            <ac:picMkLst>
              <pc:docMk/>
              <pc:sldMasterMk cId="848161082" sldId="2147483705"/>
              <pc:sldLayoutMk cId="3126506693" sldId="2147483723"/>
              <ac:picMk id="4" creationId="{98477B80-07B4-E044-9FB6-FD6587A4E233}"/>
            </ac:picMkLst>
          </pc:picChg>
          <pc:picChg chg="mod">
            <ac:chgData name="Sarah Duffy" userId="ca92ddb4-4620-4127-97b1-8232d187080b" providerId="ADAL" clId="{08F6038E-8AF8-410C-8D24-8C82A6D9EB1D}" dt="2024-02-21T09:26:45.690" v="49"/>
            <ac:picMkLst>
              <pc:docMk/>
              <pc:sldMasterMk cId="848161082" sldId="2147483705"/>
              <pc:sldLayoutMk cId="3126506693" sldId="2147483723"/>
              <ac:picMk id="6" creationId="{E0ED11FA-33F8-B64E-9798-ABB1D413C6C5}"/>
            </ac:picMkLst>
          </pc:picChg>
          <pc:picChg chg="mod">
            <ac:chgData name="Sarah Duffy" userId="ca92ddb4-4620-4127-97b1-8232d187080b" providerId="ADAL" clId="{08F6038E-8AF8-410C-8D24-8C82A6D9EB1D}" dt="2024-02-21T09:26:45.690" v="49"/>
            <ac:picMkLst>
              <pc:docMk/>
              <pc:sldMasterMk cId="848161082" sldId="2147483705"/>
              <pc:sldLayoutMk cId="3126506693" sldId="2147483723"/>
              <ac:picMk id="24" creationId="{D3882081-B8D8-2949-86BD-A3B0F37C3A2D}"/>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2794632636" sldId="2147483724"/>
          </pc:sldLayoutMkLst>
          <pc:spChg chg="mod">
            <ac:chgData name="Sarah Duffy" userId="ca92ddb4-4620-4127-97b1-8232d187080b" providerId="ADAL" clId="{08F6038E-8AF8-410C-8D24-8C82A6D9EB1D}" dt="2024-02-21T09:26:45.690" v="49"/>
            <ac:spMkLst>
              <pc:docMk/>
              <pc:sldMasterMk cId="848161082" sldId="2147483705"/>
              <pc:sldLayoutMk cId="2794632636" sldId="2147483724"/>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2794632636" sldId="2147483724"/>
              <ac:spMk id="3" creationId="{D56DBC01-C9EF-9648-B503-2BBEC17C47DB}"/>
            </ac:spMkLst>
          </pc:spChg>
          <pc:spChg chg="mod">
            <ac:chgData name="Sarah Duffy" userId="ca92ddb4-4620-4127-97b1-8232d187080b" providerId="ADAL" clId="{08F6038E-8AF8-410C-8D24-8C82A6D9EB1D}" dt="2024-02-21T09:26:45.690" v="49"/>
            <ac:spMkLst>
              <pc:docMk/>
              <pc:sldMasterMk cId="848161082" sldId="2147483705"/>
              <pc:sldLayoutMk cId="2794632636" sldId="2147483724"/>
              <ac:spMk id="17" creationId="{DBC5C841-1193-2343-9E34-25056BEE3358}"/>
            </ac:spMkLst>
          </pc:spChg>
          <pc:spChg chg="mod">
            <ac:chgData name="Sarah Duffy" userId="ca92ddb4-4620-4127-97b1-8232d187080b" providerId="ADAL" clId="{08F6038E-8AF8-410C-8D24-8C82A6D9EB1D}" dt="2024-02-21T09:26:45.690" v="49"/>
            <ac:spMkLst>
              <pc:docMk/>
              <pc:sldMasterMk cId="848161082" sldId="2147483705"/>
              <pc:sldLayoutMk cId="2794632636" sldId="2147483724"/>
              <ac:spMk id="20"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2794632636" sldId="2147483724"/>
              <ac:spMk id="21"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2794632636" sldId="2147483724"/>
              <ac:spMk id="23" creationId="{EFDD4B94-A939-E84E-8F51-95CABDA74085}"/>
            </ac:spMkLst>
          </pc:spChg>
          <pc:spChg chg="mod">
            <ac:chgData name="Sarah Duffy" userId="ca92ddb4-4620-4127-97b1-8232d187080b" providerId="ADAL" clId="{08F6038E-8AF8-410C-8D24-8C82A6D9EB1D}" dt="2024-02-21T09:26:45.690" v="49"/>
            <ac:spMkLst>
              <pc:docMk/>
              <pc:sldMasterMk cId="848161082" sldId="2147483705"/>
              <pc:sldLayoutMk cId="2794632636" sldId="2147483724"/>
              <ac:spMk id="24" creationId="{AFD9B71C-9E17-B84A-8EC6-FCC2EA6B6956}"/>
            </ac:spMkLst>
          </pc:spChg>
          <pc:spChg chg="mod">
            <ac:chgData name="Sarah Duffy" userId="ca92ddb4-4620-4127-97b1-8232d187080b" providerId="ADAL" clId="{08F6038E-8AF8-410C-8D24-8C82A6D9EB1D}" dt="2024-02-21T09:26:45.690" v="49"/>
            <ac:spMkLst>
              <pc:docMk/>
              <pc:sldMasterMk cId="848161082" sldId="2147483705"/>
              <pc:sldLayoutMk cId="2794632636" sldId="2147483724"/>
              <ac:spMk id="25" creationId="{B5EB7512-B44F-9C4F-ADFF-5F85E34EC3CE}"/>
            </ac:spMkLst>
          </pc:spChg>
          <pc:spChg chg="mod">
            <ac:chgData name="Sarah Duffy" userId="ca92ddb4-4620-4127-97b1-8232d187080b" providerId="ADAL" clId="{08F6038E-8AF8-410C-8D24-8C82A6D9EB1D}" dt="2024-02-21T09:26:45.690" v="49"/>
            <ac:spMkLst>
              <pc:docMk/>
              <pc:sldMasterMk cId="848161082" sldId="2147483705"/>
              <pc:sldLayoutMk cId="2794632636" sldId="2147483724"/>
              <ac:spMk id="26" creationId="{F37EA116-D508-BC4D-A097-6197E1575DC2}"/>
            </ac:spMkLst>
          </pc:spChg>
          <pc:spChg chg="mod">
            <ac:chgData name="Sarah Duffy" userId="ca92ddb4-4620-4127-97b1-8232d187080b" providerId="ADAL" clId="{08F6038E-8AF8-410C-8D24-8C82A6D9EB1D}" dt="2024-02-21T09:26:45.690" v="49"/>
            <ac:spMkLst>
              <pc:docMk/>
              <pc:sldMasterMk cId="848161082" sldId="2147483705"/>
              <pc:sldLayoutMk cId="2794632636" sldId="2147483724"/>
              <ac:spMk id="27" creationId="{491B02E9-2FCF-864E-9E95-8FF42D203985}"/>
            </ac:spMkLst>
          </pc:spChg>
          <pc:grpChg chg="mod">
            <ac:chgData name="Sarah Duffy" userId="ca92ddb4-4620-4127-97b1-8232d187080b" providerId="ADAL" clId="{08F6038E-8AF8-410C-8D24-8C82A6D9EB1D}" dt="2024-02-21T09:26:45.690" v="49"/>
            <ac:grpSpMkLst>
              <pc:docMk/>
              <pc:sldMasterMk cId="848161082" sldId="2147483705"/>
              <pc:sldLayoutMk cId="2794632636" sldId="2147483724"/>
              <ac:grpSpMk id="5" creationId="{71D5EAFA-CE16-8F48-B836-34A7407763C5}"/>
            </ac:grpSpMkLst>
          </pc:grpChg>
          <pc:grpChg chg="mod">
            <ac:chgData name="Sarah Duffy" userId="ca92ddb4-4620-4127-97b1-8232d187080b" providerId="ADAL" clId="{08F6038E-8AF8-410C-8D24-8C82A6D9EB1D}" dt="2024-02-21T09:26:45.690" v="49"/>
            <ac:grpSpMkLst>
              <pc:docMk/>
              <pc:sldMasterMk cId="848161082" sldId="2147483705"/>
              <pc:sldLayoutMk cId="2794632636" sldId="2147483724"/>
              <ac:grpSpMk id="19" creationId="{56B59F56-2A52-9E4B-9F27-69B2D8416B0D}"/>
            </ac:grpSpMkLst>
          </pc:grpChg>
          <pc:grpChg chg="mod">
            <ac:chgData name="Sarah Duffy" userId="ca92ddb4-4620-4127-97b1-8232d187080b" providerId="ADAL" clId="{08F6038E-8AF8-410C-8D24-8C82A6D9EB1D}" dt="2024-02-21T09:26:45.690" v="49"/>
            <ac:grpSpMkLst>
              <pc:docMk/>
              <pc:sldMasterMk cId="848161082" sldId="2147483705"/>
              <pc:sldLayoutMk cId="2794632636" sldId="2147483724"/>
              <ac:grpSpMk id="22" creationId="{E263EAB8-01E5-B245-9F56-F705EF989EF2}"/>
            </ac:grpSpMkLst>
          </pc:grpChg>
          <pc:picChg chg="mod">
            <ac:chgData name="Sarah Duffy" userId="ca92ddb4-4620-4127-97b1-8232d187080b" providerId="ADAL" clId="{08F6038E-8AF8-410C-8D24-8C82A6D9EB1D}" dt="2024-02-21T09:26:45.690" v="49"/>
            <ac:picMkLst>
              <pc:docMk/>
              <pc:sldMasterMk cId="848161082" sldId="2147483705"/>
              <pc:sldLayoutMk cId="2794632636" sldId="2147483724"/>
              <ac:picMk id="4" creationId="{98477B80-07B4-E044-9FB6-FD6587A4E233}"/>
            </ac:picMkLst>
          </pc:picChg>
          <pc:picChg chg="mod">
            <ac:chgData name="Sarah Duffy" userId="ca92ddb4-4620-4127-97b1-8232d187080b" providerId="ADAL" clId="{08F6038E-8AF8-410C-8D24-8C82A6D9EB1D}" dt="2024-02-21T09:26:45.690" v="49"/>
            <ac:picMkLst>
              <pc:docMk/>
              <pc:sldMasterMk cId="848161082" sldId="2147483705"/>
              <pc:sldLayoutMk cId="2794632636" sldId="2147483724"/>
              <ac:picMk id="6" creationId="{E0ED11FA-33F8-B64E-9798-ABB1D413C6C5}"/>
            </ac:picMkLst>
          </pc:picChg>
          <pc:picChg chg="mod">
            <ac:chgData name="Sarah Duffy" userId="ca92ddb4-4620-4127-97b1-8232d187080b" providerId="ADAL" clId="{08F6038E-8AF8-410C-8D24-8C82A6D9EB1D}" dt="2024-02-21T09:26:45.690" v="49"/>
            <ac:picMkLst>
              <pc:docMk/>
              <pc:sldMasterMk cId="848161082" sldId="2147483705"/>
              <pc:sldLayoutMk cId="2794632636" sldId="2147483724"/>
              <ac:picMk id="11" creationId="{5863318A-3A14-A749-A782-3677CFD8B6DE}"/>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2402894595" sldId="2147483725"/>
          </pc:sldLayoutMkLst>
          <pc:spChg chg="mod">
            <ac:chgData name="Sarah Duffy" userId="ca92ddb4-4620-4127-97b1-8232d187080b" providerId="ADAL" clId="{08F6038E-8AF8-410C-8D24-8C82A6D9EB1D}" dt="2024-02-21T09:26:45.690" v="49"/>
            <ac:spMkLst>
              <pc:docMk/>
              <pc:sldMasterMk cId="848161082" sldId="2147483705"/>
              <pc:sldLayoutMk cId="2402894595" sldId="2147483725"/>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2402894595" sldId="2147483725"/>
              <ac:spMk id="3" creationId="{D56DBC01-C9EF-9648-B503-2BBEC17C47DB}"/>
            </ac:spMkLst>
          </pc:spChg>
          <pc:spChg chg="mod">
            <ac:chgData name="Sarah Duffy" userId="ca92ddb4-4620-4127-97b1-8232d187080b" providerId="ADAL" clId="{08F6038E-8AF8-410C-8D24-8C82A6D9EB1D}" dt="2024-02-21T09:26:45.690" v="49"/>
            <ac:spMkLst>
              <pc:docMk/>
              <pc:sldMasterMk cId="848161082" sldId="2147483705"/>
              <pc:sldLayoutMk cId="2402894595" sldId="2147483725"/>
              <ac:spMk id="17" creationId="{DBC5C841-1193-2343-9E34-25056BEE3358}"/>
            </ac:spMkLst>
          </pc:spChg>
          <pc:spChg chg="mod">
            <ac:chgData name="Sarah Duffy" userId="ca92ddb4-4620-4127-97b1-8232d187080b" providerId="ADAL" clId="{08F6038E-8AF8-410C-8D24-8C82A6D9EB1D}" dt="2024-02-21T09:26:45.690" v="49"/>
            <ac:spMkLst>
              <pc:docMk/>
              <pc:sldMasterMk cId="848161082" sldId="2147483705"/>
              <pc:sldLayoutMk cId="2402894595" sldId="2147483725"/>
              <ac:spMk id="20"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2402894595" sldId="2147483725"/>
              <ac:spMk id="21"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2402894595" sldId="2147483725"/>
              <ac:spMk id="28" creationId="{F0CAAFDE-C1C2-0F4E-A140-8DA2DBEDADF8}"/>
            </ac:spMkLst>
          </pc:spChg>
          <pc:spChg chg="mod">
            <ac:chgData name="Sarah Duffy" userId="ca92ddb4-4620-4127-97b1-8232d187080b" providerId="ADAL" clId="{08F6038E-8AF8-410C-8D24-8C82A6D9EB1D}" dt="2024-02-21T09:26:45.690" v="49"/>
            <ac:spMkLst>
              <pc:docMk/>
              <pc:sldMasterMk cId="848161082" sldId="2147483705"/>
              <pc:sldLayoutMk cId="2402894595" sldId="2147483725"/>
              <ac:spMk id="29" creationId="{C2E7A077-99F2-3F45-BA4A-9E2BF4963469}"/>
            </ac:spMkLst>
          </pc:spChg>
          <pc:spChg chg="mod">
            <ac:chgData name="Sarah Duffy" userId="ca92ddb4-4620-4127-97b1-8232d187080b" providerId="ADAL" clId="{08F6038E-8AF8-410C-8D24-8C82A6D9EB1D}" dt="2024-02-21T09:26:45.690" v="49"/>
            <ac:spMkLst>
              <pc:docMk/>
              <pc:sldMasterMk cId="848161082" sldId="2147483705"/>
              <pc:sldLayoutMk cId="2402894595" sldId="2147483725"/>
              <ac:spMk id="30" creationId="{AA1850DF-4484-9842-B4AA-47277E070CE2}"/>
            </ac:spMkLst>
          </pc:spChg>
          <pc:spChg chg="mod">
            <ac:chgData name="Sarah Duffy" userId="ca92ddb4-4620-4127-97b1-8232d187080b" providerId="ADAL" clId="{08F6038E-8AF8-410C-8D24-8C82A6D9EB1D}" dt="2024-02-21T09:26:45.690" v="49"/>
            <ac:spMkLst>
              <pc:docMk/>
              <pc:sldMasterMk cId="848161082" sldId="2147483705"/>
              <pc:sldLayoutMk cId="2402894595" sldId="2147483725"/>
              <ac:spMk id="31" creationId="{AE89B730-CC01-F24D-AFF6-2AC3322A6300}"/>
            </ac:spMkLst>
          </pc:spChg>
          <pc:spChg chg="mod">
            <ac:chgData name="Sarah Duffy" userId="ca92ddb4-4620-4127-97b1-8232d187080b" providerId="ADAL" clId="{08F6038E-8AF8-410C-8D24-8C82A6D9EB1D}" dt="2024-02-21T09:26:45.690" v="49"/>
            <ac:spMkLst>
              <pc:docMk/>
              <pc:sldMasterMk cId="848161082" sldId="2147483705"/>
              <pc:sldLayoutMk cId="2402894595" sldId="2147483725"/>
              <ac:spMk id="32" creationId="{C0E8D520-8FC3-1543-AD2D-9201B53F2EAE}"/>
            </ac:spMkLst>
          </pc:spChg>
          <pc:grpChg chg="mod">
            <ac:chgData name="Sarah Duffy" userId="ca92ddb4-4620-4127-97b1-8232d187080b" providerId="ADAL" clId="{08F6038E-8AF8-410C-8D24-8C82A6D9EB1D}" dt="2024-02-21T09:26:45.690" v="49"/>
            <ac:grpSpMkLst>
              <pc:docMk/>
              <pc:sldMasterMk cId="848161082" sldId="2147483705"/>
              <pc:sldLayoutMk cId="2402894595" sldId="2147483725"/>
              <ac:grpSpMk id="7" creationId="{0746165B-FD5E-D142-B209-0F421515942D}"/>
            </ac:grpSpMkLst>
          </pc:grpChg>
          <pc:grpChg chg="mod">
            <ac:chgData name="Sarah Duffy" userId="ca92ddb4-4620-4127-97b1-8232d187080b" providerId="ADAL" clId="{08F6038E-8AF8-410C-8D24-8C82A6D9EB1D}" dt="2024-02-21T09:26:45.690" v="49"/>
            <ac:grpSpMkLst>
              <pc:docMk/>
              <pc:sldMasterMk cId="848161082" sldId="2147483705"/>
              <pc:sldLayoutMk cId="2402894595" sldId="2147483725"/>
              <ac:grpSpMk id="26" creationId="{1A07B9E0-7E2D-E542-8AA9-D66E50376C42}"/>
            </ac:grpSpMkLst>
          </pc:grpChg>
          <pc:grpChg chg="mod">
            <ac:chgData name="Sarah Duffy" userId="ca92ddb4-4620-4127-97b1-8232d187080b" providerId="ADAL" clId="{08F6038E-8AF8-410C-8D24-8C82A6D9EB1D}" dt="2024-02-21T09:26:45.690" v="49"/>
            <ac:grpSpMkLst>
              <pc:docMk/>
              <pc:sldMasterMk cId="848161082" sldId="2147483705"/>
              <pc:sldLayoutMk cId="2402894595" sldId="2147483725"/>
              <ac:grpSpMk id="27" creationId="{E3154BD2-E823-AE40-8A78-1FB9A1E8DC56}"/>
            </ac:grpSpMkLst>
          </pc:grpChg>
          <pc:picChg chg="mod">
            <ac:chgData name="Sarah Duffy" userId="ca92ddb4-4620-4127-97b1-8232d187080b" providerId="ADAL" clId="{08F6038E-8AF8-410C-8D24-8C82A6D9EB1D}" dt="2024-02-21T09:26:45.690" v="49"/>
            <ac:picMkLst>
              <pc:docMk/>
              <pc:sldMasterMk cId="848161082" sldId="2147483705"/>
              <pc:sldLayoutMk cId="2402894595" sldId="2147483725"/>
              <ac:picMk id="4" creationId="{98477B80-07B4-E044-9FB6-FD6587A4E233}"/>
            </ac:picMkLst>
          </pc:picChg>
          <pc:picChg chg="mod">
            <ac:chgData name="Sarah Duffy" userId="ca92ddb4-4620-4127-97b1-8232d187080b" providerId="ADAL" clId="{08F6038E-8AF8-410C-8D24-8C82A6D9EB1D}" dt="2024-02-21T09:26:45.690" v="49"/>
            <ac:picMkLst>
              <pc:docMk/>
              <pc:sldMasterMk cId="848161082" sldId="2147483705"/>
              <pc:sldLayoutMk cId="2402894595" sldId="2147483725"/>
              <ac:picMk id="6" creationId="{E0ED11FA-33F8-B64E-9798-ABB1D413C6C5}"/>
            </ac:picMkLst>
          </pc:picChg>
          <pc:picChg chg="mod">
            <ac:chgData name="Sarah Duffy" userId="ca92ddb4-4620-4127-97b1-8232d187080b" providerId="ADAL" clId="{08F6038E-8AF8-410C-8D24-8C82A6D9EB1D}" dt="2024-02-21T09:26:45.690" v="49"/>
            <ac:picMkLst>
              <pc:docMk/>
              <pc:sldMasterMk cId="848161082" sldId="2147483705"/>
              <pc:sldLayoutMk cId="2402894595" sldId="2147483725"/>
              <ac:picMk id="11" creationId="{AA526E88-591A-5A48-9608-6CF55CA8A269}"/>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1281734313" sldId="2147483726"/>
          </pc:sldLayoutMkLst>
          <pc:spChg chg="mod">
            <ac:chgData name="Sarah Duffy" userId="ca92ddb4-4620-4127-97b1-8232d187080b" providerId="ADAL" clId="{08F6038E-8AF8-410C-8D24-8C82A6D9EB1D}" dt="2024-02-21T09:26:45.690" v="49"/>
            <ac:spMkLst>
              <pc:docMk/>
              <pc:sldMasterMk cId="848161082" sldId="2147483705"/>
              <pc:sldLayoutMk cId="1281734313" sldId="2147483726"/>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1281734313" sldId="2147483726"/>
              <ac:spMk id="3" creationId="{12CB7DDE-D470-2E4A-B1D5-7BDEF625B5A6}"/>
            </ac:spMkLst>
          </pc:spChg>
          <pc:spChg chg="mod">
            <ac:chgData name="Sarah Duffy" userId="ca92ddb4-4620-4127-97b1-8232d187080b" providerId="ADAL" clId="{08F6038E-8AF8-410C-8D24-8C82A6D9EB1D}" dt="2024-02-21T09:26:45.690" v="49"/>
            <ac:spMkLst>
              <pc:docMk/>
              <pc:sldMasterMk cId="848161082" sldId="2147483705"/>
              <pc:sldLayoutMk cId="1281734313" sldId="2147483726"/>
              <ac:spMk id="8" creationId="{3AE447CC-AC9D-3D45-8A65-2B6BD6F16228}"/>
            </ac:spMkLst>
          </pc:spChg>
          <pc:spChg chg="mod">
            <ac:chgData name="Sarah Duffy" userId="ca92ddb4-4620-4127-97b1-8232d187080b" providerId="ADAL" clId="{08F6038E-8AF8-410C-8D24-8C82A6D9EB1D}" dt="2024-02-21T09:26:45.690" v="49"/>
            <ac:spMkLst>
              <pc:docMk/>
              <pc:sldMasterMk cId="848161082" sldId="2147483705"/>
              <pc:sldLayoutMk cId="1281734313" sldId="2147483726"/>
              <ac:spMk id="10" creationId="{30DCA50E-B617-0947-89AE-0A6F587BF583}"/>
            </ac:spMkLst>
          </pc:spChg>
          <pc:spChg chg="mod">
            <ac:chgData name="Sarah Duffy" userId="ca92ddb4-4620-4127-97b1-8232d187080b" providerId="ADAL" clId="{08F6038E-8AF8-410C-8D24-8C82A6D9EB1D}" dt="2024-02-21T09:26:45.690" v="49"/>
            <ac:spMkLst>
              <pc:docMk/>
              <pc:sldMasterMk cId="848161082" sldId="2147483705"/>
              <pc:sldLayoutMk cId="1281734313" sldId="2147483726"/>
              <ac:spMk id="17" creationId="{DBC5C841-1193-2343-9E34-25056BEE3358}"/>
            </ac:spMkLst>
          </pc:spChg>
          <pc:spChg chg="mod">
            <ac:chgData name="Sarah Duffy" userId="ca92ddb4-4620-4127-97b1-8232d187080b" providerId="ADAL" clId="{08F6038E-8AF8-410C-8D24-8C82A6D9EB1D}" dt="2024-02-21T09:26:45.690" v="49"/>
            <ac:spMkLst>
              <pc:docMk/>
              <pc:sldMasterMk cId="848161082" sldId="2147483705"/>
              <pc:sldLayoutMk cId="1281734313" sldId="2147483726"/>
              <ac:spMk id="20"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1281734313" sldId="2147483726"/>
              <ac:spMk id="21" creationId="{00000000-0000-0000-0000-000000000000}"/>
            </ac:spMkLst>
          </pc:spChg>
          <pc:picChg chg="mod">
            <ac:chgData name="Sarah Duffy" userId="ca92ddb4-4620-4127-97b1-8232d187080b" providerId="ADAL" clId="{08F6038E-8AF8-410C-8D24-8C82A6D9EB1D}" dt="2024-02-21T09:26:45.690" v="49"/>
            <ac:picMkLst>
              <pc:docMk/>
              <pc:sldMasterMk cId="848161082" sldId="2147483705"/>
              <pc:sldLayoutMk cId="1281734313" sldId="2147483726"/>
              <ac:picMk id="4" creationId="{98477B80-07B4-E044-9FB6-FD6587A4E233}"/>
            </ac:picMkLst>
          </pc:picChg>
          <pc:picChg chg="mod">
            <ac:chgData name="Sarah Duffy" userId="ca92ddb4-4620-4127-97b1-8232d187080b" providerId="ADAL" clId="{08F6038E-8AF8-410C-8D24-8C82A6D9EB1D}" dt="2024-02-21T09:26:45.690" v="49"/>
            <ac:picMkLst>
              <pc:docMk/>
              <pc:sldMasterMk cId="848161082" sldId="2147483705"/>
              <pc:sldLayoutMk cId="1281734313" sldId="2147483726"/>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176345919" sldId="2147483727"/>
          </pc:sldLayoutMkLst>
          <pc:spChg chg="mod">
            <ac:chgData name="Sarah Duffy" userId="ca92ddb4-4620-4127-97b1-8232d187080b" providerId="ADAL" clId="{08F6038E-8AF8-410C-8D24-8C82A6D9EB1D}" dt="2024-02-21T09:26:45.690" v="49"/>
            <ac:spMkLst>
              <pc:docMk/>
              <pc:sldMasterMk cId="848161082" sldId="2147483705"/>
              <pc:sldLayoutMk cId="176345919" sldId="2147483727"/>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176345919" sldId="2147483727"/>
              <ac:spMk id="7" creationId="{3DADD7AA-5163-B64F-8069-915E52548D8B}"/>
            </ac:spMkLst>
          </pc:spChg>
          <pc:spChg chg="mod">
            <ac:chgData name="Sarah Duffy" userId="ca92ddb4-4620-4127-97b1-8232d187080b" providerId="ADAL" clId="{08F6038E-8AF8-410C-8D24-8C82A6D9EB1D}" dt="2024-02-21T09:26:45.690" v="49"/>
            <ac:spMkLst>
              <pc:docMk/>
              <pc:sldMasterMk cId="848161082" sldId="2147483705"/>
              <pc:sldLayoutMk cId="176345919" sldId="2147483727"/>
              <ac:spMk id="11" creationId="{21FECE8D-0AC1-F842-96D6-5247CA0175BB}"/>
            </ac:spMkLst>
          </pc:spChg>
          <pc:spChg chg="mod">
            <ac:chgData name="Sarah Duffy" userId="ca92ddb4-4620-4127-97b1-8232d187080b" providerId="ADAL" clId="{08F6038E-8AF8-410C-8D24-8C82A6D9EB1D}" dt="2024-02-21T09:26:45.690" v="49"/>
            <ac:spMkLst>
              <pc:docMk/>
              <pc:sldMasterMk cId="848161082" sldId="2147483705"/>
              <pc:sldLayoutMk cId="176345919" sldId="2147483727"/>
              <ac:spMk id="12" creationId="{27FCF3A7-5046-D948-882C-53D96DD40AED}"/>
            </ac:spMkLst>
          </pc:spChg>
          <pc:spChg chg="mod">
            <ac:chgData name="Sarah Duffy" userId="ca92ddb4-4620-4127-97b1-8232d187080b" providerId="ADAL" clId="{08F6038E-8AF8-410C-8D24-8C82A6D9EB1D}" dt="2024-02-21T09:26:45.690" v="49"/>
            <ac:spMkLst>
              <pc:docMk/>
              <pc:sldMasterMk cId="848161082" sldId="2147483705"/>
              <pc:sldLayoutMk cId="176345919" sldId="2147483727"/>
              <ac:spMk id="20"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176345919" sldId="2147483727"/>
              <ac:spMk id="21" creationId="{00000000-0000-0000-0000-000000000000}"/>
            </ac:spMkLst>
          </pc:spChg>
          <pc:picChg chg="mod">
            <ac:chgData name="Sarah Duffy" userId="ca92ddb4-4620-4127-97b1-8232d187080b" providerId="ADAL" clId="{08F6038E-8AF8-410C-8D24-8C82A6D9EB1D}" dt="2024-02-21T09:26:45.690" v="49"/>
            <ac:picMkLst>
              <pc:docMk/>
              <pc:sldMasterMk cId="848161082" sldId="2147483705"/>
              <pc:sldLayoutMk cId="176345919" sldId="2147483727"/>
              <ac:picMk id="4" creationId="{98477B80-07B4-E044-9FB6-FD6587A4E233}"/>
            </ac:picMkLst>
          </pc:picChg>
          <pc:picChg chg="mod">
            <ac:chgData name="Sarah Duffy" userId="ca92ddb4-4620-4127-97b1-8232d187080b" providerId="ADAL" clId="{08F6038E-8AF8-410C-8D24-8C82A6D9EB1D}" dt="2024-02-21T09:26:45.690" v="49"/>
            <ac:picMkLst>
              <pc:docMk/>
              <pc:sldMasterMk cId="848161082" sldId="2147483705"/>
              <pc:sldLayoutMk cId="176345919" sldId="2147483727"/>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3205579535" sldId="2147483728"/>
          </pc:sldLayoutMkLst>
          <pc:spChg chg="mod">
            <ac:chgData name="Sarah Duffy" userId="ca92ddb4-4620-4127-97b1-8232d187080b" providerId="ADAL" clId="{08F6038E-8AF8-410C-8D24-8C82A6D9EB1D}" dt="2024-02-21T09:26:45.690" v="49"/>
            <ac:spMkLst>
              <pc:docMk/>
              <pc:sldMasterMk cId="848161082" sldId="2147483705"/>
              <pc:sldLayoutMk cId="3205579535" sldId="2147483728"/>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3205579535" sldId="2147483728"/>
              <ac:spMk id="8" creationId="{3AE447CC-AC9D-3D45-8A65-2B6BD6F16228}"/>
            </ac:spMkLst>
          </pc:spChg>
          <pc:spChg chg="mod">
            <ac:chgData name="Sarah Duffy" userId="ca92ddb4-4620-4127-97b1-8232d187080b" providerId="ADAL" clId="{08F6038E-8AF8-410C-8D24-8C82A6D9EB1D}" dt="2024-02-21T09:26:45.690" v="49"/>
            <ac:spMkLst>
              <pc:docMk/>
              <pc:sldMasterMk cId="848161082" sldId="2147483705"/>
              <pc:sldLayoutMk cId="3205579535" sldId="2147483728"/>
              <ac:spMk id="11" creationId="{FC0BE9DA-46D1-6F40-A5AF-8DDB397B75FC}"/>
            </ac:spMkLst>
          </pc:spChg>
          <pc:spChg chg="mod">
            <ac:chgData name="Sarah Duffy" userId="ca92ddb4-4620-4127-97b1-8232d187080b" providerId="ADAL" clId="{08F6038E-8AF8-410C-8D24-8C82A6D9EB1D}" dt="2024-02-21T09:26:45.690" v="49"/>
            <ac:spMkLst>
              <pc:docMk/>
              <pc:sldMasterMk cId="848161082" sldId="2147483705"/>
              <pc:sldLayoutMk cId="3205579535" sldId="2147483728"/>
              <ac:spMk id="12" creationId="{2423B2E7-9F84-BD4D-BC02-8D01B255175F}"/>
            </ac:spMkLst>
          </pc:spChg>
          <pc:spChg chg="mod">
            <ac:chgData name="Sarah Duffy" userId="ca92ddb4-4620-4127-97b1-8232d187080b" providerId="ADAL" clId="{08F6038E-8AF8-410C-8D24-8C82A6D9EB1D}" dt="2024-02-21T09:26:45.690" v="49"/>
            <ac:spMkLst>
              <pc:docMk/>
              <pc:sldMasterMk cId="848161082" sldId="2147483705"/>
              <pc:sldLayoutMk cId="3205579535" sldId="2147483728"/>
              <ac:spMk id="20"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3205579535" sldId="2147483728"/>
              <ac:spMk id="21" creationId="{00000000-0000-0000-0000-000000000000}"/>
            </ac:spMkLst>
          </pc:spChg>
          <pc:picChg chg="mod">
            <ac:chgData name="Sarah Duffy" userId="ca92ddb4-4620-4127-97b1-8232d187080b" providerId="ADAL" clId="{08F6038E-8AF8-410C-8D24-8C82A6D9EB1D}" dt="2024-02-21T09:26:45.690" v="49"/>
            <ac:picMkLst>
              <pc:docMk/>
              <pc:sldMasterMk cId="848161082" sldId="2147483705"/>
              <pc:sldLayoutMk cId="3205579535" sldId="2147483728"/>
              <ac:picMk id="4" creationId="{98477B80-07B4-E044-9FB6-FD6587A4E233}"/>
            </ac:picMkLst>
          </pc:picChg>
          <pc:picChg chg="mod">
            <ac:chgData name="Sarah Duffy" userId="ca92ddb4-4620-4127-97b1-8232d187080b" providerId="ADAL" clId="{08F6038E-8AF8-410C-8D24-8C82A6D9EB1D}" dt="2024-02-21T09:26:45.690" v="49"/>
            <ac:picMkLst>
              <pc:docMk/>
              <pc:sldMasterMk cId="848161082" sldId="2147483705"/>
              <pc:sldLayoutMk cId="3205579535" sldId="2147483728"/>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1116996324" sldId="2147483729"/>
          </pc:sldLayoutMkLst>
          <pc:spChg chg="mod">
            <ac:chgData name="Sarah Duffy" userId="ca92ddb4-4620-4127-97b1-8232d187080b" providerId="ADAL" clId="{08F6038E-8AF8-410C-8D24-8C82A6D9EB1D}" dt="2024-02-21T09:26:45.690" v="49"/>
            <ac:spMkLst>
              <pc:docMk/>
              <pc:sldMasterMk cId="848161082" sldId="2147483705"/>
              <pc:sldLayoutMk cId="1116996324" sldId="2147483729"/>
              <ac:spMk id="21" creationId="{00000000-0000-0000-0000-000000000000}"/>
            </ac:spMkLst>
          </pc:spChg>
        </pc:sldLayoutChg>
        <pc:sldLayoutChg chg="modSp">
          <pc:chgData name="Sarah Duffy" userId="ca92ddb4-4620-4127-97b1-8232d187080b" providerId="ADAL" clId="{08F6038E-8AF8-410C-8D24-8C82A6D9EB1D}" dt="2024-02-21T09:26:45.690" v="49"/>
          <pc:sldLayoutMkLst>
            <pc:docMk/>
            <pc:sldMasterMk cId="848161082" sldId="2147483705"/>
            <pc:sldLayoutMk cId="1382653992" sldId="2147483730"/>
          </pc:sldLayoutMkLst>
          <pc:spChg chg="mod">
            <ac:chgData name="Sarah Duffy" userId="ca92ddb4-4620-4127-97b1-8232d187080b" providerId="ADAL" clId="{08F6038E-8AF8-410C-8D24-8C82A6D9EB1D}" dt="2024-02-21T09:26:45.690" v="49"/>
            <ac:spMkLst>
              <pc:docMk/>
              <pc:sldMasterMk cId="848161082" sldId="2147483705"/>
              <pc:sldLayoutMk cId="1382653992" sldId="2147483730"/>
              <ac:spMk id="6" creationId="{3069CA30-9EB4-1F4C-B41C-2236F19BEAC1}"/>
            </ac:spMkLst>
          </pc:spChg>
          <pc:spChg chg="mod">
            <ac:chgData name="Sarah Duffy" userId="ca92ddb4-4620-4127-97b1-8232d187080b" providerId="ADAL" clId="{08F6038E-8AF8-410C-8D24-8C82A6D9EB1D}" dt="2024-02-21T09:26:45.690" v="49"/>
            <ac:spMkLst>
              <pc:docMk/>
              <pc:sldMasterMk cId="848161082" sldId="2147483705"/>
              <pc:sldLayoutMk cId="1382653992" sldId="2147483730"/>
              <ac:spMk id="8" creationId="{B7C66D5F-8250-4641-A405-C4E53849B313}"/>
            </ac:spMkLst>
          </pc:spChg>
          <pc:spChg chg="mod">
            <ac:chgData name="Sarah Duffy" userId="ca92ddb4-4620-4127-97b1-8232d187080b" providerId="ADAL" clId="{08F6038E-8AF8-410C-8D24-8C82A6D9EB1D}" dt="2024-02-21T09:26:45.690" v="49"/>
            <ac:spMkLst>
              <pc:docMk/>
              <pc:sldMasterMk cId="848161082" sldId="2147483705"/>
              <pc:sldLayoutMk cId="1382653992" sldId="2147483730"/>
              <ac:spMk id="21" creationId="{00000000-0000-0000-0000-000000000000}"/>
            </ac:spMkLst>
          </pc:spChg>
        </pc:sldLayoutChg>
        <pc:sldLayoutChg chg="modSp">
          <pc:chgData name="Sarah Duffy" userId="ca92ddb4-4620-4127-97b1-8232d187080b" providerId="ADAL" clId="{08F6038E-8AF8-410C-8D24-8C82A6D9EB1D}" dt="2024-02-21T09:26:45.690" v="49"/>
          <pc:sldLayoutMkLst>
            <pc:docMk/>
            <pc:sldMasterMk cId="848161082" sldId="2147483705"/>
            <pc:sldLayoutMk cId="936103489" sldId="2147483731"/>
          </pc:sldLayoutMkLst>
          <pc:spChg chg="mod">
            <ac:chgData name="Sarah Duffy" userId="ca92ddb4-4620-4127-97b1-8232d187080b" providerId="ADAL" clId="{08F6038E-8AF8-410C-8D24-8C82A6D9EB1D}" dt="2024-02-21T09:26:45.690" v="49"/>
            <ac:spMkLst>
              <pc:docMk/>
              <pc:sldMasterMk cId="848161082" sldId="2147483705"/>
              <pc:sldLayoutMk cId="936103489" sldId="2147483731"/>
              <ac:spMk id="2" creationId="{AA62D2F5-7565-0C4C-B57F-625789053360}"/>
            </ac:spMkLst>
          </pc:spChg>
          <pc:spChg chg="mod">
            <ac:chgData name="Sarah Duffy" userId="ca92ddb4-4620-4127-97b1-8232d187080b" providerId="ADAL" clId="{08F6038E-8AF8-410C-8D24-8C82A6D9EB1D}" dt="2024-02-21T09:26:45.690" v="49"/>
            <ac:spMkLst>
              <pc:docMk/>
              <pc:sldMasterMk cId="848161082" sldId="2147483705"/>
              <pc:sldLayoutMk cId="936103489" sldId="2147483731"/>
              <ac:spMk id="20"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936103489" sldId="2147483731"/>
              <ac:spMk id="25" creationId="{32CBA17A-6831-EB4C-B831-1DD5377D299C}"/>
            </ac:spMkLst>
          </pc:spChg>
          <pc:spChg chg="mod">
            <ac:chgData name="Sarah Duffy" userId="ca92ddb4-4620-4127-97b1-8232d187080b" providerId="ADAL" clId="{08F6038E-8AF8-410C-8D24-8C82A6D9EB1D}" dt="2024-02-21T09:26:45.690" v="49"/>
            <ac:spMkLst>
              <pc:docMk/>
              <pc:sldMasterMk cId="848161082" sldId="2147483705"/>
              <pc:sldLayoutMk cId="936103489" sldId="2147483731"/>
              <ac:spMk id="26" creationId="{A56650AE-AD64-1A4C-AC2E-408CD14D0762}"/>
            </ac:spMkLst>
          </pc:spChg>
          <pc:spChg chg="mod">
            <ac:chgData name="Sarah Duffy" userId="ca92ddb4-4620-4127-97b1-8232d187080b" providerId="ADAL" clId="{08F6038E-8AF8-410C-8D24-8C82A6D9EB1D}" dt="2024-02-21T09:26:45.690" v="49"/>
            <ac:spMkLst>
              <pc:docMk/>
              <pc:sldMasterMk cId="848161082" sldId="2147483705"/>
              <pc:sldLayoutMk cId="936103489" sldId="2147483731"/>
              <ac:spMk id="27" creationId="{7B6FD24C-EABA-7D46-99BB-7E6CDB65D7B1}"/>
            </ac:spMkLst>
          </pc:spChg>
          <pc:spChg chg="mod">
            <ac:chgData name="Sarah Duffy" userId="ca92ddb4-4620-4127-97b1-8232d187080b" providerId="ADAL" clId="{08F6038E-8AF8-410C-8D24-8C82A6D9EB1D}" dt="2024-02-21T09:26:45.690" v="49"/>
            <ac:spMkLst>
              <pc:docMk/>
              <pc:sldMasterMk cId="848161082" sldId="2147483705"/>
              <pc:sldLayoutMk cId="936103489" sldId="2147483731"/>
              <ac:spMk id="28" creationId="{5F943E21-6E5A-C348-9741-0F34CA82B230}"/>
            </ac:spMkLst>
          </pc:spChg>
          <pc:spChg chg="mod">
            <ac:chgData name="Sarah Duffy" userId="ca92ddb4-4620-4127-97b1-8232d187080b" providerId="ADAL" clId="{08F6038E-8AF8-410C-8D24-8C82A6D9EB1D}" dt="2024-02-21T09:26:45.690" v="49"/>
            <ac:spMkLst>
              <pc:docMk/>
              <pc:sldMasterMk cId="848161082" sldId="2147483705"/>
              <pc:sldLayoutMk cId="936103489" sldId="2147483731"/>
              <ac:spMk id="29" creationId="{4346E5B1-8802-3D40-AAEE-7A42C76785CC}"/>
            </ac:spMkLst>
          </pc:spChg>
          <pc:spChg chg="mod">
            <ac:chgData name="Sarah Duffy" userId="ca92ddb4-4620-4127-97b1-8232d187080b" providerId="ADAL" clId="{08F6038E-8AF8-410C-8D24-8C82A6D9EB1D}" dt="2024-02-21T09:26:45.690" v="49"/>
            <ac:spMkLst>
              <pc:docMk/>
              <pc:sldMasterMk cId="848161082" sldId="2147483705"/>
              <pc:sldLayoutMk cId="936103489" sldId="2147483731"/>
              <ac:spMk id="30" creationId="{4C6F4FA6-B703-884E-AF90-73A4BE34B7CE}"/>
            </ac:spMkLst>
          </pc:spChg>
          <pc:spChg chg="mod">
            <ac:chgData name="Sarah Duffy" userId="ca92ddb4-4620-4127-97b1-8232d187080b" providerId="ADAL" clId="{08F6038E-8AF8-410C-8D24-8C82A6D9EB1D}" dt="2024-02-21T09:26:45.690" v="49"/>
            <ac:spMkLst>
              <pc:docMk/>
              <pc:sldMasterMk cId="848161082" sldId="2147483705"/>
              <pc:sldLayoutMk cId="936103489" sldId="2147483731"/>
              <ac:spMk id="31" creationId="{4BB842F8-1867-B648-BFE0-EB13EA2D1AED}"/>
            </ac:spMkLst>
          </pc:spChg>
          <pc:spChg chg="mod">
            <ac:chgData name="Sarah Duffy" userId="ca92ddb4-4620-4127-97b1-8232d187080b" providerId="ADAL" clId="{08F6038E-8AF8-410C-8D24-8C82A6D9EB1D}" dt="2024-02-21T09:26:45.690" v="49"/>
            <ac:spMkLst>
              <pc:docMk/>
              <pc:sldMasterMk cId="848161082" sldId="2147483705"/>
              <pc:sldLayoutMk cId="936103489" sldId="2147483731"/>
              <ac:spMk id="32" creationId="{4FB35A11-5A80-D040-9634-C54E188568E8}"/>
            </ac:spMkLst>
          </pc:spChg>
          <pc:spChg chg="mod">
            <ac:chgData name="Sarah Duffy" userId="ca92ddb4-4620-4127-97b1-8232d187080b" providerId="ADAL" clId="{08F6038E-8AF8-410C-8D24-8C82A6D9EB1D}" dt="2024-02-21T09:26:45.690" v="49"/>
            <ac:spMkLst>
              <pc:docMk/>
              <pc:sldMasterMk cId="848161082" sldId="2147483705"/>
              <pc:sldLayoutMk cId="936103489" sldId="2147483731"/>
              <ac:spMk id="33" creationId="{4B83495A-FC64-5348-B2CD-8F51E32C4F4B}"/>
            </ac:spMkLst>
          </pc:spChg>
          <pc:spChg chg="mod">
            <ac:chgData name="Sarah Duffy" userId="ca92ddb4-4620-4127-97b1-8232d187080b" providerId="ADAL" clId="{08F6038E-8AF8-410C-8D24-8C82A6D9EB1D}" dt="2024-02-21T09:26:45.690" v="49"/>
            <ac:spMkLst>
              <pc:docMk/>
              <pc:sldMasterMk cId="848161082" sldId="2147483705"/>
              <pc:sldLayoutMk cId="936103489" sldId="2147483731"/>
              <ac:spMk id="34" creationId="{76F7B569-63F7-0C4E-9481-5E1BD2FF34D0}"/>
            </ac:spMkLst>
          </pc:spChg>
          <pc:spChg chg="mod">
            <ac:chgData name="Sarah Duffy" userId="ca92ddb4-4620-4127-97b1-8232d187080b" providerId="ADAL" clId="{08F6038E-8AF8-410C-8D24-8C82A6D9EB1D}" dt="2024-02-21T09:26:45.690" v="49"/>
            <ac:spMkLst>
              <pc:docMk/>
              <pc:sldMasterMk cId="848161082" sldId="2147483705"/>
              <pc:sldLayoutMk cId="936103489" sldId="2147483731"/>
              <ac:spMk id="35" creationId="{4F2EF091-5118-E948-BF51-2D2F702428D0}"/>
            </ac:spMkLst>
          </pc:spChg>
          <pc:spChg chg="mod">
            <ac:chgData name="Sarah Duffy" userId="ca92ddb4-4620-4127-97b1-8232d187080b" providerId="ADAL" clId="{08F6038E-8AF8-410C-8D24-8C82A6D9EB1D}" dt="2024-02-21T09:26:45.690" v="49"/>
            <ac:spMkLst>
              <pc:docMk/>
              <pc:sldMasterMk cId="848161082" sldId="2147483705"/>
              <pc:sldLayoutMk cId="936103489" sldId="2147483731"/>
              <ac:spMk id="36" creationId="{9AAFB0D7-A2DF-7D4C-BD3B-8F9BA9D477B3}"/>
            </ac:spMkLst>
          </pc:spChg>
          <pc:spChg chg="mod">
            <ac:chgData name="Sarah Duffy" userId="ca92ddb4-4620-4127-97b1-8232d187080b" providerId="ADAL" clId="{08F6038E-8AF8-410C-8D24-8C82A6D9EB1D}" dt="2024-02-21T09:26:45.690" v="49"/>
            <ac:spMkLst>
              <pc:docMk/>
              <pc:sldMasterMk cId="848161082" sldId="2147483705"/>
              <pc:sldLayoutMk cId="936103489" sldId="2147483731"/>
              <ac:spMk id="37" creationId="{553E9F97-E47C-4447-B622-4AC61A8932C0}"/>
            </ac:spMkLst>
          </pc:spChg>
          <pc:spChg chg="mod">
            <ac:chgData name="Sarah Duffy" userId="ca92ddb4-4620-4127-97b1-8232d187080b" providerId="ADAL" clId="{08F6038E-8AF8-410C-8D24-8C82A6D9EB1D}" dt="2024-02-21T09:26:45.690" v="49"/>
            <ac:spMkLst>
              <pc:docMk/>
              <pc:sldMasterMk cId="848161082" sldId="2147483705"/>
              <pc:sldLayoutMk cId="936103489" sldId="2147483731"/>
              <ac:spMk id="38" creationId="{2C17771C-3BF1-F643-A32E-7CEA64CF2E07}"/>
            </ac:spMkLst>
          </pc:spChg>
          <pc:spChg chg="mod">
            <ac:chgData name="Sarah Duffy" userId="ca92ddb4-4620-4127-97b1-8232d187080b" providerId="ADAL" clId="{08F6038E-8AF8-410C-8D24-8C82A6D9EB1D}" dt="2024-02-21T09:26:45.690" v="49"/>
            <ac:spMkLst>
              <pc:docMk/>
              <pc:sldMasterMk cId="848161082" sldId="2147483705"/>
              <pc:sldLayoutMk cId="936103489" sldId="2147483731"/>
              <ac:spMk id="39" creationId="{82320F3E-194F-634E-A657-97C390C6D57B}"/>
            </ac:spMkLst>
          </pc:spChg>
          <pc:spChg chg="mod">
            <ac:chgData name="Sarah Duffy" userId="ca92ddb4-4620-4127-97b1-8232d187080b" providerId="ADAL" clId="{08F6038E-8AF8-410C-8D24-8C82A6D9EB1D}" dt="2024-02-21T09:26:45.690" v="49"/>
            <ac:spMkLst>
              <pc:docMk/>
              <pc:sldMasterMk cId="848161082" sldId="2147483705"/>
              <pc:sldLayoutMk cId="936103489" sldId="2147483731"/>
              <ac:spMk id="44" creationId="{77EF068D-9417-C74F-B245-D4B584BA9552}"/>
            </ac:spMkLst>
          </pc:spChg>
          <pc:spChg chg="mod">
            <ac:chgData name="Sarah Duffy" userId="ca92ddb4-4620-4127-97b1-8232d187080b" providerId="ADAL" clId="{08F6038E-8AF8-410C-8D24-8C82A6D9EB1D}" dt="2024-02-21T09:26:45.690" v="49"/>
            <ac:spMkLst>
              <pc:docMk/>
              <pc:sldMasterMk cId="848161082" sldId="2147483705"/>
              <pc:sldLayoutMk cId="936103489" sldId="2147483731"/>
              <ac:spMk id="45" creationId="{C9735FCD-8CFD-0E44-8694-C741894B70FC}"/>
            </ac:spMkLst>
          </pc:spChg>
          <pc:picChg chg="mod">
            <ac:chgData name="Sarah Duffy" userId="ca92ddb4-4620-4127-97b1-8232d187080b" providerId="ADAL" clId="{08F6038E-8AF8-410C-8D24-8C82A6D9EB1D}" dt="2024-02-21T09:26:45.690" v="49"/>
            <ac:picMkLst>
              <pc:docMk/>
              <pc:sldMasterMk cId="848161082" sldId="2147483705"/>
              <pc:sldLayoutMk cId="936103489" sldId="2147483731"/>
              <ac:picMk id="4" creationId="{98477B80-07B4-E044-9FB6-FD6587A4E233}"/>
            </ac:picMkLst>
          </pc:picChg>
          <pc:picChg chg="mod">
            <ac:chgData name="Sarah Duffy" userId="ca92ddb4-4620-4127-97b1-8232d187080b" providerId="ADAL" clId="{08F6038E-8AF8-410C-8D24-8C82A6D9EB1D}" dt="2024-02-21T09:26:45.690" v="49"/>
            <ac:picMkLst>
              <pc:docMk/>
              <pc:sldMasterMk cId="848161082" sldId="2147483705"/>
              <pc:sldLayoutMk cId="936103489" sldId="2147483731"/>
              <ac:picMk id="6" creationId="{E0ED11FA-33F8-B64E-9798-ABB1D413C6C5}"/>
            </ac:picMkLst>
          </pc:picChg>
          <pc:picChg chg="mod">
            <ac:chgData name="Sarah Duffy" userId="ca92ddb4-4620-4127-97b1-8232d187080b" providerId="ADAL" clId="{08F6038E-8AF8-410C-8D24-8C82A6D9EB1D}" dt="2024-02-21T09:26:45.690" v="49"/>
            <ac:picMkLst>
              <pc:docMk/>
              <pc:sldMasterMk cId="848161082" sldId="2147483705"/>
              <pc:sldLayoutMk cId="936103489" sldId="2147483731"/>
              <ac:picMk id="8" creationId="{F5E5E74D-9B54-F24F-BDC0-FE0E87D36379}"/>
            </ac:picMkLst>
          </pc:picChg>
          <pc:picChg chg="mod">
            <ac:chgData name="Sarah Duffy" userId="ca92ddb4-4620-4127-97b1-8232d187080b" providerId="ADAL" clId="{08F6038E-8AF8-410C-8D24-8C82A6D9EB1D}" dt="2024-02-21T09:26:45.690" v="49"/>
            <ac:picMkLst>
              <pc:docMk/>
              <pc:sldMasterMk cId="848161082" sldId="2147483705"/>
              <pc:sldLayoutMk cId="936103489" sldId="2147483731"/>
              <ac:picMk id="9" creationId="{588AADD9-4D5F-CB42-AB44-CD66A31D2C86}"/>
            </ac:picMkLst>
          </pc:picChg>
          <pc:picChg chg="mod">
            <ac:chgData name="Sarah Duffy" userId="ca92ddb4-4620-4127-97b1-8232d187080b" providerId="ADAL" clId="{08F6038E-8AF8-410C-8D24-8C82A6D9EB1D}" dt="2024-02-21T09:26:45.690" v="49"/>
            <ac:picMkLst>
              <pc:docMk/>
              <pc:sldMasterMk cId="848161082" sldId="2147483705"/>
              <pc:sldLayoutMk cId="936103489" sldId="2147483731"/>
              <ac:picMk id="10" creationId="{3680D870-6A34-4242-9CD8-CD791B630DED}"/>
            </ac:picMkLst>
          </pc:picChg>
          <pc:picChg chg="mod">
            <ac:chgData name="Sarah Duffy" userId="ca92ddb4-4620-4127-97b1-8232d187080b" providerId="ADAL" clId="{08F6038E-8AF8-410C-8D24-8C82A6D9EB1D}" dt="2024-02-21T09:26:45.690" v="49"/>
            <ac:picMkLst>
              <pc:docMk/>
              <pc:sldMasterMk cId="848161082" sldId="2147483705"/>
              <pc:sldLayoutMk cId="936103489" sldId="2147483731"/>
              <ac:picMk id="11" creationId="{E4ACAD37-691F-CB45-AB51-5B3D69012C32}"/>
            </ac:picMkLst>
          </pc:picChg>
          <pc:picChg chg="mod">
            <ac:chgData name="Sarah Duffy" userId="ca92ddb4-4620-4127-97b1-8232d187080b" providerId="ADAL" clId="{08F6038E-8AF8-410C-8D24-8C82A6D9EB1D}" dt="2024-02-21T09:26:45.690" v="49"/>
            <ac:picMkLst>
              <pc:docMk/>
              <pc:sldMasterMk cId="848161082" sldId="2147483705"/>
              <pc:sldLayoutMk cId="936103489" sldId="2147483731"/>
              <ac:picMk id="12" creationId="{E764F4E6-F3FF-054E-8E7C-FCDF6E8CF2C7}"/>
            </ac:picMkLst>
          </pc:picChg>
          <pc:picChg chg="mod">
            <ac:chgData name="Sarah Duffy" userId="ca92ddb4-4620-4127-97b1-8232d187080b" providerId="ADAL" clId="{08F6038E-8AF8-410C-8D24-8C82A6D9EB1D}" dt="2024-02-21T09:26:45.690" v="49"/>
            <ac:picMkLst>
              <pc:docMk/>
              <pc:sldMasterMk cId="848161082" sldId="2147483705"/>
              <pc:sldLayoutMk cId="936103489" sldId="2147483731"/>
              <ac:picMk id="13" creationId="{B49C0A1E-EA38-2A40-966B-AE1AB6EF8278}"/>
            </ac:picMkLst>
          </pc:picChg>
          <pc:picChg chg="mod">
            <ac:chgData name="Sarah Duffy" userId="ca92ddb4-4620-4127-97b1-8232d187080b" providerId="ADAL" clId="{08F6038E-8AF8-410C-8D24-8C82A6D9EB1D}" dt="2024-02-21T09:26:45.690" v="49"/>
            <ac:picMkLst>
              <pc:docMk/>
              <pc:sldMasterMk cId="848161082" sldId="2147483705"/>
              <pc:sldLayoutMk cId="936103489" sldId="2147483731"/>
              <ac:picMk id="14" creationId="{375DBBE6-B942-764A-BEE1-23645974183A}"/>
            </ac:picMkLst>
          </pc:picChg>
          <pc:picChg chg="mod">
            <ac:chgData name="Sarah Duffy" userId="ca92ddb4-4620-4127-97b1-8232d187080b" providerId="ADAL" clId="{08F6038E-8AF8-410C-8D24-8C82A6D9EB1D}" dt="2024-02-21T09:26:45.690" v="49"/>
            <ac:picMkLst>
              <pc:docMk/>
              <pc:sldMasterMk cId="848161082" sldId="2147483705"/>
              <pc:sldLayoutMk cId="936103489" sldId="2147483731"/>
              <ac:picMk id="15" creationId="{81265C50-A7C2-A545-A647-234D93229E03}"/>
            </ac:picMkLst>
          </pc:picChg>
          <pc:picChg chg="mod">
            <ac:chgData name="Sarah Duffy" userId="ca92ddb4-4620-4127-97b1-8232d187080b" providerId="ADAL" clId="{08F6038E-8AF8-410C-8D24-8C82A6D9EB1D}" dt="2024-02-21T09:26:45.690" v="49"/>
            <ac:picMkLst>
              <pc:docMk/>
              <pc:sldMasterMk cId="848161082" sldId="2147483705"/>
              <pc:sldLayoutMk cId="936103489" sldId="2147483731"/>
              <ac:picMk id="16" creationId="{173B116A-80A6-DA44-8193-0CE064FA3FD4}"/>
            </ac:picMkLst>
          </pc:picChg>
          <pc:picChg chg="mod">
            <ac:chgData name="Sarah Duffy" userId="ca92ddb4-4620-4127-97b1-8232d187080b" providerId="ADAL" clId="{08F6038E-8AF8-410C-8D24-8C82A6D9EB1D}" dt="2024-02-21T09:26:45.690" v="49"/>
            <ac:picMkLst>
              <pc:docMk/>
              <pc:sldMasterMk cId="848161082" sldId="2147483705"/>
              <pc:sldLayoutMk cId="936103489" sldId="2147483731"/>
              <ac:picMk id="17" creationId="{917348F9-CD58-3D4E-9308-204CAF4A6311}"/>
            </ac:picMkLst>
          </pc:picChg>
          <pc:picChg chg="mod">
            <ac:chgData name="Sarah Duffy" userId="ca92ddb4-4620-4127-97b1-8232d187080b" providerId="ADAL" clId="{08F6038E-8AF8-410C-8D24-8C82A6D9EB1D}" dt="2024-02-21T09:26:45.690" v="49"/>
            <ac:picMkLst>
              <pc:docMk/>
              <pc:sldMasterMk cId="848161082" sldId="2147483705"/>
              <pc:sldLayoutMk cId="936103489" sldId="2147483731"/>
              <ac:picMk id="18" creationId="{015AA43A-3285-C74D-9522-6A9109621A3C}"/>
            </ac:picMkLst>
          </pc:picChg>
          <pc:picChg chg="mod">
            <ac:chgData name="Sarah Duffy" userId="ca92ddb4-4620-4127-97b1-8232d187080b" providerId="ADAL" clId="{08F6038E-8AF8-410C-8D24-8C82A6D9EB1D}" dt="2024-02-21T09:26:45.690" v="49"/>
            <ac:picMkLst>
              <pc:docMk/>
              <pc:sldMasterMk cId="848161082" sldId="2147483705"/>
              <pc:sldLayoutMk cId="936103489" sldId="2147483731"/>
              <ac:picMk id="19" creationId="{922C63F5-0DB1-9B43-9AEA-AD937802B5B0}"/>
            </ac:picMkLst>
          </pc:picChg>
          <pc:picChg chg="mod">
            <ac:chgData name="Sarah Duffy" userId="ca92ddb4-4620-4127-97b1-8232d187080b" providerId="ADAL" clId="{08F6038E-8AF8-410C-8D24-8C82A6D9EB1D}" dt="2024-02-21T09:26:45.690" v="49"/>
            <ac:picMkLst>
              <pc:docMk/>
              <pc:sldMasterMk cId="848161082" sldId="2147483705"/>
              <pc:sldLayoutMk cId="936103489" sldId="2147483731"/>
              <ac:picMk id="21" creationId="{DECA83D2-F03C-C242-852B-DBB809C8980B}"/>
            </ac:picMkLst>
          </pc:picChg>
          <pc:picChg chg="mod">
            <ac:chgData name="Sarah Duffy" userId="ca92ddb4-4620-4127-97b1-8232d187080b" providerId="ADAL" clId="{08F6038E-8AF8-410C-8D24-8C82A6D9EB1D}" dt="2024-02-21T09:26:45.690" v="49"/>
            <ac:picMkLst>
              <pc:docMk/>
              <pc:sldMasterMk cId="848161082" sldId="2147483705"/>
              <pc:sldLayoutMk cId="936103489" sldId="2147483731"/>
              <ac:picMk id="22" creationId="{4DA371E9-FC67-7D43-B103-E8C29063A66E}"/>
            </ac:picMkLst>
          </pc:picChg>
          <pc:picChg chg="mod">
            <ac:chgData name="Sarah Duffy" userId="ca92ddb4-4620-4127-97b1-8232d187080b" providerId="ADAL" clId="{08F6038E-8AF8-410C-8D24-8C82A6D9EB1D}" dt="2024-02-21T09:26:45.690" v="49"/>
            <ac:picMkLst>
              <pc:docMk/>
              <pc:sldMasterMk cId="848161082" sldId="2147483705"/>
              <pc:sldLayoutMk cId="936103489" sldId="2147483731"/>
              <ac:picMk id="23" creationId="{9B723428-4AE7-EB4A-AFF9-7D26C91FD4A1}"/>
            </ac:picMkLst>
          </pc:picChg>
          <pc:picChg chg="mod">
            <ac:chgData name="Sarah Duffy" userId="ca92ddb4-4620-4127-97b1-8232d187080b" providerId="ADAL" clId="{08F6038E-8AF8-410C-8D24-8C82A6D9EB1D}" dt="2024-02-21T09:26:45.690" v="49"/>
            <ac:picMkLst>
              <pc:docMk/>
              <pc:sldMasterMk cId="848161082" sldId="2147483705"/>
              <pc:sldLayoutMk cId="936103489" sldId="2147483731"/>
              <ac:picMk id="40" creationId="{4C762D49-AD12-3B4B-866C-9F7803A3DF4B}"/>
            </ac:picMkLst>
          </pc:picChg>
          <pc:picChg chg="mod">
            <ac:chgData name="Sarah Duffy" userId="ca92ddb4-4620-4127-97b1-8232d187080b" providerId="ADAL" clId="{08F6038E-8AF8-410C-8D24-8C82A6D9EB1D}" dt="2024-02-21T09:26:45.690" v="49"/>
            <ac:picMkLst>
              <pc:docMk/>
              <pc:sldMasterMk cId="848161082" sldId="2147483705"/>
              <pc:sldLayoutMk cId="936103489" sldId="2147483731"/>
              <ac:picMk id="42" creationId="{9D9EFD7F-A1B5-6145-9F39-51DDA6EF7A01}"/>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3345799670" sldId="2147483732"/>
          </pc:sldLayoutMkLst>
          <pc:spChg chg="mod">
            <ac:chgData name="Sarah Duffy" userId="ca92ddb4-4620-4127-97b1-8232d187080b" providerId="ADAL" clId="{08F6038E-8AF8-410C-8D24-8C82A6D9EB1D}" dt="2024-02-21T09:26:45.690" v="49"/>
            <ac:spMkLst>
              <pc:docMk/>
              <pc:sldMasterMk cId="848161082" sldId="2147483705"/>
              <pc:sldLayoutMk cId="3345799670" sldId="2147483732"/>
              <ac:spMk id="2" creationId="{4AA9C6DB-A566-044B-996E-EC130FF2CEB5}"/>
            </ac:spMkLst>
          </pc:spChg>
          <pc:spChg chg="mod">
            <ac:chgData name="Sarah Duffy" userId="ca92ddb4-4620-4127-97b1-8232d187080b" providerId="ADAL" clId="{08F6038E-8AF8-410C-8D24-8C82A6D9EB1D}" dt="2024-02-21T09:26:45.690" v="49"/>
            <ac:spMkLst>
              <pc:docMk/>
              <pc:sldMasterMk cId="848161082" sldId="2147483705"/>
              <pc:sldLayoutMk cId="3345799670" sldId="2147483732"/>
              <ac:spMk id="4" creationId="{CE1F52E7-1747-9E41-B97D-F50FADA4A458}"/>
            </ac:spMkLst>
          </pc:spChg>
          <pc:spChg chg="mod">
            <ac:chgData name="Sarah Duffy" userId="ca92ddb4-4620-4127-97b1-8232d187080b" providerId="ADAL" clId="{08F6038E-8AF8-410C-8D24-8C82A6D9EB1D}" dt="2024-02-21T09:26:45.690" v="49"/>
            <ac:spMkLst>
              <pc:docMk/>
              <pc:sldMasterMk cId="848161082" sldId="2147483705"/>
              <pc:sldLayoutMk cId="3345799670" sldId="2147483732"/>
              <ac:spMk id="14" creationId="{B42E2006-8473-4941-B46B-BA51C16141EF}"/>
            </ac:spMkLst>
          </pc:spChg>
          <pc:spChg chg="mod">
            <ac:chgData name="Sarah Duffy" userId="ca92ddb4-4620-4127-97b1-8232d187080b" providerId="ADAL" clId="{08F6038E-8AF8-410C-8D24-8C82A6D9EB1D}" dt="2024-02-21T09:26:45.690" v="49"/>
            <ac:spMkLst>
              <pc:docMk/>
              <pc:sldMasterMk cId="848161082" sldId="2147483705"/>
              <pc:sldLayoutMk cId="3345799670" sldId="2147483732"/>
              <ac:spMk id="20" creationId="{C1BC7AA7-98CB-AF44-94A3-89F960D16C0A}"/>
            </ac:spMkLst>
          </pc:spChg>
          <pc:spChg chg="mod">
            <ac:chgData name="Sarah Duffy" userId="ca92ddb4-4620-4127-97b1-8232d187080b" providerId="ADAL" clId="{08F6038E-8AF8-410C-8D24-8C82A6D9EB1D}" dt="2024-02-21T09:26:45.690" v="49"/>
            <ac:spMkLst>
              <pc:docMk/>
              <pc:sldMasterMk cId="848161082" sldId="2147483705"/>
              <pc:sldLayoutMk cId="3345799670" sldId="2147483732"/>
              <ac:spMk id="24" creationId="{7D20BC59-E3FA-B641-90D4-F1FD83F93565}"/>
            </ac:spMkLst>
          </pc:spChg>
          <pc:spChg chg="mod">
            <ac:chgData name="Sarah Duffy" userId="ca92ddb4-4620-4127-97b1-8232d187080b" providerId="ADAL" clId="{08F6038E-8AF8-410C-8D24-8C82A6D9EB1D}" dt="2024-02-21T09:26:45.690" v="49"/>
            <ac:spMkLst>
              <pc:docMk/>
              <pc:sldMasterMk cId="848161082" sldId="2147483705"/>
              <pc:sldLayoutMk cId="3345799670" sldId="2147483732"/>
              <ac:spMk id="54" creationId="{B52CF542-81A7-8849-B747-E439ED428F15}"/>
            </ac:spMkLst>
          </pc:spChg>
          <pc:picChg chg="mod">
            <ac:chgData name="Sarah Duffy" userId="ca92ddb4-4620-4127-97b1-8232d187080b" providerId="ADAL" clId="{08F6038E-8AF8-410C-8D24-8C82A6D9EB1D}" dt="2024-02-21T09:26:45.690" v="49"/>
            <ac:picMkLst>
              <pc:docMk/>
              <pc:sldMasterMk cId="848161082" sldId="2147483705"/>
              <pc:sldLayoutMk cId="3345799670" sldId="2147483732"/>
              <ac:picMk id="5" creationId="{983F4D11-DD96-0245-A59E-0D412DF8B064}"/>
            </ac:picMkLst>
          </pc:picChg>
          <pc:picChg chg="mod">
            <ac:chgData name="Sarah Duffy" userId="ca92ddb4-4620-4127-97b1-8232d187080b" providerId="ADAL" clId="{08F6038E-8AF8-410C-8D24-8C82A6D9EB1D}" dt="2024-02-21T09:26:45.690" v="49"/>
            <ac:picMkLst>
              <pc:docMk/>
              <pc:sldMasterMk cId="848161082" sldId="2147483705"/>
              <pc:sldLayoutMk cId="3345799670" sldId="2147483732"/>
              <ac:picMk id="6" creationId="{AB7BC225-F5C2-4E99-803D-04ACDCCE946D}"/>
            </ac:picMkLst>
          </pc:picChg>
          <pc:picChg chg="mod">
            <ac:chgData name="Sarah Duffy" userId="ca92ddb4-4620-4127-97b1-8232d187080b" providerId="ADAL" clId="{08F6038E-8AF8-410C-8D24-8C82A6D9EB1D}" dt="2024-02-21T09:26:45.690" v="49"/>
            <ac:picMkLst>
              <pc:docMk/>
              <pc:sldMasterMk cId="848161082" sldId="2147483705"/>
              <pc:sldLayoutMk cId="3345799670" sldId="2147483732"/>
              <ac:picMk id="16" creationId="{2BCF57D8-A05C-7649-9E51-B321EB463621}"/>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2352962564" sldId="2147483733"/>
          </pc:sldLayoutMkLst>
          <pc:spChg chg="mod">
            <ac:chgData name="Sarah Duffy" userId="ca92ddb4-4620-4127-97b1-8232d187080b" providerId="ADAL" clId="{08F6038E-8AF8-410C-8D24-8C82A6D9EB1D}" dt="2024-02-21T09:26:45.690" v="49"/>
            <ac:spMkLst>
              <pc:docMk/>
              <pc:sldMasterMk cId="848161082" sldId="2147483705"/>
              <pc:sldLayoutMk cId="2352962564" sldId="2147483733"/>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2352962564" sldId="2147483733"/>
              <ac:spMk id="7" creationId="{606D3A9E-396E-8844-92FE-17440105DCD6}"/>
            </ac:spMkLst>
          </pc:spChg>
          <pc:spChg chg="mod">
            <ac:chgData name="Sarah Duffy" userId="ca92ddb4-4620-4127-97b1-8232d187080b" providerId="ADAL" clId="{08F6038E-8AF8-410C-8D24-8C82A6D9EB1D}" dt="2024-02-21T09:26:45.690" v="49"/>
            <ac:spMkLst>
              <pc:docMk/>
              <pc:sldMasterMk cId="848161082" sldId="2147483705"/>
              <pc:sldLayoutMk cId="2352962564" sldId="2147483733"/>
              <ac:spMk id="17" creationId="{DBC5C841-1193-2343-9E34-25056BEE3358}"/>
            </ac:spMkLst>
          </pc:spChg>
          <pc:spChg chg="mod">
            <ac:chgData name="Sarah Duffy" userId="ca92ddb4-4620-4127-97b1-8232d187080b" providerId="ADAL" clId="{08F6038E-8AF8-410C-8D24-8C82A6D9EB1D}" dt="2024-02-21T09:26:45.690" v="49"/>
            <ac:spMkLst>
              <pc:docMk/>
              <pc:sldMasterMk cId="848161082" sldId="2147483705"/>
              <pc:sldLayoutMk cId="2352962564" sldId="2147483733"/>
              <ac:spMk id="20"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2352962564" sldId="2147483733"/>
              <ac:spMk id="21" creationId="{00000000-0000-0000-0000-000000000000}"/>
            </ac:spMkLst>
          </pc:spChg>
          <pc:picChg chg="mod">
            <ac:chgData name="Sarah Duffy" userId="ca92ddb4-4620-4127-97b1-8232d187080b" providerId="ADAL" clId="{08F6038E-8AF8-410C-8D24-8C82A6D9EB1D}" dt="2024-02-21T09:26:45.690" v="49"/>
            <ac:picMkLst>
              <pc:docMk/>
              <pc:sldMasterMk cId="848161082" sldId="2147483705"/>
              <pc:sldLayoutMk cId="2352962564" sldId="2147483733"/>
              <ac:picMk id="4" creationId="{98477B80-07B4-E044-9FB6-FD6587A4E233}"/>
            </ac:picMkLst>
          </pc:picChg>
          <pc:picChg chg="mod">
            <ac:chgData name="Sarah Duffy" userId="ca92ddb4-4620-4127-97b1-8232d187080b" providerId="ADAL" clId="{08F6038E-8AF8-410C-8D24-8C82A6D9EB1D}" dt="2024-02-21T09:26:45.690" v="49"/>
            <ac:picMkLst>
              <pc:docMk/>
              <pc:sldMasterMk cId="848161082" sldId="2147483705"/>
              <pc:sldLayoutMk cId="2352962564" sldId="2147483733"/>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848161082" sldId="2147483705"/>
            <pc:sldLayoutMk cId="755375905" sldId="2147483734"/>
          </pc:sldLayoutMkLst>
          <pc:spChg chg="mod">
            <ac:chgData name="Sarah Duffy" userId="ca92ddb4-4620-4127-97b1-8232d187080b" providerId="ADAL" clId="{08F6038E-8AF8-410C-8D24-8C82A6D9EB1D}" dt="2024-02-21T09:26:45.690" v="49"/>
            <ac:spMkLst>
              <pc:docMk/>
              <pc:sldMasterMk cId="848161082" sldId="2147483705"/>
              <pc:sldLayoutMk cId="755375905" sldId="2147483734"/>
              <ac:spMk id="2" creationId="{CFA844FA-7547-47E5-B379-6B9D32A15DC7}"/>
            </ac:spMkLst>
          </pc:spChg>
          <pc:spChg chg="mod">
            <ac:chgData name="Sarah Duffy" userId="ca92ddb4-4620-4127-97b1-8232d187080b" providerId="ADAL" clId="{08F6038E-8AF8-410C-8D24-8C82A6D9EB1D}" dt="2024-02-21T09:26:45.690" v="49"/>
            <ac:spMkLst>
              <pc:docMk/>
              <pc:sldMasterMk cId="848161082" sldId="2147483705"/>
              <pc:sldLayoutMk cId="755375905" sldId="2147483734"/>
              <ac:spMk id="3" creationId="{BEB7FD69-8129-43CC-BA0E-64845A42BA1D}"/>
            </ac:spMkLst>
          </pc:spChg>
          <pc:spChg chg="mod">
            <ac:chgData name="Sarah Duffy" userId="ca92ddb4-4620-4127-97b1-8232d187080b" providerId="ADAL" clId="{08F6038E-8AF8-410C-8D24-8C82A6D9EB1D}" dt="2024-02-21T09:26:45.690" v="49"/>
            <ac:spMkLst>
              <pc:docMk/>
              <pc:sldMasterMk cId="848161082" sldId="2147483705"/>
              <pc:sldLayoutMk cId="755375905" sldId="2147483734"/>
              <ac:spMk id="6" creationId="{17D78324-31A9-4E31-BDD3-FB5B8DDB27EA}"/>
            </ac:spMkLst>
          </pc:spChg>
        </pc:sldLayoutChg>
        <pc:sldLayoutChg chg="modSp">
          <pc:chgData name="Sarah Duffy" userId="ca92ddb4-4620-4127-97b1-8232d187080b" providerId="ADAL" clId="{08F6038E-8AF8-410C-8D24-8C82A6D9EB1D}" dt="2024-02-21T09:26:45.690" v="49"/>
          <pc:sldLayoutMkLst>
            <pc:docMk/>
            <pc:sldMasterMk cId="848161082" sldId="2147483705"/>
            <pc:sldLayoutMk cId="1477659082" sldId="2147483735"/>
          </pc:sldLayoutMkLst>
          <pc:spChg chg="mod">
            <ac:chgData name="Sarah Duffy" userId="ca92ddb4-4620-4127-97b1-8232d187080b" providerId="ADAL" clId="{08F6038E-8AF8-410C-8D24-8C82A6D9EB1D}" dt="2024-02-21T09:26:45.690" v="49"/>
            <ac:spMkLst>
              <pc:docMk/>
              <pc:sldMasterMk cId="848161082" sldId="2147483705"/>
              <pc:sldLayoutMk cId="1477659082" sldId="2147483735"/>
              <ac:spMk id="5" creationId="{DA85322E-B571-481E-8D9C-37DEB7B6B212}"/>
            </ac:spMkLst>
          </pc:spChg>
        </pc:sldLayoutChg>
        <pc:sldLayoutChg chg="modSp">
          <pc:chgData name="Sarah Duffy" userId="ca92ddb4-4620-4127-97b1-8232d187080b" providerId="ADAL" clId="{08F6038E-8AF8-410C-8D24-8C82A6D9EB1D}" dt="2024-02-21T09:26:45.690" v="49"/>
          <pc:sldLayoutMkLst>
            <pc:docMk/>
            <pc:sldMasterMk cId="848161082" sldId="2147483705"/>
            <pc:sldLayoutMk cId="3925243549" sldId="2147483736"/>
          </pc:sldLayoutMkLst>
          <pc:spChg chg="mod">
            <ac:chgData name="Sarah Duffy" userId="ca92ddb4-4620-4127-97b1-8232d187080b" providerId="ADAL" clId="{08F6038E-8AF8-410C-8D24-8C82A6D9EB1D}" dt="2024-02-21T09:26:45.690" v="49"/>
            <ac:spMkLst>
              <pc:docMk/>
              <pc:sldMasterMk cId="848161082" sldId="2147483705"/>
              <pc:sldLayoutMk cId="3925243549" sldId="2147483736"/>
              <ac:spMk id="2" creationId="{46E39DAE-67D8-7945-A118-FCB2C748C0E8}"/>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5" creationId="{611B462A-E057-0C4F-8169-A69EB10E7AB6}"/>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8" creationId="{3AE447CC-AC9D-3D45-8A65-2B6BD6F16228}"/>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13" creationId="{9CE1321D-AFC7-6849-BEE7-BE17FEA621FD}"/>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20"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21" creationId="{00000000-0000-0000-0000-000000000000}"/>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36" creationId="{4CBDD99A-E020-AF47-9252-E637CCE372F4}"/>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37" creationId="{1137723F-AC63-7949-98F6-09270B933C22}"/>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39" creationId="{771B3C35-6E65-AA42-8592-B94560C29FB4}"/>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40" creationId="{9BB13C43-6738-004A-87BF-4B1778A14CD0}"/>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41" creationId="{AFAB8549-7933-6649-9EEE-2040AEC1827A}"/>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42" creationId="{4DEDB814-10B0-9747-AF95-B61DE4695A4A}"/>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55" creationId="{9CB09473-233C-9B46-B806-0C0C4139383B}"/>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57" creationId="{28C66F6B-1EC1-4143-8548-F21F45A19058}"/>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59" creationId="{AC853973-87C9-344A-98BB-0BF93DB3F4D8}"/>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61" creationId="{D3D3B237-935B-FB48-8DA3-A6F8B7293586}"/>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67" creationId="{CC99759B-160F-E94E-ADD8-B47AC542EA6D}"/>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69" creationId="{3AF17078-ABC4-B342-88E0-CCBAD96C3982}"/>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71" creationId="{E83C446F-CAF6-F249-829C-5FBF4A84B89C}"/>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73" creationId="{E5C4E78A-E055-3743-82E7-1B0DFD1B694D}"/>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83" creationId="{6B97205C-BFD1-6242-9274-825F963EC10E}"/>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85" creationId="{7264281C-9317-164E-92FC-CB2D2D7EDFC0}"/>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86" creationId="{5038E63C-59E0-A243-81CE-B8AD04D28CE2}"/>
            </ac:spMkLst>
          </pc:spChg>
          <pc:spChg chg="mod">
            <ac:chgData name="Sarah Duffy" userId="ca92ddb4-4620-4127-97b1-8232d187080b" providerId="ADAL" clId="{08F6038E-8AF8-410C-8D24-8C82A6D9EB1D}" dt="2024-02-21T09:26:45.690" v="49"/>
            <ac:spMkLst>
              <pc:docMk/>
              <pc:sldMasterMk cId="848161082" sldId="2147483705"/>
              <pc:sldLayoutMk cId="3925243549" sldId="2147483736"/>
              <ac:spMk id="87" creationId="{295AD10F-D7CC-FF41-B381-AE628F8D15CA}"/>
            </ac:spMkLst>
          </pc:spChg>
          <pc:grpChg chg="mod">
            <ac:chgData name="Sarah Duffy" userId="ca92ddb4-4620-4127-97b1-8232d187080b" providerId="ADAL" clId="{08F6038E-8AF8-410C-8D24-8C82A6D9EB1D}" dt="2024-02-21T09:26:45.690" v="49"/>
            <ac:grpSpMkLst>
              <pc:docMk/>
              <pc:sldMasterMk cId="848161082" sldId="2147483705"/>
              <pc:sldLayoutMk cId="3925243549" sldId="2147483736"/>
              <ac:grpSpMk id="35" creationId="{CDA3E805-6E5A-874E-BB4D-43AF61942CB4}"/>
            </ac:grpSpMkLst>
          </pc:grpChg>
          <pc:grpChg chg="mod">
            <ac:chgData name="Sarah Duffy" userId="ca92ddb4-4620-4127-97b1-8232d187080b" providerId="ADAL" clId="{08F6038E-8AF8-410C-8D24-8C82A6D9EB1D}" dt="2024-02-21T09:26:45.690" v="49"/>
            <ac:grpSpMkLst>
              <pc:docMk/>
              <pc:sldMasterMk cId="848161082" sldId="2147483705"/>
              <pc:sldLayoutMk cId="3925243549" sldId="2147483736"/>
              <ac:grpSpMk id="38" creationId="{5234A5EC-03CF-EF4E-8DC4-A2D85F52BE6B}"/>
            </ac:grpSpMkLst>
          </pc:grpChg>
          <pc:grpChg chg="mod">
            <ac:chgData name="Sarah Duffy" userId="ca92ddb4-4620-4127-97b1-8232d187080b" providerId="ADAL" clId="{08F6038E-8AF8-410C-8D24-8C82A6D9EB1D}" dt="2024-02-21T09:26:45.690" v="49"/>
            <ac:grpSpMkLst>
              <pc:docMk/>
              <pc:sldMasterMk cId="848161082" sldId="2147483705"/>
              <pc:sldLayoutMk cId="3925243549" sldId="2147483736"/>
              <ac:grpSpMk id="54" creationId="{7927F03D-B990-A945-BF4E-1600F83F2273}"/>
            </ac:grpSpMkLst>
          </pc:grpChg>
          <pc:grpChg chg="mod">
            <ac:chgData name="Sarah Duffy" userId="ca92ddb4-4620-4127-97b1-8232d187080b" providerId="ADAL" clId="{08F6038E-8AF8-410C-8D24-8C82A6D9EB1D}" dt="2024-02-21T09:26:45.690" v="49"/>
            <ac:grpSpMkLst>
              <pc:docMk/>
              <pc:sldMasterMk cId="848161082" sldId="2147483705"/>
              <pc:sldLayoutMk cId="3925243549" sldId="2147483736"/>
              <ac:grpSpMk id="58" creationId="{A3546537-95AC-3B4F-AAC9-14414225CEE7}"/>
            </ac:grpSpMkLst>
          </pc:grpChg>
          <pc:grpChg chg="mod">
            <ac:chgData name="Sarah Duffy" userId="ca92ddb4-4620-4127-97b1-8232d187080b" providerId="ADAL" clId="{08F6038E-8AF8-410C-8D24-8C82A6D9EB1D}" dt="2024-02-21T09:26:45.690" v="49"/>
            <ac:grpSpMkLst>
              <pc:docMk/>
              <pc:sldMasterMk cId="848161082" sldId="2147483705"/>
              <pc:sldLayoutMk cId="3925243549" sldId="2147483736"/>
              <ac:grpSpMk id="66" creationId="{821905F2-8063-184A-BB2F-3975AA45F68A}"/>
            </ac:grpSpMkLst>
          </pc:grpChg>
          <pc:grpChg chg="mod">
            <ac:chgData name="Sarah Duffy" userId="ca92ddb4-4620-4127-97b1-8232d187080b" providerId="ADAL" clId="{08F6038E-8AF8-410C-8D24-8C82A6D9EB1D}" dt="2024-02-21T09:26:45.690" v="49"/>
            <ac:grpSpMkLst>
              <pc:docMk/>
              <pc:sldMasterMk cId="848161082" sldId="2147483705"/>
              <pc:sldLayoutMk cId="3925243549" sldId="2147483736"/>
              <ac:grpSpMk id="70" creationId="{137E5A9A-20DB-4143-8393-8F591172A443}"/>
            </ac:grpSpMkLst>
          </pc:grpChg>
          <pc:picChg chg="mod">
            <ac:chgData name="Sarah Duffy" userId="ca92ddb4-4620-4127-97b1-8232d187080b" providerId="ADAL" clId="{08F6038E-8AF8-410C-8D24-8C82A6D9EB1D}" dt="2024-02-21T09:26:45.690" v="49"/>
            <ac:picMkLst>
              <pc:docMk/>
              <pc:sldMasterMk cId="848161082" sldId="2147483705"/>
              <pc:sldLayoutMk cId="3925243549" sldId="2147483736"/>
              <ac:picMk id="4" creationId="{98477B80-07B4-E044-9FB6-FD6587A4E233}"/>
            </ac:picMkLst>
          </pc:picChg>
          <pc:picChg chg="mod">
            <ac:chgData name="Sarah Duffy" userId="ca92ddb4-4620-4127-97b1-8232d187080b" providerId="ADAL" clId="{08F6038E-8AF8-410C-8D24-8C82A6D9EB1D}" dt="2024-02-21T09:26:45.690" v="49"/>
            <ac:picMkLst>
              <pc:docMk/>
              <pc:sldMasterMk cId="848161082" sldId="2147483705"/>
              <pc:sldLayoutMk cId="3925243549" sldId="2147483736"/>
              <ac:picMk id="6" creationId="{E0ED11FA-33F8-B64E-9798-ABB1D413C6C5}"/>
            </ac:picMkLst>
          </pc:picChg>
        </pc:sldLayoutChg>
      </pc:sldMasterChg>
      <pc:sldMasterChg chg="modSp modSldLayout">
        <pc:chgData name="Sarah Duffy" userId="ca92ddb4-4620-4127-97b1-8232d187080b" providerId="ADAL" clId="{08F6038E-8AF8-410C-8D24-8C82A6D9EB1D}" dt="2024-02-21T09:26:45.690" v="49"/>
        <pc:sldMasterMkLst>
          <pc:docMk/>
          <pc:sldMasterMk cId="1556802748" sldId="2147483737"/>
        </pc:sldMasterMkLst>
        <pc:spChg chg="mod">
          <ac:chgData name="Sarah Duffy" userId="ca92ddb4-4620-4127-97b1-8232d187080b" providerId="ADAL" clId="{08F6038E-8AF8-410C-8D24-8C82A6D9EB1D}" dt="2024-02-21T09:26:45.690" v="49"/>
          <ac:spMkLst>
            <pc:docMk/>
            <pc:sldMasterMk cId="1556802748" sldId="2147483737"/>
            <ac:spMk id="2"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ac:spMk id="3"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ac:spMk id="4" creationId="{00000000-0000-0000-0000-000000000000}"/>
          </ac:spMkLst>
        </pc:spChg>
        <pc:sldLayoutChg chg="modSp">
          <pc:chgData name="Sarah Duffy" userId="ca92ddb4-4620-4127-97b1-8232d187080b" providerId="ADAL" clId="{08F6038E-8AF8-410C-8D24-8C82A6D9EB1D}" dt="2024-02-21T09:26:45.690" v="49"/>
          <pc:sldLayoutMkLst>
            <pc:docMk/>
            <pc:sldMasterMk cId="1556802748" sldId="2147483737"/>
            <pc:sldLayoutMk cId="4072570071" sldId="2147483738"/>
          </pc:sldLayoutMkLst>
          <pc:spChg chg="mod">
            <ac:chgData name="Sarah Duffy" userId="ca92ddb4-4620-4127-97b1-8232d187080b" providerId="ADAL" clId="{08F6038E-8AF8-410C-8D24-8C82A6D9EB1D}" dt="2024-02-21T09:26:45.690" v="49"/>
            <ac:spMkLst>
              <pc:docMk/>
              <pc:sldMasterMk cId="1556802748" sldId="2147483737"/>
              <pc:sldLayoutMk cId="4072570071" sldId="2147483738"/>
              <ac:spMk id="2" creationId="{4AA9C6DB-A566-044B-996E-EC130FF2CEB5}"/>
            </ac:spMkLst>
          </pc:spChg>
          <pc:spChg chg="mod">
            <ac:chgData name="Sarah Duffy" userId="ca92ddb4-4620-4127-97b1-8232d187080b" providerId="ADAL" clId="{08F6038E-8AF8-410C-8D24-8C82A6D9EB1D}" dt="2024-02-21T09:26:45.690" v="49"/>
            <ac:spMkLst>
              <pc:docMk/>
              <pc:sldMasterMk cId="1556802748" sldId="2147483737"/>
              <pc:sldLayoutMk cId="4072570071" sldId="2147483738"/>
              <ac:spMk id="4" creationId="{CE1F52E7-1747-9E41-B97D-F50FADA4A458}"/>
            </ac:spMkLst>
          </pc:spChg>
          <pc:spChg chg="mod">
            <ac:chgData name="Sarah Duffy" userId="ca92ddb4-4620-4127-97b1-8232d187080b" providerId="ADAL" clId="{08F6038E-8AF8-410C-8D24-8C82A6D9EB1D}" dt="2024-02-21T09:26:45.690" v="49"/>
            <ac:spMkLst>
              <pc:docMk/>
              <pc:sldMasterMk cId="1556802748" sldId="2147483737"/>
              <pc:sldLayoutMk cId="4072570071" sldId="2147483738"/>
              <ac:spMk id="11" creationId="{BE8FA57C-B239-A84D-989D-EFBC6BD96206}"/>
            </ac:spMkLst>
          </pc:spChg>
          <pc:spChg chg="mod">
            <ac:chgData name="Sarah Duffy" userId="ca92ddb4-4620-4127-97b1-8232d187080b" providerId="ADAL" clId="{08F6038E-8AF8-410C-8D24-8C82A6D9EB1D}" dt="2024-02-21T09:26:45.690" v="49"/>
            <ac:spMkLst>
              <pc:docMk/>
              <pc:sldMasterMk cId="1556802748" sldId="2147483737"/>
              <pc:sldLayoutMk cId="4072570071" sldId="2147483738"/>
              <ac:spMk id="14" creationId="{B42E2006-8473-4941-B46B-BA51C16141EF}"/>
            </ac:spMkLst>
          </pc:spChg>
          <pc:spChg chg="mod">
            <ac:chgData name="Sarah Duffy" userId="ca92ddb4-4620-4127-97b1-8232d187080b" providerId="ADAL" clId="{08F6038E-8AF8-410C-8D24-8C82A6D9EB1D}" dt="2024-02-21T09:26:45.690" v="49"/>
            <ac:spMkLst>
              <pc:docMk/>
              <pc:sldMasterMk cId="1556802748" sldId="2147483737"/>
              <pc:sldLayoutMk cId="4072570071" sldId="2147483738"/>
              <ac:spMk id="20" creationId="{C1BC7AA7-98CB-AF44-94A3-89F960D16C0A}"/>
            </ac:spMkLst>
          </pc:spChg>
          <pc:spChg chg="mod">
            <ac:chgData name="Sarah Duffy" userId="ca92ddb4-4620-4127-97b1-8232d187080b" providerId="ADAL" clId="{08F6038E-8AF8-410C-8D24-8C82A6D9EB1D}" dt="2024-02-21T09:26:45.690" v="49"/>
            <ac:spMkLst>
              <pc:docMk/>
              <pc:sldMasterMk cId="1556802748" sldId="2147483737"/>
              <pc:sldLayoutMk cId="4072570071" sldId="2147483738"/>
              <ac:spMk id="24" creationId="{7D20BC59-E3FA-B641-90D4-F1FD83F93565}"/>
            </ac:spMkLst>
          </pc:spChg>
          <pc:spChg chg="mod">
            <ac:chgData name="Sarah Duffy" userId="ca92ddb4-4620-4127-97b1-8232d187080b" providerId="ADAL" clId="{08F6038E-8AF8-410C-8D24-8C82A6D9EB1D}" dt="2024-02-21T09:26:45.690" v="49"/>
            <ac:spMkLst>
              <pc:docMk/>
              <pc:sldMasterMk cId="1556802748" sldId="2147483737"/>
              <pc:sldLayoutMk cId="4072570071" sldId="2147483738"/>
              <ac:spMk id="49" creationId="{7990D58F-F47A-4849-8B6D-C576002841FB}"/>
            </ac:spMkLst>
          </pc:spChg>
          <pc:spChg chg="mod">
            <ac:chgData name="Sarah Duffy" userId="ca92ddb4-4620-4127-97b1-8232d187080b" providerId="ADAL" clId="{08F6038E-8AF8-410C-8D24-8C82A6D9EB1D}" dt="2024-02-21T09:26:45.690" v="49"/>
            <ac:spMkLst>
              <pc:docMk/>
              <pc:sldMasterMk cId="1556802748" sldId="2147483737"/>
              <pc:sldLayoutMk cId="4072570071" sldId="2147483738"/>
              <ac:spMk id="54" creationId="{B52CF542-81A7-8849-B747-E439ED428F15}"/>
            </ac:spMkLst>
          </pc:spChg>
          <pc:picChg chg="mod">
            <ac:chgData name="Sarah Duffy" userId="ca92ddb4-4620-4127-97b1-8232d187080b" providerId="ADAL" clId="{08F6038E-8AF8-410C-8D24-8C82A6D9EB1D}" dt="2024-02-21T09:26:45.690" v="49"/>
            <ac:picMkLst>
              <pc:docMk/>
              <pc:sldMasterMk cId="1556802748" sldId="2147483737"/>
              <pc:sldLayoutMk cId="4072570071" sldId="2147483738"/>
              <ac:picMk id="16" creationId="{2BCF57D8-A05C-7649-9E51-B321EB463621}"/>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304387823" sldId="2147483739"/>
          </pc:sldLayoutMkLst>
          <pc:spChg chg="mod">
            <ac:chgData name="Sarah Duffy" userId="ca92ddb4-4620-4127-97b1-8232d187080b" providerId="ADAL" clId="{08F6038E-8AF8-410C-8D24-8C82A6D9EB1D}" dt="2024-02-21T09:26:45.690" v="49"/>
            <ac:spMkLst>
              <pc:docMk/>
              <pc:sldMasterMk cId="1556802748" sldId="2147483737"/>
              <pc:sldLayoutMk cId="304387823" sldId="2147483739"/>
              <ac:spMk id="2" creationId="{46E39DAE-67D8-7945-A118-FCB2C748C0E8}"/>
            </ac:spMkLst>
          </pc:spChg>
          <pc:spChg chg="mod">
            <ac:chgData name="Sarah Duffy" userId="ca92ddb4-4620-4127-97b1-8232d187080b" providerId="ADAL" clId="{08F6038E-8AF8-410C-8D24-8C82A6D9EB1D}" dt="2024-02-21T09:26:45.690" v="49"/>
            <ac:spMkLst>
              <pc:docMk/>
              <pc:sldMasterMk cId="1556802748" sldId="2147483737"/>
              <pc:sldLayoutMk cId="304387823" sldId="2147483739"/>
              <ac:spMk id="5" creationId="{611B462A-E057-0C4F-8169-A69EB10E7AB6}"/>
            </ac:spMkLst>
          </pc:spChg>
          <pc:spChg chg="mod">
            <ac:chgData name="Sarah Duffy" userId="ca92ddb4-4620-4127-97b1-8232d187080b" providerId="ADAL" clId="{08F6038E-8AF8-410C-8D24-8C82A6D9EB1D}" dt="2024-02-21T09:26:45.690" v="49"/>
            <ac:spMkLst>
              <pc:docMk/>
              <pc:sldMasterMk cId="1556802748" sldId="2147483737"/>
              <pc:sldLayoutMk cId="304387823" sldId="2147483739"/>
              <ac:spMk id="13" creationId="{9CE1321D-AFC7-6849-BEE7-BE17FEA621FD}"/>
            </ac:spMkLst>
          </pc:spChg>
          <pc:spChg chg="mod">
            <ac:chgData name="Sarah Duffy" userId="ca92ddb4-4620-4127-97b1-8232d187080b" providerId="ADAL" clId="{08F6038E-8AF8-410C-8D24-8C82A6D9EB1D}" dt="2024-02-21T09:26:45.690" v="49"/>
            <ac:spMkLst>
              <pc:docMk/>
              <pc:sldMasterMk cId="1556802748" sldId="2147483737"/>
              <pc:sldLayoutMk cId="304387823" sldId="2147483739"/>
              <ac:spMk id="15" creationId="{7E047AF0-A8F5-344A-B079-2D79F8A345B3}"/>
            </ac:spMkLst>
          </pc:spChg>
          <pc:spChg chg="mod">
            <ac:chgData name="Sarah Duffy" userId="ca92ddb4-4620-4127-97b1-8232d187080b" providerId="ADAL" clId="{08F6038E-8AF8-410C-8D24-8C82A6D9EB1D}" dt="2024-02-21T09:26:45.690" v="49"/>
            <ac:spMkLst>
              <pc:docMk/>
              <pc:sldMasterMk cId="1556802748" sldId="2147483737"/>
              <pc:sldLayoutMk cId="304387823" sldId="2147483739"/>
              <ac:spMk id="20"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304387823" sldId="2147483739"/>
              <ac:spMk id="21"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304387823" sldId="2147483739"/>
              <ac:spMk id="24" creationId="{CC1D60DB-C367-6F4F-A854-03F9E3109783}"/>
            </ac:spMkLst>
          </pc:spChg>
          <pc:spChg chg="mod">
            <ac:chgData name="Sarah Duffy" userId="ca92ddb4-4620-4127-97b1-8232d187080b" providerId="ADAL" clId="{08F6038E-8AF8-410C-8D24-8C82A6D9EB1D}" dt="2024-02-21T09:26:45.690" v="49"/>
            <ac:spMkLst>
              <pc:docMk/>
              <pc:sldMasterMk cId="1556802748" sldId="2147483737"/>
              <pc:sldLayoutMk cId="304387823" sldId="2147483739"/>
              <ac:spMk id="27" creationId="{04107593-A4B7-8742-A726-3D6F0BB61F30}"/>
            </ac:spMkLst>
          </pc:spChg>
          <pc:spChg chg="mod">
            <ac:chgData name="Sarah Duffy" userId="ca92ddb4-4620-4127-97b1-8232d187080b" providerId="ADAL" clId="{08F6038E-8AF8-410C-8D24-8C82A6D9EB1D}" dt="2024-02-21T09:26:45.690" v="49"/>
            <ac:spMkLst>
              <pc:docMk/>
              <pc:sldMasterMk cId="1556802748" sldId="2147483737"/>
              <pc:sldLayoutMk cId="304387823" sldId="2147483739"/>
              <ac:spMk id="29" creationId="{C4590EA0-2AE7-4646-ABEB-A0A9B795C7F2}"/>
            </ac:spMkLst>
          </pc:spChg>
          <pc:spChg chg="mod">
            <ac:chgData name="Sarah Duffy" userId="ca92ddb4-4620-4127-97b1-8232d187080b" providerId="ADAL" clId="{08F6038E-8AF8-410C-8D24-8C82A6D9EB1D}" dt="2024-02-21T09:26:45.690" v="49"/>
            <ac:spMkLst>
              <pc:docMk/>
              <pc:sldMasterMk cId="1556802748" sldId="2147483737"/>
              <pc:sldLayoutMk cId="304387823" sldId="2147483739"/>
              <ac:spMk id="31" creationId="{35F9703A-8393-BF43-95F9-31839D62A84A}"/>
            </ac:spMkLst>
          </pc:spChg>
          <pc:spChg chg="mod">
            <ac:chgData name="Sarah Duffy" userId="ca92ddb4-4620-4127-97b1-8232d187080b" providerId="ADAL" clId="{08F6038E-8AF8-410C-8D24-8C82A6D9EB1D}" dt="2024-02-21T09:26:45.690" v="49"/>
            <ac:spMkLst>
              <pc:docMk/>
              <pc:sldMasterMk cId="1556802748" sldId="2147483737"/>
              <pc:sldLayoutMk cId="304387823" sldId="2147483739"/>
              <ac:spMk id="33" creationId="{7BBDC170-74B7-5442-AC83-6E8039A82501}"/>
            </ac:spMkLst>
          </pc:spChg>
          <pc:spChg chg="mod">
            <ac:chgData name="Sarah Duffy" userId="ca92ddb4-4620-4127-97b1-8232d187080b" providerId="ADAL" clId="{08F6038E-8AF8-410C-8D24-8C82A6D9EB1D}" dt="2024-02-21T09:26:45.690" v="49"/>
            <ac:spMkLst>
              <pc:docMk/>
              <pc:sldMasterMk cId="1556802748" sldId="2147483737"/>
              <pc:sldLayoutMk cId="304387823" sldId="2147483739"/>
              <ac:spMk id="35" creationId="{8A26A8DD-AB09-9E44-8016-F1B0E7CC1585}"/>
            </ac:spMkLst>
          </pc:spChg>
          <pc:spChg chg="mod">
            <ac:chgData name="Sarah Duffy" userId="ca92ddb4-4620-4127-97b1-8232d187080b" providerId="ADAL" clId="{08F6038E-8AF8-410C-8D24-8C82A6D9EB1D}" dt="2024-02-21T09:26:45.690" v="49"/>
            <ac:spMkLst>
              <pc:docMk/>
              <pc:sldMasterMk cId="1556802748" sldId="2147483737"/>
              <pc:sldLayoutMk cId="304387823" sldId="2147483739"/>
              <ac:spMk id="37" creationId="{82A4558E-836E-ED44-ACC4-0A253863F830}"/>
            </ac:spMkLst>
          </pc:spChg>
          <pc:spChg chg="mod">
            <ac:chgData name="Sarah Duffy" userId="ca92ddb4-4620-4127-97b1-8232d187080b" providerId="ADAL" clId="{08F6038E-8AF8-410C-8D24-8C82A6D9EB1D}" dt="2024-02-21T09:26:45.690" v="49"/>
            <ac:spMkLst>
              <pc:docMk/>
              <pc:sldMasterMk cId="1556802748" sldId="2147483737"/>
              <pc:sldLayoutMk cId="304387823" sldId="2147483739"/>
              <ac:spMk id="54" creationId="{E9BF9D71-92B7-8F44-B087-A2B5E1372502}"/>
            </ac:spMkLst>
          </pc:spChg>
          <pc:spChg chg="mod">
            <ac:chgData name="Sarah Duffy" userId="ca92ddb4-4620-4127-97b1-8232d187080b" providerId="ADAL" clId="{08F6038E-8AF8-410C-8D24-8C82A6D9EB1D}" dt="2024-02-21T09:26:45.690" v="49"/>
            <ac:spMkLst>
              <pc:docMk/>
              <pc:sldMasterMk cId="1556802748" sldId="2147483737"/>
              <pc:sldLayoutMk cId="304387823" sldId="2147483739"/>
              <ac:spMk id="55" creationId="{31DDC06D-C17D-F740-88A3-DFC765EEADCD}"/>
            </ac:spMkLst>
          </pc:spChg>
          <pc:spChg chg="mod">
            <ac:chgData name="Sarah Duffy" userId="ca92ddb4-4620-4127-97b1-8232d187080b" providerId="ADAL" clId="{08F6038E-8AF8-410C-8D24-8C82A6D9EB1D}" dt="2024-02-21T09:26:45.690" v="49"/>
            <ac:spMkLst>
              <pc:docMk/>
              <pc:sldMasterMk cId="1556802748" sldId="2147483737"/>
              <pc:sldLayoutMk cId="304387823" sldId="2147483739"/>
              <ac:spMk id="56" creationId="{9AB475DC-1DD7-7C46-8AB4-F3FDC42E0B3E}"/>
            </ac:spMkLst>
          </pc:spChg>
          <pc:grpChg chg="mod">
            <ac:chgData name="Sarah Duffy" userId="ca92ddb4-4620-4127-97b1-8232d187080b" providerId="ADAL" clId="{08F6038E-8AF8-410C-8D24-8C82A6D9EB1D}" dt="2024-02-21T09:26:45.690" v="49"/>
            <ac:grpSpMkLst>
              <pc:docMk/>
              <pc:sldMasterMk cId="1556802748" sldId="2147483737"/>
              <pc:sldLayoutMk cId="304387823" sldId="2147483739"/>
              <ac:grpSpMk id="26" creationId="{F695091D-C94E-BB4C-AADD-11B8D32AC5CF}"/>
            </ac:grpSpMkLst>
          </pc:grpChg>
          <pc:grpChg chg="mod">
            <ac:chgData name="Sarah Duffy" userId="ca92ddb4-4620-4127-97b1-8232d187080b" providerId="ADAL" clId="{08F6038E-8AF8-410C-8D24-8C82A6D9EB1D}" dt="2024-02-21T09:26:45.690" v="49"/>
            <ac:grpSpMkLst>
              <pc:docMk/>
              <pc:sldMasterMk cId="1556802748" sldId="2147483737"/>
              <pc:sldLayoutMk cId="304387823" sldId="2147483739"/>
              <ac:grpSpMk id="30" creationId="{9C5A99C5-AB29-224C-B896-72947DF121F1}"/>
            </ac:grpSpMkLst>
          </pc:grpChg>
          <pc:grpChg chg="mod">
            <ac:chgData name="Sarah Duffy" userId="ca92ddb4-4620-4127-97b1-8232d187080b" providerId="ADAL" clId="{08F6038E-8AF8-410C-8D24-8C82A6D9EB1D}" dt="2024-02-21T09:26:45.690" v="49"/>
            <ac:grpSpMkLst>
              <pc:docMk/>
              <pc:sldMasterMk cId="1556802748" sldId="2147483737"/>
              <pc:sldLayoutMk cId="304387823" sldId="2147483739"/>
              <ac:grpSpMk id="34" creationId="{C910D854-E955-3F43-B13A-B6E0FB045150}"/>
            </ac:grpSpMkLst>
          </pc:grpChg>
          <pc:picChg chg="mod">
            <ac:chgData name="Sarah Duffy" userId="ca92ddb4-4620-4127-97b1-8232d187080b" providerId="ADAL" clId="{08F6038E-8AF8-410C-8D24-8C82A6D9EB1D}" dt="2024-02-21T09:26:45.690" v="49"/>
            <ac:picMkLst>
              <pc:docMk/>
              <pc:sldMasterMk cId="1556802748" sldId="2147483737"/>
              <pc:sldLayoutMk cId="304387823" sldId="2147483739"/>
              <ac:picMk id="4" creationId="{98477B80-07B4-E044-9FB6-FD6587A4E233}"/>
            </ac:picMkLst>
          </pc:picChg>
          <pc:picChg chg="mod">
            <ac:chgData name="Sarah Duffy" userId="ca92ddb4-4620-4127-97b1-8232d187080b" providerId="ADAL" clId="{08F6038E-8AF8-410C-8D24-8C82A6D9EB1D}" dt="2024-02-21T09:26:45.690" v="49"/>
            <ac:picMkLst>
              <pc:docMk/>
              <pc:sldMasterMk cId="1556802748" sldId="2147483737"/>
              <pc:sldLayoutMk cId="304387823" sldId="2147483739"/>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3988775241" sldId="2147483740"/>
          </pc:sldLayoutMkLst>
          <pc:spChg chg="mod">
            <ac:chgData name="Sarah Duffy" userId="ca92ddb4-4620-4127-97b1-8232d187080b" providerId="ADAL" clId="{08F6038E-8AF8-410C-8D24-8C82A6D9EB1D}" dt="2024-02-21T09:26:45.690" v="49"/>
            <ac:spMkLst>
              <pc:docMk/>
              <pc:sldMasterMk cId="1556802748" sldId="2147483737"/>
              <pc:sldLayoutMk cId="3988775241" sldId="2147483740"/>
              <ac:spMk id="2" creationId="{46E39DAE-67D8-7945-A118-FCB2C748C0E8}"/>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5" creationId="{611B462A-E057-0C4F-8169-A69EB10E7AB6}"/>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8" creationId="{3AE447CC-AC9D-3D45-8A65-2B6BD6F16228}"/>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13" creationId="{9CE1321D-AFC7-6849-BEE7-BE17FEA621FD}"/>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20"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21"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55" creationId="{9CB09473-233C-9B46-B806-0C0C4139383B}"/>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57" creationId="{28C66F6B-1EC1-4143-8548-F21F45A19058}"/>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59" creationId="{AC853973-87C9-344A-98BB-0BF93DB3F4D8}"/>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61" creationId="{D3D3B237-935B-FB48-8DA3-A6F8B7293586}"/>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63" creationId="{FE329192-0C3C-C24B-A051-289BF2F221CF}"/>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65" creationId="{2D4D065E-01D0-BF46-B29B-DEF6FB33FD6E}"/>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67" creationId="{CC99759B-160F-E94E-ADD8-B47AC542EA6D}"/>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69" creationId="{3AF17078-ABC4-B342-88E0-CCBAD96C3982}"/>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71" creationId="{E83C446F-CAF6-F249-829C-5FBF4A84B89C}"/>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73" creationId="{E5C4E78A-E055-3743-82E7-1B0DFD1B694D}"/>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78" creationId="{DE15FC4E-8282-9E49-8171-0166CA9DBED9}"/>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80" creationId="{21C03BAE-F420-E047-9432-AC79FA0D3F42}"/>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81" creationId="{85F1C650-2247-DE4B-B53B-524CF3CA673E}"/>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83" creationId="{6B97205C-BFD1-6242-9274-825F963EC10E}"/>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84" creationId="{621D2D71-8A09-5C48-B5CB-DEAE23D26E22}"/>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85" creationId="{7264281C-9317-164E-92FC-CB2D2D7EDFC0}"/>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86" creationId="{5038E63C-59E0-A243-81CE-B8AD04D28CE2}"/>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87" creationId="{295AD10F-D7CC-FF41-B381-AE628F8D15CA}"/>
            </ac:spMkLst>
          </pc:spChg>
          <pc:spChg chg="mod">
            <ac:chgData name="Sarah Duffy" userId="ca92ddb4-4620-4127-97b1-8232d187080b" providerId="ADAL" clId="{08F6038E-8AF8-410C-8D24-8C82A6D9EB1D}" dt="2024-02-21T09:26:45.690" v="49"/>
            <ac:spMkLst>
              <pc:docMk/>
              <pc:sldMasterMk cId="1556802748" sldId="2147483737"/>
              <pc:sldLayoutMk cId="3988775241" sldId="2147483740"/>
              <ac:spMk id="88" creationId="{29E6576E-E7CC-9041-93C6-476A8EDA5EB1}"/>
            </ac:spMkLst>
          </pc:spChg>
          <pc:grpChg chg="mod">
            <ac:chgData name="Sarah Duffy" userId="ca92ddb4-4620-4127-97b1-8232d187080b" providerId="ADAL" clId="{08F6038E-8AF8-410C-8D24-8C82A6D9EB1D}" dt="2024-02-21T09:26:45.690" v="49"/>
            <ac:grpSpMkLst>
              <pc:docMk/>
              <pc:sldMasterMk cId="1556802748" sldId="2147483737"/>
              <pc:sldLayoutMk cId="3988775241" sldId="2147483740"/>
              <ac:grpSpMk id="54" creationId="{7927F03D-B990-A945-BF4E-1600F83F2273}"/>
            </ac:grpSpMkLst>
          </pc:grpChg>
          <pc:grpChg chg="mod">
            <ac:chgData name="Sarah Duffy" userId="ca92ddb4-4620-4127-97b1-8232d187080b" providerId="ADAL" clId="{08F6038E-8AF8-410C-8D24-8C82A6D9EB1D}" dt="2024-02-21T09:26:45.690" v="49"/>
            <ac:grpSpMkLst>
              <pc:docMk/>
              <pc:sldMasterMk cId="1556802748" sldId="2147483737"/>
              <pc:sldLayoutMk cId="3988775241" sldId="2147483740"/>
              <ac:grpSpMk id="58" creationId="{A3546537-95AC-3B4F-AAC9-14414225CEE7}"/>
            </ac:grpSpMkLst>
          </pc:grpChg>
          <pc:grpChg chg="mod">
            <ac:chgData name="Sarah Duffy" userId="ca92ddb4-4620-4127-97b1-8232d187080b" providerId="ADAL" clId="{08F6038E-8AF8-410C-8D24-8C82A6D9EB1D}" dt="2024-02-21T09:26:45.690" v="49"/>
            <ac:grpSpMkLst>
              <pc:docMk/>
              <pc:sldMasterMk cId="1556802748" sldId="2147483737"/>
              <pc:sldLayoutMk cId="3988775241" sldId="2147483740"/>
              <ac:grpSpMk id="62" creationId="{F856CCB6-EBEB-B04C-A44B-2D772A558AB0}"/>
            </ac:grpSpMkLst>
          </pc:grpChg>
          <pc:grpChg chg="mod">
            <ac:chgData name="Sarah Duffy" userId="ca92ddb4-4620-4127-97b1-8232d187080b" providerId="ADAL" clId="{08F6038E-8AF8-410C-8D24-8C82A6D9EB1D}" dt="2024-02-21T09:26:45.690" v="49"/>
            <ac:grpSpMkLst>
              <pc:docMk/>
              <pc:sldMasterMk cId="1556802748" sldId="2147483737"/>
              <pc:sldLayoutMk cId="3988775241" sldId="2147483740"/>
              <ac:grpSpMk id="66" creationId="{821905F2-8063-184A-BB2F-3975AA45F68A}"/>
            </ac:grpSpMkLst>
          </pc:grpChg>
          <pc:grpChg chg="mod">
            <ac:chgData name="Sarah Duffy" userId="ca92ddb4-4620-4127-97b1-8232d187080b" providerId="ADAL" clId="{08F6038E-8AF8-410C-8D24-8C82A6D9EB1D}" dt="2024-02-21T09:26:45.690" v="49"/>
            <ac:grpSpMkLst>
              <pc:docMk/>
              <pc:sldMasterMk cId="1556802748" sldId="2147483737"/>
              <pc:sldLayoutMk cId="3988775241" sldId="2147483740"/>
              <ac:grpSpMk id="70" creationId="{137E5A9A-20DB-4143-8393-8F591172A443}"/>
            </ac:grpSpMkLst>
          </pc:grpChg>
          <pc:grpChg chg="mod">
            <ac:chgData name="Sarah Duffy" userId="ca92ddb4-4620-4127-97b1-8232d187080b" providerId="ADAL" clId="{08F6038E-8AF8-410C-8D24-8C82A6D9EB1D}" dt="2024-02-21T09:26:45.690" v="49"/>
            <ac:grpSpMkLst>
              <pc:docMk/>
              <pc:sldMasterMk cId="1556802748" sldId="2147483737"/>
              <pc:sldLayoutMk cId="3988775241" sldId="2147483740"/>
              <ac:grpSpMk id="79" creationId="{243A3D33-158A-D64C-8B81-2D187BB55288}"/>
            </ac:grpSpMkLst>
          </pc:grpChg>
          <pc:picChg chg="mod">
            <ac:chgData name="Sarah Duffy" userId="ca92ddb4-4620-4127-97b1-8232d187080b" providerId="ADAL" clId="{08F6038E-8AF8-410C-8D24-8C82A6D9EB1D}" dt="2024-02-21T09:26:45.690" v="49"/>
            <ac:picMkLst>
              <pc:docMk/>
              <pc:sldMasterMk cId="1556802748" sldId="2147483737"/>
              <pc:sldLayoutMk cId="3988775241" sldId="2147483740"/>
              <ac:picMk id="4" creationId="{98477B80-07B4-E044-9FB6-FD6587A4E233}"/>
            </ac:picMkLst>
          </pc:picChg>
          <pc:picChg chg="mod">
            <ac:chgData name="Sarah Duffy" userId="ca92ddb4-4620-4127-97b1-8232d187080b" providerId="ADAL" clId="{08F6038E-8AF8-410C-8D24-8C82A6D9EB1D}" dt="2024-02-21T09:26:45.690" v="49"/>
            <ac:picMkLst>
              <pc:docMk/>
              <pc:sldMasterMk cId="1556802748" sldId="2147483737"/>
              <pc:sldLayoutMk cId="3988775241" sldId="2147483740"/>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3330271897" sldId="2147483741"/>
          </pc:sldLayoutMkLst>
          <pc:spChg chg="mod">
            <ac:chgData name="Sarah Duffy" userId="ca92ddb4-4620-4127-97b1-8232d187080b" providerId="ADAL" clId="{08F6038E-8AF8-410C-8D24-8C82A6D9EB1D}" dt="2024-02-21T09:26:45.690" v="49"/>
            <ac:spMkLst>
              <pc:docMk/>
              <pc:sldMasterMk cId="1556802748" sldId="2147483737"/>
              <pc:sldLayoutMk cId="3330271897" sldId="2147483741"/>
              <ac:spMk id="2" creationId="{46E39DAE-67D8-7945-A118-FCB2C748C0E8}"/>
            </ac:spMkLst>
          </pc:spChg>
          <pc:spChg chg="mod">
            <ac:chgData name="Sarah Duffy" userId="ca92ddb4-4620-4127-97b1-8232d187080b" providerId="ADAL" clId="{08F6038E-8AF8-410C-8D24-8C82A6D9EB1D}" dt="2024-02-21T09:26:45.690" v="49"/>
            <ac:spMkLst>
              <pc:docMk/>
              <pc:sldMasterMk cId="1556802748" sldId="2147483737"/>
              <pc:sldLayoutMk cId="3330271897" sldId="2147483741"/>
              <ac:spMk id="3" creationId="{C8B6831A-8E28-9B47-8661-BD7402B4E20A}"/>
            </ac:spMkLst>
          </pc:spChg>
          <pc:spChg chg="mod">
            <ac:chgData name="Sarah Duffy" userId="ca92ddb4-4620-4127-97b1-8232d187080b" providerId="ADAL" clId="{08F6038E-8AF8-410C-8D24-8C82A6D9EB1D}" dt="2024-02-21T09:26:45.690" v="49"/>
            <ac:spMkLst>
              <pc:docMk/>
              <pc:sldMasterMk cId="1556802748" sldId="2147483737"/>
              <pc:sldLayoutMk cId="3330271897" sldId="2147483741"/>
              <ac:spMk id="7" creationId="{606D3A9E-396E-8844-92FE-17440105DCD6}"/>
            </ac:spMkLst>
          </pc:spChg>
          <pc:spChg chg="mod">
            <ac:chgData name="Sarah Duffy" userId="ca92ddb4-4620-4127-97b1-8232d187080b" providerId="ADAL" clId="{08F6038E-8AF8-410C-8D24-8C82A6D9EB1D}" dt="2024-02-21T09:26:45.690" v="49"/>
            <ac:spMkLst>
              <pc:docMk/>
              <pc:sldMasterMk cId="1556802748" sldId="2147483737"/>
              <pc:sldLayoutMk cId="3330271897" sldId="2147483741"/>
              <ac:spMk id="20"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3330271897" sldId="2147483741"/>
              <ac:spMk id="21" creationId="{00000000-0000-0000-0000-000000000000}"/>
            </ac:spMkLst>
          </pc:spChg>
          <pc:picChg chg="mod">
            <ac:chgData name="Sarah Duffy" userId="ca92ddb4-4620-4127-97b1-8232d187080b" providerId="ADAL" clId="{08F6038E-8AF8-410C-8D24-8C82A6D9EB1D}" dt="2024-02-21T09:26:45.690" v="49"/>
            <ac:picMkLst>
              <pc:docMk/>
              <pc:sldMasterMk cId="1556802748" sldId="2147483737"/>
              <pc:sldLayoutMk cId="3330271897" sldId="2147483741"/>
              <ac:picMk id="4" creationId="{98477B80-07B4-E044-9FB6-FD6587A4E233}"/>
            </ac:picMkLst>
          </pc:picChg>
          <pc:picChg chg="mod">
            <ac:chgData name="Sarah Duffy" userId="ca92ddb4-4620-4127-97b1-8232d187080b" providerId="ADAL" clId="{08F6038E-8AF8-410C-8D24-8C82A6D9EB1D}" dt="2024-02-21T09:26:45.690" v="49"/>
            <ac:picMkLst>
              <pc:docMk/>
              <pc:sldMasterMk cId="1556802748" sldId="2147483737"/>
              <pc:sldLayoutMk cId="3330271897" sldId="2147483741"/>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4146269512" sldId="2147483742"/>
          </pc:sldLayoutMkLst>
          <pc:spChg chg="mod">
            <ac:chgData name="Sarah Duffy" userId="ca92ddb4-4620-4127-97b1-8232d187080b" providerId="ADAL" clId="{08F6038E-8AF8-410C-8D24-8C82A6D9EB1D}" dt="2024-02-21T09:26:45.690" v="49"/>
            <ac:spMkLst>
              <pc:docMk/>
              <pc:sldMasterMk cId="1556802748" sldId="2147483737"/>
              <pc:sldLayoutMk cId="4146269512" sldId="2147483742"/>
              <ac:spMk id="6" creationId="{E9C08E28-4FBA-A447-BB6A-0B434A31EC46}"/>
            </ac:spMkLst>
          </pc:spChg>
          <pc:spChg chg="mod">
            <ac:chgData name="Sarah Duffy" userId="ca92ddb4-4620-4127-97b1-8232d187080b" providerId="ADAL" clId="{08F6038E-8AF8-410C-8D24-8C82A6D9EB1D}" dt="2024-02-21T09:26:45.690" v="49"/>
            <ac:spMkLst>
              <pc:docMk/>
              <pc:sldMasterMk cId="1556802748" sldId="2147483737"/>
              <pc:sldLayoutMk cId="4146269512" sldId="2147483742"/>
              <ac:spMk id="11" creationId="{72E5193C-2054-1F4C-A085-EC574A6B1F23}"/>
            </ac:spMkLst>
          </pc:spChg>
          <pc:spChg chg="mod">
            <ac:chgData name="Sarah Duffy" userId="ca92ddb4-4620-4127-97b1-8232d187080b" providerId="ADAL" clId="{08F6038E-8AF8-410C-8D24-8C82A6D9EB1D}" dt="2024-02-21T09:26:45.690" v="49"/>
            <ac:spMkLst>
              <pc:docMk/>
              <pc:sldMasterMk cId="1556802748" sldId="2147483737"/>
              <pc:sldLayoutMk cId="4146269512" sldId="2147483742"/>
              <ac:spMk id="15" creationId="{F045F05D-9884-E742-8B6C-7E2A4C30294D}"/>
            </ac:spMkLst>
          </pc:spChg>
          <pc:spChg chg="mod">
            <ac:chgData name="Sarah Duffy" userId="ca92ddb4-4620-4127-97b1-8232d187080b" providerId="ADAL" clId="{08F6038E-8AF8-410C-8D24-8C82A6D9EB1D}" dt="2024-02-21T09:26:45.690" v="49"/>
            <ac:spMkLst>
              <pc:docMk/>
              <pc:sldMasterMk cId="1556802748" sldId="2147483737"/>
              <pc:sldLayoutMk cId="4146269512" sldId="2147483742"/>
              <ac:spMk id="19" creationId="{6735A2E2-D566-E842-BAF4-702880C789B7}"/>
            </ac:spMkLst>
          </pc:spChg>
          <pc:spChg chg="mod">
            <ac:chgData name="Sarah Duffy" userId="ca92ddb4-4620-4127-97b1-8232d187080b" providerId="ADAL" clId="{08F6038E-8AF8-410C-8D24-8C82A6D9EB1D}" dt="2024-02-21T09:26:45.690" v="49"/>
            <ac:spMkLst>
              <pc:docMk/>
              <pc:sldMasterMk cId="1556802748" sldId="2147483737"/>
              <pc:sldLayoutMk cId="4146269512" sldId="2147483742"/>
              <ac:spMk id="24" creationId="{5395F891-9C10-974B-B620-09FB3ED1C352}"/>
            </ac:spMkLst>
          </pc:spChg>
          <pc:spChg chg="mod">
            <ac:chgData name="Sarah Duffy" userId="ca92ddb4-4620-4127-97b1-8232d187080b" providerId="ADAL" clId="{08F6038E-8AF8-410C-8D24-8C82A6D9EB1D}" dt="2024-02-21T09:26:45.690" v="49"/>
            <ac:spMkLst>
              <pc:docMk/>
              <pc:sldMasterMk cId="1556802748" sldId="2147483737"/>
              <pc:sldLayoutMk cId="4146269512" sldId="2147483742"/>
              <ac:spMk id="28"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4146269512" sldId="2147483742"/>
              <ac:spMk id="30" creationId="{00000000-0000-0000-0000-000000000000}"/>
            </ac:spMkLst>
          </pc:spChg>
          <pc:picChg chg="mod">
            <ac:chgData name="Sarah Duffy" userId="ca92ddb4-4620-4127-97b1-8232d187080b" providerId="ADAL" clId="{08F6038E-8AF8-410C-8D24-8C82A6D9EB1D}" dt="2024-02-21T09:26:45.690" v="49"/>
            <ac:picMkLst>
              <pc:docMk/>
              <pc:sldMasterMk cId="1556802748" sldId="2147483737"/>
              <pc:sldLayoutMk cId="4146269512" sldId="2147483742"/>
              <ac:picMk id="3" creationId="{B074F560-9965-FD44-8392-56ACD2F813EA}"/>
            </ac:picMkLst>
          </pc:picChg>
          <pc:picChg chg="mod">
            <ac:chgData name="Sarah Duffy" userId="ca92ddb4-4620-4127-97b1-8232d187080b" providerId="ADAL" clId="{08F6038E-8AF8-410C-8D24-8C82A6D9EB1D}" dt="2024-02-21T09:26:45.690" v="49"/>
            <ac:picMkLst>
              <pc:docMk/>
              <pc:sldMasterMk cId="1556802748" sldId="2147483737"/>
              <pc:sldLayoutMk cId="4146269512" sldId="2147483742"/>
              <ac:picMk id="14" creationId="{98600020-B932-844C-830C-6D548E8C8C37}"/>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2305528321" sldId="2147483743"/>
          </pc:sldLayoutMkLst>
          <pc:spChg chg="mod">
            <ac:chgData name="Sarah Duffy" userId="ca92ddb4-4620-4127-97b1-8232d187080b" providerId="ADAL" clId="{08F6038E-8AF8-410C-8D24-8C82A6D9EB1D}" dt="2024-02-21T09:26:45.690" v="49"/>
            <ac:spMkLst>
              <pc:docMk/>
              <pc:sldMasterMk cId="1556802748" sldId="2147483737"/>
              <pc:sldLayoutMk cId="2305528321" sldId="2147483743"/>
              <ac:spMk id="2" creationId="{46E39DAE-67D8-7945-A118-FCB2C748C0E8}"/>
            </ac:spMkLst>
          </pc:spChg>
          <pc:spChg chg="mod">
            <ac:chgData name="Sarah Duffy" userId="ca92ddb4-4620-4127-97b1-8232d187080b" providerId="ADAL" clId="{08F6038E-8AF8-410C-8D24-8C82A6D9EB1D}" dt="2024-02-21T09:26:45.690" v="49"/>
            <ac:spMkLst>
              <pc:docMk/>
              <pc:sldMasterMk cId="1556802748" sldId="2147483737"/>
              <pc:sldLayoutMk cId="2305528321" sldId="2147483743"/>
              <ac:spMk id="8" creationId="{3AE447CC-AC9D-3D45-8A65-2B6BD6F16228}"/>
            </ac:spMkLst>
          </pc:spChg>
          <pc:spChg chg="mod">
            <ac:chgData name="Sarah Duffy" userId="ca92ddb4-4620-4127-97b1-8232d187080b" providerId="ADAL" clId="{08F6038E-8AF8-410C-8D24-8C82A6D9EB1D}" dt="2024-02-21T09:26:45.690" v="49"/>
            <ac:spMkLst>
              <pc:docMk/>
              <pc:sldMasterMk cId="1556802748" sldId="2147483737"/>
              <pc:sldLayoutMk cId="2305528321" sldId="2147483743"/>
              <ac:spMk id="10" creationId="{EEB0831D-7D6E-2048-9162-3026DB2527CA}"/>
            </ac:spMkLst>
          </pc:spChg>
          <pc:spChg chg="mod">
            <ac:chgData name="Sarah Duffy" userId="ca92ddb4-4620-4127-97b1-8232d187080b" providerId="ADAL" clId="{08F6038E-8AF8-410C-8D24-8C82A6D9EB1D}" dt="2024-02-21T09:26:45.690" v="49"/>
            <ac:spMkLst>
              <pc:docMk/>
              <pc:sldMasterMk cId="1556802748" sldId="2147483737"/>
              <pc:sldLayoutMk cId="2305528321" sldId="2147483743"/>
              <ac:spMk id="17" creationId="{DBC5C841-1193-2343-9E34-25056BEE3358}"/>
            </ac:spMkLst>
          </pc:spChg>
          <pc:spChg chg="mod">
            <ac:chgData name="Sarah Duffy" userId="ca92ddb4-4620-4127-97b1-8232d187080b" providerId="ADAL" clId="{08F6038E-8AF8-410C-8D24-8C82A6D9EB1D}" dt="2024-02-21T09:26:45.690" v="49"/>
            <ac:spMkLst>
              <pc:docMk/>
              <pc:sldMasterMk cId="1556802748" sldId="2147483737"/>
              <pc:sldLayoutMk cId="2305528321" sldId="2147483743"/>
              <ac:spMk id="20"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2305528321" sldId="2147483743"/>
              <ac:spMk id="21" creationId="{00000000-0000-0000-0000-000000000000}"/>
            </ac:spMkLst>
          </pc:spChg>
          <pc:picChg chg="mod">
            <ac:chgData name="Sarah Duffy" userId="ca92ddb4-4620-4127-97b1-8232d187080b" providerId="ADAL" clId="{08F6038E-8AF8-410C-8D24-8C82A6D9EB1D}" dt="2024-02-21T09:26:45.690" v="49"/>
            <ac:picMkLst>
              <pc:docMk/>
              <pc:sldMasterMk cId="1556802748" sldId="2147483737"/>
              <pc:sldLayoutMk cId="2305528321" sldId="2147483743"/>
              <ac:picMk id="4" creationId="{98477B80-07B4-E044-9FB6-FD6587A4E233}"/>
            </ac:picMkLst>
          </pc:picChg>
          <pc:picChg chg="mod">
            <ac:chgData name="Sarah Duffy" userId="ca92ddb4-4620-4127-97b1-8232d187080b" providerId="ADAL" clId="{08F6038E-8AF8-410C-8D24-8C82A6D9EB1D}" dt="2024-02-21T09:26:45.690" v="49"/>
            <ac:picMkLst>
              <pc:docMk/>
              <pc:sldMasterMk cId="1556802748" sldId="2147483737"/>
              <pc:sldLayoutMk cId="2305528321" sldId="2147483743"/>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3200757411" sldId="2147483744"/>
          </pc:sldLayoutMkLst>
          <pc:spChg chg="mod">
            <ac:chgData name="Sarah Duffy" userId="ca92ddb4-4620-4127-97b1-8232d187080b" providerId="ADAL" clId="{08F6038E-8AF8-410C-8D24-8C82A6D9EB1D}" dt="2024-02-21T09:26:45.690" v="49"/>
            <ac:spMkLst>
              <pc:docMk/>
              <pc:sldMasterMk cId="1556802748" sldId="2147483737"/>
              <pc:sldLayoutMk cId="3200757411" sldId="2147483744"/>
              <ac:spMk id="2" creationId="{46E39DAE-67D8-7945-A118-FCB2C748C0E8}"/>
            </ac:spMkLst>
          </pc:spChg>
          <pc:spChg chg="mod">
            <ac:chgData name="Sarah Duffy" userId="ca92ddb4-4620-4127-97b1-8232d187080b" providerId="ADAL" clId="{08F6038E-8AF8-410C-8D24-8C82A6D9EB1D}" dt="2024-02-21T09:26:45.690" v="49"/>
            <ac:spMkLst>
              <pc:docMk/>
              <pc:sldMasterMk cId="1556802748" sldId="2147483737"/>
              <pc:sldLayoutMk cId="3200757411" sldId="2147483744"/>
              <ac:spMk id="9" creationId="{B09F33C7-154F-8743-88DD-6BDF2127E64E}"/>
            </ac:spMkLst>
          </pc:spChg>
          <pc:spChg chg="mod">
            <ac:chgData name="Sarah Duffy" userId="ca92ddb4-4620-4127-97b1-8232d187080b" providerId="ADAL" clId="{08F6038E-8AF8-410C-8D24-8C82A6D9EB1D}" dt="2024-02-21T09:26:45.690" v="49"/>
            <ac:spMkLst>
              <pc:docMk/>
              <pc:sldMasterMk cId="1556802748" sldId="2147483737"/>
              <pc:sldLayoutMk cId="3200757411" sldId="2147483744"/>
              <ac:spMk id="10" creationId="{0D212C93-0601-3140-929D-DC384C3C2575}"/>
            </ac:spMkLst>
          </pc:spChg>
          <pc:spChg chg="mod">
            <ac:chgData name="Sarah Duffy" userId="ca92ddb4-4620-4127-97b1-8232d187080b" providerId="ADAL" clId="{08F6038E-8AF8-410C-8D24-8C82A6D9EB1D}" dt="2024-02-21T09:26:45.690" v="49"/>
            <ac:spMkLst>
              <pc:docMk/>
              <pc:sldMasterMk cId="1556802748" sldId="2147483737"/>
              <pc:sldLayoutMk cId="3200757411" sldId="2147483744"/>
              <ac:spMk id="20"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3200757411" sldId="2147483744"/>
              <ac:spMk id="21" creationId="{00000000-0000-0000-0000-000000000000}"/>
            </ac:spMkLst>
          </pc:spChg>
          <pc:picChg chg="mod">
            <ac:chgData name="Sarah Duffy" userId="ca92ddb4-4620-4127-97b1-8232d187080b" providerId="ADAL" clId="{08F6038E-8AF8-410C-8D24-8C82A6D9EB1D}" dt="2024-02-21T09:26:45.690" v="49"/>
            <ac:picMkLst>
              <pc:docMk/>
              <pc:sldMasterMk cId="1556802748" sldId="2147483737"/>
              <pc:sldLayoutMk cId="3200757411" sldId="2147483744"/>
              <ac:picMk id="4" creationId="{98477B80-07B4-E044-9FB6-FD6587A4E233}"/>
            </ac:picMkLst>
          </pc:picChg>
          <pc:picChg chg="mod">
            <ac:chgData name="Sarah Duffy" userId="ca92ddb4-4620-4127-97b1-8232d187080b" providerId="ADAL" clId="{08F6038E-8AF8-410C-8D24-8C82A6D9EB1D}" dt="2024-02-21T09:26:45.690" v="49"/>
            <ac:picMkLst>
              <pc:docMk/>
              <pc:sldMasterMk cId="1556802748" sldId="2147483737"/>
              <pc:sldLayoutMk cId="3200757411" sldId="2147483744"/>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1199580581" sldId="2147483745"/>
          </pc:sldLayoutMkLst>
          <pc:spChg chg="mod">
            <ac:chgData name="Sarah Duffy" userId="ca92ddb4-4620-4127-97b1-8232d187080b" providerId="ADAL" clId="{08F6038E-8AF8-410C-8D24-8C82A6D9EB1D}" dt="2024-02-21T09:26:45.690" v="49"/>
            <ac:spMkLst>
              <pc:docMk/>
              <pc:sldMasterMk cId="1556802748" sldId="2147483737"/>
              <pc:sldLayoutMk cId="1199580581" sldId="2147483745"/>
              <ac:spMk id="2" creationId="{46E39DAE-67D8-7945-A118-FCB2C748C0E8}"/>
            </ac:spMkLst>
          </pc:spChg>
          <pc:spChg chg="mod">
            <ac:chgData name="Sarah Duffy" userId="ca92ddb4-4620-4127-97b1-8232d187080b" providerId="ADAL" clId="{08F6038E-8AF8-410C-8D24-8C82A6D9EB1D}" dt="2024-02-21T09:26:45.690" v="49"/>
            <ac:spMkLst>
              <pc:docMk/>
              <pc:sldMasterMk cId="1556802748" sldId="2147483737"/>
              <pc:sldLayoutMk cId="1199580581" sldId="2147483745"/>
              <ac:spMk id="20"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1199580581" sldId="2147483745"/>
              <ac:spMk id="21" creationId="{00000000-0000-0000-0000-000000000000}"/>
            </ac:spMkLst>
          </pc:spChg>
          <pc:picChg chg="mod">
            <ac:chgData name="Sarah Duffy" userId="ca92ddb4-4620-4127-97b1-8232d187080b" providerId="ADAL" clId="{08F6038E-8AF8-410C-8D24-8C82A6D9EB1D}" dt="2024-02-21T09:26:45.690" v="49"/>
            <ac:picMkLst>
              <pc:docMk/>
              <pc:sldMasterMk cId="1556802748" sldId="2147483737"/>
              <pc:sldLayoutMk cId="1199580581" sldId="2147483745"/>
              <ac:picMk id="4" creationId="{98477B80-07B4-E044-9FB6-FD6587A4E233}"/>
            </ac:picMkLst>
          </pc:picChg>
          <pc:picChg chg="mod">
            <ac:chgData name="Sarah Duffy" userId="ca92ddb4-4620-4127-97b1-8232d187080b" providerId="ADAL" clId="{08F6038E-8AF8-410C-8D24-8C82A6D9EB1D}" dt="2024-02-21T09:26:45.690" v="49"/>
            <ac:picMkLst>
              <pc:docMk/>
              <pc:sldMasterMk cId="1556802748" sldId="2147483737"/>
              <pc:sldLayoutMk cId="1199580581" sldId="2147483745"/>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669148385" sldId="2147483746"/>
          </pc:sldLayoutMkLst>
          <pc:spChg chg="mod">
            <ac:chgData name="Sarah Duffy" userId="ca92ddb4-4620-4127-97b1-8232d187080b" providerId="ADAL" clId="{08F6038E-8AF8-410C-8D24-8C82A6D9EB1D}" dt="2024-02-21T09:26:45.690" v="49"/>
            <ac:spMkLst>
              <pc:docMk/>
              <pc:sldMasterMk cId="1556802748" sldId="2147483737"/>
              <pc:sldLayoutMk cId="669148385" sldId="2147483746"/>
              <ac:spMk id="9" creationId="{4B193DB1-D32E-7146-93A0-23A108038669}"/>
            </ac:spMkLst>
          </pc:spChg>
          <pc:spChg chg="mod">
            <ac:chgData name="Sarah Duffy" userId="ca92ddb4-4620-4127-97b1-8232d187080b" providerId="ADAL" clId="{08F6038E-8AF8-410C-8D24-8C82A6D9EB1D}" dt="2024-02-21T09:26:45.690" v="49"/>
            <ac:spMkLst>
              <pc:docMk/>
              <pc:sldMasterMk cId="1556802748" sldId="2147483737"/>
              <pc:sldLayoutMk cId="669148385" sldId="2147483746"/>
              <ac:spMk id="10" creationId="{6A809499-F347-CD45-8A3A-6C8629BAD501}"/>
            </ac:spMkLst>
          </pc:spChg>
          <pc:spChg chg="mod">
            <ac:chgData name="Sarah Duffy" userId="ca92ddb4-4620-4127-97b1-8232d187080b" providerId="ADAL" clId="{08F6038E-8AF8-410C-8D24-8C82A6D9EB1D}" dt="2024-02-21T09:26:45.690" v="49"/>
            <ac:spMkLst>
              <pc:docMk/>
              <pc:sldMasterMk cId="1556802748" sldId="2147483737"/>
              <pc:sldLayoutMk cId="669148385" sldId="2147483746"/>
              <ac:spMk id="15" creationId="{F045F05D-9884-E742-8B6C-7E2A4C30294D}"/>
            </ac:spMkLst>
          </pc:spChg>
          <pc:spChg chg="mod">
            <ac:chgData name="Sarah Duffy" userId="ca92ddb4-4620-4127-97b1-8232d187080b" providerId="ADAL" clId="{08F6038E-8AF8-410C-8D24-8C82A6D9EB1D}" dt="2024-02-21T09:26:45.690" v="49"/>
            <ac:spMkLst>
              <pc:docMk/>
              <pc:sldMasterMk cId="1556802748" sldId="2147483737"/>
              <pc:sldLayoutMk cId="669148385" sldId="2147483746"/>
              <ac:spMk id="28"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669148385" sldId="2147483746"/>
              <ac:spMk id="30" creationId="{00000000-0000-0000-0000-000000000000}"/>
            </ac:spMkLst>
          </pc:spChg>
          <pc:picChg chg="mod">
            <ac:chgData name="Sarah Duffy" userId="ca92ddb4-4620-4127-97b1-8232d187080b" providerId="ADAL" clId="{08F6038E-8AF8-410C-8D24-8C82A6D9EB1D}" dt="2024-02-21T09:26:45.690" v="49"/>
            <ac:picMkLst>
              <pc:docMk/>
              <pc:sldMasterMk cId="1556802748" sldId="2147483737"/>
              <pc:sldLayoutMk cId="669148385" sldId="2147483746"/>
              <ac:picMk id="3" creationId="{B074F560-9965-FD44-8392-56ACD2F813EA}"/>
            </ac:picMkLst>
          </pc:picChg>
          <pc:picChg chg="mod">
            <ac:chgData name="Sarah Duffy" userId="ca92ddb4-4620-4127-97b1-8232d187080b" providerId="ADAL" clId="{08F6038E-8AF8-410C-8D24-8C82A6D9EB1D}" dt="2024-02-21T09:26:45.690" v="49"/>
            <ac:picMkLst>
              <pc:docMk/>
              <pc:sldMasterMk cId="1556802748" sldId="2147483737"/>
              <pc:sldLayoutMk cId="669148385" sldId="2147483746"/>
              <ac:picMk id="14" creationId="{98600020-B932-844C-830C-6D548E8C8C37}"/>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1705273158" sldId="2147483747"/>
          </pc:sldLayoutMkLst>
          <pc:spChg chg="mod">
            <ac:chgData name="Sarah Duffy" userId="ca92ddb4-4620-4127-97b1-8232d187080b" providerId="ADAL" clId="{08F6038E-8AF8-410C-8D24-8C82A6D9EB1D}" dt="2024-02-21T09:26:45.690" v="49"/>
            <ac:spMkLst>
              <pc:docMk/>
              <pc:sldMasterMk cId="1556802748" sldId="2147483737"/>
              <pc:sldLayoutMk cId="1705273158" sldId="2147483747"/>
              <ac:spMk id="15" creationId="{F045F05D-9884-E742-8B6C-7E2A4C30294D}"/>
            </ac:spMkLst>
          </pc:spChg>
          <pc:spChg chg="mod">
            <ac:chgData name="Sarah Duffy" userId="ca92ddb4-4620-4127-97b1-8232d187080b" providerId="ADAL" clId="{08F6038E-8AF8-410C-8D24-8C82A6D9EB1D}" dt="2024-02-21T09:26:45.690" v="49"/>
            <ac:spMkLst>
              <pc:docMk/>
              <pc:sldMasterMk cId="1556802748" sldId="2147483737"/>
              <pc:sldLayoutMk cId="1705273158" sldId="2147483747"/>
              <ac:spMk id="28"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1705273158" sldId="2147483747"/>
              <ac:spMk id="30" creationId="{00000000-0000-0000-0000-000000000000}"/>
            </ac:spMkLst>
          </pc:spChg>
          <pc:picChg chg="mod">
            <ac:chgData name="Sarah Duffy" userId="ca92ddb4-4620-4127-97b1-8232d187080b" providerId="ADAL" clId="{08F6038E-8AF8-410C-8D24-8C82A6D9EB1D}" dt="2024-02-21T09:26:45.690" v="49"/>
            <ac:picMkLst>
              <pc:docMk/>
              <pc:sldMasterMk cId="1556802748" sldId="2147483737"/>
              <pc:sldLayoutMk cId="1705273158" sldId="2147483747"/>
              <ac:picMk id="3" creationId="{B074F560-9965-FD44-8392-56ACD2F813EA}"/>
            </ac:picMkLst>
          </pc:picChg>
          <pc:picChg chg="mod">
            <ac:chgData name="Sarah Duffy" userId="ca92ddb4-4620-4127-97b1-8232d187080b" providerId="ADAL" clId="{08F6038E-8AF8-410C-8D24-8C82A6D9EB1D}" dt="2024-02-21T09:26:45.690" v="49"/>
            <ac:picMkLst>
              <pc:docMk/>
              <pc:sldMasterMk cId="1556802748" sldId="2147483737"/>
              <pc:sldLayoutMk cId="1705273158" sldId="2147483747"/>
              <ac:picMk id="14" creationId="{98600020-B932-844C-830C-6D548E8C8C37}"/>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1908081708" sldId="2147483748"/>
          </pc:sldLayoutMkLst>
          <pc:spChg chg="mod">
            <ac:chgData name="Sarah Duffy" userId="ca92ddb4-4620-4127-97b1-8232d187080b" providerId="ADAL" clId="{08F6038E-8AF8-410C-8D24-8C82A6D9EB1D}" dt="2024-02-21T09:26:45.690" v="49"/>
            <ac:spMkLst>
              <pc:docMk/>
              <pc:sldMasterMk cId="1556802748" sldId="2147483737"/>
              <pc:sldLayoutMk cId="1908081708" sldId="2147483748"/>
              <ac:spMk id="2" creationId="{46E39DAE-67D8-7945-A118-FCB2C748C0E8}"/>
            </ac:spMkLst>
          </pc:spChg>
          <pc:spChg chg="mod">
            <ac:chgData name="Sarah Duffy" userId="ca92ddb4-4620-4127-97b1-8232d187080b" providerId="ADAL" clId="{08F6038E-8AF8-410C-8D24-8C82A6D9EB1D}" dt="2024-02-21T09:26:45.690" v="49"/>
            <ac:spMkLst>
              <pc:docMk/>
              <pc:sldMasterMk cId="1556802748" sldId="2147483737"/>
              <pc:sldLayoutMk cId="1908081708" sldId="2147483748"/>
              <ac:spMk id="8" creationId="{3AE447CC-AC9D-3D45-8A65-2B6BD6F16228}"/>
            </ac:spMkLst>
          </pc:spChg>
          <pc:spChg chg="mod">
            <ac:chgData name="Sarah Duffy" userId="ca92ddb4-4620-4127-97b1-8232d187080b" providerId="ADAL" clId="{08F6038E-8AF8-410C-8D24-8C82A6D9EB1D}" dt="2024-02-21T09:26:45.690" v="49"/>
            <ac:spMkLst>
              <pc:docMk/>
              <pc:sldMasterMk cId="1556802748" sldId="2147483737"/>
              <pc:sldLayoutMk cId="1908081708" sldId="2147483748"/>
              <ac:spMk id="13" creationId="{5BBE8992-D4AB-BA49-99A8-E2BF8AA8163E}"/>
            </ac:spMkLst>
          </pc:spChg>
          <pc:spChg chg="mod">
            <ac:chgData name="Sarah Duffy" userId="ca92ddb4-4620-4127-97b1-8232d187080b" providerId="ADAL" clId="{08F6038E-8AF8-410C-8D24-8C82A6D9EB1D}" dt="2024-02-21T09:26:45.690" v="49"/>
            <ac:spMkLst>
              <pc:docMk/>
              <pc:sldMasterMk cId="1556802748" sldId="2147483737"/>
              <pc:sldLayoutMk cId="1908081708" sldId="2147483748"/>
              <ac:spMk id="17" creationId="{DBC5C841-1193-2343-9E34-25056BEE3358}"/>
            </ac:spMkLst>
          </pc:spChg>
          <pc:spChg chg="mod">
            <ac:chgData name="Sarah Duffy" userId="ca92ddb4-4620-4127-97b1-8232d187080b" providerId="ADAL" clId="{08F6038E-8AF8-410C-8D24-8C82A6D9EB1D}" dt="2024-02-21T09:26:45.690" v="49"/>
            <ac:spMkLst>
              <pc:docMk/>
              <pc:sldMasterMk cId="1556802748" sldId="2147483737"/>
              <pc:sldLayoutMk cId="1908081708" sldId="2147483748"/>
              <ac:spMk id="20"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1908081708" sldId="2147483748"/>
              <ac:spMk id="21" creationId="{00000000-0000-0000-0000-000000000000}"/>
            </ac:spMkLst>
          </pc:spChg>
          <pc:picChg chg="mod">
            <ac:chgData name="Sarah Duffy" userId="ca92ddb4-4620-4127-97b1-8232d187080b" providerId="ADAL" clId="{08F6038E-8AF8-410C-8D24-8C82A6D9EB1D}" dt="2024-02-21T09:26:45.690" v="49"/>
            <ac:picMkLst>
              <pc:docMk/>
              <pc:sldMasterMk cId="1556802748" sldId="2147483737"/>
              <pc:sldLayoutMk cId="1908081708" sldId="2147483748"/>
              <ac:picMk id="4" creationId="{98477B80-07B4-E044-9FB6-FD6587A4E233}"/>
            </ac:picMkLst>
          </pc:picChg>
          <pc:picChg chg="mod">
            <ac:chgData name="Sarah Duffy" userId="ca92ddb4-4620-4127-97b1-8232d187080b" providerId="ADAL" clId="{08F6038E-8AF8-410C-8D24-8C82A6D9EB1D}" dt="2024-02-21T09:26:45.690" v="49"/>
            <ac:picMkLst>
              <pc:docMk/>
              <pc:sldMasterMk cId="1556802748" sldId="2147483737"/>
              <pc:sldLayoutMk cId="1908081708" sldId="2147483748"/>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4228491852" sldId="2147483749"/>
          </pc:sldLayoutMkLst>
          <pc:spChg chg="mod">
            <ac:chgData name="Sarah Duffy" userId="ca92ddb4-4620-4127-97b1-8232d187080b" providerId="ADAL" clId="{08F6038E-8AF8-410C-8D24-8C82A6D9EB1D}" dt="2024-02-21T09:26:45.690" v="49"/>
            <ac:spMkLst>
              <pc:docMk/>
              <pc:sldMasterMk cId="1556802748" sldId="2147483737"/>
              <pc:sldLayoutMk cId="4228491852" sldId="2147483749"/>
              <ac:spMk id="2" creationId="{46E39DAE-67D8-7945-A118-FCB2C748C0E8}"/>
            </ac:spMkLst>
          </pc:spChg>
          <pc:spChg chg="mod">
            <ac:chgData name="Sarah Duffy" userId="ca92ddb4-4620-4127-97b1-8232d187080b" providerId="ADAL" clId="{08F6038E-8AF8-410C-8D24-8C82A6D9EB1D}" dt="2024-02-21T09:26:45.690" v="49"/>
            <ac:spMkLst>
              <pc:docMk/>
              <pc:sldMasterMk cId="1556802748" sldId="2147483737"/>
              <pc:sldLayoutMk cId="4228491852" sldId="2147483749"/>
              <ac:spMk id="7" creationId="{CE353BCA-A7C7-E442-98D3-4C790427A845}"/>
            </ac:spMkLst>
          </pc:spChg>
          <pc:spChg chg="mod">
            <ac:chgData name="Sarah Duffy" userId="ca92ddb4-4620-4127-97b1-8232d187080b" providerId="ADAL" clId="{08F6038E-8AF8-410C-8D24-8C82A6D9EB1D}" dt="2024-02-21T09:26:45.690" v="49"/>
            <ac:spMkLst>
              <pc:docMk/>
              <pc:sldMasterMk cId="1556802748" sldId="2147483737"/>
              <pc:sldLayoutMk cId="4228491852" sldId="2147483749"/>
              <ac:spMk id="10" creationId="{F748FF5A-216F-E340-9D3C-3E0A94402F64}"/>
            </ac:spMkLst>
          </pc:spChg>
          <pc:spChg chg="mod">
            <ac:chgData name="Sarah Duffy" userId="ca92ddb4-4620-4127-97b1-8232d187080b" providerId="ADAL" clId="{08F6038E-8AF8-410C-8D24-8C82A6D9EB1D}" dt="2024-02-21T09:26:45.690" v="49"/>
            <ac:spMkLst>
              <pc:docMk/>
              <pc:sldMasterMk cId="1556802748" sldId="2147483737"/>
              <pc:sldLayoutMk cId="4228491852" sldId="2147483749"/>
              <ac:spMk id="16" creationId="{CA1417EB-E2DF-1542-8FBB-C262CE790A4F}"/>
            </ac:spMkLst>
          </pc:spChg>
          <pc:spChg chg="mod">
            <ac:chgData name="Sarah Duffy" userId="ca92ddb4-4620-4127-97b1-8232d187080b" providerId="ADAL" clId="{08F6038E-8AF8-410C-8D24-8C82A6D9EB1D}" dt="2024-02-21T09:26:45.690" v="49"/>
            <ac:spMkLst>
              <pc:docMk/>
              <pc:sldMasterMk cId="1556802748" sldId="2147483737"/>
              <pc:sldLayoutMk cId="4228491852" sldId="2147483749"/>
              <ac:spMk id="17" creationId="{DBC5C841-1193-2343-9E34-25056BEE3358}"/>
            </ac:spMkLst>
          </pc:spChg>
          <pc:spChg chg="mod">
            <ac:chgData name="Sarah Duffy" userId="ca92ddb4-4620-4127-97b1-8232d187080b" providerId="ADAL" clId="{08F6038E-8AF8-410C-8D24-8C82A6D9EB1D}" dt="2024-02-21T09:26:45.690" v="49"/>
            <ac:spMkLst>
              <pc:docMk/>
              <pc:sldMasterMk cId="1556802748" sldId="2147483737"/>
              <pc:sldLayoutMk cId="4228491852" sldId="2147483749"/>
              <ac:spMk id="20" creationId="{10633E26-1904-0647-88DB-A6E82E59FBA3}"/>
            </ac:spMkLst>
          </pc:spChg>
          <pc:spChg chg="mod">
            <ac:chgData name="Sarah Duffy" userId="ca92ddb4-4620-4127-97b1-8232d187080b" providerId="ADAL" clId="{08F6038E-8AF8-410C-8D24-8C82A6D9EB1D}" dt="2024-02-21T09:26:45.690" v="49"/>
            <ac:spMkLst>
              <pc:docMk/>
              <pc:sldMasterMk cId="1556802748" sldId="2147483737"/>
              <pc:sldLayoutMk cId="4228491852" sldId="2147483749"/>
              <ac:spMk id="21"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4228491852" sldId="2147483749"/>
              <ac:spMk id="22" creationId="{3B8AACE1-775F-F043-BA57-E12A7120F57C}"/>
            </ac:spMkLst>
          </pc:spChg>
          <pc:spChg chg="mod">
            <ac:chgData name="Sarah Duffy" userId="ca92ddb4-4620-4127-97b1-8232d187080b" providerId="ADAL" clId="{08F6038E-8AF8-410C-8D24-8C82A6D9EB1D}" dt="2024-02-21T09:26:45.690" v="49"/>
            <ac:spMkLst>
              <pc:docMk/>
              <pc:sldMasterMk cId="1556802748" sldId="2147483737"/>
              <pc:sldLayoutMk cId="4228491852" sldId="2147483749"/>
              <ac:spMk id="26" creationId="{347F327C-78A1-A84F-B49C-0F0F1270C7C1}"/>
            </ac:spMkLst>
          </pc:spChg>
          <pc:spChg chg="mod">
            <ac:chgData name="Sarah Duffy" userId="ca92ddb4-4620-4127-97b1-8232d187080b" providerId="ADAL" clId="{08F6038E-8AF8-410C-8D24-8C82A6D9EB1D}" dt="2024-02-21T09:26:45.690" v="49"/>
            <ac:spMkLst>
              <pc:docMk/>
              <pc:sldMasterMk cId="1556802748" sldId="2147483737"/>
              <pc:sldLayoutMk cId="4228491852" sldId="2147483749"/>
              <ac:spMk id="27" creationId="{D01227A4-CD46-B44C-A20F-14FA82BF7757}"/>
            </ac:spMkLst>
          </pc:spChg>
          <pc:spChg chg="mod">
            <ac:chgData name="Sarah Duffy" userId="ca92ddb4-4620-4127-97b1-8232d187080b" providerId="ADAL" clId="{08F6038E-8AF8-410C-8D24-8C82A6D9EB1D}" dt="2024-02-21T09:26:45.690" v="49"/>
            <ac:spMkLst>
              <pc:docMk/>
              <pc:sldMasterMk cId="1556802748" sldId="2147483737"/>
              <pc:sldLayoutMk cId="4228491852" sldId="2147483749"/>
              <ac:spMk id="30" creationId="{F4AC4524-43C7-1846-BC6C-9DE97A9F25E2}"/>
            </ac:spMkLst>
          </pc:spChg>
          <pc:spChg chg="mod">
            <ac:chgData name="Sarah Duffy" userId="ca92ddb4-4620-4127-97b1-8232d187080b" providerId="ADAL" clId="{08F6038E-8AF8-410C-8D24-8C82A6D9EB1D}" dt="2024-02-21T09:26:45.690" v="49"/>
            <ac:spMkLst>
              <pc:docMk/>
              <pc:sldMasterMk cId="1556802748" sldId="2147483737"/>
              <pc:sldLayoutMk cId="4228491852" sldId="2147483749"/>
              <ac:spMk id="33" creationId="{F14AE743-01E9-C64D-9ED8-A4704C173F87}"/>
            </ac:spMkLst>
          </pc:spChg>
          <pc:spChg chg="mod">
            <ac:chgData name="Sarah Duffy" userId="ca92ddb4-4620-4127-97b1-8232d187080b" providerId="ADAL" clId="{08F6038E-8AF8-410C-8D24-8C82A6D9EB1D}" dt="2024-02-21T09:26:45.690" v="49"/>
            <ac:spMkLst>
              <pc:docMk/>
              <pc:sldMasterMk cId="1556802748" sldId="2147483737"/>
              <pc:sldLayoutMk cId="4228491852" sldId="2147483749"/>
              <ac:spMk id="36" creationId="{18402105-8288-0B4D-8FB9-BB2B7425DFA8}"/>
            </ac:spMkLst>
          </pc:spChg>
          <pc:spChg chg="mod">
            <ac:chgData name="Sarah Duffy" userId="ca92ddb4-4620-4127-97b1-8232d187080b" providerId="ADAL" clId="{08F6038E-8AF8-410C-8D24-8C82A6D9EB1D}" dt="2024-02-21T09:26:45.690" v="49"/>
            <ac:spMkLst>
              <pc:docMk/>
              <pc:sldMasterMk cId="1556802748" sldId="2147483737"/>
              <pc:sldLayoutMk cId="4228491852" sldId="2147483749"/>
              <ac:spMk id="39" creationId="{EE13A953-E341-B64A-8EAC-98AF9EE7C33E}"/>
            </ac:spMkLst>
          </pc:spChg>
          <pc:spChg chg="mod">
            <ac:chgData name="Sarah Duffy" userId="ca92ddb4-4620-4127-97b1-8232d187080b" providerId="ADAL" clId="{08F6038E-8AF8-410C-8D24-8C82A6D9EB1D}" dt="2024-02-21T09:26:45.690" v="49"/>
            <ac:spMkLst>
              <pc:docMk/>
              <pc:sldMasterMk cId="1556802748" sldId="2147483737"/>
              <pc:sldLayoutMk cId="4228491852" sldId="2147483749"/>
              <ac:spMk id="42" creationId="{010D0C0A-B8DB-0841-8F26-49EC7AF5F5FA}"/>
            </ac:spMkLst>
          </pc:spChg>
          <pc:spChg chg="mod">
            <ac:chgData name="Sarah Duffy" userId="ca92ddb4-4620-4127-97b1-8232d187080b" providerId="ADAL" clId="{08F6038E-8AF8-410C-8D24-8C82A6D9EB1D}" dt="2024-02-21T09:26:45.690" v="49"/>
            <ac:spMkLst>
              <pc:docMk/>
              <pc:sldMasterMk cId="1556802748" sldId="2147483737"/>
              <pc:sldLayoutMk cId="4228491852" sldId="2147483749"/>
              <ac:spMk id="43" creationId="{4CAFABE6-FE05-5043-9F6C-9F8A19FB33AB}"/>
            </ac:spMkLst>
          </pc:spChg>
          <pc:spChg chg="mod">
            <ac:chgData name="Sarah Duffy" userId="ca92ddb4-4620-4127-97b1-8232d187080b" providerId="ADAL" clId="{08F6038E-8AF8-410C-8D24-8C82A6D9EB1D}" dt="2024-02-21T09:26:45.690" v="49"/>
            <ac:spMkLst>
              <pc:docMk/>
              <pc:sldMasterMk cId="1556802748" sldId="2147483737"/>
              <pc:sldLayoutMk cId="4228491852" sldId="2147483749"/>
              <ac:spMk id="44" creationId="{75AE5270-06D1-174F-B337-C9B5235B8D36}"/>
            </ac:spMkLst>
          </pc:spChg>
          <pc:spChg chg="mod">
            <ac:chgData name="Sarah Duffy" userId="ca92ddb4-4620-4127-97b1-8232d187080b" providerId="ADAL" clId="{08F6038E-8AF8-410C-8D24-8C82A6D9EB1D}" dt="2024-02-21T09:26:45.690" v="49"/>
            <ac:spMkLst>
              <pc:docMk/>
              <pc:sldMasterMk cId="1556802748" sldId="2147483737"/>
              <pc:sldLayoutMk cId="4228491852" sldId="2147483749"/>
              <ac:spMk id="45" creationId="{2A8AB2DE-F178-5346-B4A2-2C8990CFB4D7}"/>
            </ac:spMkLst>
          </pc:spChg>
          <pc:spChg chg="mod">
            <ac:chgData name="Sarah Duffy" userId="ca92ddb4-4620-4127-97b1-8232d187080b" providerId="ADAL" clId="{08F6038E-8AF8-410C-8D24-8C82A6D9EB1D}" dt="2024-02-21T09:26:45.690" v="49"/>
            <ac:spMkLst>
              <pc:docMk/>
              <pc:sldMasterMk cId="1556802748" sldId="2147483737"/>
              <pc:sldLayoutMk cId="4228491852" sldId="2147483749"/>
              <ac:spMk id="46" creationId="{C466ACBD-ECC2-8846-91AA-D3936CA1CFDE}"/>
            </ac:spMkLst>
          </pc:spChg>
          <pc:spChg chg="mod">
            <ac:chgData name="Sarah Duffy" userId="ca92ddb4-4620-4127-97b1-8232d187080b" providerId="ADAL" clId="{08F6038E-8AF8-410C-8D24-8C82A6D9EB1D}" dt="2024-02-21T09:26:45.690" v="49"/>
            <ac:spMkLst>
              <pc:docMk/>
              <pc:sldMasterMk cId="1556802748" sldId="2147483737"/>
              <pc:sldLayoutMk cId="4228491852" sldId="2147483749"/>
              <ac:spMk id="47" creationId="{8DCDA5A1-6B45-B443-A0EB-743BB03B3D2D}"/>
            </ac:spMkLst>
          </pc:spChg>
          <pc:spChg chg="mod">
            <ac:chgData name="Sarah Duffy" userId="ca92ddb4-4620-4127-97b1-8232d187080b" providerId="ADAL" clId="{08F6038E-8AF8-410C-8D24-8C82A6D9EB1D}" dt="2024-02-21T09:26:45.690" v="49"/>
            <ac:spMkLst>
              <pc:docMk/>
              <pc:sldMasterMk cId="1556802748" sldId="2147483737"/>
              <pc:sldLayoutMk cId="4228491852" sldId="2147483749"/>
              <ac:spMk id="48" creationId="{D1F3E494-C5D7-F64D-9D8A-DB36A8AB1B24}"/>
            </ac:spMkLst>
          </pc:spChg>
          <pc:picChg chg="mod">
            <ac:chgData name="Sarah Duffy" userId="ca92ddb4-4620-4127-97b1-8232d187080b" providerId="ADAL" clId="{08F6038E-8AF8-410C-8D24-8C82A6D9EB1D}" dt="2024-02-21T09:26:45.690" v="49"/>
            <ac:picMkLst>
              <pc:docMk/>
              <pc:sldMasterMk cId="1556802748" sldId="2147483737"/>
              <pc:sldLayoutMk cId="4228491852" sldId="2147483749"/>
              <ac:picMk id="23" creationId="{6BE35126-A702-2D46-8CE4-5ED93FA19713}"/>
            </ac:picMkLst>
          </pc:picChg>
          <pc:picChg chg="mod">
            <ac:chgData name="Sarah Duffy" userId="ca92ddb4-4620-4127-97b1-8232d187080b" providerId="ADAL" clId="{08F6038E-8AF8-410C-8D24-8C82A6D9EB1D}" dt="2024-02-21T09:26:45.690" v="49"/>
            <ac:picMkLst>
              <pc:docMk/>
              <pc:sldMasterMk cId="1556802748" sldId="2147483737"/>
              <pc:sldLayoutMk cId="4228491852" sldId="2147483749"/>
              <ac:picMk id="24" creationId="{53CDCF97-D8F3-714B-B0F7-276D6BCC98EB}"/>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1624862238" sldId="2147483750"/>
          </pc:sldLayoutMkLst>
          <pc:spChg chg="mod">
            <ac:chgData name="Sarah Duffy" userId="ca92ddb4-4620-4127-97b1-8232d187080b" providerId="ADAL" clId="{08F6038E-8AF8-410C-8D24-8C82A6D9EB1D}" dt="2024-02-21T09:26:45.690" v="49"/>
            <ac:spMkLst>
              <pc:docMk/>
              <pc:sldMasterMk cId="1556802748" sldId="2147483737"/>
              <pc:sldLayoutMk cId="1624862238" sldId="2147483750"/>
              <ac:spMk id="2" creationId="{46E39DAE-67D8-7945-A118-FCB2C748C0E8}"/>
            </ac:spMkLst>
          </pc:spChg>
          <pc:spChg chg="mod">
            <ac:chgData name="Sarah Duffy" userId="ca92ddb4-4620-4127-97b1-8232d187080b" providerId="ADAL" clId="{08F6038E-8AF8-410C-8D24-8C82A6D9EB1D}" dt="2024-02-21T09:26:45.690" v="49"/>
            <ac:spMkLst>
              <pc:docMk/>
              <pc:sldMasterMk cId="1556802748" sldId="2147483737"/>
              <pc:sldLayoutMk cId="1624862238" sldId="2147483750"/>
              <ac:spMk id="7" creationId="{CE353BCA-A7C7-E442-98D3-4C790427A845}"/>
            </ac:spMkLst>
          </pc:spChg>
          <pc:spChg chg="mod">
            <ac:chgData name="Sarah Duffy" userId="ca92ddb4-4620-4127-97b1-8232d187080b" providerId="ADAL" clId="{08F6038E-8AF8-410C-8D24-8C82A6D9EB1D}" dt="2024-02-21T09:26:45.690" v="49"/>
            <ac:spMkLst>
              <pc:docMk/>
              <pc:sldMasterMk cId="1556802748" sldId="2147483737"/>
              <pc:sldLayoutMk cId="1624862238" sldId="2147483750"/>
              <ac:spMk id="10" creationId="{F748FF5A-216F-E340-9D3C-3E0A94402F64}"/>
            </ac:spMkLst>
          </pc:spChg>
          <pc:spChg chg="mod">
            <ac:chgData name="Sarah Duffy" userId="ca92ddb4-4620-4127-97b1-8232d187080b" providerId="ADAL" clId="{08F6038E-8AF8-410C-8D24-8C82A6D9EB1D}" dt="2024-02-21T09:26:45.690" v="49"/>
            <ac:spMkLst>
              <pc:docMk/>
              <pc:sldMasterMk cId="1556802748" sldId="2147483737"/>
              <pc:sldLayoutMk cId="1624862238" sldId="2147483750"/>
              <ac:spMk id="15" creationId="{C4AC650B-611A-9640-B5D3-C9DB132AEB7E}"/>
            </ac:spMkLst>
          </pc:spChg>
          <pc:spChg chg="mod">
            <ac:chgData name="Sarah Duffy" userId="ca92ddb4-4620-4127-97b1-8232d187080b" providerId="ADAL" clId="{08F6038E-8AF8-410C-8D24-8C82A6D9EB1D}" dt="2024-02-21T09:26:45.690" v="49"/>
            <ac:spMkLst>
              <pc:docMk/>
              <pc:sldMasterMk cId="1556802748" sldId="2147483737"/>
              <pc:sldLayoutMk cId="1624862238" sldId="2147483750"/>
              <ac:spMk id="16" creationId="{CA1417EB-E2DF-1542-8FBB-C262CE790A4F}"/>
            </ac:spMkLst>
          </pc:spChg>
          <pc:spChg chg="mod">
            <ac:chgData name="Sarah Duffy" userId="ca92ddb4-4620-4127-97b1-8232d187080b" providerId="ADAL" clId="{08F6038E-8AF8-410C-8D24-8C82A6D9EB1D}" dt="2024-02-21T09:26:45.690" v="49"/>
            <ac:spMkLst>
              <pc:docMk/>
              <pc:sldMasterMk cId="1556802748" sldId="2147483737"/>
              <pc:sldLayoutMk cId="1624862238" sldId="2147483750"/>
              <ac:spMk id="17" creationId="{DBC5C841-1193-2343-9E34-25056BEE3358}"/>
            </ac:spMkLst>
          </pc:spChg>
          <pc:spChg chg="mod">
            <ac:chgData name="Sarah Duffy" userId="ca92ddb4-4620-4127-97b1-8232d187080b" providerId="ADAL" clId="{08F6038E-8AF8-410C-8D24-8C82A6D9EB1D}" dt="2024-02-21T09:26:45.690" v="49"/>
            <ac:spMkLst>
              <pc:docMk/>
              <pc:sldMasterMk cId="1556802748" sldId="2147483737"/>
              <pc:sldLayoutMk cId="1624862238" sldId="2147483750"/>
              <ac:spMk id="20" creationId="{10633E26-1904-0647-88DB-A6E82E59FBA3}"/>
            </ac:spMkLst>
          </pc:spChg>
          <pc:spChg chg="mod">
            <ac:chgData name="Sarah Duffy" userId="ca92ddb4-4620-4127-97b1-8232d187080b" providerId="ADAL" clId="{08F6038E-8AF8-410C-8D24-8C82A6D9EB1D}" dt="2024-02-21T09:26:45.690" v="49"/>
            <ac:spMkLst>
              <pc:docMk/>
              <pc:sldMasterMk cId="1556802748" sldId="2147483737"/>
              <pc:sldLayoutMk cId="1624862238" sldId="2147483750"/>
              <ac:spMk id="21"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1624862238" sldId="2147483750"/>
              <ac:spMk id="22" creationId="{3B8AACE1-775F-F043-BA57-E12A7120F57C}"/>
            </ac:spMkLst>
          </pc:spChg>
          <pc:spChg chg="mod">
            <ac:chgData name="Sarah Duffy" userId="ca92ddb4-4620-4127-97b1-8232d187080b" providerId="ADAL" clId="{08F6038E-8AF8-410C-8D24-8C82A6D9EB1D}" dt="2024-02-21T09:26:45.690" v="49"/>
            <ac:spMkLst>
              <pc:docMk/>
              <pc:sldMasterMk cId="1556802748" sldId="2147483737"/>
              <pc:sldLayoutMk cId="1624862238" sldId="2147483750"/>
              <ac:spMk id="42" creationId="{010D0C0A-B8DB-0841-8F26-49EC7AF5F5FA}"/>
            </ac:spMkLst>
          </pc:spChg>
          <pc:spChg chg="mod">
            <ac:chgData name="Sarah Duffy" userId="ca92ddb4-4620-4127-97b1-8232d187080b" providerId="ADAL" clId="{08F6038E-8AF8-410C-8D24-8C82A6D9EB1D}" dt="2024-02-21T09:26:45.690" v="49"/>
            <ac:spMkLst>
              <pc:docMk/>
              <pc:sldMasterMk cId="1556802748" sldId="2147483737"/>
              <pc:sldLayoutMk cId="1624862238" sldId="2147483750"/>
              <ac:spMk id="43" creationId="{4CAFABE6-FE05-5043-9F6C-9F8A19FB33AB}"/>
            </ac:spMkLst>
          </pc:spChg>
          <pc:picChg chg="mod">
            <ac:chgData name="Sarah Duffy" userId="ca92ddb4-4620-4127-97b1-8232d187080b" providerId="ADAL" clId="{08F6038E-8AF8-410C-8D24-8C82A6D9EB1D}" dt="2024-02-21T09:26:45.690" v="49"/>
            <ac:picMkLst>
              <pc:docMk/>
              <pc:sldMasterMk cId="1556802748" sldId="2147483737"/>
              <pc:sldLayoutMk cId="1624862238" sldId="2147483750"/>
              <ac:picMk id="23" creationId="{6BE35126-A702-2D46-8CE4-5ED93FA19713}"/>
            </ac:picMkLst>
          </pc:picChg>
          <pc:picChg chg="mod">
            <ac:chgData name="Sarah Duffy" userId="ca92ddb4-4620-4127-97b1-8232d187080b" providerId="ADAL" clId="{08F6038E-8AF8-410C-8D24-8C82A6D9EB1D}" dt="2024-02-21T09:26:45.690" v="49"/>
            <ac:picMkLst>
              <pc:docMk/>
              <pc:sldMasterMk cId="1556802748" sldId="2147483737"/>
              <pc:sldLayoutMk cId="1624862238" sldId="2147483750"/>
              <ac:picMk id="24" creationId="{53CDCF97-D8F3-714B-B0F7-276D6BCC98EB}"/>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3145056270" sldId="2147483751"/>
          </pc:sldLayoutMkLst>
          <pc:spChg chg="mod">
            <ac:chgData name="Sarah Duffy" userId="ca92ddb4-4620-4127-97b1-8232d187080b" providerId="ADAL" clId="{08F6038E-8AF8-410C-8D24-8C82A6D9EB1D}" dt="2024-02-21T09:26:45.690" v="49"/>
            <ac:spMkLst>
              <pc:docMk/>
              <pc:sldMasterMk cId="1556802748" sldId="2147483737"/>
              <pc:sldLayoutMk cId="3145056270" sldId="2147483751"/>
              <ac:spMk id="2" creationId="{46E39DAE-67D8-7945-A118-FCB2C748C0E8}"/>
            </ac:spMkLst>
          </pc:spChg>
          <pc:spChg chg="mod">
            <ac:chgData name="Sarah Duffy" userId="ca92ddb4-4620-4127-97b1-8232d187080b" providerId="ADAL" clId="{08F6038E-8AF8-410C-8D24-8C82A6D9EB1D}" dt="2024-02-21T09:26:45.690" v="49"/>
            <ac:spMkLst>
              <pc:docMk/>
              <pc:sldMasterMk cId="1556802748" sldId="2147483737"/>
              <pc:sldLayoutMk cId="3145056270" sldId="2147483751"/>
              <ac:spMk id="4" creationId="{DA89750A-EDDF-C247-A94E-74796EA9619D}"/>
            </ac:spMkLst>
          </pc:spChg>
          <pc:spChg chg="mod">
            <ac:chgData name="Sarah Duffy" userId="ca92ddb4-4620-4127-97b1-8232d187080b" providerId="ADAL" clId="{08F6038E-8AF8-410C-8D24-8C82A6D9EB1D}" dt="2024-02-21T09:26:45.690" v="49"/>
            <ac:spMkLst>
              <pc:docMk/>
              <pc:sldMasterMk cId="1556802748" sldId="2147483737"/>
              <pc:sldLayoutMk cId="3145056270" sldId="2147483751"/>
              <ac:spMk id="12" creationId="{6EB16C26-1B54-B94B-8521-1347379F2D49}"/>
            </ac:spMkLst>
          </pc:spChg>
          <pc:spChg chg="mod">
            <ac:chgData name="Sarah Duffy" userId="ca92ddb4-4620-4127-97b1-8232d187080b" providerId="ADAL" clId="{08F6038E-8AF8-410C-8D24-8C82A6D9EB1D}" dt="2024-02-21T09:26:45.690" v="49"/>
            <ac:spMkLst>
              <pc:docMk/>
              <pc:sldMasterMk cId="1556802748" sldId="2147483737"/>
              <pc:sldLayoutMk cId="3145056270" sldId="2147483751"/>
              <ac:spMk id="13" creationId="{8D30B9C6-576B-CC47-A54A-82F6EAFC9C45}"/>
            </ac:spMkLst>
          </pc:spChg>
          <pc:spChg chg="mod">
            <ac:chgData name="Sarah Duffy" userId="ca92ddb4-4620-4127-97b1-8232d187080b" providerId="ADAL" clId="{08F6038E-8AF8-410C-8D24-8C82A6D9EB1D}" dt="2024-02-21T09:26:45.690" v="49"/>
            <ac:spMkLst>
              <pc:docMk/>
              <pc:sldMasterMk cId="1556802748" sldId="2147483737"/>
              <pc:sldLayoutMk cId="3145056270" sldId="2147483751"/>
              <ac:spMk id="14" creationId="{8C71D688-D381-8943-A6D8-B8066555AEAF}"/>
            </ac:spMkLst>
          </pc:spChg>
          <pc:spChg chg="mod">
            <ac:chgData name="Sarah Duffy" userId="ca92ddb4-4620-4127-97b1-8232d187080b" providerId="ADAL" clId="{08F6038E-8AF8-410C-8D24-8C82A6D9EB1D}" dt="2024-02-21T09:26:45.690" v="49"/>
            <ac:spMkLst>
              <pc:docMk/>
              <pc:sldMasterMk cId="1556802748" sldId="2147483737"/>
              <pc:sldLayoutMk cId="3145056270" sldId="2147483751"/>
              <ac:spMk id="15" creationId="{C50D203A-C753-AC4D-9FE1-780644D34781}"/>
            </ac:spMkLst>
          </pc:spChg>
          <pc:spChg chg="mod">
            <ac:chgData name="Sarah Duffy" userId="ca92ddb4-4620-4127-97b1-8232d187080b" providerId="ADAL" clId="{08F6038E-8AF8-410C-8D24-8C82A6D9EB1D}" dt="2024-02-21T09:26:45.690" v="49"/>
            <ac:spMkLst>
              <pc:docMk/>
              <pc:sldMasterMk cId="1556802748" sldId="2147483737"/>
              <pc:sldLayoutMk cId="3145056270" sldId="2147483751"/>
              <ac:spMk id="16" creationId="{DDD96253-0C63-1B42-AF15-28AC6CDC6C23}"/>
            </ac:spMkLst>
          </pc:spChg>
          <pc:spChg chg="mod">
            <ac:chgData name="Sarah Duffy" userId="ca92ddb4-4620-4127-97b1-8232d187080b" providerId="ADAL" clId="{08F6038E-8AF8-410C-8D24-8C82A6D9EB1D}" dt="2024-02-21T09:26:45.690" v="49"/>
            <ac:spMkLst>
              <pc:docMk/>
              <pc:sldMasterMk cId="1556802748" sldId="2147483737"/>
              <pc:sldLayoutMk cId="3145056270" sldId="2147483751"/>
              <ac:spMk id="17" creationId="{DBC5C841-1193-2343-9E34-25056BEE3358}"/>
            </ac:spMkLst>
          </pc:spChg>
          <pc:spChg chg="mod">
            <ac:chgData name="Sarah Duffy" userId="ca92ddb4-4620-4127-97b1-8232d187080b" providerId="ADAL" clId="{08F6038E-8AF8-410C-8D24-8C82A6D9EB1D}" dt="2024-02-21T09:26:45.690" v="49"/>
            <ac:spMkLst>
              <pc:docMk/>
              <pc:sldMasterMk cId="1556802748" sldId="2147483737"/>
              <pc:sldLayoutMk cId="3145056270" sldId="2147483751"/>
              <ac:spMk id="21"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3145056270" sldId="2147483751"/>
              <ac:spMk id="22" creationId="{3B8AACE1-775F-F043-BA57-E12A7120F57C}"/>
            </ac:spMkLst>
          </pc:spChg>
          <pc:spChg chg="mod">
            <ac:chgData name="Sarah Duffy" userId="ca92ddb4-4620-4127-97b1-8232d187080b" providerId="ADAL" clId="{08F6038E-8AF8-410C-8D24-8C82A6D9EB1D}" dt="2024-02-21T09:26:45.690" v="49"/>
            <ac:spMkLst>
              <pc:docMk/>
              <pc:sldMasterMk cId="1556802748" sldId="2147483737"/>
              <pc:sldLayoutMk cId="3145056270" sldId="2147483751"/>
              <ac:spMk id="25" creationId="{14E2B5E3-B277-5449-A5D7-E125F75505B6}"/>
            </ac:spMkLst>
          </pc:spChg>
          <pc:spChg chg="mod">
            <ac:chgData name="Sarah Duffy" userId="ca92ddb4-4620-4127-97b1-8232d187080b" providerId="ADAL" clId="{08F6038E-8AF8-410C-8D24-8C82A6D9EB1D}" dt="2024-02-21T09:26:45.690" v="49"/>
            <ac:spMkLst>
              <pc:docMk/>
              <pc:sldMasterMk cId="1556802748" sldId="2147483737"/>
              <pc:sldLayoutMk cId="3145056270" sldId="2147483751"/>
              <ac:spMk id="26" creationId="{5B79B34E-19E2-FA49-82D1-F36CCA07F174}"/>
            </ac:spMkLst>
          </pc:spChg>
          <pc:spChg chg="mod">
            <ac:chgData name="Sarah Duffy" userId="ca92ddb4-4620-4127-97b1-8232d187080b" providerId="ADAL" clId="{08F6038E-8AF8-410C-8D24-8C82A6D9EB1D}" dt="2024-02-21T09:26:45.690" v="49"/>
            <ac:spMkLst>
              <pc:docMk/>
              <pc:sldMasterMk cId="1556802748" sldId="2147483737"/>
              <pc:sldLayoutMk cId="3145056270" sldId="2147483751"/>
              <ac:spMk id="27" creationId="{875678E7-9868-AE41-8249-50500F74EABE}"/>
            </ac:spMkLst>
          </pc:spChg>
          <pc:spChg chg="mod">
            <ac:chgData name="Sarah Duffy" userId="ca92ddb4-4620-4127-97b1-8232d187080b" providerId="ADAL" clId="{08F6038E-8AF8-410C-8D24-8C82A6D9EB1D}" dt="2024-02-21T09:26:45.690" v="49"/>
            <ac:spMkLst>
              <pc:docMk/>
              <pc:sldMasterMk cId="1556802748" sldId="2147483737"/>
              <pc:sldLayoutMk cId="3145056270" sldId="2147483751"/>
              <ac:spMk id="28" creationId="{3EBCC029-E0AB-3E49-BEC7-DF4F7F50C4B4}"/>
            </ac:spMkLst>
          </pc:spChg>
          <pc:spChg chg="mod">
            <ac:chgData name="Sarah Duffy" userId="ca92ddb4-4620-4127-97b1-8232d187080b" providerId="ADAL" clId="{08F6038E-8AF8-410C-8D24-8C82A6D9EB1D}" dt="2024-02-21T09:26:45.690" v="49"/>
            <ac:spMkLst>
              <pc:docMk/>
              <pc:sldMasterMk cId="1556802748" sldId="2147483737"/>
              <pc:sldLayoutMk cId="3145056270" sldId="2147483751"/>
              <ac:spMk id="29" creationId="{91ABD544-2403-2F4D-8563-28C376AD79F8}"/>
            </ac:spMkLst>
          </pc:spChg>
          <pc:spChg chg="mod">
            <ac:chgData name="Sarah Duffy" userId="ca92ddb4-4620-4127-97b1-8232d187080b" providerId="ADAL" clId="{08F6038E-8AF8-410C-8D24-8C82A6D9EB1D}" dt="2024-02-21T09:26:45.690" v="49"/>
            <ac:spMkLst>
              <pc:docMk/>
              <pc:sldMasterMk cId="1556802748" sldId="2147483737"/>
              <pc:sldLayoutMk cId="3145056270" sldId="2147483751"/>
              <ac:spMk id="30" creationId="{84CA3FB0-445D-C746-AD53-0B7CFD7C2DE9}"/>
            </ac:spMkLst>
          </pc:spChg>
          <pc:picChg chg="mod">
            <ac:chgData name="Sarah Duffy" userId="ca92ddb4-4620-4127-97b1-8232d187080b" providerId="ADAL" clId="{08F6038E-8AF8-410C-8D24-8C82A6D9EB1D}" dt="2024-02-21T09:26:45.690" v="49"/>
            <ac:picMkLst>
              <pc:docMk/>
              <pc:sldMasterMk cId="1556802748" sldId="2147483737"/>
              <pc:sldLayoutMk cId="3145056270" sldId="2147483751"/>
              <ac:picMk id="23" creationId="{6BE35126-A702-2D46-8CE4-5ED93FA19713}"/>
            </ac:picMkLst>
          </pc:picChg>
          <pc:picChg chg="mod">
            <ac:chgData name="Sarah Duffy" userId="ca92ddb4-4620-4127-97b1-8232d187080b" providerId="ADAL" clId="{08F6038E-8AF8-410C-8D24-8C82A6D9EB1D}" dt="2024-02-21T09:26:45.690" v="49"/>
            <ac:picMkLst>
              <pc:docMk/>
              <pc:sldMasterMk cId="1556802748" sldId="2147483737"/>
              <pc:sldLayoutMk cId="3145056270" sldId="2147483751"/>
              <ac:picMk id="24" creationId="{53CDCF97-D8F3-714B-B0F7-276D6BCC98EB}"/>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652018705" sldId="2147483752"/>
          </pc:sldLayoutMkLst>
          <pc:spChg chg="mod">
            <ac:chgData name="Sarah Duffy" userId="ca92ddb4-4620-4127-97b1-8232d187080b" providerId="ADAL" clId="{08F6038E-8AF8-410C-8D24-8C82A6D9EB1D}" dt="2024-02-21T09:26:45.690" v="49"/>
            <ac:spMkLst>
              <pc:docMk/>
              <pc:sldMasterMk cId="1556802748" sldId="2147483737"/>
              <pc:sldLayoutMk cId="652018705" sldId="2147483752"/>
              <ac:spMk id="2" creationId="{46E39DAE-67D8-7945-A118-FCB2C748C0E8}"/>
            </ac:spMkLst>
          </pc:spChg>
          <pc:spChg chg="mod">
            <ac:chgData name="Sarah Duffy" userId="ca92ddb4-4620-4127-97b1-8232d187080b" providerId="ADAL" clId="{08F6038E-8AF8-410C-8D24-8C82A6D9EB1D}" dt="2024-02-21T09:26:45.690" v="49"/>
            <ac:spMkLst>
              <pc:docMk/>
              <pc:sldMasterMk cId="1556802748" sldId="2147483737"/>
              <pc:sldLayoutMk cId="652018705" sldId="2147483752"/>
              <ac:spMk id="11" creationId="{25C63791-DD6A-6248-95BA-0F627C7959C0}"/>
            </ac:spMkLst>
          </pc:spChg>
          <pc:spChg chg="mod">
            <ac:chgData name="Sarah Duffy" userId="ca92ddb4-4620-4127-97b1-8232d187080b" providerId="ADAL" clId="{08F6038E-8AF8-410C-8D24-8C82A6D9EB1D}" dt="2024-02-21T09:26:45.690" v="49"/>
            <ac:spMkLst>
              <pc:docMk/>
              <pc:sldMasterMk cId="1556802748" sldId="2147483737"/>
              <pc:sldLayoutMk cId="652018705" sldId="2147483752"/>
              <ac:spMk id="12" creationId="{E08F78AB-6A8F-2742-A3CC-34CABB5CC20F}"/>
            </ac:spMkLst>
          </pc:spChg>
          <pc:spChg chg="mod">
            <ac:chgData name="Sarah Duffy" userId="ca92ddb4-4620-4127-97b1-8232d187080b" providerId="ADAL" clId="{08F6038E-8AF8-410C-8D24-8C82A6D9EB1D}" dt="2024-02-21T09:26:45.690" v="49"/>
            <ac:spMkLst>
              <pc:docMk/>
              <pc:sldMasterMk cId="1556802748" sldId="2147483737"/>
              <pc:sldLayoutMk cId="652018705" sldId="2147483752"/>
              <ac:spMk id="13" creationId="{F2CB7D00-42E3-BF41-B959-B1447C31D1D1}"/>
            </ac:spMkLst>
          </pc:spChg>
          <pc:spChg chg="mod">
            <ac:chgData name="Sarah Duffy" userId="ca92ddb4-4620-4127-97b1-8232d187080b" providerId="ADAL" clId="{08F6038E-8AF8-410C-8D24-8C82A6D9EB1D}" dt="2024-02-21T09:26:45.690" v="49"/>
            <ac:spMkLst>
              <pc:docMk/>
              <pc:sldMasterMk cId="1556802748" sldId="2147483737"/>
              <pc:sldLayoutMk cId="652018705" sldId="2147483752"/>
              <ac:spMk id="15" creationId="{DAEC5A1A-1635-0A42-AF2F-84C991D53EFD}"/>
            </ac:spMkLst>
          </pc:spChg>
          <pc:spChg chg="mod">
            <ac:chgData name="Sarah Duffy" userId="ca92ddb4-4620-4127-97b1-8232d187080b" providerId="ADAL" clId="{08F6038E-8AF8-410C-8D24-8C82A6D9EB1D}" dt="2024-02-21T09:26:45.690" v="49"/>
            <ac:spMkLst>
              <pc:docMk/>
              <pc:sldMasterMk cId="1556802748" sldId="2147483737"/>
              <pc:sldLayoutMk cId="652018705" sldId="2147483752"/>
              <ac:spMk id="16" creationId="{3ACEB4C0-DCF4-3444-8C19-9300912D91D4}"/>
            </ac:spMkLst>
          </pc:spChg>
          <pc:spChg chg="mod">
            <ac:chgData name="Sarah Duffy" userId="ca92ddb4-4620-4127-97b1-8232d187080b" providerId="ADAL" clId="{08F6038E-8AF8-410C-8D24-8C82A6D9EB1D}" dt="2024-02-21T09:26:45.690" v="49"/>
            <ac:spMkLst>
              <pc:docMk/>
              <pc:sldMasterMk cId="1556802748" sldId="2147483737"/>
              <pc:sldLayoutMk cId="652018705" sldId="2147483752"/>
              <ac:spMk id="19" creationId="{D9E005A7-A152-E94D-8146-9BC40E6B4DDF}"/>
            </ac:spMkLst>
          </pc:spChg>
          <pc:spChg chg="mod">
            <ac:chgData name="Sarah Duffy" userId="ca92ddb4-4620-4127-97b1-8232d187080b" providerId="ADAL" clId="{08F6038E-8AF8-410C-8D24-8C82A6D9EB1D}" dt="2024-02-21T09:26:45.690" v="49"/>
            <ac:spMkLst>
              <pc:docMk/>
              <pc:sldMasterMk cId="1556802748" sldId="2147483737"/>
              <pc:sldLayoutMk cId="652018705" sldId="2147483752"/>
              <ac:spMk id="20"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652018705" sldId="2147483752"/>
              <ac:spMk id="21"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652018705" sldId="2147483752"/>
              <ac:spMk id="24" creationId="{A0ECB6A0-DA0E-F64A-848E-28B88D566D32}"/>
            </ac:spMkLst>
          </pc:spChg>
          <pc:picChg chg="mod">
            <ac:chgData name="Sarah Duffy" userId="ca92ddb4-4620-4127-97b1-8232d187080b" providerId="ADAL" clId="{08F6038E-8AF8-410C-8D24-8C82A6D9EB1D}" dt="2024-02-21T09:26:45.690" v="49"/>
            <ac:picMkLst>
              <pc:docMk/>
              <pc:sldMasterMk cId="1556802748" sldId="2147483737"/>
              <pc:sldLayoutMk cId="652018705" sldId="2147483752"/>
              <ac:picMk id="4" creationId="{98477B80-07B4-E044-9FB6-FD6587A4E233}"/>
            </ac:picMkLst>
          </pc:picChg>
          <pc:picChg chg="mod">
            <ac:chgData name="Sarah Duffy" userId="ca92ddb4-4620-4127-97b1-8232d187080b" providerId="ADAL" clId="{08F6038E-8AF8-410C-8D24-8C82A6D9EB1D}" dt="2024-02-21T09:26:45.690" v="49"/>
            <ac:picMkLst>
              <pc:docMk/>
              <pc:sldMasterMk cId="1556802748" sldId="2147483737"/>
              <pc:sldLayoutMk cId="652018705" sldId="2147483752"/>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819612167" sldId="2147483753"/>
          </pc:sldLayoutMkLst>
          <pc:spChg chg="mod">
            <ac:chgData name="Sarah Duffy" userId="ca92ddb4-4620-4127-97b1-8232d187080b" providerId="ADAL" clId="{08F6038E-8AF8-410C-8D24-8C82A6D9EB1D}" dt="2024-02-21T09:26:45.690" v="49"/>
            <ac:spMkLst>
              <pc:docMk/>
              <pc:sldMasterMk cId="1556802748" sldId="2147483737"/>
              <pc:sldLayoutMk cId="819612167" sldId="2147483753"/>
              <ac:spMk id="2" creationId="{46E39DAE-67D8-7945-A118-FCB2C748C0E8}"/>
            </ac:spMkLst>
          </pc:spChg>
          <pc:spChg chg="mod">
            <ac:chgData name="Sarah Duffy" userId="ca92ddb4-4620-4127-97b1-8232d187080b" providerId="ADAL" clId="{08F6038E-8AF8-410C-8D24-8C82A6D9EB1D}" dt="2024-02-21T09:26:45.690" v="49"/>
            <ac:spMkLst>
              <pc:docMk/>
              <pc:sldMasterMk cId="1556802748" sldId="2147483737"/>
              <pc:sldLayoutMk cId="819612167" sldId="2147483753"/>
              <ac:spMk id="17" creationId="{D5BC70FD-E99F-414E-8BC7-7072A9329F03}"/>
            </ac:spMkLst>
          </pc:spChg>
          <pc:spChg chg="mod">
            <ac:chgData name="Sarah Duffy" userId="ca92ddb4-4620-4127-97b1-8232d187080b" providerId="ADAL" clId="{08F6038E-8AF8-410C-8D24-8C82A6D9EB1D}" dt="2024-02-21T09:26:45.690" v="49"/>
            <ac:spMkLst>
              <pc:docMk/>
              <pc:sldMasterMk cId="1556802748" sldId="2147483737"/>
              <pc:sldLayoutMk cId="819612167" sldId="2147483753"/>
              <ac:spMk id="18" creationId="{37ED0E3F-CDD0-43BF-ABD6-E7F54CD9AF5F}"/>
            </ac:spMkLst>
          </pc:spChg>
          <pc:spChg chg="mod">
            <ac:chgData name="Sarah Duffy" userId="ca92ddb4-4620-4127-97b1-8232d187080b" providerId="ADAL" clId="{08F6038E-8AF8-410C-8D24-8C82A6D9EB1D}" dt="2024-02-21T09:26:45.690" v="49"/>
            <ac:spMkLst>
              <pc:docMk/>
              <pc:sldMasterMk cId="1556802748" sldId="2147483737"/>
              <pc:sldLayoutMk cId="819612167" sldId="2147483753"/>
              <ac:spMk id="20"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819612167" sldId="2147483753"/>
              <ac:spMk id="21"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819612167" sldId="2147483753"/>
              <ac:spMk id="24" creationId="{36B0B004-9EF7-4666-A628-B76E68927B94}"/>
            </ac:spMkLst>
          </pc:spChg>
          <pc:spChg chg="mod">
            <ac:chgData name="Sarah Duffy" userId="ca92ddb4-4620-4127-97b1-8232d187080b" providerId="ADAL" clId="{08F6038E-8AF8-410C-8D24-8C82A6D9EB1D}" dt="2024-02-21T09:26:45.690" v="49"/>
            <ac:spMkLst>
              <pc:docMk/>
              <pc:sldMasterMk cId="1556802748" sldId="2147483737"/>
              <pc:sldLayoutMk cId="819612167" sldId="2147483753"/>
              <ac:spMk id="25" creationId="{B222D9E9-D854-48F2-932B-3EB364E2B92E}"/>
            </ac:spMkLst>
          </pc:spChg>
          <pc:spChg chg="mod">
            <ac:chgData name="Sarah Duffy" userId="ca92ddb4-4620-4127-97b1-8232d187080b" providerId="ADAL" clId="{08F6038E-8AF8-410C-8D24-8C82A6D9EB1D}" dt="2024-02-21T09:26:45.690" v="49"/>
            <ac:spMkLst>
              <pc:docMk/>
              <pc:sldMasterMk cId="1556802748" sldId="2147483737"/>
              <pc:sldLayoutMk cId="819612167" sldId="2147483753"/>
              <ac:spMk id="28" creationId="{56AE142A-CB56-46DF-AD62-18CA85A36CCE}"/>
            </ac:spMkLst>
          </pc:spChg>
          <pc:spChg chg="mod">
            <ac:chgData name="Sarah Duffy" userId="ca92ddb4-4620-4127-97b1-8232d187080b" providerId="ADAL" clId="{08F6038E-8AF8-410C-8D24-8C82A6D9EB1D}" dt="2024-02-21T09:26:45.690" v="49"/>
            <ac:spMkLst>
              <pc:docMk/>
              <pc:sldMasterMk cId="1556802748" sldId="2147483737"/>
              <pc:sldLayoutMk cId="819612167" sldId="2147483753"/>
              <ac:spMk id="29" creationId="{4FE60D9B-8C11-4233-AE61-A69AF21D598A}"/>
            </ac:spMkLst>
          </pc:spChg>
          <pc:spChg chg="mod">
            <ac:chgData name="Sarah Duffy" userId="ca92ddb4-4620-4127-97b1-8232d187080b" providerId="ADAL" clId="{08F6038E-8AF8-410C-8D24-8C82A6D9EB1D}" dt="2024-02-21T09:26:45.690" v="49"/>
            <ac:spMkLst>
              <pc:docMk/>
              <pc:sldMasterMk cId="1556802748" sldId="2147483737"/>
              <pc:sldLayoutMk cId="819612167" sldId="2147483753"/>
              <ac:spMk id="30" creationId="{63BA8E3F-26C6-430E-B082-2C72C333B9C6}"/>
            </ac:spMkLst>
          </pc:spChg>
          <pc:picChg chg="mod">
            <ac:chgData name="Sarah Duffy" userId="ca92ddb4-4620-4127-97b1-8232d187080b" providerId="ADAL" clId="{08F6038E-8AF8-410C-8D24-8C82A6D9EB1D}" dt="2024-02-21T09:26:45.690" v="49"/>
            <ac:picMkLst>
              <pc:docMk/>
              <pc:sldMasterMk cId="1556802748" sldId="2147483737"/>
              <pc:sldLayoutMk cId="819612167" sldId="2147483753"/>
              <ac:picMk id="4" creationId="{98477B80-07B4-E044-9FB6-FD6587A4E233}"/>
            </ac:picMkLst>
          </pc:picChg>
          <pc:picChg chg="mod">
            <ac:chgData name="Sarah Duffy" userId="ca92ddb4-4620-4127-97b1-8232d187080b" providerId="ADAL" clId="{08F6038E-8AF8-410C-8D24-8C82A6D9EB1D}" dt="2024-02-21T09:26:45.690" v="49"/>
            <ac:picMkLst>
              <pc:docMk/>
              <pc:sldMasterMk cId="1556802748" sldId="2147483737"/>
              <pc:sldLayoutMk cId="819612167" sldId="2147483753"/>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1786683614" sldId="2147483754"/>
          </pc:sldLayoutMkLst>
          <pc:spChg chg="mod">
            <ac:chgData name="Sarah Duffy" userId="ca92ddb4-4620-4127-97b1-8232d187080b" providerId="ADAL" clId="{08F6038E-8AF8-410C-8D24-8C82A6D9EB1D}" dt="2024-02-21T09:26:45.690" v="49"/>
            <ac:spMkLst>
              <pc:docMk/>
              <pc:sldMasterMk cId="1556802748" sldId="2147483737"/>
              <pc:sldLayoutMk cId="1786683614" sldId="2147483754"/>
              <ac:spMk id="2" creationId="{46E39DAE-67D8-7945-A118-FCB2C748C0E8}"/>
            </ac:spMkLst>
          </pc:spChg>
          <pc:spChg chg="mod">
            <ac:chgData name="Sarah Duffy" userId="ca92ddb4-4620-4127-97b1-8232d187080b" providerId="ADAL" clId="{08F6038E-8AF8-410C-8D24-8C82A6D9EB1D}" dt="2024-02-21T09:26:45.690" v="49"/>
            <ac:spMkLst>
              <pc:docMk/>
              <pc:sldMasterMk cId="1556802748" sldId="2147483737"/>
              <pc:sldLayoutMk cId="1786683614" sldId="2147483754"/>
              <ac:spMk id="15" creationId="{F081B29E-A777-DA45-B224-8E1ABA9DEA08}"/>
            </ac:spMkLst>
          </pc:spChg>
          <pc:spChg chg="mod">
            <ac:chgData name="Sarah Duffy" userId="ca92ddb4-4620-4127-97b1-8232d187080b" providerId="ADAL" clId="{08F6038E-8AF8-410C-8D24-8C82A6D9EB1D}" dt="2024-02-21T09:26:45.690" v="49"/>
            <ac:spMkLst>
              <pc:docMk/>
              <pc:sldMasterMk cId="1556802748" sldId="2147483737"/>
              <pc:sldLayoutMk cId="1786683614" sldId="2147483754"/>
              <ac:spMk id="16" creationId="{A15B37B5-700F-D04A-99C0-6BBACB44D6E4}"/>
            </ac:spMkLst>
          </pc:spChg>
          <pc:spChg chg="mod">
            <ac:chgData name="Sarah Duffy" userId="ca92ddb4-4620-4127-97b1-8232d187080b" providerId="ADAL" clId="{08F6038E-8AF8-410C-8D24-8C82A6D9EB1D}" dt="2024-02-21T09:26:45.690" v="49"/>
            <ac:spMkLst>
              <pc:docMk/>
              <pc:sldMasterMk cId="1556802748" sldId="2147483737"/>
              <pc:sldLayoutMk cId="1786683614" sldId="2147483754"/>
              <ac:spMk id="17" creationId="{B483AB49-4C10-419C-A877-027BC6A0C71E}"/>
            </ac:spMkLst>
          </pc:spChg>
          <pc:spChg chg="mod">
            <ac:chgData name="Sarah Duffy" userId="ca92ddb4-4620-4127-97b1-8232d187080b" providerId="ADAL" clId="{08F6038E-8AF8-410C-8D24-8C82A6D9EB1D}" dt="2024-02-21T09:26:45.690" v="49"/>
            <ac:spMkLst>
              <pc:docMk/>
              <pc:sldMasterMk cId="1556802748" sldId="2147483737"/>
              <pc:sldLayoutMk cId="1786683614" sldId="2147483754"/>
              <ac:spMk id="18" creationId="{18B8DA78-FD61-42C0-AE9C-33A5B5854ADB}"/>
            </ac:spMkLst>
          </pc:spChg>
          <pc:spChg chg="mod">
            <ac:chgData name="Sarah Duffy" userId="ca92ddb4-4620-4127-97b1-8232d187080b" providerId="ADAL" clId="{08F6038E-8AF8-410C-8D24-8C82A6D9EB1D}" dt="2024-02-21T09:26:45.690" v="49"/>
            <ac:spMkLst>
              <pc:docMk/>
              <pc:sldMasterMk cId="1556802748" sldId="2147483737"/>
              <pc:sldLayoutMk cId="1786683614" sldId="2147483754"/>
              <ac:spMk id="20"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1786683614" sldId="2147483754"/>
              <ac:spMk id="24" creationId="{D5FF18A7-1B1E-44DC-B037-73187037C16B}"/>
            </ac:spMkLst>
          </pc:spChg>
          <pc:spChg chg="mod">
            <ac:chgData name="Sarah Duffy" userId="ca92ddb4-4620-4127-97b1-8232d187080b" providerId="ADAL" clId="{08F6038E-8AF8-410C-8D24-8C82A6D9EB1D}" dt="2024-02-21T09:26:45.690" v="49"/>
            <ac:spMkLst>
              <pc:docMk/>
              <pc:sldMasterMk cId="1556802748" sldId="2147483737"/>
              <pc:sldLayoutMk cId="1786683614" sldId="2147483754"/>
              <ac:spMk id="28" creationId="{B1AD6159-8B72-4348-832D-1C1613D6ACDE}"/>
            </ac:spMkLst>
          </pc:spChg>
          <pc:spChg chg="mod">
            <ac:chgData name="Sarah Duffy" userId="ca92ddb4-4620-4127-97b1-8232d187080b" providerId="ADAL" clId="{08F6038E-8AF8-410C-8D24-8C82A6D9EB1D}" dt="2024-02-21T09:26:45.690" v="49"/>
            <ac:spMkLst>
              <pc:docMk/>
              <pc:sldMasterMk cId="1556802748" sldId="2147483737"/>
              <pc:sldLayoutMk cId="1786683614" sldId="2147483754"/>
              <ac:spMk id="29" creationId="{C9B6BA1C-E699-485C-A763-515971D7FD56}"/>
            </ac:spMkLst>
          </pc:spChg>
          <pc:picChg chg="mod">
            <ac:chgData name="Sarah Duffy" userId="ca92ddb4-4620-4127-97b1-8232d187080b" providerId="ADAL" clId="{08F6038E-8AF8-410C-8D24-8C82A6D9EB1D}" dt="2024-02-21T09:26:45.690" v="49"/>
            <ac:picMkLst>
              <pc:docMk/>
              <pc:sldMasterMk cId="1556802748" sldId="2147483737"/>
              <pc:sldLayoutMk cId="1786683614" sldId="2147483754"/>
              <ac:picMk id="4" creationId="{98477B80-07B4-E044-9FB6-FD6587A4E233}"/>
            </ac:picMkLst>
          </pc:picChg>
          <pc:picChg chg="mod">
            <ac:chgData name="Sarah Duffy" userId="ca92ddb4-4620-4127-97b1-8232d187080b" providerId="ADAL" clId="{08F6038E-8AF8-410C-8D24-8C82A6D9EB1D}" dt="2024-02-21T09:26:45.690" v="49"/>
            <ac:picMkLst>
              <pc:docMk/>
              <pc:sldMasterMk cId="1556802748" sldId="2147483737"/>
              <pc:sldLayoutMk cId="1786683614" sldId="2147483754"/>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1180299739" sldId="2147483755"/>
          </pc:sldLayoutMkLst>
          <pc:spChg chg="mod">
            <ac:chgData name="Sarah Duffy" userId="ca92ddb4-4620-4127-97b1-8232d187080b" providerId="ADAL" clId="{08F6038E-8AF8-410C-8D24-8C82A6D9EB1D}" dt="2024-02-21T09:26:45.690" v="49"/>
            <ac:spMkLst>
              <pc:docMk/>
              <pc:sldMasterMk cId="1556802748" sldId="2147483737"/>
              <pc:sldLayoutMk cId="1180299739" sldId="2147483755"/>
              <ac:spMk id="2" creationId="{46E39DAE-67D8-7945-A118-FCB2C748C0E8}"/>
            </ac:spMkLst>
          </pc:spChg>
          <pc:spChg chg="mod">
            <ac:chgData name="Sarah Duffy" userId="ca92ddb4-4620-4127-97b1-8232d187080b" providerId="ADAL" clId="{08F6038E-8AF8-410C-8D24-8C82A6D9EB1D}" dt="2024-02-21T09:26:45.690" v="49"/>
            <ac:spMkLst>
              <pc:docMk/>
              <pc:sldMasterMk cId="1556802748" sldId="2147483737"/>
              <pc:sldLayoutMk cId="1180299739" sldId="2147483755"/>
              <ac:spMk id="3" creationId="{D56DBC01-C9EF-9648-B503-2BBEC17C47DB}"/>
            </ac:spMkLst>
          </pc:spChg>
          <pc:spChg chg="mod">
            <ac:chgData name="Sarah Duffy" userId="ca92ddb4-4620-4127-97b1-8232d187080b" providerId="ADAL" clId="{08F6038E-8AF8-410C-8D24-8C82A6D9EB1D}" dt="2024-02-21T09:26:45.690" v="49"/>
            <ac:spMkLst>
              <pc:docMk/>
              <pc:sldMasterMk cId="1556802748" sldId="2147483737"/>
              <pc:sldLayoutMk cId="1180299739" sldId="2147483755"/>
              <ac:spMk id="5" creationId="{FACDD884-47A8-394E-AEFF-A2EBE6ADCF03}"/>
            </ac:spMkLst>
          </pc:spChg>
          <pc:spChg chg="mod">
            <ac:chgData name="Sarah Duffy" userId="ca92ddb4-4620-4127-97b1-8232d187080b" providerId="ADAL" clId="{08F6038E-8AF8-410C-8D24-8C82A6D9EB1D}" dt="2024-02-21T09:26:45.690" v="49"/>
            <ac:spMkLst>
              <pc:docMk/>
              <pc:sldMasterMk cId="1556802748" sldId="2147483737"/>
              <pc:sldLayoutMk cId="1180299739" sldId="2147483755"/>
              <ac:spMk id="17" creationId="{DBC5C841-1193-2343-9E34-25056BEE3358}"/>
            </ac:spMkLst>
          </pc:spChg>
          <pc:spChg chg="mod">
            <ac:chgData name="Sarah Duffy" userId="ca92ddb4-4620-4127-97b1-8232d187080b" providerId="ADAL" clId="{08F6038E-8AF8-410C-8D24-8C82A6D9EB1D}" dt="2024-02-21T09:26:45.690" v="49"/>
            <ac:spMkLst>
              <pc:docMk/>
              <pc:sldMasterMk cId="1556802748" sldId="2147483737"/>
              <pc:sldLayoutMk cId="1180299739" sldId="2147483755"/>
              <ac:spMk id="20"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1180299739" sldId="2147483755"/>
              <ac:spMk id="21"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1180299739" sldId="2147483755"/>
              <ac:spMk id="22" creationId="{606F9666-B683-D848-9733-FCFA1B3E5850}"/>
            </ac:spMkLst>
          </pc:spChg>
          <pc:spChg chg="mod">
            <ac:chgData name="Sarah Duffy" userId="ca92ddb4-4620-4127-97b1-8232d187080b" providerId="ADAL" clId="{08F6038E-8AF8-410C-8D24-8C82A6D9EB1D}" dt="2024-02-21T09:26:45.690" v="49"/>
            <ac:spMkLst>
              <pc:docMk/>
              <pc:sldMasterMk cId="1556802748" sldId="2147483737"/>
              <pc:sldLayoutMk cId="1180299739" sldId="2147483755"/>
              <ac:spMk id="25" creationId="{101234A7-A515-B743-B026-44AF89813BA9}"/>
            </ac:spMkLst>
          </pc:spChg>
          <pc:spChg chg="mod">
            <ac:chgData name="Sarah Duffy" userId="ca92ddb4-4620-4127-97b1-8232d187080b" providerId="ADAL" clId="{08F6038E-8AF8-410C-8D24-8C82A6D9EB1D}" dt="2024-02-21T09:26:45.690" v="49"/>
            <ac:spMkLst>
              <pc:docMk/>
              <pc:sldMasterMk cId="1556802748" sldId="2147483737"/>
              <pc:sldLayoutMk cId="1180299739" sldId="2147483755"/>
              <ac:spMk id="26" creationId="{678E4BAF-E705-4C47-B292-44C7A04D6551}"/>
            </ac:spMkLst>
          </pc:spChg>
          <pc:grpChg chg="mod">
            <ac:chgData name="Sarah Duffy" userId="ca92ddb4-4620-4127-97b1-8232d187080b" providerId="ADAL" clId="{08F6038E-8AF8-410C-8D24-8C82A6D9EB1D}" dt="2024-02-21T09:26:45.690" v="49"/>
            <ac:grpSpMkLst>
              <pc:docMk/>
              <pc:sldMasterMk cId="1556802748" sldId="2147483737"/>
              <pc:sldLayoutMk cId="1180299739" sldId="2147483755"/>
              <ac:grpSpMk id="7" creationId="{F5B1DAE0-FDCE-864B-B997-C489EFF330A2}"/>
            </ac:grpSpMkLst>
          </pc:grpChg>
          <pc:grpChg chg="mod">
            <ac:chgData name="Sarah Duffy" userId="ca92ddb4-4620-4127-97b1-8232d187080b" providerId="ADAL" clId="{08F6038E-8AF8-410C-8D24-8C82A6D9EB1D}" dt="2024-02-21T09:26:45.690" v="49"/>
            <ac:grpSpMkLst>
              <pc:docMk/>
              <pc:sldMasterMk cId="1556802748" sldId="2147483737"/>
              <pc:sldLayoutMk cId="1180299739" sldId="2147483755"/>
              <ac:grpSpMk id="18" creationId="{7FA644F5-2EAF-6140-9C3B-CC70A41403A6}"/>
            </ac:grpSpMkLst>
          </pc:grpChg>
          <pc:picChg chg="mod">
            <ac:chgData name="Sarah Duffy" userId="ca92ddb4-4620-4127-97b1-8232d187080b" providerId="ADAL" clId="{08F6038E-8AF8-410C-8D24-8C82A6D9EB1D}" dt="2024-02-21T09:26:45.690" v="49"/>
            <ac:picMkLst>
              <pc:docMk/>
              <pc:sldMasterMk cId="1556802748" sldId="2147483737"/>
              <pc:sldLayoutMk cId="1180299739" sldId="2147483755"/>
              <ac:picMk id="4" creationId="{98477B80-07B4-E044-9FB6-FD6587A4E233}"/>
            </ac:picMkLst>
          </pc:picChg>
          <pc:picChg chg="mod">
            <ac:chgData name="Sarah Duffy" userId="ca92ddb4-4620-4127-97b1-8232d187080b" providerId="ADAL" clId="{08F6038E-8AF8-410C-8D24-8C82A6D9EB1D}" dt="2024-02-21T09:26:45.690" v="49"/>
            <ac:picMkLst>
              <pc:docMk/>
              <pc:sldMasterMk cId="1556802748" sldId="2147483737"/>
              <pc:sldLayoutMk cId="1180299739" sldId="2147483755"/>
              <ac:picMk id="6" creationId="{E0ED11FA-33F8-B64E-9798-ABB1D413C6C5}"/>
            </ac:picMkLst>
          </pc:picChg>
          <pc:picChg chg="mod">
            <ac:chgData name="Sarah Duffy" userId="ca92ddb4-4620-4127-97b1-8232d187080b" providerId="ADAL" clId="{08F6038E-8AF8-410C-8D24-8C82A6D9EB1D}" dt="2024-02-21T09:26:45.690" v="49"/>
            <ac:picMkLst>
              <pc:docMk/>
              <pc:sldMasterMk cId="1556802748" sldId="2147483737"/>
              <pc:sldLayoutMk cId="1180299739" sldId="2147483755"/>
              <ac:picMk id="24" creationId="{D3882081-B8D8-2949-86BD-A3B0F37C3A2D}"/>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1388165748" sldId="2147483756"/>
          </pc:sldLayoutMkLst>
          <pc:spChg chg="mod">
            <ac:chgData name="Sarah Duffy" userId="ca92ddb4-4620-4127-97b1-8232d187080b" providerId="ADAL" clId="{08F6038E-8AF8-410C-8D24-8C82A6D9EB1D}" dt="2024-02-21T09:26:45.690" v="49"/>
            <ac:spMkLst>
              <pc:docMk/>
              <pc:sldMasterMk cId="1556802748" sldId="2147483737"/>
              <pc:sldLayoutMk cId="1388165748" sldId="2147483756"/>
              <ac:spMk id="2" creationId="{46E39DAE-67D8-7945-A118-FCB2C748C0E8}"/>
            </ac:spMkLst>
          </pc:spChg>
          <pc:spChg chg="mod">
            <ac:chgData name="Sarah Duffy" userId="ca92ddb4-4620-4127-97b1-8232d187080b" providerId="ADAL" clId="{08F6038E-8AF8-410C-8D24-8C82A6D9EB1D}" dt="2024-02-21T09:26:45.690" v="49"/>
            <ac:spMkLst>
              <pc:docMk/>
              <pc:sldMasterMk cId="1556802748" sldId="2147483737"/>
              <pc:sldLayoutMk cId="1388165748" sldId="2147483756"/>
              <ac:spMk id="3" creationId="{D56DBC01-C9EF-9648-B503-2BBEC17C47DB}"/>
            </ac:spMkLst>
          </pc:spChg>
          <pc:spChg chg="mod">
            <ac:chgData name="Sarah Duffy" userId="ca92ddb4-4620-4127-97b1-8232d187080b" providerId="ADAL" clId="{08F6038E-8AF8-410C-8D24-8C82A6D9EB1D}" dt="2024-02-21T09:26:45.690" v="49"/>
            <ac:spMkLst>
              <pc:docMk/>
              <pc:sldMasterMk cId="1556802748" sldId="2147483737"/>
              <pc:sldLayoutMk cId="1388165748" sldId="2147483756"/>
              <ac:spMk id="17" creationId="{DBC5C841-1193-2343-9E34-25056BEE3358}"/>
            </ac:spMkLst>
          </pc:spChg>
          <pc:spChg chg="mod">
            <ac:chgData name="Sarah Duffy" userId="ca92ddb4-4620-4127-97b1-8232d187080b" providerId="ADAL" clId="{08F6038E-8AF8-410C-8D24-8C82A6D9EB1D}" dt="2024-02-21T09:26:45.690" v="49"/>
            <ac:spMkLst>
              <pc:docMk/>
              <pc:sldMasterMk cId="1556802748" sldId="2147483737"/>
              <pc:sldLayoutMk cId="1388165748" sldId="2147483756"/>
              <ac:spMk id="20"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1388165748" sldId="2147483756"/>
              <ac:spMk id="21"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1388165748" sldId="2147483756"/>
              <ac:spMk id="23" creationId="{EFDD4B94-A939-E84E-8F51-95CABDA74085}"/>
            </ac:spMkLst>
          </pc:spChg>
          <pc:spChg chg="mod">
            <ac:chgData name="Sarah Duffy" userId="ca92ddb4-4620-4127-97b1-8232d187080b" providerId="ADAL" clId="{08F6038E-8AF8-410C-8D24-8C82A6D9EB1D}" dt="2024-02-21T09:26:45.690" v="49"/>
            <ac:spMkLst>
              <pc:docMk/>
              <pc:sldMasterMk cId="1556802748" sldId="2147483737"/>
              <pc:sldLayoutMk cId="1388165748" sldId="2147483756"/>
              <ac:spMk id="24" creationId="{AFD9B71C-9E17-B84A-8EC6-FCC2EA6B6956}"/>
            </ac:spMkLst>
          </pc:spChg>
          <pc:spChg chg="mod">
            <ac:chgData name="Sarah Duffy" userId="ca92ddb4-4620-4127-97b1-8232d187080b" providerId="ADAL" clId="{08F6038E-8AF8-410C-8D24-8C82A6D9EB1D}" dt="2024-02-21T09:26:45.690" v="49"/>
            <ac:spMkLst>
              <pc:docMk/>
              <pc:sldMasterMk cId="1556802748" sldId="2147483737"/>
              <pc:sldLayoutMk cId="1388165748" sldId="2147483756"/>
              <ac:spMk id="25" creationId="{B5EB7512-B44F-9C4F-ADFF-5F85E34EC3CE}"/>
            </ac:spMkLst>
          </pc:spChg>
          <pc:spChg chg="mod">
            <ac:chgData name="Sarah Duffy" userId="ca92ddb4-4620-4127-97b1-8232d187080b" providerId="ADAL" clId="{08F6038E-8AF8-410C-8D24-8C82A6D9EB1D}" dt="2024-02-21T09:26:45.690" v="49"/>
            <ac:spMkLst>
              <pc:docMk/>
              <pc:sldMasterMk cId="1556802748" sldId="2147483737"/>
              <pc:sldLayoutMk cId="1388165748" sldId="2147483756"/>
              <ac:spMk id="26" creationId="{F37EA116-D508-BC4D-A097-6197E1575DC2}"/>
            </ac:spMkLst>
          </pc:spChg>
          <pc:spChg chg="mod">
            <ac:chgData name="Sarah Duffy" userId="ca92ddb4-4620-4127-97b1-8232d187080b" providerId="ADAL" clId="{08F6038E-8AF8-410C-8D24-8C82A6D9EB1D}" dt="2024-02-21T09:26:45.690" v="49"/>
            <ac:spMkLst>
              <pc:docMk/>
              <pc:sldMasterMk cId="1556802748" sldId="2147483737"/>
              <pc:sldLayoutMk cId="1388165748" sldId="2147483756"/>
              <ac:spMk id="27" creationId="{491B02E9-2FCF-864E-9E95-8FF42D203985}"/>
            </ac:spMkLst>
          </pc:spChg>
          <pc:grpChg chg="mod">
            <ac:chgData name="Sarah Duffy" userId="ca92ddb4-4620-4127-97b1-8232d187080b" providerId="ADAL" clId="{08F6038E-8AF8-410C-8D24-8C82A6D9EB1D}" dt="2024-02-21T09:26:45.690" v="49"/>
            <ac:grpSpMkLst>
              <pc:docMk/>
              <pc:sldMasterMk cId="1556802748" sldId="2147483737"/>
              <pc:sldLayoutMk cId="1388165748" sldId="2147483756"/>
              <ac:grpSpMk id="5" creationId="{71D5EAFA-CE16-8F48-B836-34A7407763C5}"/>
            </ac:grpSpMkLst>
          </pc:grpChg>
          <pc:grpChg chg="mod">
            <ac:chgData name="Sarah Duffy" userId="ca92ddb4-4620-4127-97b1-8232d187080b" providerId="ADAL" clId="{08F6038E-8AF8-410C-8D24-8C82A6D9EB1D}" dt="2024-02-21T09:26:45.690" v="49"/>
            <ac:grpSpMkLst>
              <pc:docMk/>
              <pc:sldMasterMk cId="1556802748" sldId="2147483737"/>
              <pc:sldLayoutMk cId="1388165748" sldId="2147483756"/>
              <ac:grpSpMk id="19" creationId="{56B59F56-2A52-9E4B-9F27-69B2D8416B0D}"/>
            </ac:grpSpMkLst>
          </pc:grpChg>
          <pc:grpChg chg="mod">
            <ac:chgData name="Sarah Duffy" userId="ca92ddb4-4620-4127-97b1-8232d187080b" providerId="ADAL" clId="{08F6038E-8AF8-410C-8D24-8C82A6D9EB1D}" dt="2024-02-21T09:26:45.690" v="49"/>
            <ac:grpSpMkLst>
              <pc:docMk/>
              <pc:sldMasterMk cId="1556802748" sldId="2147483737"/>
              <pc:sldLayoutMk cId="1388165748" sldId="2147483756"/>
              <ac:grpSpMk id="22" creationId="{E263EAB8-01E5-B245-9F56-F705EF989EF2}"/>
            </ac:grpSpMkLst>
          </pc:grpChg>
          <pc:picChg chg="mod">
            <ac:chgData name="Sarah Duffy" userId="ca92ddb4-4620-4127-97b1-8232d187080b" providerId="ADAL" clId="{08F6038E-8AF8-410C-8D24-8C82A6D9EB1D}" dt="2024-02-21T09:26:45.690" v="49"/>
            <ac:picMkLst>
              <pc:docMk/>
              <pc:sldMasterMk cId="1556802748" sldId="2147483737"/>
              <pc:sldLayoutMk cId="1388165748" sldId="2147483756"/>
              <ac:picMk id="4" creationId="{98477B80-07B4-E044-9FB6-FD6587A4E233}"/>
            </ac:picMkLst>
          </pc:picChg>
          <pc:picChg chg="mod">
            <ac:chgData name="Sarah Duffy" userId="ca92ddb4-4620-4127-97b1-8232d187080b" providerId="ADAL" clId="{08F6038E-8AF8-410C-8D24-8C82A6D9EB1D}" dt="2024-02-21T09:26:45.690" v="49"/>
            <ac:picMkLst>
              <pc:docMk/>
              <pc:sldMasterMk cId="1556802748" sldId="2147483737"/>
              <pc:sldLayoutMk cId="1388165748" sldId="2147483756"/>
              <ac:picMk id="6" creationId="{E0ED11FA-33F8-B64E-9798-ABB1D413C6C5}"/>
            </ac:picMkLst>
          </pc:picChg>
          <pc:picChg chg="mod">
            <ac:chgData name="Sarah Duffy" userId="ca92ddb4-4620-4127-97b1-8232d187080b" providerId="ADAL" clId="{08F6038E-8AF8-410C-8D24-8C82A6D9EB1D}" dt="2024-02-21T09:26:45.690" v="49"/>
            <ac:picMkLst>
              <pc:docMk/>
              <pc:sldMasterMk cId="1556802748" sldId="2147483737"/>
              <pc:sldLayoutMk cId="1388165748" sldId="2147483756"/>
              <ac:picMk id="11" creationId="{5863318A-3A14-A749-A782-3677CFD8B6DE}"/>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732650036" sldId="2147483757"/>
          </pc:sldLayoutMkLst>
          <pc:spChg chg="mod">
            <ac:chgData name="Sarah Duffy" userId="ca92ddb4-4620-4127-97b1-8232d187080b" providerId="ADAL" clId="{08F6038E-8AF8-410C-8D24-8C82A6D9EB1D}" dt="2024-02-21T09:26:45.690" v="49"/>
            <ac:spMkLst>
              <pc:docMk/>
              <pc:sldMasterMk cId="1556802748" sldId="2147483737"/>
              <pc:sldLayoutMk cId="732650036" sldId="2147483757"/>
              <ac:spMk id="2" creationId="{46E39DAE-67D8-7945-A118-FCB2C748C0E8}"/>
            </ac:spMkLst>
          </pc:spChg>
          <pc:spChg chg="mod">
            <ac:chgData name="Sarah Duffy" userId="ca92ddb4-4620-4127-97b1-8232d187080b" providerId="ADAL" clId="{08F6038E-8AF8-410C-8D24-8C82A6D9EB1D}" dt="2024-02-21T09:26:45.690" v="49"/>
            <ac:spMkLst>
              <pc:docMk/>
              <pc:sldMasterMk cId="1556802748" sldId="2147483737"/>
              <pc:sldLayoutMk cId="732650036" sldId="2147483757"/>
              <ac:spMk id="3" creationId="{D56DBC01-C9EF-9648-B503-2BBEC17C47DB}"/>
            </ac:spMkLst>
          </pc:spChg>
          <pc:spChg chg="mod">
            <ac:chgData name="Sarah Duffy" userId="ca92ddb4-4620-4127-97b1-8232d187080b" providerId="ADAL" clId="{08F6038E-8AF8-410C-8D24-8C82A6D9EB1D}" dt="2024-02-21T09:26:45.690" v="49"/>
            <ac:spMkLst>
              <pc:docMk/>
              <pc:sldMasterMk cId="1556802748" sldId="2147483737"/>
              <pc:sldLayoutMk cId="732650036" sldId="2147483757"/>
              <ac:spMk id="17" creationId="{DBC5C841-1193-2343-9E34-25056BEE3358}"/>
            </ac:spMkLst>
          </pc:spChg>
          <pc:spChg chg="mod">
            <ac:chgData name="Sarah Duffy" userId="ca92ddb4-4620-4127-97b1-8232d187080b" providerId="ADAL" clId="{08F6038E-8AF8-410C-8D24-8C82A6D9EB1D}" dt="2024-02-21T09:26:45.690" v="49"/>
            <ac:spMkLst>
              <pc:docMk/>
              <pc:sldMasterMk cId="1556802748" sldId="2147483737"/>
              <pc:sldLayoutMk cId="732650036" sldId="2147483757"/>
              <ac:spMk id="20"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732650036" sldId="2147483757"/>
              <ac:spMk id="21"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732650036" sldId="2147483757"/>
              <ac:spMk id="28" creationId="{F0CAAFDE-C1C2-0F4E-A140-8DA2DBEDADF8}"/>
            </ac:spMkLst>
          </pc:spChg>
          <pc:spChg chg="mod">
            <ac:chgData name="Sarah Duffy" userId="ca92ddb4-4620-4127-97b1-8232d187080b" providerId="ADAL" clId="{08F6038E-8AF8-410C-8D24-8C82A6D9EB1D}" dt="2024-02-21T09:26:45.690" v="49"/>
            <ac:spMkLst>
              <pc:docMk/>
              <pc:sldMasterMk cId="1556802748" sldId="2147483737"/>
              <pc:sldLayoutMk cId="732650036" sldId="2147483757"/>
              <ac:spMk id="29" creationId="{C2E7A077-99F2-3F45-BA4A-9E2BF4963469}"/>
            </ac:spMkLst>
          </pc:spChg>
          <pc:spChg chg="mod">
            <ac:chgData name="Sarah Duffy" userId="ca92ddb4-4620-4127-97b1-8232d187080b" providerId="ADAL" clId="{08F6038E-8AF8-410C-8D24-8C82A6D9EB1D}" dt="2024-02-21T09:26:45.690" v="49"/>
            <ac:spMkLst>
              <pc:docMk/>
              <pc:sldMasterMk cId="1556802748" sldId="2147483737"/>
              <pc:sldLayoutMk cId="732650036" sldId="2147483757"/>
              <ac:spMk id="30" creationId="{AA1850DF-4484-9842-B4AA-47277E070CE2}"/>
            </ac:spMkLst>
          </pc:spChg>
          <pc:spChg chg="mod">
            <ac:chgData name="Sarah Duffy" userId="ca92ddb4-4620-4127-97b1-8232d187080b" providerId="ADAL" clId="{08F6038E-8AF8-410C-8D24-8C82A6D9EB1D}" dt="2024-02-21T09:26:45.690" v="49"/>
            <ac:spMkLst>
              <pc:docMk/>
              <pc:sldMasterMk cId="1556802748" sldId="2147483737"/>
              <pc:sldLayoutMk cId="732650036" sldId="2147483757"/>
              <ac:spMk id="31" creationId="{AE89B730-CC01-F24D-AFF6-2AC3322A6300}"/>
            </ac:spMkLst>
          </pc:spChg>
          <pc:spChg chg="mod">
            <ac:chgData name="Sarah Duffy" userId="ca92ddb4-4620-4127-97b1-8232d187080b" providerId="ADAL" clId="{08F6038E-8AF8-410C-8D24-8C82A6D9EB1D}" dt="2024-02-21T09:26:45.690" v="49"/>
            <ac:spMkLst>
              <pc:docMk/>
              <pc:sldMasterMk cId="1556802748" sldId="2147483737"/>
              <pc:sldLayoutMk cId="732650036" sldId="2147483757"/>
              <ac:spMk id="32" creationId="{C0E8D520-8FC3-1543-AD2D-9201B53F2EAE}"/>
            </ac:spMkLst>
          </pc:spChg>
          <pc:grpChg chg="mod">
            <ac:chgData name="Sarah Duffy" userId="ca92ddb4-4620-4127-97b1-8232d187080b" providerId="ADAL" clId="{08F6038E-8AF8-410C-8D24-8C82A6D9EB1D}" dt="2024-02-21T09:26:45.690" v="49"/>
            <ac:grpSpMkLst>
              <pc:docMk/>
              <pc:sldMasterMk cId="1556802748" sldId="2147483737"/>
              <pc:sldLayoutMk cId="732650036" sldId="2147483757"/>
              <ac:grpSpMk id="7" creationId="{0746165B-FD5E-D142-B209-0F421515942D}"/>
            </ac:grpSpMkLst>
          </pc:grpChg>
          <pc:grpChg chg="mod">
            <ac:chgData name="Sarah Duffy" userId="ca92ddb4-4620-4127-97b1-8232d187080b" providerId="ADAL" clId="{08F6038E-8AF8-410C-8D24-8C82A6D9EB1D}" dt="2024-02-21T09:26:45.690" v="49"/>
            <ac:grpSpMkLst>
              <pc:docMk/>
              <pc:sldMasterMk cId="1556802748" sldId="2147483737"/>
              <pc:sldLayoutMk cId="732650036" sldId="2147483757"/>
              <ac:grpSpMk id="26" creationId="{1A07B9E0-7E2D-E542-8AA9-D66E50376C42}"/>
            </ac:grpSpMkLst>
          </pc:grpChg>
          <pc:grpChg chg="mod">
            <ac:chgData name="Sarah Duffy" userId="ca92ddb4-4620-4127-97b1-8232d187080b" providerId="ADAL" clId="{08F6038E-8AF8-410C-8D24-8C82A6D9EB1D}" dt="2024-02-21T09:26:45.690" v="49"/>
            <ac:grpSpMkLst>
              <pc:docMk/>
              <pc:sldMasterMk cId="1556802748" sldId="2147483737"/>
              <pc:sldLayoutMk cId="732650036" sldId="2147483757"/>
              <ac:grpSpMk id="27" creationId="{E3154BD2-E823-AE40-8A78-1FB9A1E8DC56}"/>
            </ac:grpSpMkLst>
          </pc:grpChg>
          <pc:picChg chg="mod">
            <ac:chgData name="Sarah Duffy" userId="ca92ddb4-4620-4127-97b1-8232d187080b" providerId="ADAL" clId="{08F6038E-8AF8-410C-8D24-8C82A6D9EB1D}" dt="2024-02-21T09:26:45.690" v="49"/>
            <ac:picMkLst>
              <pc:docMk/>
              <pc:sldMasterMk cId="1556802748" sldId="2147483737"/>
              <pc:sldLayoutMk cId="732650036" sldId="2147483757"/>
              <ac:picMk id="4" creationId="{98477B80-07B4-E044-9FB6-FD6587A4E233}"/>
            </ac:picMkLst>
          </pc:picChg>
          <pc:picChg chg="mod">
            <ac:chgData name="Sarah Duffy" userId="ca92ddb4-4620-4127-97b1-8232d187080b" providerId="ADAL" clId="{08F6038E-8AF8-410C-8D24-8C82A6D9EB1D}" dt="2024-02-21T09:26:45.690" v="49"/>
            <ac:picMkLst>
              <pc:docMk/>
              <pc:sldMasterMk cId="1556802748" sldId="2147483737"/>
              <pc:sldLayoutMk cId="732650036" sldId="2147483757"/>
              <ac:picMk id="6" creationId="{E0ED11FA-33F8-B64E-9798-ABB1D413C6C5}"/>
            </ac:picMkLst>
          </pc:picChg>
          <pc:picChg chg="mod">
            <ac:chgData name="Sarah Duffy" userId="ca92ddb4-4620-4127-97b1-8232d187080b" providerId="ADAL" clId="{08F6038E-8AF8-410C-8D24-8C82A6D9EB1D}" dt="2024-02-21T09:26:45.690" v="49"/>
            <ac:picMkLst>
              <pc:docMk/>
              <pc:sldMasterMk cId="1556802748" sldId="2147483737"/>
              <pc:sldLayoutMk cId="732650036" sldId="2147483757"/>
              <ac:picMk id="11" creationId="{AA526E88-591A-5A48-9608-6CF55CA8A269}"/>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1812537219" sldId="2147483758"/>
          </pc:sldLayoutMkLst>
          <pc:spChg chg="mod">
            <ac:chgData name="Sarah Duffy" userId="ca92ddb4-4620-4127-97b1-8232d187080b" providerId="ADAL" clId="{08F6038E-8AF8-410C-8D24-8C82A6D9EB1D}" dt="2024-02-21T09:26:45.690" v="49"/>
            <ac:spMkLst>
              <pc:docMk/>
              <pc:sldMasterMk cId="1556802748" sldId="2147483737"/>
              <pc:sldLayoutMk cId="1812537219" sldId="2147483758"/>
              <ac:spMk id="2" creationId="{46E39DAE-67D8-7945-A118-FCB2C748C0E8}"/>
            </ac:spMkLst>
          </pc:spChg>
          <pc:spChg chg="mod">
            <ac:chgData name="Sarah Duffy" userId="ca92ddb4-4620-4127-97b1-8232d187080b" providerId="ADAL" clId="{08F6038E-8AF8-410C-8D24-8C82A6D9EB1D}" dt="2024-02-21T09:26:45.690" v="49"/>
            <ac:spMkLst>
              <pc:docMk/>
              <pc:sldMasterMk cId="1556802748" sldId="2147483737"/>
              <pc:sldLayoutMk cId="1812537219" sldId="2147483758"/>
              <ac:spMk id="3" creationId="{12CB7DDE-D470-2E4A-B1D5-7BDEF625B5A6}"/>
            </ac:spMkLst>
          </pc:spChg>
          <pc:spChg chg="mod">
            <ac:chgData name="Sarah Duffy" userId="ca92ddb4-4620-4127-97b1-8232d187080b" providerId="ADAL" clId="{08F6038E-8AF8-410C-8D24-8C82A6D9EB1D}" dt="2024-02-21T09:26:45.690" v="49"/>
            <ac:spMkLst>
              <pc:docMk/>
              <pc:sldMasterMk cId="1556802748" sldId="2147483737"/>
              <pc:sldLayoutMk cId="1812537219" sldId="2147483758"/>
              <ac:spMk id="8" creationId="{3AE447CC-AC9D-3D45-8A65-2B6BD6F16228}"/>
            </ac:spMkLst>
          </pc:spChg>
          <pc:spChg chg="mod">
            <ac:chgData name="Sarah Duffy" userId="ca92ddb4-4620-4127-97b1-8232d187080b" providerId="ADAL" clId="{08F6038E-8AF8-410C-8D24-8C82A6D9EB1D}" dt="2024-02-21T09:26:45.690" v="49"/>
            <ac:spMkLst>
              <pc:docMk/>
              <pc:sldMasterMk cId="1556802748" sldId="2147483737"/>
              <pc:sldLayoutMk cId="1812537219" sldId="2147483758"/>
              <ac:spMk id="10" creationId="{30DCA50E-B617-0947-89AE-0A6F587BF583}"/>
            </ac:spMkLst>
          </pc:spChg>
          <pc:spChg chg="mod">
            <ac:chgData name="Sarah Duffy" userId="ca92ddb4-4620-4127-97b1-8232d187080b" providerId="ADAL" clId="{08F6038E-8AF8-410C-8D24-8C82A6D9EB1D}" dt="2024-02-21T09:26:45.690" v="49"/>
            <ac:spMkLst>
              <pc:docMk/>
              <pc:sldMasterMk cId="1556802748" sldId="2147483737"/>
              <pc:sldLayoutMk cId="1812537219" sldId="2147483758"/>
              <ac:spMk id="17" creationId="{DBC5C841-1193-2343-9E34-25056BEE3358}"/>
            </ac:spMkLst>
          </pc:spChg>
          <pc:spChg chg="mod">
            <ac:chgData name="Sarah Duffy" userId="ca92ddb4-4620-4127-97b1-8232d187080b" providerId="ADAL" clId="{08F6038E-8AF8-410C-8D24-8C82A6D9EB1D}" dt="2024-02-21T09:26:45.690" v="49"/>
            <ac:spMkLst>
              <pc:docMk/>
              <pc:sldMasterMk cId="1556802748" sldId="2147483737"/>
              <pc:sldLayoutMk cId="1812537219" sldId="2147483758"/>
              <ac:spMk id="20"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1812537219" sldId="2147483758"/>
              <ac:spMk id="21" creationId="{00000000-0000-0000-0000-000000000000}"/>
            </ac:spMkLst>
          </pc:spChg>
          <pc:picChg chg="mod">
            <ac:chgData name="Sarah Duffy" userId="ca92ddb4-4620-4127-97b1-8232d187080b" providerId="ADAL" clId="{08F6038E-8AF8-410C-8D24-8C82A6D9EB1D}" dt="2024-02-21T09:26:45.690" v="49"/>
            <ac:picMkLst>
              <pc:docMk/>
              <pc:sldMasterMk cId="1556802748" sldId="2147483737"/>
              <pc:sldLayoutMk cId="1812537219" sldId="2147483758"/>
              <ac:picMk id="4" creationId="{98477B80-07B4-E044-9FB6-FD6587A4E233}"/>
            </ac:picMkLst>
          </pc:picChg>
          <pc:picChg chg="mod">
            <ac:chgData name="Sarah Duffy" userId="ca92ddb4-4620-4127-97b1-8232d187080b" providerId="ADAL" clId="{08F6038E-8AF8-410C-8D24-8C82A6D9EB1D}" dt="2024-02-21T09:26:45.690" v="49"/>
            <ac:picMkLst>
              <pc:docMk/>
              <pc:sldMasterMk cId="1556802748" sldId="2147483737"/>
              <pc:sldLayoutMk cId="1812537219" sldId="2147483758"/>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4043787814" sldId="2147483759"/>
          </pc:sldLayoutMkLst>
          <pc:spChg chg="mod">
            <ac:chgData name="Sarah Duffy" userId="ca92ddb4-4620-4127-97b1-8232d187080b" providerId="ADAL" clId="{08F6038E-8AF8-410C-8D24-8C82A6D9EB1D}" dt="2024-02-21T09:26:45.690" v="49"/>
            <ac:spMkLst>
              <pc:docMk/>
              <pc:sldMasterMk cId="1556802748" sldId="2147483737"/>
              <pc:sldLayoutMk cId="4043787814" sldId="2147483759"/>
              <ac:spMk id="2" creationId="{46E39DAE-67D8-7945-A118-FCB2C748C0E8}"/>
            </ac:spMkLst>
          </pc:spChg>
          <pc:spChg chg="mod">
            <ac:chgData name="Sarah Duffy" userId="ca92ddb4-4620-4127-97b1-8232d187080b" providerId="ADAL" clId="{08F6038E-8AF8-410C-8D24-8C82A6D9EB1D}" dt="2024-02-21T09:26:45.690" v="49"/>
            <ac:spMkLst>
              <pc:docMk/>
              <pc:sldMasterMk cId="1556802748" sldId="2147483737"/>
              <pc:sldLayoutMk cId="4043787814" sldId="2147483759"/>
              <ac:spMk id="7" creationId="{3DADD7AA-5163-B64F-8069-915E52548D8B}"/>
            </ac:spMkLst>
          </pc:spChg>
          <pc:spChg chg="mod">
            <ac:chgData name="Sarah Duffy" userId="ca92ddb4-4620-4127-97b1-8232d187080b" providerId="ADAL" clId="{08F6038E-8AF8-410C-8D24-8C82A6D9EB1D}" dt="2024-02-21T09:26:45.690" v="49"/>
            <ac:spMkLst>
              <pc:docMk/>
              <pc:sldMasterMk cId="1556802748" sldId="2147483737"/>
              <pc:sldLayoutMk cId="4043787814" sldId="2147483759"/>
              <ac:spMk id="11" creationId="{21FECE8D-0AC1-F842-96D6-5247CA0175BB}"/>
            </ac:spMkLst>
          </pc:spChg>
          <pc:spChg chg="mod">
            <ac:chgData name="Sarah Duffy" userId="ca92ddb4-4620-4127-97b1-8232d187080b" providerId="ADAL" clId="{08F6038E-8AF8-410C-8D24-8C82A6D9EB1D}" dt="2024-02-21T09:26:45.690" v="49"/>
            <ac:spMkLst>
              <pc:docMk/>
              <pc:sldMasterMk cId="1556802748" sldId="2147483737"/>
              <pc:sldLayoutMk cId="4043787814" sldId="2147483759"/>
              <ac:spMk id="12" creationId="{27FCF3A7-5046-D948-882C-53D96DD40AED}"/>
            </ac:spMkLst>
          </pc:spChg>
          <pc:spChg chg="mod">
            <ac:chgData name="Sarah Duffy" userId="ca92ddb4-4620-4127-97b1-8232d187080b" providerId="ADAL" clId="{08F6038E-8AF8-410C-8D24-8C82A6D9EB1D}" dt="2024-02-21T09:26:45.690" v="49"/>
            <ac:spMkLst>
              <pc:docMk/>
              <pc:sldMasterMk cId="1556802748" sldId="2147483737"/>
              <pc:sldLayoutMk cId="4043787814" sldId="2147483759"/>
              <ac:spMk id="20"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4043787814" sldId="2147483759"/>
              <ac:spMk id="21" creationId="{00000000-0000-0000-0000-000000000000}"/>
            </ac:spMkLst>
          </pc:spChg>
          <pc:picChg chg="mod">
            <ac:chgData name="Sarah Duffy" userId="ca92ddb4-4620-4127-97b1-8232d187080b" providerId="ADAL" clId="{08F6038E-8AF8-410C-8D24-8C82A6D9EB1D}" dt="2024-02-21T09:26:45.690" v="49"/>
            <ac:picMkLst>
              <pc:docMk/>
              <pc:sldMasterMk cId="1556802748" sldId="2147483737"/>
              <pc:sldLayoutMk cId="4043787814" sldId="2147483759"/>
              <ac:picMk id="4" creationId="{98477B80-07B4-E044-9FB6-FD6587A4E233}"/>
            </ac:picMkLst>
          </pc:picChg>
          <pc:picChg chg="mod">
            <ac:chgData name="Sarah Duffy" userId="ca92ddb4-4620-4127-97b1-8232d187080b" providerId="ADAL" clId="{08F6038E-8AF8-410C-8D24-8C82A6D9EB1D}" dt="2024-02-21T09:26:45.690" v="49"/>
            <ac:picMkLst>
              <pc:docMk/>
              <pc:sldMasterMk cId="1556802748" sldId="2147483737"/>
              <pc:sldLayoutMk cId="4043787814" sldId="2147483759"/>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3205010111" sldId="2147483760"/>
          </pc:sldLayoutMkLst>
          <pc:spChg chg="mod">
            <ac:chgData name="Sarah Duffy" userId="ca92ddb4-4620-4127-97b1-8232d187080b" providerId="ADAL" clId="{08F6038E-8AF8-410C-8D24-8C82A6D9EB1D}" dt="2024-02-21T09:26:45.690" v="49"/>
            <ac:spMkLst>
              <pc:docMk/>
              <pc:sldMasterMk cId="1556802748" sldId="2147483737"/>
              <pc:sldLayoutMk cId="3205010111" sldId="2147483760"/>
              <ac:spMk id="2" creationId="{46E39DAE-67D8-7945-A118-FCB2C748C0E8}"/>
            </ac:spMkLst>
          </pc:spChg>
          <pc:spChg chg="mod">
            <ac:chgData name="Sarah Duffy" userId="ca92ddb4-4620-4127-97b1-8232d187080b" providerId="ADAL" clId="{08F6038E-8AF8-410C-8D24-8C82A6D9EB1D}" dt="2024-02-21T09:26:45.690" v="49"/>
            <ac:spMkLst>
              <pc:docMk/>
              <pc:sldMasterMk cId="1556802748" sldId="2147483737"/>
              <pc:sldLayoutMk cId="3205010111" sldId="2147483760"/>
              <ac:spMk id="8" creationId="{3AE447CC-AC9D-3D45-8A65-2B6BD6F16228}"/>
            </ac:spMkLst>
          </pc:spChg>
          <pc:spChg chg="mod">
            <ac:chgData name="Sarah Duffy" userId="ca92ddb4-4620-4127-97b1-8232d187080b" providerId="ADAL" clId="{08F6038E-8AF8-410C-8D24-8C82A6D9EB1D}" dt="2024-02-21T09:26:45.690" v="49"/>
            <ac:spMkLst>
              <pc:docMk/>
              <pc:sldMasterMk cId="1556802748" sldId="2147483737"/>
              <pc:sldLayoutMk cId="3205010111" sldId="2147483760"/>
              <ac:spMk id="11" creationId="{FC0BE9DA-46D1-6F40-A5AF-8DDB397B75FC}"/>
            </ac:spMkLst>
          </pc:spChg>
          <pc:spChg chg="mod">
            <ac:chgData name="Sarah Duffy" userId="ca92ddb4-4620-4127-97b1-8232d187080b" providerId="ADAL" clId="{08F6038E-8AF8-410C-8D24-8C82A6D9EB1D}" dt="2024-02-21T09:26:45.690" v="49"/>
            <ac:spMkLst>
              <pc:docMk/>
              <pc:sldMasterMk cId="1556802748" sldId="2147483737"/>
              <pc:sldLayoutMk cId="3205010111" sldId="2147483760"/>
              <ac:spMk id="12" creationId="{2423B2E7-9F84-BD4D-BC02-8D01B255175F}"/>
            </ac:spMkLst>
          </pc:spChg>
          <pc:spChg chg="mod">
            <ac:chgData name="Sarah Duffy" userId="ca92ddb4-4620-4127-97b1-8232d187080b" providerId="ADAL" clId="{08F6038E-8AF8-410C-8D24-8C82A6D9EB1D}" dt="2024-02-21T09:26:45.690" v="49"/>
            <ac:spMkLst>
              <pc:docMk/>
              <pc:sldMasterMk cId="1556802748" sldId="2147483737"/>
              <pc:sldLayoutMk cId="3205010111" sldId="2147483760"/>
              <ac:spMk id="20"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3205010111" sldId="2147483760"/>
              <ac:spMk id="21" creationId="{00000000-0000-0000-0000-000000000000}"/>
            </ac:spMkLst>
          </pc:spChg>
          <pc:picChg chg="mod">
            <ac:chgData name="Sarah Duffy" userId="ca92ddb4-4620-4127-97b1-8232d187080b" providerId="ADAL" clId="{08F6038E-8AF8-410C-8D24-8C82A6D9EB1D}" dt="2024-02-21T09:26:45.690" v="49"/>
            <ac:picMkLst>
              <pc:docMk/>
              <pc:sldMasterMk cId="1556802748" sldId="2147483737"/>
              <pc:sldLayoutMk cId="3205010111" sldId="2147483760"/>
              <ac:picMk id="4" creationId="{98477B80-07B4-E044-9FB6-FD6587A4E233}"/>
            </ac:picMkLst>
          </pc:picChg>
          <pc:picChg chg="mod">
            <ac:chgData name="Sarah Duffy" userId="ca92ddb4-4620-4127-97b1-8232d187080b" providerId="ADAL" clId="{08F6038E-8AF8-410C-8D24-8C82A6D9EB1D}" dt="2024-02-21T09:26:45.690" v="49"/>
            <ac:picMkLst>
              <pc:docMk/>
              <pc:sldMasterMk cId="1556802748" sldId="2147483737"/>
              <pc:sldLayoutMk cId="3205010111" sldId="2147483760"/>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1370444785" sldId="2147483761"/>
          </pc:sldLayoutMkLst>
          <pc:spChg chg="mod">
            <ac:chgData name="Sarah Duffy" userId="ca92ddb4-4620-4127-97b1-8232d187080b" providerId="ADAL" clId="{08F6038E-8AF8-410C-8D24-8C82A6D9EB1D}" dt="2024-02-21T09:26:45.690" v="49"/>
            <ac:spMkLst>
              <pc:docMk/>
              <pc:sldMasterMk cId="1556802748" sldId="2147483737"/>
              <pc:sldLayoutMk cId="1370444785" sldId="2147483761"/>
              <ac:spMk id="21" creationId="{00000000-0000-0000-0000-000000000000}"/>
            </ac:spMkLst>
          </pc:spChg>
        </pc:sldLayoutChg>
        <pc:sldLayoutChg chg="modSp">
          <pc:chgData name="Sarah Duffy" userId="ca92ddb4-4620-4127-97b1-8232d187080b" providerId="ADAL" clId="{08F6038E-8AF8-410C-8D24-8C82A6D9EB1D}" dt="2024-02-21T09:26:45.690" v="49"/>
          <pc:sldLayoutMkLst>
            <pc:docMk/>
            <pc:sldMasterMk cId="1556802748" sldId="2147483737"/>
            <pc:sldLayoutMk cId="601540636" sldId="2147483762"/>
          </pc:sldLayoutMkLst>
          <pc:spChg chg="mod">
            <ac:chgData name="Sarah Duffy" userId="ca92ddb4-4620-4127-97b1-8232d187080b" providerId="ADAL" clId="{08F6038E-8AF8-410C-8D24-8C82A6D9EB1D}" dt="2024-02-21T09:26:45.690" v="49"/>
            <ac:spMkLst>
              <pc:docMk/>
              <pc:sldMasterMk cId="1556802748" sldId="2147483737"/>
              <pc:sldLayoutMk cId="601540636" sldId="2147483762"/>
              <ac:spMk id="6" creationId="{3069CA30-9EB4-1F4C-B41C-2236F19BEAC1}"/>
            </ac:spMkLst>
          </pc:spChg>
          <pc:spChg chg="mod">
            <ac:chgData name="Sarah Duffy" userId="ca92ddb4-4620-4127-97b1-8232d187080b" providerId="ADAL" clId="{08F6038E-8AF8-410C-8D24-8C82A6D9EB1D}" dt="2024-02-21T09:26:45.690" v="49"/>
            <ac:spMkLst>
              <pc:docMk/>
              <pc:sldMasterMk cId="1556802748" sldId="2147483737"/>
              <pc:sldLayoutMk cId="601540636" sldId="2147483762"/>
              <ac:spMk id="8" creationId="{B7C66D5F-8250-4641-A405-C4E53849B313}"/>
            </ac:spMkLst>
          </pc:spChg>
          <pc:spChg chg="mod">
            <ac:chgData name="Sarah Duffy" userId="ca92ddb4-4620-4127-97b1-8232d187080b" providerId="ADAL" clId="{08F6038E-8AF8-410C-8D24-8C82A6D9EB1D}" dt="2024-02-21T09:26:45.690" v="49"/>
            <ac:spMkLst>
              <pc:docMk/>
              <pc:sldMasterMk cId="1556802748" sldId="2147483737"/>
              <pc:sldLayoutMk cId="601540636" sldId="2147483762"/>
              <ac:spMk id="21" creationId="{00000000-0000-0000-0000-000000000000}"/>
            </ac:spMkLst>
          </pc:spChg>
        </pc:sldLayoutChg>
        <pc:sldLayoutChg chg="modSp">
          <pc:chgData name="Sarah Duffy" userId="ca92ddb4-4620-4127-97b1-8232d187080b" providerId="ADAL" clId="{08F6038E-8AF8-410C-8D24-8C82A6D9EB1D}" dt="2024-02-21T09:26:45.690" v="49"/>
          <pc:sldLayoutMkLst>
            <pc:docMk/>
            <pc:sldMasterMk cId="1556802748" sldId="2147483737"/>
            <pc:sldLayoutMk cId="1390519164" sldId="2147483763"/>
          </pc:sldLayoutMkLst>
          <pc:spChg chg="mod">
            <ac:chgData name="Sarah Duffy" userId="ca92ddb4-4620-4127-97b1-8232d187080b" providerId="ADAL" clId="{08F6038E-8AF8-410C-8D24-8C82A6D9EB1D}" dt="2024-02-21T09:26:45.690" v="49"/>
            <ac:spMkLst>
              <pc:docMk/>
              <pc:sldMasterMk cId="1556802748" sldId="2147483737"/>
              <pc:sldLayoutMk cId="1390519164" sldId="2147483763"/>
              <ac:spMk id="2" creationId="{AA62D2F5-7565-0C4C-B57F-625789053360}"/>
            </ac:spMkLst>
          </pc:spChg>
          <pc:spChg chg="mod">
            <ac:chgData name="Sarah Duffy" userId="ca92ddb4-4620-4127-97b1-8232d187080b" providerId="ADAL" clId="{08F6038E-8AF8-410C-8D24-8C82A6D9EB1D}" dt="2024-02-21T09:26:45.690" v="49"/>
            <ac:spMkLst>
              <pc:docMk/>
              <pc:sldMasterMk cId="1556802748" sldId="2147483737"/>
              <pc:sldLayoutMk cId="1390519164" sldId="2147483763"/>
              <ac:spMk id="20"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1390519164" sldId="2147483763"/>
              <ac:spMk id="25" creationId="{32CBA17A-6831-EB4C-B831-1DD5377D299C}"/>
            </ac:spMkLst>
          </pc:spChg>
          <pc:spChg chg="mod">
            <ac:chgData name="Sarah Duffy" userId="ca92ddb4-4620-4127-97b1-8232d187080b" providerId="ADAL" clId="{08F6038E-8AF8-410C-8D24-8C82A6D9EB1D}" dt="2024-02-21T09:26:45.690" v="49"/>
            <ac:spMkLst>
              <pc:docMk/>
              <pc:sldMasterMk cId="1556802748" sldId="2147483737"/>
              <pc:sldLayoutMk cId="1390519164" sldId="2147483763"/>
              <ac:spMk id="26" creationId="{A56650AE-AD64-1A4C-AC2E-408CD14D0762}"/>
            </ac:spMkLst>
          </pc:spChg>
          <pc:spChg chg="mod">
            <ac:chgData name="Sarah Duffy" userId="ca92ddb4-4620-4127-97b1-8232d187080b" providerId="ADAL" clId="{08F6038E-8AF8-410C-8D24-8C82A6D9EB1D}" dt="2024-02-21T09:26:45.690" v="49"/>
            <ac:spMkLst>
              <pc:docMk/>
              <pc:sldMasterMk cId="1556802748" sldId="2147483737"/>
              <pc:sldLayoutMk cId="1390519164" sldId="2147483763"/>
              <ac:spMk id="27" creationId="{7B6FD24C-EABA-7D46-99BB-7E6CDB65D7B1}"/>
            </ac:spMkLst>
          </pc:spChg>
          <pc:spChg chg="mod">
            <ac:chgData name="Sarah Duffy" userId="ca92ddb4-4620-4127-97b1-8232d187080b" providerId="ADAL" clId="{08F6038E-8AF8-410C-8D24-8C82A6D9EB1D}" dt="2024-02-21T09:26:45.690" v="49"/>
            <ac:spMkLst>
              <pc:docMk/>
              <pc:sldMasterMk cId="1556802748" sldId="2147483737"/>
              <pc:sldLayoutMk cId="1390519164" sldId="2147483763"/>
              <ac:spMk id="28" creationId="{5F943E21-6E5A-C348-9741-0F34CA82B230}"/>
            </ac:spMkLst>
          </pc:spChg>
          <pc:spChg chg="mod">
            <ac:chgData name="Sarah Duffy" userId="ca92ddb4-4620-4127-97b1-8232d187080b" providerId="ADAL" clId="{08F6038E-8AF8-410C-8D24-8C82A6D9EB1D}" dt="2024-02-21T09:26:45.690" v="49"/>
            <ac:spMkLst>
              <pc:docMk/>
              <pc:sldMasterMk cId="1556802748" sldId="2147483737"/>
              <pc:sldLayoutMk cId="1390519164" sldId="2147483763"/>
              <ac:spMk id="29" creationId="{4346E5B1-8802-3D40-AAEE-7A42C76785CC}"/>
            </ac:spMkLst>
          </pc:spChg>
          <pc:spChg chg="mod">
            <ac:chgData name="Sarah Duffy" userId="ca92ddb4-4620-4127-97b1-8232d187080b" providerId="ADAL" clId="{08F6038E-8AF8-410C-8D24-8C82A6D9EB1D}" dt="2024-02-21T09:26:45.690" v="49"/>
            <ac:spMkLst>
              <pc:docMk/>
              <pc:sldMasterMk cId="1556802748" sldId="2147483737"/>
              <pc:sldLayoutMk cId="1390519164" sldId="2147483763"/>
              <ac:spMk id="30" creationId="{4C6F4FA6-B703-884E-AF90-73A4BE34B7CE}"/>
            </ac:spMkLst>
          </pc:spChg>
          <pc:spChg chg="mod">
            <ac:chgData name="Sarah Duffy" userId="ca92ddb4-4620-4127-97b1-8232d187080b" providerId="ADAL" clId="{08F6038E-8AF8-410C-8D24-8C82A6D9EB1D}" dt="2024-02-21T09:26:45.690" v="49"/>
            <ac:spMkLst>
              <pc:docMk/>
              <pc:sldMasterMk cId="1556802748" sldId="2147483737"/>
              <pc:sldLayoutMk cId="1390519164" sldId="2147483763"/>
              <ac:spMk id="31" creationId="{4BB842F8-1867-B648-BFE0-EB13EA2D1AED}"/>
            </ac:spMkLst>
          </pc:spChg>
          <pc:spChg chg="mod">
            <ac:chgData name="Sarah Duffy" userId="ca92ddb4-4620-4127-97b1-8232d187080b" providerId="ADAL" clId="{08F6038E-8AF8-410C-8D24-8C82A6D9EB1D}" dt="2024-02-21T09:26:45.690" v="49"/>
            <ac:spMkLst>
              <pc:docMk/>
              <pc:sldMasterMk cId="1556802748" sldId="2147483737"/>
              <pc:sldLayoutMk cId="1390519164" sldId="2147483763"/>
              <ac:spMk id="32" creationId="{4FB35A11-5A80-D040-9634-C54E188568E8}"/>
            </ac:spMkLst>
          </pc:spChg>
          <pc:spChg chg="mod">
            <ac:chgData name="Sarah Duffy" userId="ca92ddb4-4620-4127-97b1-8232d187080b" providerId="ADAL" clId="{08F6038E-8AF8-410C-8D24-8C82A6D9EB1D}" dt="2024-02-21T09:26:45.690" v="49"/>
            <ac:spMkLst>
              <pc:docMk/>
              <pc:sldMasterMk cId="1556802748" sldId="2147483737"/>
              <pc:sldLayoutMk cId="1390519164" sldId="2147483763"/>
              <ac:spMk id="33" creationId="{4B83495A-FC64-5348-B2CD-8F51E32C4F4B}"/>
            </ac:spMkLst>
          </pc:spChg>
          <pc:spChg chg="mod">
            <ac:chgData name="Sarah Duffy" userId="ca92ddb4-4620-4127-97b1-8232d187080b" providerId="ADAL" clId="{08F6038E-8AF8-410C-8D24-8C82A6D9EB1D}" dt="2024-02-21T09:26:45.690" v="49"/>
            <ac:spMkLst>
              <pc:docMk/>
              <pc:sldMasterMk cId="1556802748" sldId="2147483737"/>
              <pc:sldLayoutMk cId="1390519164" sldId="2147483763"/>
              <ac:spMk id="34" creationId="{76F7B569-63F7-0C4E-9481-5E1BD2FF34D0}"/>
            </ac:spMkLst>
          </pc:spChg>
          <pc:spChg chg="mod">
            <ac:chgData name="Sarah Duffy" userId="ca92ddb4-4620-4127-97b1-8232d187080b" providerId="ADAL" clId="{08F6038E-8AF8-410C-8D24-8C82A6D9EB1D}" dt="2024-02-21T09:26:45.690" v="49"/>
            <ac:spMkLst>
              <pc:docMk/>
              <pc:sldMasterMk cId="1556802748" sldId="2147483737"/>
              <pc:sldLayoutMk cId="1390519164" sldId="2147483763"/>
              <ac:spMk id="35" creationId="{4F2EF091-5118-E948-BF51-2D2F702428D0}"/>
            </ac:spMkLst>
          </pc:spChg>
          <pc:spChg chg="mod">
            <ac:chgData name="Sarah Duffy" userId="ca92ddb4-4620-4127-97b1-8232d187080b" providerId="ADAL" clId="{08F6038E-8AF8-410C-8D24-8C82A6D9EB1D}" dt="2024-02-21T09:26:45.690" v="49"/>
            <ac:spMkLst>
              <pc:docMk/>
              <pc:sldMasterMk cId="1556802748" sldId="2147483737"/>
              <pc:sldLayoutMk cId="1390519164" sldId="2147483763"/>
              <ac:spMk id="36" creationId="{9AAFB0D7-A2DF-7D4C-BD3B-8F9BA9D477B3}"/>
            </ac:spMkLst>
          </pc:spChg>
          <pc:spChg chg="mod">
            <ac:chgData name="Sarah Duffy" userId="ca92ddb4-4620-4127-97b1-8232d187080b" providerId="ADAL" clId="{08F6038E-8AF8-410C-8D24-8C82A6D9EB1D}" dt="2024-02-21T09:26:45.690" v="49"/>
            <ac:spMkLst>
              <pc:docMk/>
              <pc:sldMasterMk cId="1556802748" sldId="2147483737"/>
              <pc:sldLayoutMk cId="1390519164" sldId="2147483763"/>
              <ac:spMk id="37" creationId="{553E9F97-E47C-4447-B622-4AC61A8932C0}"/>
            </ac:spMkLst>
          </pc:spChg>
          <pc:spChg chg="mod">
            <ac:chgData name="Sarah Duffy" userId="ca92ddb4-4620-4127-97b1-8232d187080b" providerId="ADAL" clId="{08F6038E-8AF8-410C-8D24-8C82A6D9EB1D}" dt="2024-02-21T09:26:45.690" v="49"/>
            <ac:spMkLst>
              <pc:docMk/>
              <pc:sldMasterMk cId="1556802748" sldId="2147483737"/>
              <pc:sldLayoutMk cId="1390519164" sldId="2147483763"/>
              <ac:spMk id="38" creationId="{2C17771C-3BF1-F643-A32E-7CEA64CF2E07}"/>
            </ac:spMkLst>
          </pc:spChg>
          <pc:spChg chg="mod">
            <ac:chgData name="Sarah Duffy" userId="ca92ddb4-4620-4127-97b1-8232d187080b" providerId="ADAL" clId="{08F6038E-8AF8-410C-8D24-8C82A6D9EB1D}" dt="2024-02-21T09:26:45.690" v="49"/>
            <ac:spMkLst>
              <pc:docMk/>
              <pc:sldMasterMk cId="1556802748" sldId="2147483737"/>
              <pc:sldLayoutMk cId="1390519164" sldId="2147483763"/>
              <ac:spMk id="39" creationId="{82320F3E-194F-634E-A657-97C390C6D57B}"/>
            </ac:spMkLst>
          </pc:spChg>
          <pc:spChg chg="mod">
            <ac:chgData name="Sarah Duffy" userId="ca92ddb4-4620-4127-97b1-8232d187080b" providerId="ADAL" clId="{08F6038E-8AF8-410C-8D24-8C82A6D9EB1D}" dt="2024-02-21T09:26:45.690" v="49"/>
            <ac:spMkLst>
              <pc:docMk/>
              <pc:sldMasterMk cId="1556802748" sldId="2147483737"/>
              <pc:sldLayoutMk cId="1390519164" sldId="2147483763"/>
              <ac:spMk id="44" creationId="{77EF068D-9417-C74F-B245-D4B584BA9552}"/>
            </ac:spMkLst>
          </pc:spChg>
          <pc:spChg chg="mod">
            <ac:chgData name="Sarah Duffy" userId="ca92ddb4-4620-4127-97b1-8232d187080b" providerId="ADAL" clId="{08F6038E-8AF8-410C-8D24-8C82A6D9EB1D}" dt="2024-02-21T09:26:45.690" v="49"/>
            <ac:spMkLst>
              <pc:docMk/>
              <pc:sldMasterMk cId="1556802748" sldId="2147483737"/>
              <pc:sldLayoutMk cId="1390519164" sldId="2147483763"/>
              <ac:spMk id="45" creationId="{C9735FCD-8CFD-0E44-8694-C741894B70FC}"/>
            </ac:spMkLst>
          </pc:spChg>
          <pc:picChg chg="mod">
            <ac:chgData name="Sarah Duffy" userId="ca92ddb4-4620-4127-97b1-8232d187080b" providerId="ADAL" clId="{08F6038E-8AF8-410C-8D24-8C82A6D9EB1D}" dt="2024-02-21T09:26:45.690" v="49"/>
            <ac:picMkLst>
              <pc:docMk/>
              <pc:sldMasterMk cId="1556802748" sldId="2147483737"/>
              <pc:sldLayoutMk cId="1390519164" sldId="2147483763"/>
              <ac:picMk id="4" creationId="{98477B80-07B4-E044-9FB6-FD6587A4E233}"/>
            </ac:picMkLst>
          </pc:picChg>
          <pc:picChg chg="mod">
            <ac:chgData name="Sarah Duffy" userId="ca92ddb4-4620-4127-97b1-8232d187080b" providerId="ADAL" clId="{08F6038E-8AF8-410C-8D24-8C82A6D9EB1D}" dt="2024-02-21T09:26:45.690" v="49"/>
            <ac:picMkLst>
              <pc:docMk/>
              <pc:sldMasterMk cId="1556802748" sldId="2147483737"/>
              <pc:sldLayoutMk cId="1390519164" sldId="2147483763"/>
              <ac:picMk id="6" creationId="{E0ED11FA-33F8-B64E-9798-ABB1D413C6C5}"/>
            </ac:picMkLst>
          </pc:picChg>
          <pc:picChg chg="mod">
            <ac:chgData name="Sarah Duffy" userId="ca92ddb4-4620-4127-97b1-8232d187080b" providerId="ADAL" clId="{08F6038E-8AF8-410C-8D24-8C82A6D9EB1D}" dt="2024-02-21T09:26:45.690" v="49"/>
            <ac:picMkLst>
              <pc:docMk/>
              <pc:sldMasterMk cId="1556802748" sldId="2147483737"/>
              <pc:sldLayoutMk cId="1390519164" sldId="2147483763"/>
              <ac:picMk id="8" creationId="{F5E5E74D-9B54-F24F-BDC0-FE0E87D36379}"/>
            </ac:picMkLst>
          </pc:picChg>
          <pc:picChg chg="mod">
            <ac:chgData name="Sarah Duffy" userId="ca92ddb4-4620-4127-97b1-8232d187080b" providerId="ADAL" clId="{08F6038E-8AF8-410C-8D24-8C82A6D9EB1D}" dt="2024-02-21T09:26:45.690" v="49"/>
            <ac:picMkLst>
              <pc:docMk/>
              <pc:sldMasterMk cId="1556802748" sldId="2147483737"/>
              <pc:sldLayoutMk cId="1390519164" sldId="2147483763"/>
              <ac:picMk id="9" creationId="{588AADD9-4D5F-CB42-AB44-CD66A31D2C86}"/>
            </ac:picMkLst>
          </pc:picChg>
          <pc:picChg chg="mod">
            <ac:chgData name="Sarah Duffy" userId="ca92ddb4-4620-4127-97b1-8232d187080b" providerId="ADAL" clId="{08F6038E-8AF8-410C-8D24-8C82A6D9EB1D}" dt="2024-02-21T09:26:45.690" v="49"/>
            <ac:picMkLst>
              <pc:docMk/>
              <pc:sldMasterMk cId="1556802748" sldId="2147483737"/>
              <pc:sldLayoutMk cId="1390519164" sldId="2147483763"/>
              <ac:picMk id="10" creationId="{3680D870-6A34-4242-9CD8-CD791B630DED}"/>
            </ac:picMkLst>
          </pc:picChg>
          <pc:picChg chg="mod">
            <ac:chgData name="Sarah Duffy" userId="ca92ddb4-4620-4127-97b1-8232d187080b" providerId="ADAL" clId="{08F6038E-8AF8-410C-8D24-8C82A6D9EB1D}" dt="2024-02-21T09:26:45.690" v="49"/>
            <ac:picMkLst>
              <pc:docMk/>
              <pc:sldMasterMk cId="1556802748" sldId="2147483737"/>
              <pc:sldLayoutMk cId="1390519164" sldId="2147483763"/>
              <ac:picMk id="11" creationId="{E4ACAD37-691F-CB45-AB51-5B3D69012C32}"/>
            </ac:picMkLst>
          </pc:picChg>
          <pc:picChg chg="mod">
            <ac:chgData name="Sarah Duffy" userId="ca92ddb4-4620-4127-97b1-8232d187080b" providerId="ADAL" clId="{08F6038E-8AF8-410C-8D24-8C82A6D9EB1D}" dt="2024-02-21T09:26:45.690" v="49"/>
            <ac:picMkLst>
              <pc:docMk/>
              <pc:sldMasterMk cId="1556802748" sldId="2147483737"/>
              <pc:sldLayoutMk cId="1390519164" sldId="2147483763"/>
              <ac:picMk id="12" creationId="{E764F4E6-F3FF-054E-8E7C-FCDF6E8CF2C7}"/>
            </ac:picMkLst>
          </pc:picChg>
          <pc:picChg chg="mod">
            <ac:chgData name="Sarah Duffy" userId="ca92ddb4-4620-4127-97b1-8232d187080b" providerId="ADAL" clId="{08F6038E-8AF8-410C-8D24-8C82A6D9EB1D}" dt="2024-02-21T09:26:45.690" v="49"/>
            <ac:picMkLst>
              <pc:docMk/>
              <pc:sldMasterMk cId="1556802748" sldId="2147483737"/>
              <pc:sldLayoutMk cId="1390519164" sldId="2147483763"/>
              <ac:picMk id="13" creationId="{B49C0A1E-EA38-2A40-966B-AE1AB6EF8278}"/>
            </ac:picMkLst>
          </pc:picChg>
          <pc:picChg chg="mod">
            <ac:chgData name="Sarah Duffy" userId="ca92ddb4-4620-4127-97b1-8232d187080b" providerId="ADAL" clId="{08F6038E-8AF8-410C-8D24-8C82A6D9EB1D}" dt="2024-02-21T09:26:45.690" v="49"/>
            <ac:picMkLst>
              <pc:docMk/>
              <pc:sldMasterMk cId="1556802748" sldId="2147483737"/>
              <pc:sldLayoutMk cId="1390519164" sldId="2147483763"/>
              <ac:picMk id="14" creationId="{375DBBE6-B942-764A-BEE1-23645974183A}"/>
            </ac:picMkLst>
          </pc:picChg>
          <pc:picChg chg="mod">
            <ac:chgData name="Sarah Duffy" userId="ca92ddb4-4620-4127-97b1-8232d187080b" providerId="ADAL" clId="{08F6038E-8AF8-410C-8D24-8C82A6D9EB1D}" dt="2024-02-21T09:26:45.690" v="49"/>
            <ac:picMkLst>
              <pc:docMk/>
              <pc:sldMasterMk cId="1556802748" sldId="2147483737"/>
              <pc:sldLayoutMk cId="1390519164" sldId="2147483763"/>
              <ac:picMk id="15" creationId="{81265C50-A7C2-A545-A647-234D93229E03}"/>
            </ac:picMkLst>
          </pc:picChg>
          <pc:picChg chg="mod">
            <ac:chgData name="Sarah Duffy" userId="ca92ddb4-4620-4127-97b1-8232d187080b" providerId="ADAL" clId="{08F6038E-8AF8-410C-8D24-8C82A6D9EB1D}" dt="2024-02-21T09:26:45.690" v="49"/>
            <ac:picMkLst>
              <pc:docMk/>
              <pc:sldMasterMk cId="1556802748" sldId="2147483737"/>
              <pc:sldLayoutMk cId="1390519164" sldId="2147483763"/>
              <ac:picMk id="16" creationId="{173B116A-80A6-DA44-8193-0CE064FA3FD4}"/>
            </ac:picMkLst>
          </pc:picChg>
          <pc:picChg chg="mod">
            <ac:chgData name="Sarah Duffy" userId="ca92ddb4-4620-4127-97b1-8232d187080b" providerId="ADAL" clId="{08F6038E-8AF8-410C-8D24-8C82A6D9EB1D}" dt="2024-02-21T09:26:45.690" v="49"/>
            <ac:picMkLst>
              <pc:docMk/>
              <pc:sldMasterMk cId="1556802748" sldId="2147483737"/>
              <pc:sldLayoutMk cId="1390519164" sldId="2147483763"/>
              <ac:picMk id="17" creationId="{917348F9-CD58-3D4E-9308-204CAF4A6311}"/>
            </ac:picMkLst>
          </pc:picChg>
          <pc:picChg chg="mod">
            <ac:chgData name="Sarah Duffy" userId="ca92ddb4-4620-4127-97b1-8232d187080b" providerId="ADAL" clId="{08F6038E-8AF8-410C-8D24-8C82A6D9EB1D}" dt="2024-02-21T09:26:45.690" v="49"/>
            <ac:picMkLst>
              <pc:docMk/>
              <pc:sldMasterMk cId="1556802748" sldId="2147483737"/>
              <pc:sldLayoutMk cId="1390519164" sldId="2147483763"/>
              <ac:picMk id="18" creationId="{015AA43A-3285-C74D-9522-6A9109621A3C}"/>
            </ac:picMkLst>
          </pc:picChg>
          <pc:picChg chg="mod">
            <ac:chgData name="Sarah Duffy" userId="ca92ddb4-4620-4127-97b1-8232d187080b" providerId="ADAL" clId="{08F6038E-8AF8-410C-8D24-8C82A6D9EB1D}" dt="2024-02-21T09:26:45.690" v="49"/>
            <ac:picMkLst>
              <pc:docMk/>
              <pc:sldMasterMk cId="1556802748" sldId="2147483737"/>
              <pc:sldLayoutMk cId="1390519164" sldId="2147483763"/>
              <ac:picMk id="19" creationId="{922C63F5-0DB1-9B43-9AEA-AD937802B5B0}"/>
            </ac:picMkLst>
          </pc:picChg>
          <pc:picChg chg="mod">
            <ac:chgData name="Sarah Duffy" userId="ca92ddb4-4620-4127-97b1-8232d187080b" providerId="ADAL" clId="{08F6038E-8AF8-410C-8D24-8C82A6D9EB1D}" dt="2024-02-21T09:26:45.690" v="49"/>
            <ac:picMkLst>
              <pc:docMk/>
              <pc:sldMasterMk cId="1556802748" sldId="2147483737"/>
              <pc:sldLayoutMk cId="1390519164" sldId="2147483763"/>
              <ac:picMk id="21" creationId="{DECA83D2-F03C-C242-852B-DBB809C8980B}"/>
            </ac:picMkLst>
          </pc:picChg>
          <pc:picChg chg="mod">
            <ac:chgData name="Sarah Duffy" userId="ca92ddb4-4620-4127-97b1-8232d187080b" providerId="ADAL" clId="{08F6038E-8AF8-410C-8D24-8C82A6D9EB1D}" dt="2024-02-21T09:26:45.690" v="49"/>
            <ac:picMkLst>
              <pc:docMk/>
              <pc:sldMasterMk cId="1556802748" sldId="2147483737"/>
              <pc:sldLayoutMk cId="1390519164" sldId="2147483763"/>
              <ac:picMk id="22" creationId="{4DA371E9-FC67-7D43-B103-E8C29063A66E}"/>
            </ac:picMkLst>
          </pc:picChg>
          <pc:picChg chg="mod">
            <ac:chgData name="Sarah Duffy" userId="ca92ddb4-4620-4127-97b1-8232d187080b" providerId="ADAL" clId="{08F6038E-8AF8-410C-8D24-8C82A6D9EB1D}" dt="2024-02-21T09:26:45.690" v="49"/>
            <ac:picMkLst>
              <pc:docMk/>
              <pc:sldMasterMk cId="1556802748" sldId="2147483737"/>
              <pc:sldLayoutMk cId="1390519164" sldId="2147483763"/>
              <ac:picMk id="23" creationId="{9B723428-4AE7-EB4A-AFF9-7D26C91FD4A1}"/>
            </ac:picMkLst>
          </pc:picChg>
          <pc:picChg chg="mod">
            <ac:chgData name="Sarah Duffy" userId="ca92ddb4-4620-4127-97b1-8232d187080b" providerId="ADAL" clId="{08F6038E-8AF8-410C-8D24-8C82A6D9EB1D}" dt="2024-02-21T09:26:45.690" v="49"/>
            <ac:picMkLst>
              <pc:docMk/>
              <pc:sldMasterMk cId="1556802748" sldId="2147483737"/>
              <pc:sldLayoutMk cId="1390519164" sldId="2147483763"/>
              <ac:picMk id="40" creationId="{4C762D49-AD12-3B4B-866C-9F7803A3DF4B}"/>
            </ac:picMkLst>
          </pc:picChg>
          <pc:picChg chg="mod">
            <ac:chgData name="Sarah Duffy" userId="ca92ddb4-4620-4127-97b1-8232d187080b" providerId="ADAL" clId="{08F6038E-8AF8-410C-8D24-8C82A6D9EB1D}" dt="2024-02-21T09:26:45.690" v="49"/>
            <ac:picMkLst>
              <pc:docMk/>
              <pc:sldMasterMk cId="1556802748" sldId="2147483737"/>
              <pc:sldLayoutMk cId="1390519164" sldId="2147483763"/>
              <ac:picMk id="42" creationId="{9D9EFD7F-A1B5-6145-9F39-51DDA6EF7A01}"/>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2019966810" sldId="2147483764"/>
          </pc:sldLayoutMkLst>
          <pc:spChg chg="mod">
            <ac:chgData name="Sarah Duffy" userId="ca92ddb4-4620-4127-97b1-8232d187080b" providerId="ADAL" clId="{08F6038E-8AF8-410C-8D24-8C82A6D9EB1D}" dt="2024-02-21T09:26:45.690" v="49"/>
            <ac:spMkLst>
              <pc:docMk/>
              <pc:sldMasterMk cId="1556802748" sldId="2147483737"/>
              <pc:sldLayoutMk cId="2019966810" sldId="2147483764"/>
              <ac:spMk id="2" creationId="{4AA9C6DB-A566-044B-996E-EC130FF2CEB5}"/>
            </ac:spMkLst>
          </pc:spChg>
          <pc:spChg chg="mod">
            <ac:chgData name="Sarah Duffy" userId="ca92ddb4-4620-4127-97b1-8232d187080b" providerId="ADAL" clId="{08F6038E-8AF8-410C-8D24-8C82A6D9EB1D}" dt="2024-02-21T09:26:45.690" v="49"/>
            <ac:spMkLst>
              <pc:docMk/>
              <pc:sldMasterMk cId="1556802748" sldId="2147483737"/>
              <pc:sldLayoutMk cId="2019966810" sldId="2147483764"/>
              <ac:spMk id="4" creationId="{CE1F52E7-1747-9E41-B97D-F50FADA4A458}"/>
            </ac:spMkLst>
          </pc:spChg>
          <pc:spChg chg="mod">
            <ac:chgData name="Sarah Duffy" userId="ca92ddb4-4620-4127-97b1-8232d187080b" providerId="ADAL" clId="{08F6038E-8AF8-410C-8D24-8C82A6D9EB1D}" dt="2024-02-21T09:26:45.690" v="49"/>
            <ac:spMkLst>
              <pc:docMk/>
              <pc:sldMasterMk cId="1556802748" sldId="2147483737"/>
              <pc:sldLayoutMk cId="2019966810" sldId="2147483764"/>
              <ac:spMk id="14" creationId="{B42E2006-8473-4941-B46B-BA51C16141EF}"/>
            </ac:spMkLst>
          </pc:spChg>
          <pc:spChg chg="mod">
            <ac:chgData name="Sarah Duffy" userId="ca92ddb4-4620-4127-97b1-8232d187080b" providerId="ADAL" clId="{08F6038E-8AF8-410C-8D24-8C82A6D9EB1D}" dt="2024-02-21T09:26:45.690" v="49"/>
            <ac:spMkLst>
              <pc:docMk/>
              <pc:sldMasterMk cId="1556802748" sldId="2147483737"/>
              <pc:sldLayoutMk cId="2019966810" sldId="2147483764"/>
              <ac:spMk id="20" creationId="{C1BC7AA7-98CB-AF44-94A3-89F960D16C0A}"/>
            </ac:spMkLst>
          </pc:spChg>
          <pc:spChg chg="mod">
            <ac:chgData name="Sarah Duffy" userId="ca92ddb4-4620-4127-97b1-8232d187080b" providerId="ADAL" clId="{08F6038E-8AF8-410C-8D24-8C82A6D9EB1D}" dt="2024-02-21T09:26:45.690" v="49"/>
            <ac:spMkLst>
              <pc:docMk/>
              <pc:sldMasterMk cId="1556802748" sldId="2147483737"/>
              <pc:sldLayoutMk cId="2019966810" sldId="2147483764"/>
              <ac:spMk id="24" creationId="{7D20BC59-E3FA-B641-90D4-F1FD83F93565}"/>
            </ac:spMkLst>
          </pc:spChg>
          <pc:spChg chg="mod">
            <ac:chgData name="Sarah Duffy" userId="ca92ddb4-4620-4127-97b1-8232d187080b" providerId="ADAL" clId="{08F6038E-8AF8-410C-8D24-8C82A6D9EB1D}" dt="2024-02-21T09:26:45.690" v="49"/>
            <ac:spMkLst>
              <pc:docMk/>
              <pc:sldMasterMk cId="1556802748" sldId="2147483737"/>
              <pc:sldLayoutMk cId="2019966810" sldId="2147483764"/>
              <ac:spMk id="54" creationId="{B52CF542-81A7-8849-B747-E439ED428F15}"/>
            </ac:spMkLst>
          </pc:spChg>
          <pc:picChg chg="mod">
            <ac:chgData name="Sarah Duffy" userId="ca92ddb4-4620-4127-97b1-8232d187080b" providerId="ADAL" clId="{08F6038E-8AF8-410C-8D24-8C82A6D9EB1D}" dt="2024-02-21T09:26:45.690" v="49"/>
            <ac:picMkLst>
              <pc:docMk/>
              <pc:sldMasterMk cId="1556802748" sldId="2147483737"/>
              <pc:sldLayoutMk cId="2019966810" sldId="2147483764"/>
              <ac:picMk id="5" creationId="{983F4D11-DD96-0245-A59E-0D412DF8B064}"/>
            </ac:picMkLst>
          </pc:picChg>
          <pc:picChg chg="mod">
            <ac:chgData name="Sarah Duffy" userId="ca92ddb4-4620-4127-97b1-8232d187080b" providerId="ADAL" clId="{08F6038E-8AF8-410C-8D24-8C82A6D9EB1D}" dt="2024-02-21T09:26:45.690" v="49"/>
            <ac:picMkLst>
              <pc:docMk/>
              <pc:sldMasterMk cId="1556802748" sldId="2147483737"/>
              <pc:sldLayoutMk cId="2019966810" sldId="2147483764"/>
              <ac:picMk id="6" creationId="{AB7BC225-F5C2-4E99-803D-04ACDCCE946D}"/>
            </ac:picMkLst>
          </pc:picChg>
          <pc:picChg chg="mod">
            <ac:chgData name="Sarah Duffy" userId="ca92ddb4-4620-4127-97b1-8232d187080b" providerId="ADAL" clId="{08F6038E-8AF8-410C-8D24-8C82A6D9EB1D}" dt="2024-02-21T09:26:45.690" v="49"/>
            <ac:picMkLst>
              <pc:docMk/>
              <pc:sldMasterMk cId="1556802748" sldId="2147483737"/>
              <pc:sldLayoutMk cId="2019966810" sldId="2147483764"/>
              <ac:picMk id="16" creationId="{2BCF57D8-A05C-7649-9E51-B321EB463621}"/>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3448323291" sldId="2147483765"/>
          </pc:sldLayoutMkLst>
          <pc:spChg chg="mod">
            <ac:chgData name="Sarah Duffy" userId="ca92ddb4-4620-4127-97b1-8232d187080b" providerId="ADAL" clId="{08F6038E-8AF8-410C-8D24-8C82A6D9EB1D}" dt="2024-02-21T09:26:45.690" v="49"/>
            <ac:spMkLst>
              <pc:docMk/>
              <pc:sldMasterMk cId="1556802748" sldId="2147483737"/>
              <pc:sldLayoutMk cId="3448323291" sldId="2147483765"/>
              <ac:spMk id="2" creationId="{46E39DAE-67D8-7945-A118-FCB2C748C0E8}"/>
            </ac:spMkLst>
          </pc:spChg>
          <pc:spChg chg="mod">
            <ac:chgData name="Sarah Duffy" userId="ca92ddb4-4620-4127-97b1-8232d187080b" providerId="ADAL" clId="{08F6038E-8AF8-410C-8D24-8C82A6D9EB1D}" dt="2024-02-21T09:26:45.690" v="49"/>
            <ac:spMkLst>
              <pc:docMk/>
              <pc:sldMasterMk cId="1556802748" sldId="2147483737"/>
              <pc:sldLayoutMk cId="3448323291" sldId="2147483765"/>
              <ac:spMk id="7" creationId="{606D3A9E-396E-8844-92FE-17440105DCD6}"/>
            </ac:spMkLst>
          </pc:spChg>
          <pc:spChg chg="mod">
            <ac:chgData name="Sarah Duffy" userId="ca92ddb4-4620-4127-97b1-8232d187080b" providerId="ADAL" clId="{08F6038E-8AF8-410C-8D24-8C82A6D9EB1D}" dt="2024-02-21T09:26:45.690" v="49"/>
            <ac:spMkLst>
              <pc:docMk/>
              <pc:sldMasterMk cId="1556802748" sldId="2147483737"/>
              <pc:sldLayoutMk cId="3448323291" sldId="2147483765"/>
              <ac:spMk id="17" creationId="{DBC5C841-1193-2343-9E34-25056BEE3358}"/>
            </ac:spMkLst>
          </pc:spChg>
          <pc:spChg chg="mod">
            <ac:chgData name="Sarah Duffy" userId="ca92ddb4-4620-4127-97b1-8232d187080b" providerId="ADAL" clId="{08F6038E-8AF8-410C-8D24-8C82A6D9EB1D}" dt="2024-02-21T09:26:45.690" v="49"/>
            <ac:spMkLst>
              <pc:docMk/>
              <pc:sldMasterMk cId="1556802748" sldId="2147483737"/>
              <pc:sldLayoutMk cId="3448323291" sldId="2147483765"/>
              <ac:spMk id="20" creationId="{00000000-0000-0000-0000-000000000000}"/>
            </ac:spMkLst>
          </pc:spChg>
          <pc:spChg chg="mod">
            <ac:chgData name="Sarah Duffy" userId="ca92ddb4-4620-4127-97b1-8232d187080b" providerId="ADAL" clId="{08F6038E-8AF8-410C-8D24-8C82A6D9EB1D}" dt="2024-02-21T09:26:45.690" v="49"/>
            <ac:spMkLst>
              <pc:docMk/>
              <pc:sldMasterMk cId="1556802748" sldId="2147483737"/>
              <pc:sldLayoutMk cId="3448323291" sldId="2147483765"/>
              <ac:spMk id="21" creationId="{00000000-0000-0000-0000-000000000000}"/>
            </ac:spMkLst>
          </pc:spChg>
          <pc:picChg chg="mod">
            <ac:chgData name="Sarah Duffy" userId="ca92ddb4-4620-4127-97b1-8232d187080b" providerId="ADAL" clId="{08F6038E-8AF8-410C-8D24-8C82A6D9EB1D}" dt="2024-02-21T09:26:45.690" v="49"/>
            <ac:picMkLst>
              <pc:docMk/>
              <pc:sldMasterMk cId="1556802748" sldId="2147483737"/>
              <pc:sldLayoutMk cId="3448323291" sldId="2147483765"/>
              <ac:picMk id="4" creationId="{98477B80-07B4-E044-9FB6-FD6587A4E233}"/>
            </ac:picMkLst>
          </pc:picChg>
          <pc:picChg chg="mod">
            <ac:chgData name="Sarah Duffy" userId="ca92ddb4-4620-4127-97b1-8232d187080b" providerId="ADAL" clId="{08F6038E-8AF8-410C-8D24-8C82A6D9EB1D}" dt="2024-02-21T09:26:45.690" v="49"/>
            <ac:picMkLst>
              <pc:docMk/>
              <pc:sldMasterMk cId="1556802748" sldId="2147483737"/>
              <pc:sldLayoutMk cId="3448323291" sldId="2147483765"/>
              <ac:picMk id="6" creationId="{E0ED11FA-33F8-B64E-9798-ABB1D413C6C5}"/>
            </ac:picMkLst>
          </pc:picChg>
        </pc:sldLayoutChg>
        <pc:sldLayoutChg chg="modSp">
          <pc:chgData name="Sarah Duffy" userId="ca92ddb4-4620-4127-97b1-8232d187080b" providerId="ADAL" clId="{08F6038E-8AF8-410C-8D24-8C82A6D9EB1D}" dt="2024-02-21T09:26:45.690" v="49"/>
          <pc:sldLayoutMkLst>
            <pc:docMk/>
            <pc:sldMasterMk cId="1556802748" sldId="2147483737"/>
            <pc:sldLayoutMk cId="1354219004" sldId="2147483766"/>
          </pc:sldLayoutMkLst>
          <pc:spChg chg="mod">
            <ac:chgData name="Sarah Duffy" userId="ca92ddb4-4620-4127-97b1-8232d187080b" providerId="ADAL" clId="{08F6038E-8AF8-410C-8D24-8C82A6D9EB1D}" dt="2024-02-21T09:26:45.690" v="49"/>
            <ac:spMkLst>
              <pc:docMk/>
              <pc:sldMasterMk cId="1556802748" sldId="2147483737"/>
              <pc:sldLayoutMk cId="1354219004" sldId="2147483766"/>
              <ac:spMk id="2" creationId="{CFA844FA-7547-47E5-B379-6B9D32A15DC7}"/>
            </ac:spMkLst>
          </pc:spChg>
          <pc:spChg chg="mod">
            <ac:chgData name="Sarah Duffy" userId="ca92ddb4-4620-4127-97b1-8232d187080b" providerId="ADAL" clId="{08F6038E-8AF8-410C-8D24-8C82A6D9EB1D}" dt="2024-02-21T09:26:45.690" v="49"/>
            <ac:spMkLst>
              <pc:docMk/>
              <pc:sldMasterMk cId="1556802748" sldId="2147483737"/>
              <pc:sldLayoutMk cId="1354219004" sldId="2147483766"/>
              <ac:spMk id="3" creationId="{BEB7FD69-8129-43CC-BA0E-64845A42BA1D}"/>
            </ac:spMkLst>
          </pc:spChg>
          <pc:spChg chg="mod">
            <ac:chgData name="Sarah Duffy" userId="ca92ddb4-4620-4127-97b1-8232d187080b" providerId="ADAL" clId="{08F6038E-8AF8-410C-8D24-8C82A6D9EB1D}" dt="2024-02-21T09:26:45.690" v="49"/>
            <ac:spMkLst>
              <pc:docMk/>
              <pc:sldMasterMk cId="1556802748" sldId="2147483737"/>
              <pc:sldLayoutMk cId="1354219004" sldId="2147483766"/>
              <ac:spMk id="6" creationId="{17D78324-31A9-4E31-BDD3-FB5B8DDB27EA}"/>
            </ac:spMkLst>
          </pc:spChg>
        </pc:sldLayoutChg>
        <pc:sldLayoutChg chg="modSp">
          <pc:chgData name="Sarah Duffy" userId="ca92ddb4-4620-4127-97b1-8232d187080b" providerId="ADAL" clId="{08F6038E-8AF8-410C-8D24-8C82A6D9EB1D}" dt="2024-02-21T09:26:45.690" v="49"/>
          <pc:sldLayoutMkLst>
            <pc:docMk/>
            <pc:sldMasterMk cId="1556802748" sldId="2147483737"/>
            <pc:sldLayoutMk cId="627853792" sldId="2147483767"/>
          </pc:sldLayoutMkLst>
          <pc:spChg chg="mod">
            <ac:chgData name="Sarah Duffy" userId="ca92ddb4-4620-4127-97b1-8232d187080b" providerId="ADAL" clId="{08F6038E-8AF8-410C-8D24-8C82A6D9EB1D}" dt="2024-02-21T09:26:45.690" v="49"/>
            <ac:spMkLst>
              <pc:docMk/>
              <pc:sldMasterMk cId="1556802748" sldId="2147483737"/>
              <pc:sldLayoutMk cId="627853792" sldId="2147483767"/>
              <ac:spMk id="5" creationId="{DA85322E-B571-481E-8D9C-37DEB7B6B212}"/>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8C6874-672F-471E-A973-A82F2C8A0A0B}" type="datetimeFigureOut">
              <a:rPr lang="en-GB" smtClean="0"/>
              <a:t>17/04/2024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79202C-EDF7-492C-9239-DDFD5B8C1537}" type="slidenum">
              <a:rPr lang="en-GB" smtClean="0"/>
              <a:t>‹#›</a:t>
            </a:fld>
            <a:endParaRPr lang="en-GB"/>
          </a:p>
        </p:txBody>
      </p:sp>
    </p:spTree>
    <p:extLst>
      <p:ext uri="{BB962C8B-B14F-4D97-AF65-F5344CB8AC3E}">
        <p14:creationId xmlns:p14="http://schemas.microsoft.com/office/powerpoint/2010/main" val="1056643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edocs.unep.org/bitstream/handle/20.500.11822/36963/POLSOL.pdf" TargetMode="External"/><Relationship Id="rId2" Type="http://schemas.openxmlformats.org/officeDocument/2006/relationships/slide" Target="../slides/slide24.xml"/><Relationship Id="rId1" Type="http://schemas.openxmlformats.org/officeDocument/2006/relationships/notesMaster" Target="../notesMasters/notesMaster1.xml"/><Relationship Id="rId5" Type="http://schemas.openxmlformats.org/officeDocument/2006/relationships/hyperlink" Target="https://carbontracker.org/reports/the-futures-not-in-plastics/" TargetMode="External"/><Relationship Id="rId4" Type="http://schemas.openxmlformats.org/officeDocument/2006/relationships/hyperlink" Target="https://www.ciel.org/issue/fossil-fuels-plastic/"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prosperouswaydown.com/6rs-making-sustainable-impact/"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metoffice.gov.uk/weather/climate-change/what-is-climate-change" TargetMode="External"/><Relationship Id="rId2" Type="http://schemas.openxmlformats.org/officeDocument/2006/relationships/slide" Target="../slides/slide32.xml"/><Relationship Id="rId1" Type="http://schemas.openxmlformats.org/officeDocument/2006/relationships/notesMaster" Target="../notesMasters/notesMaster1.xml"/><Relationship Id="rId6" Type="http://schemas.openxmlformats.org/officeDocument/2006/relationships/hyperlink" Target="https://www.carbonbrief.org/qa-why-cement-emissions-matter-for-climate-change/" TargetMode="External"/><Relationship Id="rId5" Type="http://schemas.openxmlformats.org/officeDocument/2006/relationships/hyperlink" Target="https://www.oecd-ilibrary.org/environment/global-plastics-outlook_de747aef-en" TargetMode="External"/><Relationship Id="rId4" Type="http://schemas.openxmlformats.org/officeDocument/2006/relationships/hyperlink" Target="https://www.metoffice.gov.uk/weather/climate-change/causes-of-climate-change"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Find out more with a True or False quiz</a:t>
            </a:r>
          </a:p>
        </p:txBody>
      </p:sp>
      <p:sp>
        <p:nvSpPr>
          <p:cNvPr id="4" name="Slide Number Placeholder 3"/>
          <p:cNvSpPr>
            <a:spLocks noGrp="1"/>
          </p:cNvSpPr>
          <p:nvPr>
            <p:ph type="sldNum" sz="quarter" idx="5"/>
          </p:nvPr>
        </p:nvSpPr>
        <p:spPr/>
        <p:txBody>
          <a:bodyPr/>
          <a:lstStyle/>
          <a:p>
            <a:fld id="{6579202C-EDF7-492C-9239-DDFD5B8C1537}" type="slidenum">
              <a:rPr lang="en-GB" smtClean="0"/>
              <a:t>7</a:t>
            </a:fld>
            <a:endParaRPr lang="en-GB"/>
          </a:p>
        </p:txBody>
      </p:sp>
    </p:spTree>
    <p:extLst>
      <p:ext uri="{BB962C8B-B14F-4D97-AF65-F5344CB8AC3E}">
        <p14:creationId xmlns:p14="http://schemas.microsoft.com/office/powerpoint/2010/main" val="29014733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Climate change and plastic</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 plastics crisis and the climate crisis are closely linked.</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We create huge amounts of plastic waste every single year and the amount keeps growing…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This is bad news for our climate as, not only are plastics made from fossil fuels, but they emit GHGs at every stage of their lifecycle.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Aptos" panose="020B0004020202020204" pitchFamily="34" charset="0"/>
                <a:ea typeface="Aptos" panose="020B0004020202020204" pitchFamily="34" charset="0"/>
                <a:cs typeface="Aptos" panose="020B0004020202020204" pitchFamily="34" charset="0"/>
              </a:rPr>
              <a:t>If we are going to limit global warming to 1.5C, and the growth of the plastic industry continues unchecked, then the emission of greenhouse gases from plastics will form a massive 19% of global greenhouse gas emissions in 2040.</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Links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u="sng" kern="10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https://wedocs.unep.org/bitstream/handle/20.500.11822/36963/POLSOL.pdf</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u="sng" kern="100" dirty="0">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4"/>
              </a:rPr>
              <a:t>https://www.ciel.org/issue/fossil-fuels-plastic/</a:t>
            </a:r>
            <a:r>
              <a:rPr lang="en-GB"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dirty="0">
                <a:effectLst/>
                <a:latin typeface="Aptos" panose="020B0004020202020204" pitchFamily="34" charset="0"/>
                <a:ea typeface="Aptos" panose="020B0004020202020204" pitchFamily="34" charset="0"/>
                <a:cs typeface="Aptos" panose="020B0004020202020204" pitchFamily="34" charset="0"/>
              </a:rPr>
              <a:t> </a:t>
            </a:r>
            <a:r>
              <a:rPr lang="en-GB" sz="1800" u="sng" dirty="0">
                <a:solidFill>
                  <a:srgbClr val="0000FF"/>
                </a:solidFill>
                <a:effectLst/>
                <a:latin typeface="Aptos" panose="020B0004020202020204" pitchFamily="34" charset="0"/>
                <a:ea typeface="Aptos" panose="020B0004020202020204" pitchFamily="34" charset="0"/>
                <a:cs typeface="Aptos" panose="020B0004020202020204" pitchFamily="34" charset="0"/>
                <a:hlinkClick r:id="rId5"/>
              </a:rPr>
              <a:t>https://carbontracker.org/reports/the-futures-not-in-plastics/</a:t>
            </a:r>
            <a:r>
              <a:rPr lang="en-GB" sz="1800" dirty="0">
                <a:effectLst/>
                <a:latin typeface="Aptos" panose="020B0004020202020204" pitchFamily="34" charset="0"/>
                <a:ea typeface="Aptos" panose="020B0004020202020204" pitchFamily="34" charset="0"/>
                <a:cs typeface="Aptos" panose="020B0004020202020204" pitchFamily="34" charset="0"/>
              </a:rPr>
              <a:t> .</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F1727BF6-9523-2242-B2E7-2B6CA1194B37}" type="slidenum">
              <a:rPr kumimoji="0" lang="en-US" sz="1200" b="0" i="0" u="none" strike="noStrike" kern="0" cap="none" spc="0" normalizeH="0" baseline="0" noProof="0" smtClean="0">
                <a:ln>
                  <a:noFill/>
                </a:ln>
                <a:solidFill>
                  <a:sysClr val="windowText" lastClr="000000"/>
                </a:solidFill>
                <a:effectLst/>
                <a:uLnTx/>
                <a:uFillTx/>
              </a:rPr>
              <a:pPr marL="0" marR="0" lvl="0" indent="0" algn="r" defTabSz="914400" eaLnBrk="1" fontAlgn="auto" latinLnBrk="0" hangingPunct="1">
                <a:lnSpc>
                  <a:spcPct val="100000"/>
                </a:lnSpc>
                <a:spcBef>
                  <a:spcPts val="0"/>
                </a:spcBef>
                <a:spcAft>
                  <a:spcPts val="0"/>
                </a:spcAft>
                <a:buClrTx/>
                <a:buSzTx/>
                <a:buFontTx/>
                <a:buNone/>
                <a:tabLst/>
                <a:defRPr/>
              </a:pPr>
              <a:t>24</a:t>
            </a:fld>
            <a:endParaRPr kumimoji="0" lang="en-US" sz="12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4542689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a:hlinkClick r:id="rId3"/>
              </a:rPr>
              <a:t>https://prosperouswaydown.com/6rs-making-sustainable-impact/</a:t>
            </a:r>
            <a:endParaRPr lang="en-GB"/>
          </a:p>
        </p:txBody>
      </p:sp>
      <p:sp>
        <p:nvSpPr>
          <p:cNvPr id="4" name="Slide Number Placeholder 3"/>
          <p:cNvSpPr>
            <a:spLocks noGrp="1"/>
          </p:cNvSpPr>
          <p:nvPr>
            <p:ph type="sldNum" sz="quarter" idx="5"/>
          </p:nvPr>
        </p:nvSpPr>
        <p:spPr/>
        <p:txBody>
          <a:bodyPr/>
          <a:lstStyle/>
          <a:p>
            <a:fld id="{6579202C-EDF7-492C-9239-DDFD5B8C1537}" type="slidenum">
              <a:rPr lang="en-GB" smtClean="0"/>
              <a:t>26</a:t>
            </a:fld>
            <a:endParaRPr lang="en-GB"/>
          </a:p>
        </p:txBody>
      </p:sp>
    </p:spTree>
    <p:extLst>
      <p:ext uri="{BB962C8B-B14F-4D97-AF65-F5344CB8AC3E}">
        <p14:creationId xmlns:p14="http://schemas.microsoft.com/office/powerpoint/2010/main" val="768396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More detailed lifecycle diagram and info links available in our Plastic Clever Schools student workbook p. 7</a:t>
            </a:r>
            <a:br>
              <a:rPr lang="en-GB" dirty="0"/>
            </a:br>
            <a:endParaRPr lang="en-GB" dirty="0"/>
          </a:p>
          <a:p>
            <a:r>
              <a:rPr lang="en-GB" dirty="0"/>
              <a:t>https://plasticcleverschools.co.uk/wp-content/uploads/2023/06/PCS_-_SECONDARY_Student_Workbook_Feb_2023_SCREEN_AW.pdf</a:t>
            </a:r>
          </a:p>
        </p:txBody>
      </p:sp>
      <p:sp>
        <p:nvSpPr>
          <p:cNvPr id="4" name="Slide Number Placeholder 3"/>
          <p:cNvSpPr>
            <a:spLocks noGrp="1"/>
          </p:cNvSpPr>
          <p:nvPr>
            <p:ph type="sldNum" sz="quarter" idx="5"/>
          </p:nvPr>
        </p:nvSpPr>
        <p:spPr/>
        <p:txBody>
          <a:bodyPr/>
          <a:lstStyle/>
          <a:p>
            <a:fld id="{6579202C-EDF7-492C-9239-DDFD5B8C1537}" type="slidenum">
              <a:rPr lang="en-GB" smtClean="0"/>
              <a:t>29</a:t>
            </a:fld>
            <a:endParaRPr lang="en-GB"/>
          </a:p>
        </p:txBody>
      </p:sp>
    </p:spTree>
    <p:extLst>
      <p:ext uri="{BB962C8B-B14F-4D97-AF65-F5344CB8AC3E}">
        <p14:creationId xmlns:p14="http://schemas.microsoft.com/office/powerpoint/2010/main" val="15831476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dirty="0"/>
              <a:t>Delivery notes and source links:</a:t>
            </a:r>
            <a:br>
              <a:rPr lang="en-GB" dirty="0"/>
            </a:b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 – What is climate change?</a:t>
            </a:r>
            <a:b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en-GB"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Climate change describes a change in average weather conditions over a long period of time. Many of these changes are the result of an increase in the average global temperature, known as global warming. Here’s a very quick explanation of what this all means… Global warming is a natural process where greenhouse gases (carbon dioxide, methane, nitrous oxide, and water vapour) capture some of the earth’s heat and warm the planet. This process is what makes our planet so perfect for life to survive. However, human behaviour is making it warm up. Think of the greenhouse gases in our atmosphere as a nice warm blanket keeping the earth just the right temperature. Now imagine what will happen if we keep adding more blankets... Well, that’s what’s happening to our planet. Natural climate cycles can change the temperature of Earth, but the </a:t>
            </a:r>
            <a:r>
              <a:rPr lang="en-GB" sz="1800" kern="0" dirty="0">
                <a:effectLst/>
                <a:latin typeface="Aptos" panose="020B0004020202020204" pitchFamily="34" charset="0"/>
                <a:ea typeface="Aptos" panose="020B0004020202020204" pitchFamily="34" charset="0"/>
                <a:cs typeface="Aptos" panose="020B0004020202020204" pitchFamily="34" charset="0"/>
              </a:rPr>
              <a:t>changes we are seeing cannot be explained by natural cycles.</a:t>
            </a:r>
          </a:p>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Many human activities result in GHG emissions, the most significant include:</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Burning Fossil Fuels</a:t>
            </a: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such as oil, gas, and coal is the main cause of climate change. When burnt, fossil fuels release carbon dioxide into the air, causing the planet to heat up.</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Deforestation</a:t>
            </a: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 </a:t>
            </a:r>
            <a:r>
              <a:rPr lang="en-GB" sz="1800" kern="0" dirty="0">
                <a:effectLst/>
                <a:latin typeface="Aptos" panose="020B0004020202020204" pitchFamily="34" charset="0"/>
                <a:ea typeface="Aptos" panose="020B0004020202020204" pitchFamily="34" charset="0"/>
                <a:cs typeface="Aptos" panose="020B0004020202020204" pitchFamily="34" charset="0"/>
              </a:rPr>
              <a:t>forests remove and store carbon dioxide from the atmosphere which Is released when trees die. </a:t>
            </a:r>
            <a:r>
              <a:rPr lang="en-US" sz="1800" kern="0" dirty="0">
                <a:effectLst/>
                <a:latin typeface="Aptos" panose="020B0004020202020204" pitchFamily="34" charset="0"/>
                <a:ea typeface="Aptos" panose="020B0004020202020204" pitchFamily="34" charset="0"/>
                <a:cs typeface="Aptos" panose="020B0004020202020204" pitchFamily="34" charset="0"/>
              </a:rPr>
              <a:t>Clearing forests releases a lot of carbon dioxide, and affects local weather patterns as well. </a:t>
            </a:r>
            <a:endParaRPr lang="en-GB" sz="1800" kern="0" dirty="0">
              <a:effectLst/>
              <a:latin typeface="Aptos" panose="020B0004020202020204" pitchFamily="34" charset="0"/>
              <a:ea typeface="Aptos" panose="020B0004020202020204" pitchFamily="34" charset="0"/>
              <a:cs typeface="Aptos" panose="020B0004020202020204" pitchFamily="34" charset="0"/>
            </a:endParaRPr>
          </a:p>
          <a:p>
            <a:pPr>
              <a:lnSpc>
                <a:spcPct val="107000"/>
              </a:lnSpc>
              <a:spcAft>
                <a:spcPts val="800"/>
              </a:spcAft>
            </a:pPr>
            <a:r>
              <a:rPr lang="en-US" sz="18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Agriculture</a:t>
            </a: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 Planting crops and rearing animals releases many different types of greenhouse gases into the air. For example, animals produce methane, which is 30 times more powerful than carbon dioxide as a greenhouse gas.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Plastic </a:t>
            </a: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The production, use and waste management of plastics alone currently contributes around 3.4% of global GHG emissions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Cement </a:t>
            </a: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another big player- causing 8% of global carbon emissions.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Impacts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Rising Ocean Levels</a:t>
            </a: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 Rising temperatures are causing glaciers and ice sheets to melt, adding more water to the oceans and causing the ocean level to rise. Oceans absorb 90% of the extra heat from global warming: warmer water expands, and so our oceans are taking up more space</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Ocean acidification</a:t>
            </a: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 Ocean acidification occurs when the ocean absorbs carbon dioxide and becomes more acidic. As ocean acidification increases, it disrupts the balance of the ocean’s chemistry and can negatively impact marine life and their ability to produce the gases that regulate the earth’s climate.</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Changing weather patterns and extreme weather events</a:t>
            </a: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 Climate change is causing many extreme weather events to become more intense and frequent, such as heatwaves, droughts, and floods. These events cause damage to essential ecosystems, to our food security, and force people out of their homes.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b="1" dirty="0">
                <a:effectLst/>
                <a:latin typeface="Aptos" panose="020B0004020202020204" pitchFamily="34" charset="0"/>
                <a:ea typeface="Aptos" panose="020B0004020202020204" pitchFamily="34" charset="0"/>
                <a:cs typeface="Aptos" panose="020B0004020202020204" pitchFamily="34" charset="0"/>
              </a:rPr>
              <a:t>Ocean warming </a:t>
            </a:r>
            <a:r>
              <a:rPr lang="en-GB" sz="1800" dirty="0">
                <a:effectLst/>
                <a:latin typeface="Aptos" panose="020B0004020202020204" pitchFamily="34" charset="0"/>
                <a:ea typeface="Aptos" panose="020B0004020202020204" pitchFamily="34" charset="0"/>
                <a:cs typeface="Aptos" panose="020B0004020202020204" pitchFamily="34" charset="0"/>
              </a:rPr>
              <a:t>– at the moment, the oceans are absorbing a significant proportion of the carbon dioxide humans emit. However, as the oceans get warmer, the ocean circulation slows and less carbon is removed.  </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Links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u="sng"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hlinkClick r:id="rId3"/>
              </a:rPr>
              <a:t>https://www.metoffice.gov.uk/weather/climate-change/what-is-climate-change</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u="sng"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hlinkClick r:id="rId4"/>
              </a:rPr>
              <a:t>https://www.metoffice.gov.uk/weather/climate-change/causes-of-climate-change</a:t>
            </a: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u="sng"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hlinkClick r:id="rId5"/>
              </a:rPr>
              <a:t>https://www.oecd-ilibrary.org/environment/global-plastics-outlook_de747aef-en</a:t>
            </a: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b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en-GB" sz="1800" u="sng" dirty="0">
                <a:solidFill>
                  <a:srgbClr val="0000FF"/>
                </a:solidFill>
                <a:effectLst/>
                <a:latin typeface="Aptos" panose="020B0004020202020204" pitchFamily="34" charset="0"/>
                <a:ea typeface="Aptos" panose="020B0004020202020204" pitchFamily="34" charset="0"/>
                <a:cs typeface="Aptos" panose="020B0004020202020204" pitchFamily="34" charset="0"/>
                <a:hlinkClick r:id="rId6"/>
              </a:rPr>
              <a:t>https://www.carbonbrief.org/qa-why-cement-emissions-matter-for-climate-change/</a:t>
            </a:r>
            <a:r>
              <a:rPr lang="en-GB" sz="1800" dirty="0">
                <a:effectLst/>
                <a:latin typeface="Aptos" panose="020B0004020202020204" pitchFamily="34" charset="0"/>
                <a:ea typeface="Aptos" panose="020B0004020202020204" pitchFamily="34" charset="0"/>
                <a:cs typeface="Aptos" panose="020B0004020202020204" pitchFamily="34" charset="0"/>
              </a:rPr>
              <a:t> - </a:t>
            </a:r>
            <a:b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https://www.oecd.org/environment/plastics/increased-plastic-leakage-and-greenhouse-gas-emissions.htm </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F1727BF6-9523-2242-B2E7-2B6CA1194B37}" type="slidenum">
              <a:rPr kumimoji="0" lang="en-US" sz="1200" b="0" i="0" u="none" strike="noStrike" kern="0" cap="none" spc="0" normalizeH="0" baseline="0" noProof="0" smtClean="0">
                <a:ln>
                  <a:noFill/>
                </a:ln>
                <a:solidFill>
                  <a:sysClr val="windowText" lastClr="000000"/>
                </a:solidFill>
                <a:effectLst/>
                <a:uLnTx/>
                <a:uFillTx/>
              </a:rPr>
              <a:pPr marL="0" marR="0" lvl="0" indent="0" algn="r" defTabSz="914400" eaLnBrk="1" fontAlgn="auto" latinLnBrk="0" hangingPunct="1">
                <a:lnSpc>
                  <a:spcPct val="100000"/>
                </a:lnSpc>
                <a:spcBef>
                  <a:spcPts val="0"/>
                </a:spcBef>
                <a:spcAft>
                  <a:spcPts val="0"/>
                </a:spcAft>
                <a:buClrTx/>
                <a:buSzTx/>
                <a:buFontTx/>
                <a:buNone/>
                <a:tabLst/>
                <a:defRPr/>
              </a:pPr>
              <a:t>32</a:t>
            </a:fld>
            <a:endParaRPr kumimoji="0" lang="en-US" sz="12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412309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Source: https://thebigplasticcount.com/media/The-Big-Plastic-Count-Results-Report.pdf</a:t>
            </a:r>
          </a:p>
        </p:txBody>
      </p:sp>
      <p:sp>
        <p:nvSpPr>
          <p:cNvPr id="4" name="Slide Number Placeholder 3"/>
          <p:cNvSpPr>
            <a:spLocks noGrp="1"/>
          </p:cNvSpPr>
          <p:nvPr>
            <p:ph type="sldNum" sz="quarter" idx="5"/>
          </p:nvPr>
        </p:nvSpPr>
        <p:spPr/>
        <p:txBody>
          <a:bodyPr/>
          <a:lstStyle/>
          <a:p>
            <a:fld id="{6579202C-EDF7-492C-9239-DDFD5B8C1537}" type="slidenum">
              <a:rPr lang="en-GB" smtClean="0"/>
              <a:t>9</a:t>
            </a:fld>
            <a:endParaRPr lang="en-GB"/>
          </a:p>
        </p:txBody>
      </p:sp>
    </p:spTree>
    <p:extLst>
      <p:ext uri="{BB962C8B-B14F-4D97-AF65-F5344CB8AC3E}">
        <p14:creationId xmlns:p14="http://schemas.microsoft.com/office/powerpoint/2010/main" val="34772929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Source: https://www.pewtrusts.org/-/media/assets/2020/10/breakingtheplasticwave_mainreport.pdf </a:t>
            </a:r>
          </a:p>
        </p:txBody>
      </p:sp>
      <p:sp>
        <p:nvSpPr>
          <p:cNvPr id="4" name="Slide Number Placeholder 3"/>
          <p:cNvSpPr>
            <a:spLocks noGrp="1"/>
          </p:cNvSpPr>
          <p:nvPr>
            <p:ph type="sldNum" sz="quarter" idx="5"/>
          </p:nvPr>
        </p:nvSpPr>
        <p:spPr/>
        <p:txBody>
          <a:bodyPr/>
          <a:lstStyle/>
          <a:p>
            <a:fld id="{6579202C-EDF7-492C-9239-DDFD5B8C1537}" type="slidenum">
              <a:rPr lang="en-GB" smtClean="0"/>
              <a:t>13</a:t>
            </a:fld>
            <a:endParaRPr lang="en-GB"/>
          </a:p>
        </p:txBody>
      </p:sp>
    </p:spTree>
    <p:extLst>
      <p:ext uri="{BB962C8B-B14F-4D97-AF65-F5344CB8AC3E}">
        <p14:creationId xmlns:p14="http://schemas.microsoft.com/office/powerpoint/2010/main" val="26619183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a:t>IT IS ACTUALLY 50%</a:t>
            </a:r>
          </a:p>
        </p:txBody>
      </p:sp>
      <p:sp>
        <p:nvSpPr>
          <p:cNvPr id="4" name="Slide Number Placeholder 3"/>
          <p:cNvSpPr>
            <a:spLocks noGrp="1"/>
          </p:cNvSpPr>
          <p:nvPr>
            <p:ph type="sldNum" sz="quarter" idx="5"/>
          </p:nvPr>
        </p:nvSpPr>
        <p:spPr/>
        <p:txBody>
          <a:bodyPr/>
          <a:lstStyle/>
          <a:p>
            <a:fld id="{6579202C-EDF7-492C-9239-DDFD5B8C1537}" type="slidenum">
              <a:rPr lang="en-GB" smtClean="0"/>
              <a:t>14</a:t>
            </a:fld>
            <a:endParaRPr lang="en-GB"/>
          </a:p>
        </p:txBody>
      </p:sp>
    </p:spTree>
    <p:extLst>
      <p:ext uri="{BB962C8B-B14F-4D97-AF65-F5344CB8AC3E}">
        <p14:creationId xmlns:p14="http://schemas.microsoft.com/office/powerpoint/2010/main" val="20709121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Source: https://www.unep.org/interactives/beat-plastic-pollution/</a:t>
            </a:r>
          </a:p>
        </p:txBody>
      </p:sp>
      <p:sp>
        <p:nvSpPr>
          <p:cNvPr id="4" name="Slide Number Placeholder 3"/>
          <p:cNvSpPr>
            <a:spLocks noGrp="1"/>
          </p:cNvSpPr>
          <p:nvPr>
            <p:ph type="sldNum" sz="quarter" idx="5"/>
          </p:nvPr>
        </p:nvSpPr>
        <p:spPr/>
        <p:txBody>
          <a:bodyPr/>
          <a:lstStyle/>
          <a:p>
            <a:fld id="{6579202C-EDF7-492C-9239-DDFD5B8C1537}" type="slidenum">
              <a:rPr lang="en-GB" smtClean="0"/>
              <a:t>15</a:t>
            </a:fld>
            <a:endParaRPr lang="en-GB"/>
          </a:p>
        </p:txBody>
      </p:sp>
    </p:spTree>
    <p:extLst>
      <p:ext uri="{BB962C8B-B14F-4D97-AF65-F5344CB8AC3E}">
        <p14:creationId xmlns:p14="http://schemas.microsoft.com/office/powerpoint/2010/main" val="5598866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Source: https://oceanliteracy.unesco.org/plastic-pollution-ocean/</a:t>
            </a:r>
          </a:p>
        </p:txBody>
      </p:sp>
      <p:sp>
        <p:nvSpPr>
          <p:cNvPr id="4" name="Slide Number Placeholder 3"/>
          <p:cNvSpPr>
            <a:spLocks noGrp="1"/>
          </p:cNvSpPr>
          <p:nvPr>
            <p:ph type="sldNum" sz="quarter" idx="5"/>
          </p:nvPr>
        </p:nvSpPr>
        <p:spPr/>
        <p:txBody>
          <a:bodyPr/>
          <a:lstStyle/>
          <a:p>
            <a:fld id="{6579202C-EDF7-492C-9239-DDFD5B8C1537}" type="slidenum">
              <a:rPr lang="en-GB" smtClean="0"/>
              <a:t>17</a:t>
            </a:fld>
            <a:endParaRPr lang="en-GB"/>
          </a:p>
        </p:txBody>
      </p:sp>
    </p:spTree>
    <p:extLst>
      <p:ext uri="{BB962C8B-B14F-4D97-AF65-F5344CB8AC3E}">
        <p14:creationId xmlns:p14="http://schemas.microsoft.com/office/powerpoint/2010/main" val="41748216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NOTE: across the UK, there are around 39 different recycling and waste collection schemes, so the types of plastic that can be recycled varies by area. It’s possible that what you can recycle in your home bin, may be different to what you can recycle at school… </a:t>
            </a:r>
            <a:br>
              <a:rPr lang="en-GB" dirty="0"/>
            </a:br>
            <a:br>
              <a:rPr lang="en-GB" dirty="0"/>
            </a:br>
            <a:r>
              <a:rPr lang="en-GB" dirty="0"/>
              <a:t>Find out more on p.8 of Plastic Clever Schools student workbook</a:t>
            </a:r>
            <a:br>
              <a:rPr lang="en-GB" dirty="0"/>
            </a:br>
            <a:r>
              <a:rPr lang="en-GB" dirty="0"/>
              <a:t>https://plasticcleverschools.co.uk/wp-content/uploads/2023/06/PCS_-_SECONDARY_Student_Workbook_Feb_2023_SCREEN_AW.pdf </a:t>
            </a:r>
          </a:p>
        </p:txBody>
      </p:sp>
      <p:sp>
        <p:nvSpPr>
          <p:cNvPr id="4" name="Slide Number Placeholder 3"/>
          <p:cNvSpPr>
            <a:spLocks noGrp="1"/>
          </p:cNvSpPr>
          <p:nvPr>
            <p:ph type="sldNum" sz="quarter" idx="5"/>
          </p:nvPr>
        </p:nvSpPr>
        <p:spPr/>
        <p:txBody>
          <a:bodyPr/>
          <a:lstStyle/>
          <a:p>
            <a:fld id="{6579202C-EDF7-492C-9239-DDFD5B8C1537}" type="slidenum">
              <a:rPr lang="en-GB" smtClean="0"/>
              <a:t>19</a:t>
            </a:fld>
            <a:endParaRPr lang="en-GB"/>
          </a:p>
        </p:txBody>
      </p:sp>
    </p:spTree>
    <p:extLst>
      <p:ext uri="{BB962C8B-B14F-4D97-AF65-F5344CB8AC3E}">
        <p14:creationId xmlns:p14="http://schemas.microsoft.com/office/powerpoint/2010/main" val="3268190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https://oceanliteracy.unesco.org/plastic-pollution-ocean/</a:t>
            </a:r>
          </a:p>
        </p:txBody>
      </p:sp>
      <p:sp>
        <p:nvSpPr>
          <p:cNvPr id="4" name="Slide Number Placeholder 3"/>
          <p:cNvSpPr>
            <a:spLocks noGrp="1"/>
          </p:cNvSpPr>
          <p:nvPr>
            <p:ph type="sldNum" sz="quarter" idx="5"/>
          </p:nvPr>
        </p:nvSpPr>
        <p:spPr/>
        <p:txBody>
          <a:bodyPr/>
          <a:lstStyle/>
          <a:p>
            <a:fld id="{6579202C-EDF7-492C-9239-DDFD5B8C1537}" type="slidenum">
              <a:rPr lang="en-GB" smtClean="0"/>
              <a:t>21</a:t>
            </a:fld>
            <a:endParaRPr lang="en-GB"/>
          </a:p>
        </p:txBody>
      </p:sp>
    </p:spTree>
    <p:extLst>
      <p:ext uri="{BB962C8B-B14F-4D97-AF65-F5344CB8AC3E}">
        <p14:creationId xmlns:p14="http://schemas.microsoft.com/office/powerpoint/2010/main" val="25639518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More info on next slide</a:t>
            </a:r>
          </a:p>
        </p:txBody>
      </p:sp>
      <p:sp>
        <p:nvSpPr>
          <p:cNvPr id="4" name="Slide Number Placeholder 3"/>
          <p:cNvSpPr>
            <a:spLocks noGrp="1"/>
          </p:cNvSpPr>
          <p:nvPr>
            <p:ph type="sldNum" sz="quarter" idx="5"/>
          </p:nvPr>
        </p:nvSpPr>
        <p:spPr/>
        <p:txBody>
          <a:bodyPr/>
          <a:lstStyle/>
          <a:p>
            <a:fld id="{6579202C-EDF7-492C-9239-DDFD5B8C1537}" type="slidenum">
              <a:rPr lang="en-GB" smtClean="0"/>
              <a:t>23</a:t>
            </a:fld>
            <a:endParaRPr lang="en-GB"/>
          </a:p>
        </p:txBody>
      </p:sp>
    </p:spTree>
    <p:extLst>
      <p:ext uri="{BB962C8B-B14F-4D97-AF65-F5344CB8AC3E}">
        <p14:creationId xmlns:p14="http://schemas.microsoft.com/office/powerpoint/2010/main" val="4641528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jpeg"/><Relationship Id="rId18" Type="http://schemas.openxmlformats.org/officeDocument/2006/relationships/image" Target="../media/image22.jpeg"/><Relationship Id="rId3" Type="http://schemas.openxmlformats.org/officeDocument/2006/relationships/image" Target="../media/image3.png"/><Relationship Id="rId7" Type="http://schemas.openxmlformats.org/officeDocument/2006/relationships/image" Target="../media/image11.jpeg"/><Relationship Id="rId12" Type="http://schemas.openxmlformats.org/officeDocument/2006/relationships/image" Target="../media/image16.jpeg"/><Relationship Id="rId17" Type="http://schemas.openxmlformats.org/officeDocument/2006/relationships/image" Target="../media/image21.jpeg"/><Relationship Id="rId2" Type="http://schemas.openxmlformats.org/officeDocument/2006/relationships/image" Target="../media/image2.png"/><Relationship Id="rId16" Type="http://schemas.openxmlformats.org/officeDocument/2006/relationships/image" Target="../media/image20.jpeg"/><Relationship Id="rId20" Type="http://schemas.openxmlformats.org/officeDocument/2006/relationships/image" Target="../media/image24.jpeg"/><Relationship Id="rId1" Type="http://schemas.openxmlformats.org/officeDocument/2006/relationships/slideMaster" Target="../slideMasters/slideMaster1.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5" Type="http://schemas.openxmlformats.org/officeDocument/2006/relationships/image" Target="../media/image19.jpeg"/><Relationship Id="rId10" Type="http://schemas.openxmlformats.org/officeDocument/2006/relationships/image" Target="../media/image14.jpeg"/><Relationship Id="rId19" Type="http://schemas.openxmlformats.org/officeDocument/2006/relationships/image" Target="../media/image23.jpeg"/><Relationship Id="rId4" Type="http://schemas.openxmlformats.org/officeDocument/2006/relationships/image" Target="../media/image8.jpeg"/><Relationship Id="rId9" Type="http://schemas.openxmlformats.org/officeDocument/2006/relationships/image" Target="../media/image13.jpeg"/><Relationship Id="rId14" Type="http://schemas.openxmlformats.org/officeDocument/2006/relationships/image" Target="../media/image18.jpe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1.xml"/><Relationship Id="rId4" Type="http://schemas.openxmlformats.org/officeDocument/2006/relationships/image" Target="../media/image2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emf"/><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jpeg"/><Relationship Id="rId18" Type="http://schemas.openxmlformats.org/officeDocument/2006/relationships/image" Target="../media/image22.jpeg"/><Relationship Id="rId3" Type="http://schemas.openxmlformats.org/officeDocument/2006/relationships/image" Target="../media/image3.png"/><Relationship Id="rId7" Type="http://schemas.openxmlformats.org/officeDocument/2006/relationships/image" Target="../media/image11.jpeg"/><Relationship Id="rId12" Type="http://schemas.openxmlformats.org/officeDocument/2006/relationships/image" Target="../media/image16.jpeg"/><Relationship Id="rId17" Type="http://schemas.openxmlformats.org/officeDocument/2006/relationships/image" Target="../media/image21.jpeg"/><Relationship Id="rId2" Type="http://schemas.openxmlformats.org/officeDocument/2006/relationships/image" Target="../media/image2.png"/><Relationship Id="rId16" Type="http://schemas.openxmlformats.org/officeDocument/2006/relationships/image" Target="../media/image20.jpeg"/><Relationship Id="rId20" Type="http://schemas.openxmlformats.org/officeDocument/2006/relationships/image" Target="../media/image24.jpeg"/><Relationship Id="rId1" Type="http://schemas.openxmlformats.org/officeDocument/2006/relationships/slideMaster" Target="../slideMasters/slideMaster2.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5" Type="http://schemas.openxmlformats.org/officeDocument/2006/relationships/image" Target="../media/image19.jpeg"/><Relationship Id="rId10" Type="http://schemas.openxmlformats.org/officeDocument/2006/relationships/image" Target="../media/image14.jpeg"/><Relationship Id="rId19" Type="http://schemas.openxmlformats.org/officeDocument/2006/relationships/image" Target="../media/image23.jpeg"/><Relationship Id="rId4" Type="http://schemas.openxmlformats.org/officeDocument/2006/relationships/image" Target="../media/image8.jpeg"/><Relationship Id="rId9" Type="http://schemas.openxmlformats.org/officeDocument/2006/relationships/image" Target="../media/image13.jpeg"/><Relationship Id="rId14" Type="http://schemas.openxmlformats.org/officeDocument/2006/relationships/image" Target="../media/image18.jpe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2.xml"/><Relationship Id="rId4" Type="http://schemas.openxmlformats.org/officeDocument/2006/relationships/image" Target="../media/image27.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AA9C6DB-A566-044B-996E-EC130FF2CEB5}"/>
              </a:ext>
            </a:extLst>
          </p:cNvPr>
          <p:cNvSpPr/>
          <p:nvPr/>
        </p:nvSpPr>
        <p:spPr>
          <a:xfrm>
            <a:off x="3710976" y="1871983"/>
            <a:ext cx="10268208" cy="519348"/>
          </a:xfrm>
          <a:prstGeom prst="ellipse">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464646"/>
              </a:solidFill>
              <a:effectLst/>
              <a:uFillTx/>
              <a:latin typeface="+mj-lt"/>
              <a:ea typeface="+mj-ea"/>
              <a:cs typeface="+mj-cs"/>
              <a:sym typeface="Calibri"/>
            </a:endParaRPr>
          </a:p>
        </p:txBody>
      </p:sp>
      <p:sp>
        <p:nvSpPr>
          <p:cNvPr id="14" name="Shape 20">
            <a:extLst>
              <a:ext uri="{FF2B5EF4-FFF2-40B4-BE49-F238E27FC236}">
                <a16:creationId xmlns:a16="http://schemas.microsoft.com/office/drawing/2014/main" id="{B42E2006-8473-4941-B46B-BA51C16141EF}"/>
              </a:ext>
            </a:extLst>
          </p:cNvPr>
          <p:cNvSpPr/>
          <p:nvPr/>
        </p:nvSpPr>
        <p:spPr>
          <a:xfrm flipV="1">
            <a:off x="527052" y="873125"/>
            <a:ext cx="11137899" cy="0"/>
          </a:xfrm>
          <a:prstGeom prst="line">
            <a:avLst/>
          </a:prstGeom>
          <a:ln w="12700">
            <a:solidFill>
              <a:srgbClr val="FFFFFF"/>
            </a:solidFill>
            <a:miter/>
          </a:ln>
        </p:spPr>
        <p:txBody>
          <a:bodyPr lIns="22860" rIns="22860"/>
          <a:lstStyle/>
          <a:p>
            <a:endParaRPr sz="450"/>
          </a:p>
        </p:txBody>
      </p:sp>
      <p:pic>
        <p:nvPicPr>
          <p:cNvPr id="16" name="Picture 15">
            <a:extLst>
              <a:ext uri="{FF2B5EF4-FFF2-40B4-BE49-F238E27FC236}">
                <a16:creationId xmlns:a16="http://schemas.microsoft.com/office/drawing/2014/main" id="{2BCF57D8-A05C-7649-9E51-B321EB46362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4" name="Text Placeholder 3">
            <a:extLst>
              <a:ext uri="{FF2B5EF4-FFF2-40B4-BE49-F238E27FC236}">
                <a16:creationId xmlns:a16="http://schemas.microsoft.com/office/drawing/2014/main" id="{CE1F52E7-1747-9E41-B97D-F50FADA4A458}"/>
              </a:ext>
            </a:extLst>
          </p:cNvPr>
          <p:cNvSpPr>
            <a:spLocks noGrp="1"/>
          </p:cNvSpPr>
          <p:nvPr>
            <p:ph type="body" sz="quarter" idx="10" hasCustomPrompt="1"/>
          </p:nvPr>
        </p:nvSpPr>
        <p:spPr>
          <a:xfrm>
            <a:off x="448253" y="3551972"/>
            <a:ext cx="3164607" cy="334690"/>
          </a:xfrm>
        </p:spPr>
        <p:txBody>
          <a:bodyPr/>
          <a:lstStyle>
            <a:lvl1pPr marL="0" indent="0">
              <a:buFontTx/>
              <a:buNone/>
              <a:defRPr sz="1800" b="1">
                <a:solidFill>
                  <a:schemeClr val="tx1"/>
                </a:solidFill>
              </a:defRPr>
            </a:lvl1pPr>
            <a:lvl2pPr>
              <a:defRPr sz="1800" b="1"/>
            </a:lvl2pPr>
            <a:lvl3pPr>
              <a:defRPr sz="1800" b="1"/>
            </a:lvl3pPr>
            <a:lvl4pPr>
              <a:defRPr sz="1800" b="1"/>
            </a:lvl4pPr>
            <a:lvl5pPr>
              <a:defRPr sz="1800" b="1"/>
            </a:lvl5pPr>
          </a:lstStyle>
          <a:p>
            <a:pPr lvl="0"/>
            <a:r>
              <a:rPr lang="en-US"/>
              <a:t>Lesson number</a:t>
            </a:r>
          </a:p>
        </p:txBody>
      </p:sp>
      <p:sp>
        <p:nvSpPr>
          <p:cNvPr id="20" name="Text Placeholder 19">
            <a:extLst>
              <a:ext uri="{FF2B5EF4-FFF2-40B4-BE49-F238E27FC236}">
                <a16:creationId xmlns:a16="http://schemas.microsoft.com/office/drawing/2014/main" id="{C1BC7AA7-98CB-AF44-94A3-89F960D16C0A}"/>
              </a:ext>
            </a:extLst>
          </p:cNvPr>
          <p:cNvSpPr>
            <a:spLocks noGrp="1"/>
          </p:cNvSpPr>
          <p:nvPr>
            <p:ph type="body" sz="quarter" idx="11" hasCustomPrompt="1"/>
          </p:nvPr>
        </p:nvSpPr>
        <p:spPr>
          <a:xfrm>
            <a:off x="425226" y="3748389"/>
            <a:ext cx="4491567" cy="2112962"/>
          </a:xfrm>
        </p:spPr>
        <p:txBody>
          <a:bodyPr/>
          <a:lstStyle>
            <a:lvl1pPr marL="0" indent="0">
              <a:lnSpc>
                <a:spcPts val="3740"/>
              </a:lnSpc>
              <a:spcBef>
                <a:spcPts val="0"/>
              </a:spcBef>
              <a:buFontTx/>
              <a:buNone/>
              <a:defRPr sz="3400" b="1" i="0">
                <a:solidFill>
                  <a:schemeClr val="tx1"/>
                </a:solidFill>
                <a:latin typeface="Century Gothic" panose="020B0502020202020204" pitchFamily="34" charset="0"/>
              </a:defRPr>
            </a:lvl1pPr>
            <a:lvl2pPr marL="457200" indent="0">
              <a:buFontTx/>
              <a:buNone/>
              <a:defRPr sz="3400" b="1" i="0">
                <a:solidFill>
                  <a:schemeClr val="bg1"/>
                </a:solidFill>
                <a:latin typeface="Century Gothic" panose="020B0502020202020204" pitchFamily="34" charset="0"/>
              </a:defRPr>
            </a:lvl2pPr>
            <a:lvl3pPr marL="914400" indent="0">
              <a:buFontTx/>
              <a:buNone/>
              <a:defRPr sz="3400" b="1" i="0">
                <a:solidFill>
                  <a:schemeClr val="bg1"/>
                </a:solidFill>
                <a:latin typeface="Century Gothic" panose="020B0502020202020204" pitchFamily="34" charset="0"/>
              </a:defRPr>
            </a:lvl3pPr>
            <a:lvl4pPr marL="1371600" indent="0">
              <a:buFontTx/>
              <a:buNone/>
              <a:defRPr sz="3400" b="1" i="0">
                <a:solidFill>
                  <a:schemeClr val="bg1"/>
                </a:solidFill>
                <a:latin typeface="Century Gothic" panose="020B0502020202020204" pitchFamily="34" charset="0"/>
              </a:defRPr>
            </a:lvl4pPr>
            <a:lvl5pPr marL="1828800" indent="0">
              <a:buFontTx/>
              <a:buNone/>
              <a:defRPr sz="3400" b="1" i="0">
                <a:solidFill>
                  <a:schemeClr val="bg1"/>
                </a:solidFill>
                <a:latin typeface="Century Gothic" panose="020B0502020202020204" pitchFamily="34" charset="0"/>
              </a:defRPr>
            </a:lvl5pPr>
          </a:lstStyle>
          <a:p>
            <a:pPr lvl="0"/>
            <a:r>
              <a:rPr lang="en-US"/>
              <a:t>Lesson Title</a:t>
            </a:r>
          </a:p>
        </p:txBody>
      </p:sp>
      <p:sp>
        <p:nvSpPr>
          <p:cNvPr id="24" name="Text Placeholder 23">
            <a:extLst>
              <a:ext uri="{FF2B5EF4-FFF2-40B4-BE49-F238E27FC236}">
                <a16:creationId xmlns:a16="http://schemas.microsoft.com/office/drawing/2014/main" id="{7D20BC59-E3FA-B641-90D4-F1FD83F93565}"/>
              </a:ext>
            </a:extLst>
          </p:cNvPr>
          <p:cNvSpPr>
            <a:spLocks noGrp="1"/>
          </p:cNvSpPr>
          <p:nvPr>
            <p:ph type="body" sz="quarter" idx="12" hasCustomPrompt="1"/>
          </p:nvPr>
        </p:nvSpPr>
        <p:spPr>
          <a:xfrm>
            <a:off x="533919" y="298557"/>
            <a:ext cx="1970147" cy="292537"/>
          </a:xfrm>
          <a:solidFill>
            <a:schemeClr val="accent1"/>
          </a:solidFill>
        </p:spPr>
        <p:txBody>
          <a:bodyPr lIns="90000" anchor="ctr"/>
          <a:lstStyle>
            <a:lvl1pPr marL="0" indent="0">
              <a:buNone/>
              <a:defRPr sz="1650" b="1" i="0">
                <a:solidFill>
                  <a:schemeClr val="tx1"/>
                </a:solidFill>
                <a:latin typeface="Century Gothic" panose="020B0502020202020204" pitchFamily="34" charset="0"/>
              </a:defRPr>
            </a:lvl1pPr>
          </a:lstStyle>
          <a:p>
            <a:pPr lvl="0"/>
            <a:r>
              <a:rPr lang="en-US"/>
              <a:t>Title</a:t>
            </a:r>
          </a:p>
        </p:txBody>
      </p:sp>
      <p:sp>
        <p:nvSpPr>
          <p:cNvPr id="54" name="Text Placeholder 53">
            <a:extLst>
              <a:ext uri="{FF2B5EF4-FFF2-40B4-BE49-F238E27FC236}">
                <a16:creationId xmlns:a16="http://schemas.microsoft.com/office/drawing/2014/main" id="{B52CF542-81A7-8849-B747-E439ED428F15}"/>
              </a:ext>
            </a:extLst>
          </p:cNvPr>
          <p:cNvSpPr>
            <a:spLocks noGrp="1"/>
          </p:cNvSpPr>
          <p:nvPr>
            <p:ph type="body" sz="quarter" idx="13" hasCustomPrompt="1"/>
          </p:nvPr>
        </p:nvSpPr>
        <p:spPr>
          <a:xfrm>
            <a:off x="534489" y="651020"/>
            <a:ext cx="1351960" cy="156984"/>
          </a:xfrm>
          <a:solidFill>
            <a:schemeClr val="accent1"/>
          </a:solidFill>
        </p:spPr>
        <p:txBody>
          <a:bodyPr lIns="90000" anchor="ctr"/>
          <a:lstStyle>
            <a:lvl1pPr marL="0" indent="0">
              <a:buNone/>
              <a:defRPr sz="850" b="1" i="0">
                <a:solidFill>
                  <a:schemeClr val="tx1"/>
                </a:solidFill>
                <a:latin typeface="Century Gothic" panose="020B0502020202020204" pitchFamily="34" charset="0"/>
              </a:defRPr>
            </a:lvl1pPr>
            <a:lvl2pPr>
              <a:defRPr sz="850">
                <a:solidFill>
                  <a:schemeClr val="bg1"/>
                </a:solidFill>
              </a:defRPr>
            </a:lvl2pPr>
            <a:lvl3pPr>
              <a:defRPr sz="850">
                <a:solidFill>
                  <a:schemeClr val="bg1"/>
                </a:solidFill>
              </a:defRPr>
            </a:lvl3pPr>
            <a:lvl4pPr>
              <a:defRPr sz="850">
                <a:solidFill>
                  <a:schemeClr val="bg1"/>
                </a:solidFill>
              </a:defRPr>
            </a:lvl4pPr>
            <a:lvl5pPr>
              <a:defRPr sz="850">
                <a:solidFill>
                  <a:schemeClr val="bg1"/>
                </a:solidFill>
              </a:defRPr>
            </a:lvl5pPr>
          </a:lstStyle>
          <a:p>
            <a:pPr lvl="0"/>
            <a:r>
              <a:rPr lang="en-US"/>
              <a:t>Subject | Ages</a:t>
            </a:r>
          </a:p>
        </p:txBody>
      </p:sp>
      <p:sp>
        <p:nvSpPr>
          <p:cNvPr id="11" name="Vertical Text Placeholder 10">
            <a:extLst>
              <a:ext uri="{FF2B5EF4-FFF2-40B4-BE49-F238E27FC236}">
                <a16:creationId xmlns:a16="http://schemas.microsoft.com/office/drawing/2014/main" id="{BE8FA57C-B239-A84D-989D-EFBC6BD96206}"/>
              </a:ext>
            </a:extLst>
          </p:cNvPr>
          <p:cNvSpPr>
            <a:spLocks noGrp="1"/>
          </p:cNvSpPr>
          <p:nvPr>
            <p:ph type="body" orient="vert" sz="quarter" idx="15" hasCustomPrompt="1"/>
          </p:nvPr>
        </p:nvSpPr>
        <p:spPr>
          <a:xfrm>
            <a:off x="10076033" y="6237288"/>
            <a:ext cx="332703" cy="431800"/>
          </a:xfrm>
          <a:noFill/>
        </p:spPr>
        <p:txBody>
          <a:bodyPr vert="eaVert" anchor="ctr"/>
          <a:lstStyle>
            <a:lvl1pPr marL="0" indent="0" algn="ctr">
              <a:buNone/>
              <a:defRPr sz="800">
                <a:solidFill>
                  <a:schemeClr val="tx1"/>
                </a:solidFill>
              </a:defRPr>
            </a:lvl1pPr>
          </a:lstStyle>
          <a:p>
            <a:pPr lvl="0"/>
            <a:r>
              <a:rPr lang="en-US" sz="800"/>
              <a:t>Space</a:t>
            </a:r>
            <a:endParaRPr lang="en-US"/>
          </a:p>
        </p:txBody>
      </p:sp>
      <p:sp>
        <p:nvSpPr>
          <p:cNvPr id="49" name="Vertical Text Placeholder 10">
            <a:extLst>
              <a:ext uri="{FF2B5EF4-FFF2-40B4-BE49-F238E27FC236}">
                <a16:creationId xmlns:a16="http://schemas.microsoft.com/office/drawing/2014/main" id="{7990D58F-F47A-4849-8B6D-C576002841FB}"/>
              </a:ext>
            </a:extLst>
          </p:cNvPr>
          <p:cNvSpPr>
            <a:spLocks noGrp="1"/>
          </p:cNvSpPr>
          <p:nvPr>
            <p:ph type="body" orient="vert" sz="quarter" idx="16" hasCustomPrompt="1"/>
          </p:nvPr>
        </p:nvSpPr>
        <p:spPr>
          <a:xfrm>
            <a:off x="8282498" y="6237288"/>
            <a:ext cx="332703" cy="431800"/>
          </a:xfrm>
          <a:noFill/>
        </p:spPr>
        <p:txBody>
          <a:bodyPr vert="eaVert" anchor="ctr"/>
          <a:lstStyle>
            <a:lvl1pPr marL="0" indent="0" algn="ctr">
              <a:buNone/>
              <a:defRPr sz="800">
                <a:solidFill>
                  <a:schemeClr val="tx1"/>
                </a:solidFill>
              </a:defRPr>
            </a:lvl1pPr>
          </a:lstStyle>
          <a:p>
            <a:pPr lvl="0"/>
            <a:r>
              <a:rPr lang="en-US" sz="800"/>
              <a:t>Space</a:t>
            </a:r>
            <a:endParaRPr lang="en-US"/>
          </a:p>
        </p:txBody>
      </p:sp>
    </p:spTree>
    <p:extLst>
      <p:ext uri="{BB962C8B-B14F-4D97-AF65-F5344CB8AC3E}">
        <p14:creationId xmlns:p14="http://schemas.microsoft.com/office/powerpoint/2010/main" val="3069123057"/>
      </p:ext>
    </p:extLst>
  </p:cSld>
  <p:clrMapOvr>
    <a:masterClrMapping/>
  </p:clrMapOvr>
  <p:transition spd="med"/>
  <p:extLst>
    <p:ext uri="{DCECCB84-F9BA-43D5-87BE-67443E8EF086}">
      <p15:sldGuideLst xmlns:p15="http://schemas.microsoft.com/office/powerpoint/2012/main">
        <p15:guide id="1" orient="horz" pos="4201" userDrawn="1">
          <p15:clr>
            <a:srgbClr val="FBAE40"/>
          </p15:clr>
        </p15:guide>
        <p15:guide id="2" orient="horz" pos="3929" userDrawn="1">
          <p15:clr>
            <a:srgbClr val="FBAE40"/>
          </p15:clr>
        </p15:guide>
        <p15:guide id="3" orient="horz" pos="550" userDrawn="1">
          <p15:clr>
            <a:srgbClr val="FBAE40"/>
          </p15:clr>
        </p15:guide>
        <p15:guide id="4" pos="332" userDrawn="1">
          <p15:clr>
            <a:srgbClr val="FBAE40"/>
          </p15:clr>
        </p15:guide>
        <p15:guide id="5" pos="734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Standard page 3">
    <p:spTree>
      <p:nvGrpSpPr>
        <p:cNvPr id="1" name=""/>
        <p:cNvGrpSpPr/>
        <p:nvPr/>
      </p:nvGrpSpPr>
      <p:grpSpPr>
        <a:xfrm>
          <a:off x="0" y="0"/>
          <a:ext cx="0" cy="0"/>
          <a:chOff x="0" y="0"/>
          <a:chExt cx="0" cy="0"/>
        </a:xfrm>
      </p:grpSpPr>
      <p:sp>
        <p:nvSpPr>
          <p:cNvPr id="28" name="Shape 28"/>
          <p:cNvSpPr/>
          <p:nvPr/>
        </p:nvSpPr>
        <p:spPr>
          <a:xfrm flipV="1">
            <a:off x="527052" y="873125"/>
            <a:ext cx="11146728"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11424633" y="6477334"/>
            <a:ext cx="186909" cy="184666"/>
          </a:xfrm>
          <a:prstGeom prst="rect">
            <a:avLst/>
          </a:prstGeom>
        </p:spPr>
        <p:txBody>
          <a:bodyPr/>
          <a:lstStyle/>
          <a:p>
            <a:fld id="{E07CCE0E-559E-44AB-A1B3-25B5FB3D8463}" type="slidenum">
              <a:rPr lang="en-GB" smtClean="0"/>
              <a:t>‹#›</a:t>
            </a:fld>
            <a:endParaRPr lang="en-GB"/>
          </a:p>
        </p:txBody>
      </p:sp>
      <p:pic>
        <p:nvPicPr>
          <p:cNvPr id="3" name="Picture 2">
            <a:extLst>
              <a:ext uri="{FF2B5EF4-FFF2-40B4-BE49-F238E27FC236}">
                <a16:creationId xmlns:a16="http://schemas.microsoft.com/office/drawing/2014/main" id="{B074F560-9965-FD44-8392-56ACD2F813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6675" y="360916"/>
            <a:ext cx="1477812"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6096000" y="438820"/>
            <a:ext cx="4944533" cy="241880"/>
          </a:xfrm>
        </p:spPr>
        <p:txBody>
          <a:bodyPr/>
          <a:lstStyle>
            <a:lvl1pPr algn="r">
              <a:defRPr sz="1000" b="1" i="0">
                <a:solidFill>
                  <a:srgbClr val="FFFFFF"/>
                </a:solidFill>
                <a:latin typeface="Century Gothic" panose="020B0502020202020204" pitchFamily="34" charset="0"/>
              </a:defRPr>
            </a:lvl1pPr>
          </a:lstStyle>
          <a:p>
            <a:r>
              <a:rPr lang="en-US"/>
              <a:t>Click to edit Master title style</a:t>
            </a:r>
          </a:p>
        </p:txBody>
      </p:sp>
    </p:spTree>
    <p:extLst>
      <p:ext uri="{BB962C8B-B14F-4D97-AF65-F5344CB8AC3E}">
        <p14:creationId xmlns:p14="http://schemas.microsoft.com/office/powerpoint/2010/main" val="3521569393"/>
      </p:ext>
    </p:extLst>
  </p:cSld>
  <p:clrMapOvr>
    <a:masterClrMapping/>
  </p:clrMapOvr>
  <p:transition spd="med"/>
  <p:extLst>
    <p:ext uri="{DCECCB84-F9BA-43D5-87BE-67443E8EF086}">
      <p15:sldGuideLst xmlns:p15="http://schemas.microsoft.com/office/powerpoint/2012/main">
        <p15:guide id="3" pos="332" userDrawn="1">
          <p15:clr>
            <a:srgbClr val="FFFFFF"/>
          </p15:clr>
        </p15:guide>
        <p15:guide id="4" pos="7348" userDrawn="1">
          <p15:clr>
            <a:srgbClr val="FFFFFF"/>
          </p15:clr>
        </p15:guide>
        <p15:guide id="7" orient="horz" pos="4201" userDrawn="1">
          <p15:clr>
            <a:srgbClr val="FFFFFF"/>
          </p15:clr>
        </p15:guide>
        <p15:guide id="9" orient="horz" pos="686" userDrawn="1">
          <p15:clr>
            <a:srgbClr val="FFFFFF"/>
          </p15:clr>
        </p15:guide>
        <p15:guide id="10" pos="3840" userDrawn="1">
          <p15:clr>
            <a:srgbClr val="FFFFFF"/>
          </p15:clr>
        </p15:guide>
        <p15:guide id="11" pos="2087" userDrawn="1">
          <p15:clr>
            <a:srgbClr val="FFFFFF"/>
          </p15:clr>
        </p15:guide>
        <p15:guide id="12" pos="5593" userDrawn="1">
          <p15:clr>
            <a:srgbClr val="FFFFFF"/>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Standard page 4">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48000" y="-1522677"/>
            <a:ext cx="8650685"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4250199"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13" name="Text Placeholder 6">
            <a:extLst>
              <a:ext uri="{FF2B5EF4-FFF2-40B4-BE49-F238E27FC236}">
                <a16:creationId xmlns:a16="http://schemas.microsoft.com/office/drawing/2014/main" id="{5BBE8992-D4AB-BA49-99A8-E2BF8AA8163E}"/>
              </a:ext>
            </a:extLst>
          </p:cNvPr>
          <p:cNvSpPr>
            <a:spLocks noGrp="1"/>
          </p:cNvSpPr>
          <p:nvPr>
            <p:ph type="body" sz="quarter" idx="11" hasCustomPrompt="1"/>
          </p:nvPr>
        </p:nvSpPr>
        <p:spPr>
          <a:xfrm>
            <a:off x="484718" y="2397184"/>
            <a:ext cx="3390951" cy="2418501"/>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1870687596"/>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Points page 1">
    <p:spTree>
      <p:nvGrpSpPr>
        <p:cNvPr id="1" name=""/>
        <p:cNvGrpSpPr/>
        <p:nvPr/>
      </p:nvGrpSpPr>
      <p:grpSpPr>
        <a:xfrm>
          <a:off x="0" y="0"/>
          <a:ext cx="0" cy="0"/>
          <a:chOff x="0" y="0"/>
          <a:chExt cx="0" cy="0"/>
        </a:xfrm>
      </p:grpSpPr>
      <p:sp>
        <p:nvSpPr>
          <p:cNvPr id="26" name="Shape 137">
            <a:extLst>
              <a:ext uri="{FF2B5EF4-FFF2-40B4-BE49-F238E27FC236}">
                <a16:creationId xmlns:a16="http://schemas.microsoft.com/office/drawing/2014/main" id="{347F327C-78A1-A84F-B49C-0F0F1270C7C1}"/>
              </a:ext>
            </a:extLst>
          </p:cNvPr>
          <p:cNvSpPr>
            <a:spLocks noChangeAspect="1"/>
          </p:cNvSpPr>
          <p:nvPr/>
        </p:nvSpPr>
        <p:spPr>
          <a:xfrm>
            <a:off x="-2448000" y="-1522677"/>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7" y="992611"/>
            <a:ext cx="7051337"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22" name="Shape 20">
            <a:extLst>
              <a:ext uri="{FF2B5EF4-FFF2-40B4-BE49-F238E27FC236}">
                <a16:creationId xmlns:a16="http://schemas.microsoft.com/office/drawing/2014/main" id="{3B8AACE1-775F-F043-BA57-E12A7120F57C}"/>
              </a:ext>
            </a:extLst>
          </p:cNvPr>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p:nvSpPr>
        <p:spPr>
          <a:xfrm>
            <a:off x="705323" y="2284004"/>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p:nvSpPr>
        <p:spPr>
          <a:xfrm>
            <a:off x="3474237" y="2291561"/>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p:nvSpPr>
        <p:spPr>
          <a:xfrm>
            <a:off x="6263304" y="2299118"/>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7" name="Oval 26">
            <a:extLst>
              <a:ext uri="{FF2B5EF4-FFF2-40B4-BE49-F238E27FC236}">
                <a16:creationId xmlns:a16="http://schemas.microsoft.com/office/drawing/2014/main" id="{D01227A4-CD46-B44C-A20F-14FA82BF7757}"/>
              </a:ext>
            </a:extLst>
          </p:cNvPr>
          <p:cNvSpPr/>
          <p:nvPr/>
        </p:nvSpPr>
        <p:spPr>
          <a:xfrm>
            <a:off x="9047613" y="2306675"/>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F4AC4524-43C7-1846-BC6C-9DE97A9F25E2}"/>
              </a:ext>
            </a:extLst>
          </p:cNvPr>
          <p:cNvSpPr/>
          <p:nvPr/>
        </p:nvSpPr>
        <p:spPr>
          <a:xfrm>
            <a:off x="705323" y="4264973"/>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33" name="Oval 32">
            <a:extLst>
              <a:ext uri="{FF2B5EF4-FFF2-40B4-BE49-F238E27FC236}">
                <a16:creationId xmlns:a16="http://schemas.microsoft.com/office/drawing/2014/main" id="{F14AE743-01E9-C64D-9ED8-A4704C173F87}"/>
              </a:ext>
            </a:extLst>
          </p:cNvPr>
          <p:cNvSpPr/>
          <p:nvPr/>
        </p:nvSpPr>
        <p:spPr>
          <a:xfrm>
            <a:off x="3474237" y="4272530"/>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36" name="Oval 35">
            <a:extLst>
              <a:ext uri="{FF2B5EF4-FFF2-40B4-BE49-F238E27FC236}">
                <a16:creationId xmlns:a16="http://schemas.microsoft.com/office/drawing/2014/main" id="{18402105-8288-0B4D-8FB9-BB2B7425DFA8}"/>
              </a:ext>
            </a:extLst>
          </p:cNvPr>
          <p:cNvSpPr/>
          <p:nvPr/>
        </p:nvSpPr>
        <p:spPr>
          <a:xfrm>
            <a:off x="6263304" y="4280087"/>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39" name="Oval 38">
            <a:extLst>
              <a:ext uri="{FF2B5EF4-FFF2-40B4-BE49-F238E27FC236}">
                <a16:creationId xmlns:a16="http://schemas.microsoft.com/office/drawing/2014/main" id="{EE13A953-E341-B64A-8EAC-98AF9EE7C33E}"/>
              </a:ext>
            </a:extLst>
          </p:cNvPr>
          <p:cNvSpPr/>
          <p:nvPr/>
        </p:nvSpPr>
        <p:spPr>
          <a:xfrm>
            <a:off x="9047613" y="4287644"/>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704851" y="2821395"/>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3473101" y="2821894"/>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6262736" y="2821395"/>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4" name="Text Placeholder 9">
            <a:extLst>
              <a:ext uri="{FF2B5EF4-FFF2-40B4-BE49-F238E27FC236}">
                <a16:creationId xmlns:a16="http://schemas.microsoft.com/office/drawing/2014/main" id="{75AE5270-06D1-174F-B337-C9B5235B8D36}"/>
              </a:ext>
            </a:extLst>
          </p:cNvPr>
          <p:cNvSpPr>
            <a:spLocks noGrp="1"/>
          </p:cNvSpPr>
          <p:nvPr>
            <p:ph type="body" sz="quarter" idx="14" hasCustomPrompt="1"/>
          </p:nvPr>
        </p:nvSpPr>
        <p:spPr>
          <a:xfrm>
            <a:off x="9047613" y="2821395"/>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5" name="Text Placeholder 9">
            <a:extLst>
              <a:ext uri="{FF2B5EF4-FFF2-40B4-BE49-F238E27FC236}">
                <a16:creationId xmlns:a16="http://schemas.microsoft.com/office/drawing/2014/main" id="{2A8AB2DE-F178-5346-B4A2-2C8990CFB4D7}"/>
              </a:ext>
            </a:extLst>
          </p:cNvPr>
          <p:cNvSpPr>
            <a:spLocks noGrp="1"/>
          </p:cNvSpPr>
          <p:nvPr>
            <p:ph type="body" sz="quarter" idx="15" hasCustomPrompt="1"/>
          </p:nvPr>
        </p:nvSpPr>
        <p:spPr>
          <a:xfrm>
            <a:off x="703715" y="4870219"/>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6" name="Text Placeholder 9">
            <a:extLst>
              <a:ext uri="{FF2B5EF4-FFF2-40B4-BE49-F238E27FC236}">
                <a16:creationId xmlns:a16="http://schemas.microsoft.com/office/drawing/2014/main" id="{C466ACBD-ECC2-8846-91AA-D3936CA1CFDE}"/>
              </a:ext>
            </a:extLst>
          </p:cNvPr>
          <p:cNvSpPr>
            <a:spLocks noGrp="1"/>
          </p:cNvSpPr>
          <p:nvPr>
            <p:ph type="body" sz="quarter" idx="16" hasCustomPrompt="1"/>
          </p:nvPr>
        </p:nvSpPr>
        <p:spPr>
          <a:xfrm>
            <a:off x="3471965" y="4870718"/>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7" name="Text Placeholder 9">
            <a:extLst>
              <a:ext uri="{FF2B5EF4-FFF2-40B4-BE49-F238E27FC236}">
                <a16:creationId xmlns:a16="http://schemas.microsoft.com/office/drawing/2014/main" id="{8DCDA5A1-6B45-B443-A0EB-743BB03B3D2D}"/>
              </a:ext>
            </a:extLst>
          </p:cNvPr>
          <p:cNvSpPr>
            <a:spLocks noGrp="1"/>
          </p:cNvSpPr>
          <p:nvPr>
            <p:ph type="body" sz="quarter" idx="17" hasCustomPrompt="1"/>
          </p:nvPr>
        </p:nvSpPr>
        <p:spPr>
          <a:xfrm>
            <a:off x="6261600" y="4870219"/>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8" name="Text Placeholder 9">
            <a:extLst>
              <a:ext uri="{FF2B5EF4-FFF2-40B4-BE49-F238E27FC236}">
                <a16:creationId xmlns:a16="http://schemas.microsoft.com/office/drawing/2014/main" id="{D1F3E494-C5D7-F64D-9D8A-DB36A8AB1B24}"/>
              </a:ext>
            </a:extLst>
          </p:cNvPr>
          <p:cNvSpPr>
            <a:spLocks noGrp="1"/>
          </p:cNvSpPr>
          <p:nvPr>
            <p:ph type="body" sz="quarter" idx="18" hasCustomPrompt="1"/>
          </p:nvPr>
        </p:nvSpPr>
        <p:spPr>
          <a:xfrm>
            <a:off x="9046477" y="4870219"/>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Tree>
    <p:extLst>
      <p:ext uri="{BB962C8B-B14F-4D97-AF65-F5344CB8AC3E}">
        <p14:creationId xmlns:p14="http://schemas.microsoft.com/office/powerpoint/2010/main" val="3531928221"/>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Points page 2">
    <p:spTree>
      <p:nvGrpSpPr>
        <p:cNvPr id="1" name=""/>
        <p:cNvGrpSpPr/>
        <p:nvPr/>
      </p:nvGrpSpPr>
      <p:grpSpPr>
        <a:xfrm>
          <a:off x="0" y="0"/>
          <a:ext cx="0" cy="0"/>
          <a:chOff x="0" y="0"/>
          <a:chExt cx="0" cy="0"/>
        </a:xfrm>
      </p:grpSpPr>
      <p:sp>
        <p:nvSpPr>
          <p:cNvPr id="15" name="Shape 137">
            <a:extLst>
              <a:ext uri="{FF2B5EF4-FFF2-40B4-BE49-F238E27FC236}">
                <a16:creationId xmlns:a16="http://schemas.microsoft.com/office/drawing/2014/main" id="{C4AC650B-611A-9640-B5D3-C9DB132AEB7E}"/>
              </a:ext>
            </a:extLst>
          </p:cNvPr>
          <p:cNvSpPr>
            <a:spLocks noChangeAspect="1"/>
          </p:cNvSpPr>
          <p:nvPr/>
        </p:nvSpPr>
        <p:spPr>
          <a:xfrm>
            <a:off x="-2448000" y="-1522677"/>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7" y="984519"/>
            <a:ext cx="7051337"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22" name="Shape 20">
            <a:extLst>
              <a:ext uri="{FF2B5EF4-FFF2-40B4-BE49-F238E27FC236}">
                <a16:creationId xmlns:a16="http://schemas.microsoft.com/office/drawing/2014/main" id="{3B8AACE1-775F-F043-BA57-E12A7120F57C}"/>
              </a:ext>
            </a:extLst>
          </p:cNvPr>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p:nvSpPr>
        <p:spPr>
          <a:xfrm>
            <a:off x="1149966" y="2482656"/>
            <a:ext cx="2890287"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p:nvSpPr>
        <p:spPr>
          <a:xfrm>
            <a:off x="4656403" y="2462968"/>
            <a:ext cx="2890287"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p:nvSpPr>
        <p:spPr>
          <a:xfrm>
            <a:off x="8160069" y="2462968"/>
            <a:ext cx="2890287"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1149966" y="3124819"/>
            <a:ext cx="2890287"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4655070" y="3124819"/>
            <a:ext cx="2881804"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8160069" y="3124819"/>
            <a:ext cx="2891620"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Tree>
    <p:extLst>
      <p:ext uri="{BB962C8B-B14F-4D97-AF65-F5344CB8AC3E}">
        <p14:creationId xmlns:p14="http://schemas.microsoft.com/office/powerpoint/2010/main" val="3293858008"/>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Points page 3">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1" y="415064"/>
            <a:ext cx="4944532"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992981"/>
          </a:xfrm>
        </p:spPr>
        <p:txBody>
          <a:bodyPr/>
          <a:lstStyle>
            <a:lvl1pPr marL="0" indent="0">
              <a:buFontTx/>
              <a:buNone/>
              <a:defRPr sz="3400" b="1" i="0">
                <a:solidFill>
                  <a:srgbClr val="25233F"/>
                </a:solidFill>
                <a:latin typeface="Century Gothic" panose="020B0502020202020204" pitchFamily="34" charset="0"/>
              </a:defRPr>
            </a:lvl1pPr>
          </a:lstStyle>
          <a:p>
            <a:pPr lvl="0"/>
            <a:r>
              <a:rPr lang="en-US"/>
              <a:t>Insert - title</a:t>
            </a:r>
          </a:p>
        </p:txBody>
      </p:sp>
      <p:sp>
        <p:nvSpPr>
          <p:cNvPr id="22" name="Shape 20">
            <a:extLst>
              <a:ext uri="{FF2B5EF4-FFF2-40B4-BE49-F238E27FC236}">
                <a16:creationId xmlns:a16="http://schemas.microsoft.com/office/drawing/2014/main" id="{3B8AACE1-775F-F043-BA57-E12A7120F57C}"/>
              </a:ext>
            </a:extLst>
          </p:cNvPr>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2" name="Oval 11">
            <a:extLst>
              <a:ext uri="{FF2B5EF4-FFF2-40B4-BE49-F238E27FC236}">
                <a16:creationId xmlns:a16="http://schemas.microsoft.com/office/drawing/2014/main" id="{6EB16C26-1B54-B94B-8521-1347379F2D49}"/>
              </a:ext>
            </a:extLst>
          </p:cNvPr>
          <p:cNvSpPr/>
          <p:nvPr/>
        </p:nvSpPr>
        <p:spPr>
          <a:xfrm>
            <a:off x="705323" y="2102636"/>
            <a:ext cx="2462664"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tx1"/>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8D30B9C6-576B-CC47-A54A-82F6EAFC9C45}"/>
              </a:ext>
            </a:extLst>
          </p:cNvPr>
          <p:cNvSpPr/>
          <p:nvPr/>
        </p:nvSpPr>
        <p:spPr>
          <a:xfrm>
            <a:off x="6263304" y="2117750"/>
            <a:ext cx="2462664"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tx1"/>
              </a:solidFill>
              <a:latin typeface="Helvetica Neue Medium"/>
              <a:ea typeface="Helvetica Neue Medium"/>
              <a:cs typeface="Helvetica Neue Medium"/>
              <a:sym typeface="Helvetica Neue Medium"/>
            </a:endParaRPr>
          </a:p>
        </p:txBody>
      </p:sp>
      <p:sp>
        <p:nvSpPr>
          <p:cNvPr id="14" name="Oval 13">
            <a:extLst>
              <a:ext uri="{FF2B5EF4-FFF2-40B4-BE49-F238E27FC236}">
                <a16:creationId xmlns:a16="http://schemas.microsoft.com/office/drawing/2014/main" id="{8C71D688-D381-8943-A6D8-B8066555AEAF}"/>
              </a:ext>
            </a:extLst>
          </p:cNvPr>
          <p:cNvSpPr/>
          <p:nvPr/>
        </p:nvSpPr>
        <p:spPr>
          <a:xfrm>
            <a:off x="705323" y="4423670"/>
            <a:ext cx="2462664"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tx1"/>
              </a:solidFill>
              <a:latin typeface="Helvetica Neue Medium"/>
              <a:ea typeface="Helvetica Neue Medium"/>
              <a:cs typeface="Helvetica Neue Medium"/>
              <a:sym typeface="Helvetica Neue Medium"/>
            </a:endParaRPr>
          </a:p>
        </p:txBody>
      </p:sp>
      <p:sp>
        <p:nvSpPr>
          <p:cNvPr id="15" name="Oval 14">
            <a:extLst>
              <a:ext uri="{FF2B5EF4-FFF2-40B4-BE49-F238E27FC236}">
                <a16:creationId xmlns:a16="http://schemas.microsoft.com/office/drawing/2014/main" id="{C50D203A-C753-AC4D-9FE1-780644D34781}"/>
              </a:ext>
            </a:extLst>
          </p:cNvPr>
          <p:cNvSpPr/>
          <p:nvPr/>
        </p:nvSpPr>
        <p:spPr>
          <a:xfrm>
            <a:off x="6263304" y="4438784"/>
            <a:ext cx="2462664"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tx1"/>
              </a:solidFill>
              <a:latin typeface="Helvetica Neue Medium"/>
              <a:ea typeface="Helvetica Neue Medium"/>
              <a:cs typeface="Helvetica Neue Medium"/>
              <a:sym typeface="Helvetica Neue Medium"/>
            </a:endParaRPr>
          </a:p>
        </p:txBody>
      </p:sp>
      <p:sp>
        <p:nvSpPr>
          <p:cNvPr id="4" name="Text Placeholder 3">
            <a:extLst>
              <a:ext uri="{FF2B5EF4-FFF2-40B4-BE49-F238E27FC236}">
                <a16:creationId xmlns:a16="http://schemas.microsoft.com/office/drawing/2014/main" id="{DA89750A-EDDF-C247-A94E-74796EA9619D}"/>
              </a:ext>
            </a:extLst>
          </p:cNvPr>
          <p:cNvSpPr>
            <a:spLocks noGrp="1"/>
          </p:cNvSpPr>
          <p:nvPr>
            <p:ph type="body" sz="quarter" idx="11" hasCustomPrompt="1"/>
          </p:nvPr>
        </p:nvSpPr>
        <p:spPr>
          <a:xfrm>
            <a:off x="3312584" y="2117501"/>
            <a:ext cx="2783416" cy="364548"/>
          </a:xfrm>
        </p:spPr>
        <p:txBody>
          <a:bodyPr anchor="ctr"/>
          <a:lstStyle>
            <a:lvl1pPr marL="0" indent="0">
              <a:buNone/>
              <a:defRPr sz="2000">
                <a:solidFill>
                  <a:srgbClr val="6BD1D5"/>
                </a:solidFill>
              </a:defRPr>
            </a:lvl1pPr>
          </a:lstStyle>
          <a:p>
            <a:pPr lvl="0"/>
            <a:r>
              <a:rPr lang="en-US"/>
              <a:t>Insert - title</a:t>
            </a:r>
          </a:p>
        </p:txBody>
      </p:sp>
      <p:sp>
        <p:nvSpPr>
          <p:cNvPr id="16" name="Text Placeholder 15">
            <a:extLst>
              <a:ext uri="{FF2B5EF4-FFF2-40B4-BE49-F238E27FC236}">
                <a16:creationId xmlns:a16="http://schemas.microsoft.com/office/drawing/2014/main" id="{DDD96253-0C63-1B42-AF15-28AC6CDC6C23}"/>
              </a:ext>
            </a:extLst>
          </p:cNvPr>
          <p:cNvSpPr>
            <a:spLocks noGrp="1"/>
          </p:cNvSpPr>
          <p:nvPr>
            <p:ph type="body" sz="quarter" idx="12" hasCustomPrompt="1"/>
          </p:nvPr>
        </p:nvSpPr>
        <p:spPr>
          <a:xfrm>
            <a:off x="3312585" y="2482050"/>
            <a:ext cx="2783416" cy="1467585"/>
          </a:xfrm>
        </p:spPr>
        <p:txBody>
          <a:bodyPr/>
          <a:lstStyle>
            <a:lvl1pPr marL="0" indent="0">
              <a:lnSpc>
                <a:spcPct val="120000"/>
              </a:lnSpc>
              <a:buNone/>
              <a:defRPr sz="1800" b="0"/>
            </a:lvl1pPr>
          </a:lstStyle>
          <a:p>
            <a:pPr lvl="0"/>
            <a:r>
              <a:rPr lang="en-US"/>
              <a:t>Insert - body</a:t>
            </a:r>
          </a:p>
        </p:txBody>
      </p:sp>
      <p:sp>
        <p:nvSpPr>
          <p:cNvPr id="25" name="Text Placeholder 3">
            <a:extLst>
              <a:ext uri="{FF2B5EF4-FFF2-40B4-BE49-F238E27FC236}">
                <a16:creationId xmlns:a16="http://schemas.microsoft.com/office/drawing/2014/main" id="{14E2B5E3-B277-5449-A5D7-E125F75505B6}"/>
              </a:ext>
            </a:extLst>
          </p:cNvPr>
          <p:cNvSpPr>
            <a:spLocks noGrp="1"/>
          </p:cNvSpPr>
          <p:nvPr>
            <p:ph type="body" sz="quarter" idx="13" hasCustomPrompt="1"/>
          </p:nvPr>
        </p:nvSpPr>
        <p:spPr>
          <a:xfrm>
            <a:off x="8879417" y="2117501"/>
            <a:ext cx="2783416" cy="364548"/>
          </a:xfrm>
        </p:spPr>
        <p:txBody>
          <a:bodyPr anchor="ctr"/>
          <a:lstStyle>
            <a:lvl1pPr marL="0" indent="0">
              <a:buNone/>
              <a:defRPr sz="2000">
                <a:solidFill>
                  <a:srgbClr val="6BD1D5"/>
                </a:solidFill>
              </a:defRPr>
            </a:lvl1pPr>
          </a:lstStyle>
          <a:p>
            <a:pPr lvl="0"/>
            <a:r>
              <a:rPr lang="en-US"/>
              <a:t>Insert - title</a:t>
            </a:r>
          </a:p>
        </p:txBody>
      </p:sp>
      <p:sp>
        <p:nvSpPr>
          <p:cNvPr id="26" name="Text Placeholder 15">
            <a:extLst>
              <a:ext uri="{FF2B5EF4-FFF2-40B4-BE49-F238E27FC236}">
                <a16:creationId xmlns:a16="http://schemas.microsoft.com/office/drawing/2014/main" id="{5B79B34E-19E2-FA49-82D1-F36CCA07F174}"/>
              </a:ext>
            </a:extLst>
          </p:cNvPr>
          <p:cNvSpPr>
            <a:spLocks noGrp="1"/>
          </p:cNvSpPr>
          <p:nvPr>
            <p:ph type="body" sz="quarter" idx="14" hasCustomPrompt="1"/>
          </p:nvPr>
        </p:nvSpPr>
        <p:spPr>
          <a:xfrm>
            <a:off x="8879419" y="2482050"/>
            <a:ext cx="2783416" cy="1467585"/>
          </a:xfrm>
        </p:spPr>
        <p:txBody>
          <a:bodyPr/>
          <a:lstStyle>
            <a:lvl1pPr marL="0" indent="0">
              <a:lnSpc>
                <a:spcPct val="120000"/>
              </a:lnSpc>
              <a:buNone/>
              <a:defRPr sz="1800" b="0"/>
            </a:lvl1pPr>
          </a:lstStyle>
          <a:p>
            <a:pPr lvl="0"/>
            <a:r>
              <a:rPr lang="en-US"/>
              <a:t>Insert - body</a:t>
            </a:r>
          </a:p>
        </p:txBody>
      </p:sp>
      <p:sp>
        <p:nvSpPr>
          <p:cNvPr id="27" name="Text Placeholder 3">
            <a:extLst>
              <a:ext uri="{FF2B5EF4-FFF2-40B4-BE49-F238E27FC236}">
                <a16:creationId xmlns:a16="http://schemas.microsoft.com/office/drawing/2014/main" id="{875678E7-9868-AE41-8249-50500F74EABE}"/>
              </a:ext>
            </a:extLst>
          </p:cNvPr>
          <p:cNvSpPr>
            <a:spLocks noGrp="1"/>
          </p:cNvSpPr>
          <p:nvPr>
            <p:ph type="body" sz="quarter" idx="15" hasCustomPrompt="1"/>
          </p:nvPr>
        </p:nvSpPr>
        <p:spPr>
          <a:xfrm>
            <a:off x="3323935" y="4446092"/>
            <a:ext cx="2783416" cy="364548"/>
          </a:xfrm>
        </p:spPr>
        <p:txBody>
          <a:bodyPr anchor="ctr"/>
          <a:lstStyle>
            <a:lvl1pPr marL="0" indent="0">
              <a:buNone/>
              <a:defRPr sz="2000">
                <a:solidFill>
                  <a:srgbClr val="6BD1D5"/>
                </a:solidFill>
              </a:defRPr>
            </a:lvl1pPr>
          </a:lstStyle>
          <a:p>
            <a:pPr lvl="0"/>
            <a:r>
              <a:rPr lang="en-US"/>
              <a:t>Insert - title</a:t>
            </a:r>
          </a:p>
        </p:txBody>
      </p:sp>
      <p:sp>
        <p:nvSpPr>
          <p:cNvPr id="28" name="Text Placeholder 15">
            <a:extLst>
              <a:ext uri="{FF2B5EF4-FFF2-40B4-BE49-F238E27FC236}">
                <a16:creationId xmlns:a16="http://schemas.microsoft.com/office/drawing/2014/main" id="{3EBCC029-E0AB-3E49-BEC7-DF4F7F50C4B4}"/>
              </a:ext>
            </a:extLst>
          </p:cNvPr>
          <p:cNvSpPr>
            <a:spLocks noGrp="1"/>
          </p:cNvSpPr>
          <p:nvPr>
            <p:ph type="body" sz="quarter" idx="16" hasCustomPrompt="1"/>
          </p:nvPr>
        </p:nvSpPr>
        <p:spPr>
          <a:xfrm>
            <a:off x="3323936" y="4810641"/>
            <a:ext cx="2783416" cy="1467585"/>
          </a:xfrm>
        </p:spPr>
        <p:txBody>
          <a:bodyPr/>
          <a:lstStyle>
            <a:lvl1pPr marL="0" indent="0">
              <a:lnSpc>
                <a:spcPct val="120000"/>
              </a:lnSpc>
              <a:buNone/>
              <a:defRPr sz="1800" b="0"/>
            </a:lvl1pPr>
          </a:lstStyle>
          <a:p>
            <a:pPr lvl="0"/>
            <a:r>
              <a:rPr lang="en-US"/>
              <a:t>Insert - body</a:t>
            </a:r>
          </a:p>
        </p:txBody>
      </p:sp>
      <p:sp>
        <p:nvSpPr>
          <p:cNvPr id="29" name="Text Placeholder 3">
            <a:extLst>
              <a:ext uri="{FF2B5EF4-FFF2-40B4-BE49-F238E27FC236}">
                <a16:creationId xmlns:a16="http://schemas.microsoft.com/office/drawing/2014/main" id="{91ABD544-2403-2F4D-8563-28C376AD79F8}"/>
              </a:ext>
            </a:extLst>
          </p:cNvPr>
          <p:cNvSpPr>
            <a:spLocks noGrp="1"/>
          </p:cNvSpPr>
          <p:nvPr>
            <p:ph type="body" sz="quarter" idx="17" hasCustomPrompt="1"/>
          </p:nvPr>
        </p:nvSpPr>
        <p:spPr>
          <a:xfrm>
            <a:off x="8881535" y="4438784"/>
            <a:ext cx="2783416" cy="364548"/>
          </a:xfrm>
        </p:spPr>
        <p:txBody>
          <a:bodyPr anchor="ctr"/>
          <a:lstStyle>
            <a:lvl1pPr marL="0" indent="0">
              <a:buNone/>
              <a:defRPr sz="2000">
                <a:solidFill>
                  <a:srgbClr val="6BD1D5"/>
                </a:solidFill>
              </a:defRPr>
            </a:lvl1pPr>
          </a:lstStyle>
          <a:p>
            <a:pPr lvl="0"/>
            <a:r>
              <a:rPr lang="en-US"/>
              <a:t>Insert - title</a:t>
            </a:r>
          </a:p>
        </p:txBody>
      </p:sp>
      <p:sp>
        <p:nvSpPr>
          <p:cNvPr id="30" name="Text Placeholder 15">
            <a:extLst>
              <a:ext uri="{FF2B5EF4-FFF2-40B4-BE49-F238E27FC236}">
                <a16:creationId xmlns:a16="http://schemas.microsoft.com/office/drawing/2014/main" id="{84CA3FB0-445D-C746-AD53-0B7CFD7C2DE9}"/>
              </a:ext>
            </a:extLst>
          </p:cNvPr>
          <p:cNvSpPr>
            <a:spLocks noGrp="1"/>
          </p:cNvSpPr>
          <p:nvPr>
            <p:ph type="body" sz="quarter" idx="18" hasCustomPrompt="1"/>
          </p:nvPr>
        </p:nvSpPr>
        <p:spPr>
          <a:xfrm>
            <a:off x="8881536" y="4803333"/>
            <a:ext cx="2783416" cy="1467585"/>
          </a:xfrm>
        </p:spPr>
        <p:txBody>
          <a:bodyPr/>
          <a:lstStyle>
            <a:lvl1pPr marL="0" indent="0">
              <a:lnSpc>
                <a:spcPct val="120000"/>
              </a:lnSpc>
              <a:buNone/>
              <a:defRPr sz="1800" b="0"/>
            </a:lvl1pPr>
          </a:lstStyle>
          <a:p>
            <a:pPr lvl="0"/>
            <a:r>
              <a:rPr lang="en-US"/>
              <a:t>Insert - body</a:t>
            </a:r>
          </a:p>
        </p:txBody>
      </p:sp>
    </p:spTree>
    <p:extLst>
      <p:ext uri="{BB962C8B-B14F-4D97-AF65-F5344CB8AC3E}">
        <p14:creationId xmlns:p14="http://schemas.microsoft.com/office/powerpoint/2010/main" val="3825589431"/>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1" name="Oval 10">
            <a:extLst>
              <a:ext uri="{FF2B5EF4-FFF2-40B4-BE49-F238E27FC236}">
                <a16:creationId xmlns:a16="http://schemas.microsoft.com/office/drawing/2014/main" id="{25C63791-DD6A-6248-95BA-0F627C7959C0}"/>
              </a:ext>
            </a:extLst>
          </p:cNvPr>
          <p:cNvSpPr/>
          <p:nvPr/>
        </p:nvSpPr>
        <p:spPr>
          <a:xfrm>
            <a:off x="936728" y="2802173"/>
            <a:ext cx="2071947"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2" name="Oval 11">
            <a:extLst>
              <a:ext uri="{FF2B5EF4-FFF2-40B4-BE49-F238E27FC236}">
                <a16:creationId xmlns:a16="http://schemas.microsoft.com/office/drawing/2014/main" id="{E08F78AB-6A8F-2742-A3CC-34CABB5CC20F}"/>
              </a:ext>
            </a:extLst>
          </p:cNvPr>
          <p:cNvSpPr/>
          <p:nvPr/>
        </p:nvSpPr>
        <p:spPr>
          <a:xfrm>
            <a:off x="3671740" y="1831313"/>
            <a:ext cx="4882779"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F2CB7D00-42E3-BF41-B959-B1447C31D1D1}"/>
              </a:ext>
            </a:extLst>
          </p:cNvPr>
          <p:cNvSpPr/>
          <p:nvPr/>
        </p:nvSpPr>
        <p:spPr>
          <a:xfrm>
            <a:off x="9187227" y="2792985"/>
            <a:ext cx="2071947"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4" name="Text Placeholder 9">
            <a:extLst>
              <a:ext uri="{FF2B5EF4-FFF2-40B4-BE49-F238E27FC236}">
                <a16:creationId xmlns:a16="http://schemas.microsoft.com/office/drawing/2014/main" id="{D08C2C58-E630-F348-8353-B9EFC9A85E2D}"/>
              </a:ext>
            </a:extLst>
          </p:cNvPr>
          <p:cNvSpPr>
            <a:spLocks noGrp="1"/>
          </p:cNvSpPr>
          <p:nvPr>
            <p:ph type="body" sz="quarter" idx="11" hasCustomPrompt="1"/>
          </p:nvPr>
        </p:nvSpPr>
        <p:spPr>
          <a:xfrm>
            <a:off x="527559" y="3147960"/>
            <a:ext cx="2890287" cy="844010"/>
          </a:xfrm>
        </p:spPr>
        <p:txBody>
          <a:bodyPr anchor="ctr"/>
          <a:lstStyle>
            <a:lvl1pPr marL="0" indent="0" algn="ctr">
              <a:buNone/>
              <a:defRPr sz="1800" b="1" i="0">
                <a:solidFill>
                  <a:schemeClr val="bg1"/>
                </a:solidFill>
                <a:latin typeface="Century Gothic" panose="020B0502020202020204" pitchFamily="34" charset="0"/>
              </a:defRPr>
            </a:lvl1pPr>
          </a:lstStyle>
          <a:p>
            <a:pPr lvl="0"/>
            <a:r>
              <a:rPr lang="en-US" spc="300"/>
              <a:t>TRUE</a:t>
            </a:r>
          </a:p>
        </p:txBody>
      </p:sp>
      <p:sp>
        <p:nvSpPr>
          <p:cNvPr id="15" name="Text Placeholder 9">
            <a:extLst>
              <a:ext uri="{FF2B5EF4-FFF2-40B4-BE49-F238E27FC236}">
                <a16:creationId xmlns:a16="http://schemas.microsoft.com/office/drawing/2014/main" id="{DAEC5A1A-1635-0A42-AF2F-84C991D53EFD}"/>
              </a:ext>
            </a:extLst>
          </p:cNvPr>
          <p:cNvSpPr txBox="1">
            <a:spLocks/>
          </p:cNvSpPr>
          <p:nvPr/>
        </p:nvSpPr>
        <p:spPr>
          <a:xfrm>
            <a:off x="8777391" y="3147960"/>
            <a:ext cx="2891620" cy="844010"/>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n-US" sz="1800" spc="300"/>
              <a:t>FALSE</a:t>
            </a:r>
          </a:p>
        </p:txBody>
      </p:sp>
      <p:sp>
        <p:nvSpPr>
          <p:cNvPr id="19" name="Text Placeholder 16">
            <a:extLst>
              <a:ext uri="{FF2B5EF4-FFF2-40B4-BE49-F238E27FC236}">
                <a16:creationId xmlns:a16="http://schemas.microsoft.com/office/drawing/2014/main" id="{D9E005A7-A152-E94D-8146-9BC40E6B4DDF}"/>
              </a:ext>
            </a:extLst>
          </p:cNvPr>
          <p:cNvSpPr>
            <a:spLocks noGrp="1"/>
          </p:cNvSpPr>
          <p:nvPr>
            <p:ph type="body" sz="quarter" idx="12" hasCustomPrompt="1"/>
          </p:nvPr>
        </p:nvSpPr>
        <p:spPr>
          <a:xfrm>
            <a:off x="3931596" y="2834880"/>
            <a:ext cx="4363067" cy="1654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a:t>Insert - question</a:t>
            </a:r>
          </a:p>
        </p:txBody>
      </p:sp>
      <p:sp>
        <p:nvSpPr>
          <p:cNvPr id="24" name="TextBox 23">
            <a:extLst>
              <a:ext uri="{FF2B5EF4-FFF2-40B4-BE49-F238E27FC236}">
                <a16:creationId xmlns:a16="http://schemas.microsoft.com/office/drawing/2014/main" id="{A0ECB6A0-DA0E-F64A-848E-28B88D566D32}"/>
              </a:ext>
            </a:extLst>
          </p:cNvPr>
          <p:cNvSpPr txBox="1"/>
          <p:nvPr/>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chemeClr val="bg1"/>
                </a:solidFill>
                <a:effectLst/>
                <a:uFillTx/>
                <a:latin typeface="Century Gothic" panose="020B0502020202020204" pitchFamily="34" charset="0"/>
                <a:ea typeface="+mj-ea"/>
                <a:cs typeface="+mj-cs"/>
                <a:sym typeface="Calibri"/>
              </a:rPr>
              <a:t>True or false</a:t>
            </a:r>
          </a:p>
        </p:txBody>
      </p:sp>
    </p:spTree>
    <p:extLst>
      <p:ext uri="{BB962C8B-B14F-4D97-AF65-F5344CB8AC3E}">
        <p14:creationId xmlns:p14="http://schemas.microsoft.com/office/powerpoint/2010/main" val="1752004071"/>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2_Standard page 2">
    <p:spTree>
      <p:nvGrpSpPr>
        <p:cNvPr id="1" name=""/>
        <p:cNvGrpSpPr/>
        <p:nvPr/>
      </p:nvGrpSpPr>
      <p:grpSpPr>
        <a:xfrm>
          <a:off x="0" y="0"/>
          <a:ext cx="0" cy="0"/>
          <a:chOff x="0" y="0"/>
          <a:chExt cx="0" cy="0"/>
        </a:xfrm>
      </p:grpSpPr>
      <p:sp>
        <p:nvSpPr>
          <p:cNvPr id="20" name="Shape 20"/>
          <p:cNvSpPr/>
          <p:nvPr userDrawn="1"/>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Shape 20">
            <a:extLst>
              <a:ext uri="{FF2B5EF4-FFF2-40B4-BE49-F238E27FC236}">
                <a16:creationId xmlns:a16="http://schemas.microsoft.com/office/drawing/2014/main" id="{D5BC70FD-E99F-414E-8BC7-7072A9329F03}"/>
              </a:ext>
            </a:extLst>
          </p:cNvPr>
          <p:cNvSpPr/>
          <p:nvPr userDrawn="1"/>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18" name="Shape 21">
            <a:extLst>
              <a:ext uri="{FF2B5EF4-FFF2-40B4-BE49-F238E27FC236}">
                <a16:creationId xmlns:a16="http://schemas.microsoft.com/office/drawing/2014/main" id="{37ED0E3F-CDD0-43BF-ABD6-E7F54CD9AF5F}"/>
              </a:ext>
            </a:extLst>
          </p:cNvPr>
          <p:cNvSpPr txBox="1">
            <a:spLocks/>
          </p:cNvSpPr>
          <p:nvPr userDrawn="1"/>
        </p:nvSpPr>
        <p:spPr>
          <a:xfrm>
            <a:off x="11468592" y="6484422"/>
            <a:ext cx="186909" cy="184666"/>
          </a:xfrm>
          <a:prstGeom prst="rect">
            <a:avLst/>
          </a:prstGeom>
          <a:ln w="12700">
            <a:miter lim="400000"/>
          </a:ln>
        </p:spPr>
        <p:txBody>
          <a:bodyPr wrap="none" lIns="45719" rIns="45719"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r" defTabSz="228600" rtl="0" fontAlgn="auto" latinLnBrk="0" hangingPunct="0">
              <a:lnSpc>
                <a:spcPct val="100000"/>
              </a:lnSpc>
              <a:spcBef>
                <a:spcPts val="0"/>
              </a:spcBef>
              <a:spcAft>
                <a:spcPts val="0"/>
              </a:spcAft>
              <a:buClrTx/>
              <a:buSzTx/>
              <a:buFontTx/>
              <a:buNone/>
              <a:tabLst/>
              <a:defRPr kumimoji="0" sz="600" b="0" i="0" u="none" strike="noStrike" cap="none" spc="0" normalizeH="0" baseline="0">
                <a:ln>
                  <a:noFill/>
                </a:ln>
                <a:solidFill>
                  <a:srgbClr val="464646"/>
                </a:solidFill>
                <a:effectLst/>
                <a:uFillTx/>
                <a:latin typeface="+mj-lt"/>
                <a:ea typeface="+mj-ea"/>
                <a:cs typeface="+mj-cs"/>
                <a:sym typeface="Calibri"/>
              </a:defRPr>
            </a:lvl1pPr>
            <a:lvl2pPr marL="0" marR="0" indent="228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2pPr>
            <a:lvl3pPr marL="0" marR="0" indent="457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3pPr>
            <a:lvl4pPr marL="0" marR="0" indent="685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4pPr>
            <a:lvl5pPr marL="0" marR="0" indent="9144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5pPr>
            <a:lvl6pPr marL="0" marR="0" indent="11430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6pPr>
            <a:lvl7pPr marL="0" marR="0" indent="1371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7pPr>
            <a:lvl8pPr marL="0" marR="0" indent="1600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8pPr>
            <a:lvl9pPr marL="0" marR="0" indent="1828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9pPr>
          </a:lstStyle>
          <a:p>
            <a:fld id="{E07CCE0E-559E-44AB-A1B3-25B5FB3D8463}" type="slidenum">
              <a:rPr lang="en-GB" sz="600" smtClean="0"/>
              <a:pPr/>
              <a:t>‹#›</a:t>
            </a:fld>
            <a:endParaRPr lang="en-GB" sz="600"/>
          </a:p>
        </p:txBody>
      </p:sp>
      <p:sp>
        <p:nvSpPr>
          <p:cNvPr id="24" name="Oval 23">
            <a:extLst>
              <a:ext uri="{FF2B5EF4-FFF2-40B4-BE49-F238E27FC236}">
                <a16:creationId xmlns:a16="http://schemas.microsoft.com/office/drawing/2014/main" id="{36B0B004-9EF7-4666-A628-B76E68927B94}"/>
              </a:ext>
            </a:extLst>
          </p:cNvPr>
          <p:cNvSpPr/>
          <p:nvPr userDrawn="1"/>
        </p:nvSpPr>
        <p:spPr>
          <a:xfrm>
            <a:off x="3671740" y="1831313"/>
            <a:ext cx="4882779"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B222D9E9-D854-48F2-932B-3EB364E2B92E}"/>
              </a:ext>
            </a:extLst>
          </p:cNvPr>
          <p:cNvSpPr/>
          <p:nvPr userDrawn="1"/>
        </p:nvSpPr>
        <p:spPr>
          <a:xfrm>
            <a:off x="9187227" y="2792985"/>
            <a:ext cx="2071947"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8" name="Text Placeholder 9">
            <a:extLst>
              <a:ext uri="{FF2B5EF4-FFF2-40B4-BE49-F238E27FC236}">
                <a16:creationId xmlns:a16="http://schemas.microsoft.com/office/drawing/2014/main" id="{56AE142A-CB56-46DF-AD62-18CA85A36CCE}"/>
              </a:ext>
            </a:extLst>
          </p:cNvPr>
          <p:cNvSpPr txBox="1">
            <a:spLocks/>
          </p:cNvSpPr>
          <p:nvPr userDrawn="1"/>
        </p:nvSpPr>
        <p:spPr>
          <a:xfrm>
            <a:off x="8777391" y="3147960"/>
            <a:ext cx="2891620" cy="844010"/>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n-US" sz="1800" spc="300"/>
              <a:t>FALSE</a:t>
            </a:r>
          </a:p>
        </p:txBody>
      </p:sp>
      <p:sp>
        <p:nvSpPr>
          <p:cNvPr id="29" name="Text Placeholder 16">
            <a:extLst>
              <a:ext uri="{FF2B5EF4-FFF2-40B4-BE49-F238E27FC236}">
                <a16:creationId xmlns:a16="http://schemas.microsoft.com/office/drawing/2014/main" id="{4FE60D9B-8C11-4233-AE61-A69AF21D598A}"/>
              </a:ext>
            </a:extLst>
          </p:cNvPr>
          <p:cNvSpPr>
            <a:spLocks noGrp="1"/>
          </p:cNvSpPr>
          <p:nvPr>
            <p:ph type="body" sz="quarter" idx="12" hasCustomPrompt="1"/>
          </p:nvPr>
        </p:nvSpPr>
        <p:spPr>
          <a:xfrm>
            <a:off x="3931596" y="2834880"/>
            <a:ext cx="4363067" cy="1654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a:t>Insert - question</a:t>
            </a:r>
          </a:p>
        </p:txBody>
      </p:sp>
      <p:sp>
        <p:nvSpPr>
          <p:cNvPr id="30" name="TextBox 29">
            <a:extLst>
              <a:ext uri="{FF2B5EF4-FFF2-40B4-BE49-F238E27FC236}">
                <a16:creationId xmlns:a16="http://schemas.microsoft.com/office/drawing/2014/main" id="{63BA8E3F-26C6-430E-B082-2C72C333B9C6}"/>
              </a:ext>
            </a:extLst>
          </p:cNvPr>
          <p:cNvSpPr txBox="1"/>
          <p:nvPr userDrawn="1"/>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chemeClr val="bg1"/>
                </a:solidFill>
                <a:effectLst/>
                <a:uFillTx/>
                <a:latin typeface="Century Gothic" panose="020B0502020202020204" pitchFamily="34" charset="0"/>
                <a:ea typeface="+mj-ea"/>
                <a:cs typeface="+mj-cs"/>
                <a:sym typeface="Calibri"/>
              </a:rPr>
              <a:t>True or false</a:t>
            </a:r>
          </a:p>
        </p:txBody>
      </p:sp>
    </p:spTree>
    <p:extLst>
      <p:ext uri="{BB962C8B-B14F-4D97-AF65-F5344CB8AC3E}">
        <p14:creationId xmlns:p14="http://schemas.microsoft.com/office/powerpoint/2010/main" val="1435040865"/>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3_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Shape 20">
            <a:extLst>
              <a:ext uri="{FF2B5EF4-FFF2-40B4-BE49-F238E27FC236}">
                <a16:creationId xmlns:a16="http://schemas.microsoft.com/office/drawing/2014/main" id="{B483AB49-4C10-419C-A877-027BC6A0C71E}"/>
              </a:ext>
            </a:extLst>
          </p:cNvPr>
          <p:cNvSpPr/>
          <p:nvPr userDrawn="1"/>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18" name="Shape 21">
            <a:extLst>
              <a:ext uri="{FF2B5EF4-FFF2-40B4-BE49-F238E27FC236}">
                <a16:creationId xmlns:a16="http://schemas.microsoft.com/office/drawing/2014/main" id="{18B8DA78-FD61-42C0-AE9C-33A5B5854ADB}"/>
              </a:ext>
            </a:extLst>
          </p:cNvPr>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3" name="Oval 22">
            <a:extLst>
              <a:ext uri="{FF2B5EF4-FFF2-40B4-BE49-F238E27FC236}">
                <a16:creationId xmlns:a16="http://schemas.microsoft.com/office/drawing/2014/main" id="{5DB2FB70-F0A8-4866-B858-E08B33560418}"/>
              </a:ext>
            </a:extLst>
          </p:cNvPr>
          <p:cNvSpPr/>
          <p:nvPr userDrawn="1"/>
        </p:nvSpPr>
        <p:spPr>
          <a:xfrm>
            <a:off x="936728" y="2802173"/>
            <a:ext cx="2071947"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4" name="Oval 23">
            <a:extLst>
              <a:ext uri="{FF2B5EF4-FFF2-40B4-BE49-F238E27FC236}">
                <a16:creationId xmlns:a16="http://schemas.microsoft.com/office/drawing/2014/main" id="{D5FF18A7-1B1E-44DC-B037-73187037C16B}"/>
              </a:ext>
            </a:extLst>
          </p:cNvPr>
          <p:cNvSpPr/>
          <p:nvPr userDrawn="1"/>
        </p:nvSpPr>
        <p:spPr>
          <a:xfrm>
            <a:off x="3671740" y="1831313"/>
            <a:ext cx="4882779"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6" name="Text Placeholder 9">
            <a:extLst>
              <a:ext uri="{FF2B5EF4-FFF2-40B4-BE49-F238E27FC236}">
                <a16:creationId xmlns:a16="http://schemas.microsoft.com/office/drawing/2014/main" id="{78537427-E653-4AA0-AE3E-4C2CDE7A4AE6}"/>
              </a:ext>
            </a:extLst>
          </p:cNvPr>
          <p:cNvSpPr>
            <a:spLocks noGrp="1"/>
          </p:cNvSpPr>
          <p:nvPr>
            <p:ph type="body" sz="quarter" idx="11" hasCustomPrompt="1"/>
          </p:nvPr>
        </p:nvSpPr>
        <p:spPr>
          <a:xfrm>
            <a:off x="527559" y="3147960"/>
            <a:ext cx="2890287" cy="844010"/>
          </a:xfrm>
        </p:spPr>
        <p:txBody>
          <a:bodyPr anchor="ctr"/>
          <a:lstStyle>
            <a:lvl1pPr marL="0" indent="0" algn="ctr">
              <a:buNone/>
              <a:defRPr sz="1800" b="1" i="0">
                <a:solidFill>
                  <a:schemeClr val="bg1"/>
                </a:solidFill>
                <a:latin typeface="Century Gothic" panose="020B0502020202020204" pitchFamily="34" charset="0"/>
              </a:defRPr>
            </a:lvl1pPr>
          </a:lstStyle>
          <a:p>
            <a:pPr lvl="0"/>
            <a:r>
              <a:rPr lang="en-US" spc="300"/>
              <a:t>TRUE</a:t>
            </a:r>
          </a:p>
        </p:txBody>
      </p:sp>
      <p:sp>
        <p:nvSpPr>
          <p:cNvPr id="28" name="Text Placeholder 16">
            <a:extLst>
              <a:ext uri="{FF2B5EF4-FFF2-40B4-BE49-F238E27FC236}">
                <a16:creationId xmlns:a16="http://schemas.microsoft.com/office/drawing/2014/main" id="{B1AD6159-8B72-4348-832D-1C1613D6ACDE}"/>
              </a:ext>
            </a:extLst>
          </p:cNvPr>
          <p:cNvSpPr>
            <a:spLocks noGrp="1"/>
          </p:cNvSpPr>
          <p:nvPr>
            <p:ph type="body" sz="quarter" idx="12" hasCustomPrompt="1"/>
          </p:nvPr>
        </p:nvSpPr>
        <p:spPr>
          <a:xfrm>
            <a:off x="3931596" y="2834880"/>
            <a:ext cx="4363067" cy="1654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a:t>Insert - question</a:t>
            </a:r>
          </a:p>
        </p:txBody>
      </p:sp>
      <p:sp>
        <p:nvSpPr>
          <p:cNvPr id="29" name="TextBox 28">
            <a:extLst>
              <a:ext uri="{FF2B5EF4-FFF2-40B4-BE49-F238E27FC236}">
                <a16:creationId xmlns:a16="http://schemas.microsoft.com/office/drawing/2014/main" id="{C9B6BA1C-E699-485C-A763-515971D7FD56}"/>
              </a:ext>
            </a:extLst>
          </p:cNvPr>
          <p:cNvSpPr txBox="1"/>
          <p:nvPr userDrawn="1"/>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chemeClr val="bg1"/>
                </a:solidFill>
                <a:effectLst/>
                <a:uFillTx/>
                <a:latin typeface="Century Gothic" panose="020B0502020202020204" pitchFamily="34" charset="0"/>
                <a:ea typeface="+mj-ea"/>
                <a:cs typeface="+mj-cs"/>
                <a:sym typeface="Calibri"/>
              </a:rPr>
              <a:t>True or false</a:t>
            </a:r>
          </a:p>
        </p:txBody>
      </p:sp>
    </p:spTree>
    <p:extLst>
      <p:ext uri="{BB962C8B-B14F-4D97-AF65-F5344CB8AC3E}">
        <p14:creationId xmlns:p14="http://schemas.microsoft.com/office/powerpoint/2010/main" val="279047847"/>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Encounter gallery link">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gallery title</a:t>
            </a:r>
          </a:p>
        </p:txBody>
      </p:sp>
      <p:sp>
        <p:nvSpPr>
          <p:cNvPr id="3" name="Rectangle 2">
            <a:extLst>
              <a:ext uri="{FF2B5EF4-FFF2-40B4-BE49-F238E27FC236}">
                <a16:creationId xmlns:a16="http://schemas.microsoft.com/office/drawing/2014/main" id="{D56DBC01-C9EF-9648-B503-2BBEC17C47DB}"/>
              </a:ext>
            </a:extLst>
          </p:cNvPr>
          <p:cNvSpPr/>
          <p:nvPr/>
        </p:nvSpPr>
        <p:spPr>
          <a:xfrm>
            <a:off x="527051" y="1634593"/>
            <a:ext cx="861124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pic>
        <p:nvPicPr>
          <p:cNvPr id="24" name="Picture 23">
            <a:extLst>
              <a:ext uri="{FF2B5EF4-FFF2-40B4-BE49-F238E27FC236}">
                <a16:creationId xmlns:a16="http://schemas.microsoft.com/office/drawing/2014/main" id="{D3882081-B8D8-2949-86BD-A3B0F37C3A2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43284" y="1095802"/>
            <a:ext cx="492544" cy="369408"/>
          </a:xfrm>
          <a:prstGeom prst="rect">
            <a:avLst/>
          </a:prstGeom>
        </p:spPr>
      </p:pic>
      <p:sp>
        <p:nvSpPr>
          <p:cNvPr id="26" name="Rectangle 25">
            <a:extLst>
              <a:ext uri="{FF2B5EF4-FFF2-40B4-BE49-F238E27FC236}">
                <a16:creationId xmlns:a16="http://schemas.microsoft.com/office/drawing/2014/main" id="{678E4BAF-E705-4C47-B292-44C7A04D6551}"/>
              </a:ext>
            </a:extLst>
          </p:cNvPr>
          <p:cNvSpPr/>
          <p:nvPr/>
        </p:nvSpPr>
        <p:spPr>
          <a:xfrm>
            <a:off x="711526" y="6288671"/>
            <a:ext cx="240392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8" name="Group 7">
            <a:extLst>
              <a:ext uri="{FF2B5EF4-FFF2-40B4-BE49-F238E27FC236}">
                <a16:creationId xmlns:a16="http://schemas.microsoft.com/office/drawing/2014/main" id="{274839DC-6902-8743-9455-C62D8BDA04F9}"/>
              </a:ext>
            </a:extLst>
          </p:cNvPr>
          <p:cNvGrpSpPr/>
          <p:nvPr/>
        </p:nvGrpSpPr>
        <p:grpSpPr>
          <a:xfrm>
            <a:off x="527051" y="6073324"/>
            <a:ext cx="2772871" cy="283221"/>
            <a:chOff x="395288" y="6073323"/>
            <a:chExt cx="2079653" cy="283221"/>
          </a:xfrm>
        </p:grpSpPr>
        <p:grpSp>
          <p:nvGrpSpPr>
            <p:cNvPr id="7" name="Group 6">
              <a:extLst>
                <a:ext uri="{FF2B5EF4-FFF2-40B4-BE49-F238E27FC236}">
                  <a16:creationId xmlns:a16="http://schemas.microsoft.com/office/drawing/2014/main" id="{F5B1DAE0-FDCE-864B-B997-C489EFF330A2}"/>
                </a:ext>
              </a:extLst>
            </p:cNvPr>
            <p:cNvGrpSpPr/>
            <p:nvPr/>
          </p:nvGrpSpPr>
          <p:grpSpPr>
            <a:xfrm>
              <a:off x="395288" y="6073323"/>
              <a:ext cx="2079653" cy="283221"/>
              <a:chOff x="395288" y="6073323"/>
              <a:chExt cx="2079653" cy="283221"/>
            </a:xfrm>
          </p:grpSpPr>
          <p:grpSp>
            <p:nvGrpSpPr>
              <p:cNvPr id="18" name="Group 17">
                <a:extLst>
                  <a:ext uri="{FF2B5EF4-FFF2-40B4-BE49-F238E27FC236}">
                    <a16:creationId xmlns:a16="http://schemas.microsoft.com/office/drawing/2014/main" id="{7FA644F5-2EAF-6140-9C3B-CC70A41403A6}"/>
                  </a:ext>
                </a:extLst>
              </p:cNvPr>
              <p:cNvGrpSpPr/>
              <p:nvPr/>
            </p:nvGrpSpPr>
            <p:grpSpPr>
              <a:xfrm>
                <a:off x="395288" y="6073323"/>
                <a:ext cx="2079653" cy="283221"/>
                <a:chOff x="2506068" y="6091812"/>
                <a:chExt cx="2079653" cy="283221"/>
              </a:xfrm>
              <a:solidFill>
                <a:srgbClr val="4EB7A0"/>
              </a:solidFill>
            </p:grpSpPr>
            <p:sp>
              <p:nvSpPr>
                <p:cNvPr id="22" name="Oval 21">
                  <a:extLst>
                    <a:ext uri="{FF2B5EF4-FFF2-40B4-BE49-F238E27FC236}">
                      <a16:creationId xmlns:a16="http://schemas.microsoft.com/office/drawing/2014/main" id="{606F9666-B683-D848-9733-FCFA1B3E5850}"/>
                    </a:ext>
                  </a:extLst>
                </p:cNvPr>
                <p:cNvSpPr/>
                <p:nvPr/>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101234A7-A515-B743-B026-44AF89813BA9}"/>
                    </a:ext>
                  </a:extLst>
                </p:cNvPr>
                <p:cNvSpPr/>
                <p:nvPr/>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5" name="Rectangle 4">
                <a:extLst>
                  <a:ext uri="{FF2B5EF4-FFF2-40B4-BE49-F238E27FC236}">
                    <a16:creationId xmlns:a16="http://schemas.microsoft.com/office/drawing/2014/main" id="{FACDD884-47A8-394E-AEFF-A2EBE6ADCF03}"/>
                  </a:ext>
                </a:extLst>
              </p:cNvPr>
              <p:cNvSpPr/>
              <p:nvPr/>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9" name="TextBox 28">
              <a:extLst>
                <a:ext uri="{FF2B5EF4-FFF2-40B4-BE49-F238E27FC236}">
                  <a16:creationId xmlns:a16="http://schemas.microsoft.com/office/drawing/2014/main" id="{B74D8BCF-D937-774F-A648-E5ADDCF4D0B3}"/>
                </a:ext>
              </a:extLst>
            </p:cNvPr>
            <p:cNvSpPr txBox="1"/>
            <p:nvPr/>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a:ln>
                    <a:noFill/>
                  </a:ln>
                  <a:solidFill>
                    <a:schemeClr val="tx1"/>
                  </a:solidFill>
                  <a:effectLst/>
                  <a:uFillTx/>
                  <a:latin typeface="Century Gothic" panose="020B0502020202020204" pitchFamily="34" charset="0"/>
                  <a:ea typeface="+mj-ea"/>
                  <a:cs typeface="+mj-cs"/>
                  <a:sym typeface="Calibri"/>
                </a:rPr>
                <a:t>VIEW GALLERY</a:t>
              </a:r>
            </a:p>
          </p:txBody>
        </p:sp>
      </p:grpSp>
    </p:spTree>
    <p:extLst>
      <p:ext uri="{BB962C8B-B14F-4D97-AF65-F5344CB8AC3E}">
        <p14:creationId xmlns:p14="http://schemas.microsoft.com/office/powerpoint/2010/main" val="3126506693"/>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guide id="14" orient="horz" pos="686" userDrawn="1">
          <p15:clr>
            <a:srgbClr val="FFFFFF"/>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Encounter video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863318A-3A14-A749-A782-3677CFD8B6D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963778" y="1092242"/>
            <a:ext cx="499089" cy="374317"/>
          </a:xfrm>
          <a:prstGeom prst="rect">
            <a:avLst/>
          </a:prstGeom>
        </p:spPr>
      </p:pic>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video title</a:t>
            </a:r>
          </a:p>
        </p:txBody>
      </p:sp>
      <p:sp>
        <p:nvSpPr>
          <p:cNvPr id="3" name="Rectangle 2">
            <a:extLst>
              <a:ext uri="{FF2B5EF4-FFF2-40B4-BE49-F238E27FC236}">
                <a16:creationId xmlns:a16="http://schemas.microsoft.com/office/drawing/2014/main" id="{D56DBC01-C9EF-9648-B503-2BBEC17C47DB}"/>
              </a:ext>
            </a:extLst>
          </p:cNvPr>
          <p:cNvSpPr/>
          <p:nvPr/>
        </p:nvSpPr>
        <p:spPr>
          <a:xfrm>
            <a:off x="527050" y="1634593"/>
            <a:ext cx="9935817" cy="4191673"/>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5" name="Group 4">
            <a:extLst>
              <a:ext uri="{FF2B5EF4-FFF2-40B4-BE49-F238E27FC236}">
                <a16:creationId xmlns:a16="http://schemas.microsoft.com/office/drawing/2014/main" id="{71D5EAFA-CE16-8F48-B836-34A7407763C5}"/>
              </a:ext>
            </a:extLst>
          </p:cNvPr>
          <p:cNvGrpSpPr/>
          <p:nvPr/>
        </p:nvGrpSpPr>
        <p:grpSpPr>
          <a:xfrm>
            <a:off x="527051" y="6073324"/>
            <a:ext cx="2772871" cy="283221"/>
            <a:chOff x="395288" y="6073323"/>
            <a:chExt cx="2079653" cy="283221"/>
          </a:xfrm>
        </p:grpSpPr>
        <p:grpSp>
          <p:nvGrpSpPr>
            <p:cNvPr id="19" name="Group 18">
              <a:extLst>
                <a:ext uri="{FF2B5EF4-FFF2-40B4-BE49-F238E27FC236}">
                  <a16:creationId xmlns:a16="http://schemas.microsoft.com/office/drawing/2014/main" id="{56B59F56-2A52-9E4B-9F27-69B2D8416B0D}"/>
                </a:ext>
              </a:extLst>
            </p:cNvPr>
            <p:cNvGrpSpPr/>
            <p:nvPr/>
          </p:nvGrpSpPr>
          <p:grpSpPr>
            <a:xfrm>
              <a:off x="395288" y="6073323"/>
              <a:ext cx="2079653" cy="283221"/>
              <a:chOff x="395288" y="6073323"/>
              <a:chExt cx="2079653" cy="283221"/>
            </a:xfrm>
          </p:grpSpPr>
          <p:grpSp>
            <p:nvGrpSpPr>
              <p:cNvPr id="22" name="Group 21">
                <a:extLst>
                  <a:ext uri="{FF2B5EF4-FFF2-40B4-BE49-F238E27FC236}">
                    <a16:creationId xmlns:a16="http://schemas.microsoft.com/office/drawing/2014/main" id="{E263EAB8-01E5-B245-9F56-F705EF989EF2}"/>
                  </a:ext>
                </a:extLst>
              </p:cNvPr>
              <p:cNvGrpSpPr/>
              <p:nvPr/>
            </p:nvGrpSpPr>
            <p:grpSpPr>
              <a:xfrm>
                <a:off x="395288" y="6073323"/>
                <a:ext cx="2079653" cy="283221"/>
                <a:chOff x="2506068" y="6091812"/>
                <a:chExt cx="2079653" cy="283221"/>
              </a:xfrm>
              <a:solidFill>
                <a:srgbClr val="4EB7A0"/>
              </a:solidFill>
            </p:grpSpPr>
            <p:sp>
              <p:nvSpPr>
                <p:cNvPr id="24" name="Oval 23">
                  <a:extLst>
                    <a:ext uri="{FF2B5EF4-FFF2-40B4-BE49-F238E27FC236}">
                      <a16:creationId xmlns:a16="http://schemas.microsoft.com/office/drawing/2014/main" id="{AFD9B71C-9E17-B84A-8EC6-FCC2EA6B6956}"/>
                    </a:ext>
                  </a:extLst>
                </p:cNvPr>
                <p:cNvSpPr/>
                <p:nvPr/>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B5EB7512-B44F-9C4F-ADFF-5F85E34EC3CE}"/>
                    </a:ext>
                  </a:extLst>
                </p:cNvPr>
                <p:cNvSpPr/>
                <p:nvPr/>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3" name="Rectangle 22">
                <a:extLst>
                  <a:ext uri="{FF2B5EF4-FFF2-40B4-BE49-F238E27FC236}">
                    <a16:creationId xmlns:a16="http://schemas.microsoft.com/office/drawing/2014/main" id="{EFDD4B94-A939-E84E-8F51-95CABDA74085}"/>
                  </a:ext>
                </a:extLst>
              </p:cNvPr>
              <p:cNvSpPr/>
              <p:nvPr/>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6" name="TextBox 25">
              <a:extLst>
                <a:ext uri="{FF2B5EF4-FFF2-40B4-BE49-F238E27FC236}">
                  <a16:creationId xmlns:a16="http://schemas.microsoft.com/office/drawing/2014/main" id="{F37EA116-D508-BC4D-A097-6197E1575DC2}"/>
                </a:ext>
              </a:extLst>
            </p:cNvPr>
            <p:cNvSpPr txBox="1"/>
            <p:nvPr/>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a:ln>
                    <a:noFill/>
                  </a:ln>
                  <a:solidFill>
                    <a:schemeClr val="tx1"/>
                  </a:solidFill>
                  <a:effectLst/>
                  <a:uFillTx/>
                  <a:latin typeface="Century Gothic" panose="020B0502020202020204" pitchFamily="34" charset="0"/>
                  <a:ea typeface="+mj-ea"/>
                  <a:cs typeface="+mj-cs"/>
                  <a:sym typeface="Calibri"/>
                </a:rPr>
                <a:t>VIEW VIDEO</a:t>
              </a:r>
            </a:p>
          </p:txBody>
        </p:sp>
      </p:grpSp>
      <p:sp>
        <p:nvSpPr>
          <p:cNvPr id="27" name="Rectangle 26">
            <a:extLst>
              <a:ext uri="{FF2B5EF4-FFF2-40B4-BE49-F238E27FC236}">
                <a16:creationId xmlns:a16="http://schemas.microsoft.com/office/drawing/2014/main" id="{491B02E9-2FCF-864E-9E95-8FF42D203985}"/>
              </a:ext>
            </a:extLst>
          </p:cNvPr>
          <p:cNvSpPr/>
          <p:nvPr/>
        </p:nvSpPr>
        <p:spPr>
          <a:xfrm>
            <a:off x="711526" y="6288671"/>
            <a:ext cx="240392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794632636"/>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guide id="14" orient="horz" pos="686" userDrawn="1">
          <p15:clr>
            <a:srgbClr val="FFFFFF"/>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Learning outcomes 1">
    <p:spTree>
      <p:nvGrpSpPr>
        <p:cNvPr id="1" name=""/>
        <p:cNvGrpSpPr/>
        <p:nvPr/>
      </p:nvGrpSpPr>
      <p:grpSpPr>
        <a:xfrm>
          <a:off x="0" y="0"/>
          <a:ext cx="0" cy="0"/>
          <a:chOff x="0" y="0"/>
          <a:chExt cx="0" cy="0"/>
        </a:xfrm>
      </p:grpSpPr>
      <p:sp>
        <p:nvSpPr>
          <p:cNvPr id="24" name="Shape 137">
            <a:extLst>
              <a:ext uri="{FF2B5EF4-FFF2-40B4-BE49-F238E27FC236}">
                <a16:creationId xmlns:a16="http://schemas.microsoft.com/office/drawing/2014/main" id="{CC1D60DB-C367-6F4F-A854-03F9E3109783}"/>
              </a:ext>
            </a:extLst>
          </p:cNvPr>
          <p:cNvSpPr>
            <a:spLocks noChangeAspect="1"/>
          </p:cNvSpPr>
          <p:nvPr/>
        </p:nvSpPr>
        <p:spPr>
          <a:xfrm>
            <a:off x="-2357076" y="-1263731"/>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466595" y="1026913"/>
            <a:ext cx="3735916" cy="359903"/>
          </a:xfrm>
        </p:spPr>
        <p:txBody>
          <a:bodyPr/>
          <a:lstStyle>
            <a:lvl1pPr marL="0" indent="0">
              <a:buNone/>
              <a:defRPr sz="2000" b="1" i="0">
                <a:solidFill>
                  <a:schemeClr val="bg1"/>
                </a:solidFill>
                <a:latin typeface="Century Gothic" panose="020B0502020202020204" pitchFamily="34" charset="0"/>
              </a:defRPr>
            </a:lvl1pPr>
          </a:lstStyle>
          <a:p>
            <a:pPr lvl="0"/>
            <a:r>
              <a:rPr lang="en-US"/>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466595" y="1276845"/>
            <a:ext cx="7053995" cy="1595198"/>
          </a:xfrm>
        </p:spPr>
        <p:txBody>
          <a:bodyPr/>
          <a:lstStyle>
            <a:lvl1pPr marL="0" marR="0" indent="0" algn="l" defTabSz="914400" rtl="0" eaLnBrk="1" fontAlgn="auto" latinLnBrk="0" hangingPunct="1">
              <a:lnSpc>
                <a:spcPct val="90000"/>
              </a:lnSpc>
              <a:spcBef>
                <a:spcPts val="1000"/>
              </a:spcBef>
              <a:spcAft>
                <a:spcPts val="0"/>
              </a:spcAft>
              <a:buClrTx/>
              <a:buSzPct val="100000"/>
              <a:buFont typeface="Arial"/>
              <a:buNone/>
              <a:tabLst/>
              <a:defRPr sz="3400" b="1" i="0">
                <a:solidFill>
                  <a:schemeClr val="bg1"/>
                </a:solidFill>
                <a:latin typeface="Century Gothic" panose="020B0502020202020204" pitchFamily="34" charset="0"/>
              </a:defRPr>
            </a:lvl1pPr>
          </a:lstStyle>
          <a:p>
            <a:pPr lvl="0"/>
            <a:r>
              <a:rPr lang="en-US"/>
              <a:t>Insert - title</a:t>
            </a:r>
            <a:br>
              <a:rPr lang="en-US"/>
            </a:br>
            <a:r>
              <a:rPr lang="en-US"/>
              <a:t>Insert - title </a:t>
            </a:r>
            <a:br>
              <a:rPr lang="en-US"/>
            </a:br>
            <a:r>
              <a:rPr lang="en-US"/>
              <a:t>Insert - title</a:t>
            </a:r>
          </a:p>
        </p:txBody>
      </p:sp>
      <p:sp>
        <p:nvSpPr>
          <p:cNvPr id="15" name="Text Placeholder 14">
            <a:extLst>
              <a:ext uri="{FF2B5EF4-FFF2-40B4-BE49-F238E27FC236}">
                <a16:creationId xmlns:a16="http://schemas.microsoft.com/office/drawing/2014/main" id="{7E047AF0-A8F5-344A-B079-2D79F8A345B3}"/>
              </a:ext>
            </a:extLst>
          </p:cNvPr>
          <p:cNvSpPr>
            <a:spLocks noGrp="1"/>
          </p:cNvSpPr>
          <p:nvPr>
            <p:ph type="body" sz="quarter" idx="12" hasCustomPrompt="1"/>
          </p:nvPr>
        </p:nvSpPr>
        <p:spPr>
          <a:xfrm>
            <a:off x="466596" y="2850835"/>
            <a:ext cx="4723097" cy="354852"/>
          </a:xfrm>
        </p:spPr>
        <p:txBody>
          <a:bodyPr/>
          <a:lstStyle>
            <a:lvl1pPr marL="0" indent="0">
              <a:buNone/>
              <a:defRPr sz="2000" b="1" i="0">
                <a:solidFill>
                  <a:schemeClr val="bg1"/>
                </a:solidFill>
                <a:latin typeface="Century Gothic" panose="020B0502020202020204" pitchFamily="34" charset="0"/>
              </a:defRPr>
            </a:lvl1pPr>
          </a:lstStyle>
          <a:p>
            <a:pPr lvl="0"/>
            <a:r>
              <a:rPr lang="en-US"/>
              <a:t>Insert - Learning Outcomes</a:t>
            </a:r>
          </a:p>
        </p:txBody>
      </p:sp>
      <p:grpSp>
        <p:nvGrpSpPr>
          <p:cNvPr id="26" name="Group 162" descr="Gruppieren 2">
            <a:extLst>
              <a:ext uri="{FF2B5EF4-FFF2-40B4-BE49-F238E27FC236}">
                <a16:creationId xmlns:a16="http://schemas.microsoft.com/office/drawing/2014/main" id="{F695091D-C94E-BB4C-AADD-11B8D32AC5CF}"/>
              </a:ext>
            </a:extLst>
          </p:cNvPr>
          <p:cNvGrpSpPr/>
          <p:nvPr/>
        </p:nvGrpSpPr>
        <p:grpSpPr>
          <a:xfrm>
            <a:off x="369388" y="3573436"/>
            <a:ext cx="2001435" cy="1539185"/>
            <a:chOff x="939242" y="252757"/>
            <a:chExt cx="3002151" cy="3078367"/>
          </a:xfrm>
        </p:grpSpPr>
        <p:sp>
          <p:nvSpPr>
            <p:cNvPr id="27" name="Shape 159" descr="Bogen 22">
              <a:extLst>
                <a:ext uri="{FF2B5EF4-FFF2-40B4-BE49-F238E27FC236}">
                  <a16:creationId xmlns:a16="http://schemas.microsoft.com/office/drawing/2014/main" id="{04107593-A4B7-8742-A726-3D6F0BB61F30}"/>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a:p>
          </p:txBody>
        </p:sp>
        <p:sp>
          <p:nvSpPr>
            <p:cNvPr id="29" name="Shape 161" descr="Textfeld 25">
              <a:extLst>
                <a:ext uri="{FF2B5EF4-FFF2-40B4-BE49-F238E27FC236}">
                  <a16:creationId xmlns:a16="http://schemas.microsoft.com/office/drawing/2014/main" id="{C4590EA0-2AE7-4646-ABEB-A0A9B795C7F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01</a:t>
              </a:r>
            </a:p>
          </p:txBody>
        </p:sp>
      </p:grpSp>
      <p:grpSp>
        <p:nvGrpSpPr>
          <p:cNvPr id="30" name="Group 166" descr="Gruppieren 2">
            <a:extLst>
              <a:ext uri="{FF2B5EF4-FFF2-40B4-BE49-F238E27FC236}">
                <a16:creationId xmlns:a16="http://schemas.microsoft.com/office/drawing/2014/main" id="{9C5A99C5-AB29-224C-B896-72947DF121F1}"/>
              </a:ext>
            </a:extLst>
          </p:cNvPr>
          <p:cNvGrpSpPr/>
          <p:nvPr/>
        </p:nvGrpSpPr>
        <p:grpSpPr>
          <a:xfrm>
            <a:off x="4026171" y="3524349"/>
            <a:ext cx="2001435" cy="1539185"/>
            <a:chOff x="939242" y="252757"/>
            <a:chExt cx="3002151" cy="3078367"/>
          </a:xfrm>
        </p:grpSpPr>
        <p:sp>
          <p:nvSpPr>
            <p:cNvPr id="31" name="Shape 163" descr="Bogen 22">
              <a:extLst>
                <a:ext uri="{FF2B5EF4-FFF2-40B4-BE49-F238E27FC236}">
                  <a16:creationId xmlns:a16="http://schemas.microsoft.com/office/drawing/2014/main" id="{35F9703A-8393-BF43-95F9-31839D62A84A}"/>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33" name="Shape 165" descr="Textfeld 25">
              <a:extLst>
                <a:ext uri="{FF2B5EF4-FFF2-40B4-BE49-F238E27FC236}">
                  <a16:creationId xmlns:a16="http://schemas.microsoft.com/office/drawing/2014/main" id="{7BBDC170-74B7-5442-AC83-6E8039A82501}"/>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02</a:t>
              </a:r>
            </a:p>
          </p:txBody>
        </p:sp>
      </p:grpSp>
      <p:grpSp>
        <p:nvGrpSpPr>
          <p:cNvPr id="34" name="Group 170" descr="Gruppieren 2">
            <a:extLst>
              <a:ext uri="{FF2B5EF4-FFF2-40B4-BE49-F238E27FC236}">
                <a16:creationId xmlns:a16="http://schemas.microsoft.com/office/drawing/2014/main" id="{C910D854-E955-3F43-B13A-B6E0FB045150}"/>
              </a:ext>
            </a:extLst>
          </p:cNvPr>
          <p:cNvGrpSpPr/>
          <p:nvPr/>
        </p:nvGrpSpPr>
        <p:grpSpPr>
          <a:xfrm>
            <a:off x="7699087" y="3524349"/>
            <a:ext cx="2001435" cy="1539185"/>
            <a:chOff x="939242" y="252757"/>
            <a:chExt cx="3002151" cy="3078367"/>
          </a:xfrm>
        </p:grpSpPr>
        <p:sp>
          <p:nvSpPr>
            <p:cNvPr id="35" name="Shape 167" descr="Bogen 22">
              <a:extLst>
                <a:ext uri="{FF2B5EF4-FFF2-40B4-BE49-F238E27FC236}">
                  <a16:creationId xmlns:a16="http://schemas.microsoft.com/office/drawing/2014/main" id="{8A26A8DD-AB09-9E44-8016-F1B0E7CC1585}"/>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37" name="Shape 169" descr="Textfeld 25">
              <a:extLst>
                <a:ext uri="{FF2B5EF4-FFF2-40B4-BE49-F238E27FC236}">
                  <a16:creationId xmlns:a16="http://schemas.microsoft.com/office/drawing/2014/main" id="{82A4558E-836E-ED44-ACC4-0A253863F830}"/>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03</a:t>
              </a:r>
            </a:p>
          </p:txBody>
        </p:sp>
      </p:grpSp>
      <p:sp>
        <p:nvSpPr>
          <p:cNvPr id="54" name="Text Placeholder 6">
            <a:extLst>
              <a:ext uri="{FF2B5EF4-FFF2-40B4-BE49-F238E27FC236}">
                <a16:creationId xmlns:a16="http://schemas.microsoft.com/office/drawing/2014/main" id="{E9BF9D71-92B7-8F44-B087-A2B5E1372502}"/>
              </a:ext>
            </a:extLst>
          </p:cNvPr>
          <p:cNvSpPr>
            <a:spLocks noGrp="1"/>
          </p:cNvSpPr>
          <p:nvPr>
            <p:ph type="body" sz="quarter" idx="13" hasCustomPrompt="1"/>
          </p:nvPr>
        </p:nvSpPr>
        <p:spPr>
          <a:xfrm>
            <a:off x="890849" y="3825466"/>
            <a:ext cx="3020483" cy="896938"/>
          </a:xfrm>
        </p:spPr>
        <p:txBody>
          <a:bodyPr/>
          <a:lstStyle>
            <a:lvl1pPr marL="0" indent="0">
              <a:buNone/>
              <a:defRPr sz="1700" b="1" i="0">
                <a:solidFill>
                  <a:schemeClr val="bg1"/>
                </a:solidFill>
                <a:latin typeface="Century Gothic" panose="020B0502020202020204" pitchFamily="34" charset="0"/>
              </a:defRPr>
            </a:lvl1pPr>
          </a:lstStyle>
          <a:p>
            <a:pPr lvl="0"/>
            <a:r>
              <a:rPr lang="en-US"/>
              <a:t>Insert - learning outcomes</a:t>
            </a:r>
          </a:p>
        </p:txBody>
      </p:sp>
      <p:sp>
        <p:nvSpPr>
          <p:cNvPr id="55" name="Text Placeholder 6">
            <a:extLst>
              <a:ext uri="{FF2B5EF4-FFF2-40B4-BE49-F238E27FC236}">
                <a16:creationId xmlns:a16="http://schemas.microsoft.com/office/drawing/2014/main" id="{31DDC06D-C17D-F740-88A3-DFC765EEADCD}"/>
              </a:ext>
            </a:extLst>
          </p:cNvPr>
          <p:cNvSpPr>
            <a:spLocks noGrp="1"/>
          </p:cNvSpPr>
          <p:nvPr>
            <p:ph type="body" sz="quarter" idx="14" hasCustomPrompt="1"/>
          </p:nvPr>
        </p:nvSpPr>
        <p:spPr>
          <a:xfrm>
            <a:off x="4500107" y="3825466"/>
            <a:ext cx="3020483" cy="896938"/>
          </a:xfrm>
        </p:spPr>
        <p:txBody>
          <a:bodyPr/>
          <a:lstStyle>
            <a:lvl1pPr marL="0" indent="0">
              <a:buNone/>
              <a:defRPr sz="1700" b="1" i="0">
                <a:solidFill>
                  <a:schemeClr val="bg1"/>
                </a:solidFill>
                <a:latin typeface="Century Gothic" panose="020B0502020202020204" pitchFamily="34" charset="0"/>
              </a:defRPr>
            </a:lvl1pPr>
          </a:lstStyle>
          <a:p>
            <a:pPr lvl="0"/>
            <a:r>
              <a:rPr lang="en-US"/>
              <a:t>Insert - learning outcomes</a:t>
            </a:r>
          </a:p>
        </p:txBody>
      </p:sp>
      <p:sp>
        <p:nvSpPr>
          <p:cNvPr id="56" name="Text Placeholder 6">
            <a:extLst>
              <a:ext uri="{FF2B5EF4-FFF2-40B4-BE49-F238E27FC236}">
                <a16:creationId xmlns:a16="http://schemas.microsoft.com/office/drawing/2014/main" id="{9AB475DC-1DD7-7C46-8AB4-F3FDC42E0B3E}"/>
              </a:ext>
            </a:extLst>
          </p:cNvPr>
          <p:cNvSpPr>
            <a:spLocks noGrp="1"/>
          </p:cNvSpPr>
          <p:nvPr>
            <p:ph type="body" sz="quarter" idx="15" hasCustomPrompt="1"/>
          </p:nvPr>
        </p:nvSpPr>
        <p:spPr>
          <a:xfrm>
            <a:off x="8168993" y="3819178"/>
            <a:ext cx="3020483" cy="896938"/>
          </a:xfrm>
        </p:spPr>
        <p:txBody>
          <a:bodyPr/>
          <a:lstStyle>
            <a:lvl1pPr marL="0" indent="0">
              <a:buNone/>
              <a:defRPr sz="1700" b="1" i="0">
                <a:solidFill>
                  <a:schemeClr val="bg1"/>
                </a:solidFill>
                <a:latin typeface="Century Gothic" panose="020B0502020202020204" pitchFamily="34" charset="0"/>
              </a:defRPr>
            </a:lvl1pPr>
          </a:lstStyle>
          <a:p>
            <a:pPr lvl="0"/>
            <a:r>
              <a:rPr lang="en-US"/>
              <a:t>Insert - learning outcomes</a:t>
            </a:r>
          </a:p>
        </p:txBody>
      </p:sp>
    </p:spTree>
    <p:extLst>
      <p:ext uri="{BB962C8B-B14F-4D97-AF65-F5344CB8AC3E}">
        <p14:creationId xmlns:p14="http://schemas.microsoft.com/office/powerpoint/2010/main" val="4044880236"/>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Encounter activity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A526E88-591A-5A48-9608-6CF55CA8A26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643284" y="1095802"/>
            <a:ext cx="492544" cy="369408"/>
          </a:xfrm>
          <a:prstGeom prst="rect">
            <a:avLst/>
          </a:prstGeom>
        </p:spPr>
      </p:pic>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activity title</a:t>
            </a:r>
          </a:p>
        </p:txBody>
      </p:sp>
      <p:sp>
        <p:nvSpPr>
          <p:cNvPr id="3" name="Rectangle 2">
            <a:extLst>
              <a:ext uri="{FF2B5EF4-FFF2-40B4-BE49-F238E27FC236}">
                <a16:creationId xmlns:a16="http://schemas.microsoft.com/office/drawing/2014/main" id="{D56DBC01-C9EF-9648-B503-2BBEC17C47DB}"/>
              </a:ext>
            </a:extLst>
          </p:cNvPr>
          <p:cNvSpPr/>
          <p:nvPr/>
        </p:nvSpPr>
        <p:spPr>
          <a:xfrm>
            <a:off x="527051" y="1634593"/>
            <a:ext cx="861124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7" name="Group 6">
            <a:extLst>
              <a:ext uri="{FF2B5EF4-FFF2-40B4-BE49-F238E27FC236}">
                <a16:creationId xmlns:a16="http://schemas.microsoft.com/office/drawing/2014/main" id="{0746165B-FD5E-D142-B209-0F421515942D}"/>
              </a:ext>
            </a:extLst>
          </p:cNvPr>
          <p:cNvGrpSpPr/>
          <p:nvPr/>
        </p:nvGrpSpPr>
        <p:grpSpPr>
          <a:xfrm>
            <a:off x="527051" y="6073324"/>
            <a:ext cx="2772871" cy="283221"/>
            <a:chOff x="395288" y="6073323"/>
            <a:chExt cx="2079653" cy="283221"/>
          </a:xfrm>
        </p:grpSpPr>
        <p:grpSp>
          <p:nvGrpSpPr>
            <p:cNvPr id="26" name="Group 25">
              <a:extLst>
                <a:ext uri="{FF2B5EF4-FFF2-40B4-BE49-F238E27FC236}">
                  <a16:creationId xmlns:a16="http://schemas.microsoft.com/office/drawing/2014/main" id="{1A07B9E0-7E2D-E542-8AA9-D66E50376C42}"/>
                </a:ext>
              </a:extLst>
            </p:cNvPr>
            <p:cNvGrpSpPr/>
            <p:nvPr/>
          </p:nvGrpSpPr>
          <p:grpSpPr>
            <a:xfrm>
              <a:off x="395288" y="6073323"/>
              <a:ext cx="2079653" cy="283221"/>
              <a:chOff x="395288" y="6073323"/>
              <a:chExt cx="2079653" cy="283221"/>
            </a:xfrm>
          </p:grpSpPr>
          <p:grpSp>
            <p:nvGrpSpPr>
              <p:cNvPr id="27" name="Group 26">
                <a:extLst>
                  <a:ext uri="{FF2B5EF4-FFF2-40B4-BE49-F238E27FC236}">
                    <a16:creationId xmlns:a16="http://schemas.microsoft.com/office/drawing/2014/main" id="{E3154BD2-E823-AE40-8A78-1FB9A1E8DC56}"/>
                  </a:ext>
                </a:extLst>
              </p:cNvPr>
              <p:cNvGrpSpPr/>
              <p:nvPr/>
            </p:nvGrpSpPr>
            <p:grpSpPr>
              <a:xfrm>
                <a:off x="395288" y="6073323"/>
                <a:ext cx="2079653" cy="283221"/>
                <a:chOff x="2506068" y="6091812"/>
                <a:chExt cx="2079653" cy="283221"/>
              </a:xfrm>
              <a:solidFill>
                <a:srgbClr val="4EB7A0"/>
              </a:solidFill>
            </p:grpSpPr>
            <p:sp>
              <p:nvSpPr>
                <p:cNvPr id="29" name="Oval 28">
                  <a:extLst>
                    <a:ext uri="{FF2B5EF4-FFF2-40B4-BE49-F238E27FC236}">
                      <a16:creationId xmlns:a16="http://schemas.microsoft.com/office/drawing/2014/main" id="{C2E7A077-99F2-3F45-BA4A-9E2BF4963469}"/>
                    </a:ext>
                  </a:extLst>
                </p:cNvPr>
                <p:cNvSpPr/>
                <p:nvPr/>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AA1850DF-4484-9842-B4AA-47277E070CE2}"/>
                    </a:ext>
                  </a:extLst>
                </p:cNvPr>
                <p:cNvSpPr/>
                <p:nvPr/>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8" name="Rectangle 27">
                <a:extLst>
                  <a:ext uri="{FF2B5EF4-FFF2-40B4-BE49-F238E27FC236}">
                    <a16:creationId xmlns:a16="http://schemas.microsoft.com/office/drawing/2014/main" id="{F0CAAFDE-C1C2-0F4E-A140-8DA2DBEDADF8}"/>
                  </a:ext>
                </a:extLst>
              </p:cNvPr>
              <p:cNvSpPr/>
              <p:nvPr/>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31" name="TextBox 30">
              <a:extLst>
                <a:ext uri="{FF2B5EF4-FFF2-40B4-BE49-F238E27FC236}">
                  <a16:creationId xmlns:a16="http://schemas.microsoft.com/office/drawing/2014/main" id="{AE89B730-CC01-F24D-AFF6-2AC3322A6300}"/>
                </a:ext>
              </a:extLst>
            </p:cNvPr>
            <p:cNvSpPr txBox="1"/>
            <p:nvPr/>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a:ln>
                    <a:noFill/>
                  </a:ln>
                  <a:solidFill>
                    <a:schemeClr val="tx1"/>
                  </a:solidFill>
                  <a:effectLst/>
                  <a:uFillTx/>
                  <a:latin typeface="Century Gothic" panose="020B0502020202020204" pitchFamily="34" charset="0"/>
                  <a:ea typeface="+mj-ea"/>
                  <a:cs typeface="+mj-cs"/>
                  <a:sym typeface="Calibri"/>
                </a:rPr>
                <a:t>VIEW ACTIVITY</a:t>
              </a:r>
            </a:p>
          </p:txBody>
        </p:sp>
      </p:grpSp>
      <p:sp>
        <p:nvSpPr>
          <p:cNvPr id="32" name="Rectangle 31">
            <a:extLst>
              <a:ext uri="{FF2B5EF4-FFF2-40B4-BE49-F238E27FC236}">
                <a16:creationId xmlns:a16="http://schemas.microsoft.com/office/drawing/2014/main" id="{C0E8D520-8FC3-1543-AD2D-9201B53F2EAE}"/>
              </a:ext>
            </a:extLst>
          </p:cNvPr>
          <p:cNvSpPr/>
          <p:nvPr/>
        </p:nvSpPr>
        <p:spPr>
          <a:xfrm>
            <a:off x="711526" y="6288671"/>
            <a:ext cx="240392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402894595"/>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guide id="14" orient="horz" pos="686" userDrawn="1">
          <p15:clr>
            <a:srgbClr val="FFFFFF"/>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tudent/activity sheets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48000" y="-1460902"/>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1000703"/>
            <a:ext cx="7061413" cy="943359"/>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Student/activity</a:t>
            </a:r>
          </a:p>
        </p:txBody>
      </p:sp>
      <p:sp>
        <p:nvSpPr>
          <p:cNvPr id="3" name="Rectangle 2">
            <a:extLst>
              <a:ext uri="{FF2B5EF4-FFF2-40B4-BE49-F238E27FC236}">
                <a16:creationId xmlns:a16="http://schemas.microsoft.com/office/drawing/2014/main" id="{12CB7DDE-D470-2E4A-B1D5-7BDEF625B5A6}"/>
              </a:ext>
            </a:extLst>
          </p:cNvPr>
          <p:cNvSpPr>
            <a:spLocks noChangeAspect="1"/>
          </p:cNvSpPr>
          <p:nvPr/>
        </p:nvSpPr>
        <p:spPr>
          <a:xfrm>
            <a:off x="527052" y="1944062"/>
            <a:ext cx="408916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0" name="Rectangle 9">
            <a:extLst>
              <a:ext uri="{FF2B5EF4-FFF2-40B4-BE49-F238E27FC236}">
                <a16:creationId xmlns:a16="http://schemas.microsoft.com/office/drawing/2014/main" id="{30DCA50E-B617-0947-89AE-0A6F587BF583}"/>
              </a:ext>
            </a:extLst>
          </p:cNvPr>
          <p:cNvSpPr>
            <a:spLocks noChangeAspect="1"/>
          </p:cNvSpPr>
          <p:nvPr/>
        </p:nvSpPr>
        <p:spPr>
          <a:xfrm>
            <a:off x="5088577" y="1944062"/>
            <a:ext cx="408916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1281734313"/>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5_Standard page 2">
    <p:spTree>
      <p:nvGrpSpPr>
        <p:cNvPr id="1" name=""/>
        <p:cNvGrpSpPr/>
        <p:nvPr/>
      </p:nvGrpSpPr>
      <p:grpSpPr>
        <a:xfrm>
          <a:off x="0" y="0"/>
          <a:ext cx="0" cy="0"/>
          <a:chOff x="0" y="0"/>
          <a:chExt cx="0" cy="0"/>
        </a:xfrm>
      </p:grpSpPr>
      <p:sp>
        <p:nvSpPr>
          <p:cNvPr id="7" name="Shape 210">
            <a:extLst>
              <a:ext uri="{FF2B5EF4-FFF2-40B4-BE49-F238E27FC236}">
                <a16:creationId xmlns:a16="http://schemas.microsoft.com/office/drawing/2014/main" id="{3DADD7AA-5163-B64F-8069-915E52548D8B}"/>
              </a:ext>
            </a:extLst>
          </p:cNvPr>
          <p:cNvSpPr/>
          <p:nvPr/>
        </p:nvSpPr>
        <p:spPr>
          <a:xfrm>
            <a:off x="-3283853" y="-2587279"/>
            <a:ext cx="11279905" cy="8459927"/>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1"/>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110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1" name="Text Placeholder 16">
            <a:extLst>
              <a:ext uri="{FF2B5EF4-FFF2-40B4-BE49-F238E27FC236}">
                <a16:creationId xmlns:a16="http://schemas.microsoft.com/office/drawing/2014/main" id="{21FECE8D-0AC1-F842-96D6-5247CA0175BB}"/>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title</a:t>
            </a:r>
          </a:p>
        </p:txBody>
      </p:sp>
      <p:sp>
        <p:nvSpPr>
          <p:cNvPr id="12" name="Text Placeholder 16">
            <a:extLst>
              <a:ext uri="{FF2B5EF4-FFF2-40B4-BE49-F238E27FC236}">
                <a16:creationId xmlns:a16="http://schemas.microsoft.com/office/drawing/2014/main" id="{27FCF3A7-5046-D948-882C-53D96DD40AED}"/>
              </a:ext>
            </a:extLst>
          </p:cNvPr>
          <p:cNvSpPr>
            <a:spLocks noGrp="1"/>
          </p:cNvSpPr>
          <p:nvPr>
            <p:ph type="body" sz="quarter" idx="11" hasCustomPrompt="1"/>
          </p:nvPr>
        </p:nvSpPr>
        <p:spPr>
          <a:xfrm>
            <a:off x="485538" y="2421934"/>
            <a:ext cx="7061413" cy="650074"/>
          </a:xfrm>
        </p:spPr>
        <p:txBody>
          <a:bodyPr/>
          <a:lstStyle>
            <a:lvl1pPr marL="0" indent="0">
              <a:buFontTx/>
              <a:buNone/>
              <a:defRPr sz="2400" b="1" i="0">
                <a:solidFill>
                  <a:schemeClr val="tx1"/>
                </a:solidFill>
                <a:latin typeface="Century Gothic" panose="020B0502020202020204" pitchFamily="34" charset="0"/>
              </a:defRPr>
            </a:lvl1pPr>
          </a:lstStyle>
          <a:p>
            <a:pPr lvl="0"/>
            <a:r>
              <a:rPr lang="en-US"/>
              <a:t>Insert</a:t>
            </a:r>
          </a:p>
        </p:txBody>
      </p:sp>
    </p:spTree>
    <p:extLst>
      <p:ext uri="{BB962C8B-B14F-4D97-AF65-F5344CB8AC3E}">
        <p14:creationId xmlns:p14="http://schemas.microsoft.com/office/powerpoint/2010/main" val="176345919"/>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redit page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48000" y="-1473841"/>
            <a:ext cx="8650685"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1" name="TextBox 10">
            <a:extLst>
              <a:ext uri="{FF2B5EF4-FFF2-40B4-BE49-F238E27FC236}">
                <a16:creationId xmlns:a16="http://schemas.microsoft.com/office/drawing/2014/main" id="{FC0BE9DA-46D1-6F40-A5AF-8DDB397B75FC}"/>
              </a:ext>
            </a:extLst>
          </p:cNvPr>
          <p:cNvSpPr txBox="1"/>
          <p:nvPr/>
        </p:nvSpPr>
        <p:spPr>
          <a:xfrm>
            <a:off x="484718" y="1172037"/>
            <a:ext cx="6819881"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rgbClr val="25233F"/>
                </a:solidFill>
                <a:effectLst/>
                <a:uFillTx/>
                <a:latin typeface="Century Gothic" panose="020B0502020202020204" pitchFamily="34" charset="0"/>
                <a:ea typeface="+mj-ea"/>
                <a:cs typeface="+mj-cs"/>
                <a:sym typeface="Calibri"/>
              </a:rPr>
              <a:t>Image credits</a:t>
            </a:r>
          </a:p>
        </p:txBody>
      </p:sp>
      <p:sp>
        <p:nvSpPr>
          <p:cNvPr id="12" name="TextBox 11">
            <a:extLst>
              <a:ext uri="{FF2B5EF4-FFF2-40B4-BE49-F238E27FC236}">
                <a16:creationId xmlns:a16="http://schemas.microsoft.com/office/drawing/2014/main" id="{2423B2E7-9F84-BD4D-BC02-8D01B255175F}"/>
              </a:ext>
            </a:extLst>
          </p:cNvPr>
          <p:cNvSpPr txBox="1"/>
          <p:nvPr/>
        </p:nvSpPr>
        <p:spPr>
          <a:xfrm>
            <a:off x="484718" y="6407480"/>
            <a:ext cx="1016482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a:ln>
                  <a:noFill/>
                </a:ln>
                <a:solidFill>
                  <a:schemeClr val="bg1"/>
                </a:solidFill>
                <a:effectLst/>
                <a:uFillTx/>
                <a:latin typeface="+mj-lt"/>
                <a:ea typeface="+mj-ea"/>
                <a:cs typeface="+mj-cs"/>
                <a:sym typeface="Calibri"/>
              </a:rPr>
              <a:t>All other images are courtesy of Encounter Edu</a:t>
            </a:r>
          </a:p>
        </p:txBody>
      </p:sp>
    </p:spTree>
    <p:extLst>
      <p:ext uri="{BB962C8B-B14F-4D97-AF65-F5344CB8AC3E}">
        <p14:creationId xmlns:p14="http://schemas.microsoft.com/office/powerpoint/2010/main" val="3205579535"/>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Tree>
    <p:extLst>
      <p:ext uri="{BB962C8B-B14F-4D97-AF65-F5344CB8AC3E}">
        <p14:creationId xmlns:p14="http://schemas.microsoft.com/office/powerpoint/2010/main" val="1116996324"/>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Speech bubble">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
        <p:nvSpPr>
          <p:cNvPr id="8" name="Shape 210">
            <a:extLst>
              <a:ext uri="{FF2B5EF4-FFF2-40B4-BE49-F238E27FC236}">
                <a16:creationId xmlns:a16="http://schemas.microsoft.com/office/drawing/2014/main" id="{B7C66D5F-8250-4641-A405-C4E53849B313}"/>
              </a:ext>
            </a:extLst>
          </p:cNvPr>
          <p:cNvSpPr/>
          <p:nvPr/>
        </p:nvSpPr>
        <p:spPr>
          <a:xfrm>
            <a:off x="1232374" y="2139397"/>
            <a:ext cx="3394447" cy="2545958"/>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2"/>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1100"/>
          </a:p>
        </p:txBody>
      </p:sp>
      <p:sp>
        <p:nvSpPr>
          <p:cNvPr id="6" name="TextBox 5">
            <a:extLst>
              <a:ext uri="{FF2B5EF4-FFF2-40B4-BE49-F238E27FC236}">
                <a16:creationId xmlns:a16="http://schemas.microsoft.com/office/drawing/2014/main" id="{3069CA30-9EB4-1F4C-B41C-2236F19BEAC1}"/>
              </a:ext>
            </a:extLst>
          </p:cNvPr>
          <p:cNvSpPr txBox="1"/>
          <p:nvPr/>
        </p:nvSpPr>
        <p:spPr>
          <a:xfrm>
            <a:off x="5380601" y="3089212"/>
            <a:ext cx="5983035"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a:ln>
                  <a:noFill/>
                </a:ln>
                <a:solidFill>
                  <a:schemeClr val="accent4"/>
                </a:solidFill>
                <a:effectLst/>
                <a:uFillTx/>
                <a:latin typeface="Century Gothic" panose="020B0502020202020204" pitchFamily="34" charset="0"/>
                <a:ea typeface="+mj-ea"/>
                <a:cs typeface="+mj-cs"/>
                <a:sym typeface="Calibri"/>
              </a:rPr>
              <a:t>Click through to master slide, to copy and paste element.</a:t>
            </a:r>
          </a:p>
        </p:txBody>
      </p:sp>
    </p:spTree>
    <p:extLst>
      <p:ext uri="{BB962C8B-B14F-4D97-AF65-F5344CB8AC3E}">
        <p14:creationId xmlns:p14="http://schemas.microsoft.com/office/powerpoint/2010/main" val="1382653992"/>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Master slide">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pic>
        <p:nvPicPr>
          <p:cNvPr id="8" name="Picture 7">
            <a:extLst>
              <a:ext uri="{FF2B5EF4-FFF2-40B4-BE49-F238E27FC236}">
                <a16:creationId xmlns:a16="http://schemas.microsoft.com/office/drawing/2014/main" id="{F5E5E74D-9B54-F24F-BDC0-FE0E87D363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7051" y="1083602"/>
            <a:ext cx="1826863" cy="1027611"/>
          </a:xfrm>
          <a:prstGeom prst="rect">
            <a:avLst/>
          </a:prstGeom>
          <a:effectLst>
            <a:outerShdw blurRad="127000" dist="50800" dir="5400000" sx="105000" sy="105000" algn="ctr" rotWithShape="0">
              <a:srgbClr val="000000">
                <a:alpha val="3000"/>
              </a:srgbClr>
            </a:outerShdw>
          </a:effectLst>
        </p:spPr>
      </p:pic>
      <p:pic>
        <p:nvPicPr>
          <p:cNvPr id="9" name="Picture 8">
            <a:extLst>
              <a:ext uri="{FF2B5EF4-FFF2-40B4-BE49-F238E27FC236}">
                <a16:creationId xmlns:a16="http://schemas.microsoft.com/office/drawing/2014/main" id="{588AADD9-4D5F-CB42-AB44-CD66A31D2C8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639122" y="1111725"/>
            <a:ext cx="1826863" cy="1027611"/>
          </a:xfrm>
          <a:prstGeom prst="rect">
            <a:avLst/>
          </a:prstGeom>
          <a:effectLst>
            <a:outerShdw blurRad="127000" dist="50800" dir="5400000" sx="105000" sy="105000" algn="ctr" rotWithShape="0">
              <a:srgbClr val="000000">
                <a:alpha val="3000"/>
              </a:srgbClr>
            </a:outerShdw>
          </a:effectLst>
        </p:spPr>
      </p:pic>
      <p:pic>
        <p:nvPicPr>
          <p:cNvPr id="10" name="Picture 9">
            <a:extLst>
              <a:ext uri="{FF2B5EF4-FFF2-40B4-BE49-F238E27FC236}">
                <a16:creationId xmlns:a16="http://schemas.microsoft.com/office/drawing/2014/main" id="{3680D870-6A34-4242-9CD8-CD791B630DE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51193" y="1083602"/>
            <a:ext cx="1826863" cy="1027611"/>
          </a:xfrm>
          <a:prstGeom prst="rect">
            <a:avLst/>
          </a:prstGeom>
          <a:effectLst>
            <a:outerShdw blurRad="127000" dist="50800" dir="5400000" sx="105000" sy="105000" algn="ctr" rotWithShape="0">
              <a:srgbClr val="000000">
                <a:alpha val="3000"/>
              </a:srgbClr>
            </a:outerShdw>
          </a:effectLst>
        </p:spPr>
      </p:pic>
      <p:pic>
        <p:nvPicPr>
          <p:cNvPr id="11" name="Picture 10">
            <a:extLst>
              <a:ext uri="{FF2B5EF4-FFF2-40B4-BE49-F238E27FC236}">
                <a16:creationId xmlns:a16="http://schemas.microsoft.com/office/drawing/2014/main" id="{E4ACAD37-691F-CB45-AB51-5B3D69012C3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63263" y="1111725"/>
            <a:ext cx="1826863" cy="1027611"/>
          </a:xfrm>
          <a:prstGeom prst="rect">
            <a:avLst/>
          </a:prstGeom>
          <a:effectLst>
            <a:outerShdw blurRad="127000" dist="50800" dir="5400000" sx="105000" sy="105000" algn="ctr" rotWithShape="0">
              <a:srgbClr val="000000">
                <a:alpha val="3000"/>
              </a:srgbClr>
            </a:outerShdw>
          </a:effectLst>
        </p:spPr>
      </p:pic>
      <p:pic>
        <p:nvPicPr>
          <p:cNvPr id="12" name="Picture 11">
            <a:extLst>
              <a:ext uri="{FF2B5EF4-FFF2-40B4-BE49-F238E27FC236}">
                <a16:creationId xmlns:a16="http://schemas.microsoft.com/office/drawing/2014/main" id="{E764F4E6-F3FF-054E-8E7C-FCDF6E8CF2C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975334" y="1111725"/>
            <a:ext cx="1826863" cy="1027611"/>
          </a:xfrm>
          <a:prstGeom prst="rect">
            <a:avLst/>
          </a:prstGeom>
          <a:effectLst>
            <a:outerShdw blurRad="127000" dist="50800" dir="5400000" sx="105000" sy="105000" algn="ctr" rotWithShape="0">
              <a:srgbClr val="000000">
                <a:alpha val="3000"/>
              </a:srgbClr>
            </a:outerShdw>
          </a:effectLst>
        </p:spPr>
      </p:pic>
      <p:pic>
        <p:nvPicPr>
          <p:cNvPr id="13" name="Picture 12">
            <a:extLst>
              <a:ext uri="{FF2B5EF4-FFF2-40B4-BE49-F238E27FC236}">
                <a16:creationId xmlns:a16="http://schemas.microsoft.com/office/drawing/2014/main" id="{B49C0A1E-EA38-2A40-966B-AE1AB6EF827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27051" y="2522508"/>
            <a:ext cx="1826863" cy="1027611"/>
          </a:xfrm>
          <a:prstGeom prst="rect">
            <a:avLst/>
          </a:prstGeom>
          <a:effectLst>
            <a:outerShdw blurRad="127000" dist="50800" dir="5400000" sx="105000" sy="105000" algn="ctr" rotWithShape="0">
              <a:srgbClr val="000000">
                <a:alpha val="3000"/>
              </a:srgbClr>
            </a:outerShdw>
          </a:effectLst>
        </p:spPr>
      </p:pic>
      <p:pic>
        <p:nvPicPr>
          <p:cNvPr id="14" name="Picture 13">
            <a:extLst>
              <a:ext uri="{FF2B5EF4-FFF2-40B4-BE49-F238E27FC236}">
                <a16:creationId xmlns:a16="http://schemas.microsoft.com/office/drawing/2014/main" id="{375DBBE6-B942-764A-BEE1-23645974183A}"/>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639120" y="2522508"/>
            <a:ext cx="1826863" cy="1027611"/>
          </a:xfrm>
          <a:prstGeom prst="rect">
            <a:avLst/>
          </a:prstGeom>
          <a:effectLst>
            <a:outerShdw blurRad="127000" dist="50800" dir="5400000" sx="105000" sy="105000" algn="ctr" rotWithShape="0">
              <a:srgbClr val="000000">
                <a:alpha val="3000"/>
              </a:srgbClr>
            </a:outerShdw>
          </a:effectLst>
        </p:spPr>
      </p:pic>
      <p:pic>
        <p:nvPicPr>
          <p:cNvPr id="15" name="Picture 14">
            <a:extLst>
              <a:ext uri="{FF2B5EF4-FFF2-40B4-BE49-F238E27FC236}">
                <a16:creationId xmlns:a16="http://schemas.microsoft.com/office/drawing/2014/main" id="{81265C50-A7C2-A545-A647-234D93229E03}"/>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751193" y="2522507"/>
            <a:ext cx="1826863" cy="1027611"/>
          </a:xfrm>
          <a:prstGeom prst="rect">
            <a:avLst/>
          </a:prstGeom>
          <a:effectLst>
            <a:outerShdw blurRad="127000" dist="50800" dir="5400000" sx="105000" sy="105000" algn="ctr" rotWithShape="0">
              <a:srgbClr val="000000">
                <a:alpha val="3000"/>
              </a:srgbClr>
            </a:outerShdw>
          </a:effectLst>
        </p:spPr>
      </p:pic>
      <p:pic>
        <p:nvPicPr>
          <p:cNvPr id="16" name="Picture 15">
            <a:extLst>
              <a:ext uri="{FF2B5EF4-FFF2-40B4-BE49-F238E27FC236}">
                <a16:creationId xmlns:a16="http://schemas.microsoft.com/office/drawing/2014/main" id="{173B116A-80A6-DA44-8193-0CE064FA3FD4}"/>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6863263" y="2522506"/>
            <a:ext cx="1826863" cy="1027611"/>
          </a:xfrm>
          <a:prstGeom prst="rect">
            <a:avLst/>
          </a:prstGeom>
          <a:effectLst>
            <a:outerShdw blurRad="127000" dist="50800" dir="5400000" sx="105000" sy="105000" algn="ctr" rotWithShape="0">
              <a:srgbClr val="000000">
                <a:alpha val="3000"/>
              </a:srgbClr>
            </a:outerShdw>
          </a:effectLst>
        </p:spPr>
      </p:pic>
      <p:pic>
        <p:nvPicPr>
          <p:cNvPr id="17" name="Picture 16">
            <a:extLst>
              <a:ext uri="{FF2B5EF4-FFF2-40B4-BE49-F238E27FC236}">
                <a16:creationId xmlns:a16="http://schemas.microsoft.com/office/drawing/2014/main" id="{917348F9-CD58-3D4E-9308-204CAF4A6311}"/>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8975333" y="2522506"/>
            <a:ext cx="1826863" cy="1027611"/>
          </a:xfrm>
          <a:prstGeom prst="rect">
            <a:avLst/>
          </a:prstGeom>
          <a:effectLst>
            <a:outerShdw blurRad="127000" dist="50800" dir="5400000" sx="105000" sy="105000" algn="ctr" rotWithShape="0">
              <a:srgbClr val="000000">
                <a:alpha val="3000"/>
              </a:srgbClr>
            </a:outerShdw>
          </a:effectLst>
        </p:spPr>
      </p:pic>
      <p:pic>
        <p:nvPicPr>
          <p:cNvPr id="18" name="Picture 17">
            <a:extLst>
              <a:ext uri="{FF2B5EF4-FFF2-40B4-BE49-F238E27FC236}">
                <a16:creationId xmlns:a16="http://schemas.microsoft.com/office/drawing/2014/main" id="{015AA43A-3285-C74D-9522-6A9109621A3C}"/>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527051" y="3934053"/>
            <a:ext cx="1826863" cy="1027611"/>
          </a:xfrm>
          <a:prstGeom prst="rect">
            <a:avLst/>
          </a:prstGeom>
          <a:effectLst>
            <a:outerShdw blurRad="127000" dist="50800" dir="5400000" sx="105000" sy="105000" algn="ctr" rotWithShape="0">
              <a:srgbClr val="000000">
                <a:alpha val="3000"/>
              </a:srgbClr>
            </a:outerShdw>
          </a:effectLst>
        </p:spPr>
      </p:pic>
      <p:pic>
        <p:nvPicPr>
          <p:cNvPr id="19" name="Picture 18">
            <a:extLst>
              <a:ext uri="{FF2B5EF4-FFF2-40B4-BE49-F238E27FC236}">
                <a16:creationId xmlns:a16="http://schemas.microsoft.com/office/drawing/2014/main" id="{922C63F5-0DB1-9B43-9AEA-AD937802B5B0}"/>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2643537" y="3933288"/>
            <a:ext cx="1826863" cy="1027611"/>
          </a:xfrm>
          <a:prstGeom prst="rect">
            <a:avLst/>
          </a:prstGeom>
          <a:effectLst>
            <a:outerShdw blurRad="127000" dist="50800" dir="5400000" sx="105000" sy="105000" algn="ctr" rotWithShape="0">
              <a:srgbClr val="000000">
                <a:alpha val="3000"/>
              </a:srgbClr>
            </a:outerShdw>
          </a:effectLst>
        </p:spPr>
      </p:pic>
      <p:pic>
        <p:nvPicPr>
          <p:cNvPr id="21" name="Picture 20">
            <a:extLst>
              <a:ext uri="{FF2B5EF4-FFF2-40B4-BE49-F238E27FC236}">
                <a16:creationId xmlns:a16="http://schemas.microsoft.com/office/drawing/2014/main" id="{DECA83D2-F03C-C242-852B-DBB809C8980B}"/>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4746778" y="3933287"/>
            <a:ext cx="1826863" cy="1027611"/>
          </a:xfrm>
          <a:prstGeom prst="rect">
            <a:avLst/>
          </a:prstGeom>
          <a:effectLst>
            <a:outerShdw blurRad="127000" dist="50800" dir="5400000" sx="105000" sy="105000" algn="ctr" rotWithShape="0">
              <a:srgbClr val="000000">
                <a:alpha val="3000"/>
              </a:srgbClr>
            </a:outerShdw>
          </a:effectLst>
        </p:spPr>
      </p:pic>
      <p:pic>
        <p:nvPicPr>
          <p:cNvPr id="22" name="Picture 21">
            <a:extLst>
              <a:ext uri="{FF2B5EF4-FFF2-40B4-BE49-F238E27FC236}">
                <a16:creationId xmlns:a16="http://schemas.microsoft.com/office/drawing/2014/main" id="{4DA371E9-FC67-7D43-B103-E8C29063A66E}"/>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6876507" y="3933287"/>
            <a:ext cx="1826863" cy="1027611"/>
          </a:xfrm>
          <a:prstGeom prst="rect">
            <a:avLst/>
          </a:prstGeom>
          <a:effectLst>
            <a:outerShdw blurRad="127000" dist="50800" dir="5400000" sx="105000" sy="105000" algn="ctr" rotWithShape="0">
              <a:srgbClr val="000000">
                <a:alpha val="3000"/>
              </a:srgbClr>
            </a:outerShdw>
          </a:effectLst>
        </p:spPr>
      </p:pic>
      <p:pic>
        <p:nvPicPr>
          <p:cNvPr id="23" name="Picture 22">
            <a:extLst>
              <a:ext uri="{FF2B5EF4-FFF2-40B4-BE49-F238E27FC236}">
                <a16:creationId xmlns:a16="http://schemas.microsoft.com/office/drawing/2014/main" id="{9B723428-4AE7-EB4A-AFF9-7D26C91FD4A1}"/>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9006237" y="3933287"/>
            <a:ext cx="1826863" cy="1027611"/>
          </a:xfrm>
          <a:prstGeom prst="rect">
            <a:avLst/>
          </a:prstGeom>
          <a:effectLst>
            <a:outerShdw blurRad="127000" dist="50800" dir="5400000" sx="105000" sy="105000" algn="ctr" rotWithShape="0">
              <a:srgbClr val="000000">
                <a:alpha val="3000"/>
              </a:srgbClr>
            </a:outerShdw>
          </a:effectLst>
        </p:spPr>
      </p:pic>
      <p:sp>
        <p:nvSpPr>
          <p:cNvPr id="25" name="Title 1">
            <a:extLst>
              <a:ext uri="{FF2B5EF4-FFF2-40B4-BE49-F238E27FC236}">
                <a16:creationId xmlns:a16="http://schemas.microsoft.com/office/drawing/2014/main" id="{32CBA17A-6831-EB4C-B831-1DD5377D299C}"/>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sp>
        <p:nvSpPr>
          <p:cNvPr id="2" name="TextBox 1">
            <a:extLst>
              <a:ext uri="{FF2B5EF4-FFF2-40B4-BE49-F238E27FC236}">
                <a16:creationId xmlns:a16="http://schemas.microsoft.com/office/drawing/2014/main" id="{AA62D2F5-7565-0C4C-B57F-625789053360}"/>
              </a:ext>
            </a:extLst>
          </p:cNvPr>
          <p:cNvSpPr txBox="1"/>
          <p:nvPr/>
        </p:nvSpPr>
        <p:spPr>
          <a:xfrm>
            <a:off x="527051"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Title page</a:t>
            </a:r>
          </a:p>
        </p:txBody>
      </p:sp>
      <p:sp>
        <p:nvSpPr>
          <p:cNvPr id="26" name="TextBox 25">
            <a:extLst>
              <a:ext uri="{FF2B5EF4-FFF2-40B4-BE49-F238E27FC236}">
                <a16:creationId xmlns:a16="http://schemas.microsoft.com/office/drawing/2014/main" id="{A56650AE-AD64-1A4C-AC2E-408CD14D0762}"/>
              </a:ext>
            </a:extLst>
          </p:cNvPr>
          <p:cNvSpPr txBox="1"/>
          <p:nvPr/>
        </p:nvSpPr>
        <p:spPr>
          <a:xfrm>
            <a:off x="2639119"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Learning outcomes 1</a:t>
            </a:r>
          </a:p>
        </p:txBody>
      </p:sp>
      <p:sp>
        <p:nvSpPr>
          <p:cNvPr id="27" name="TextBox 26">
            <a:extLst>
              <a:ext uri="{FF2B5EF4-FFF2-40B4-BE49-F238E27FC236}">
                <a16:creationId xmlns:a16="http://schemas.microsoft.com/office/drawing/2014/main" id="{7B6FD24C-EABA-7D46-99BB-7E6CDB65D7B1}"/>
              </a:ext>
            </a:extLst>
          </p:cNvPr>
          <p:cNvSpPr txBox="1"/>
          <p:nvPr/>
        </p:nvSpPr>
        <p:spPr>
          <a:xfrm>
            <a:off x="4714410"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Learning outcomes 2</a:t>
            </a:r>
          </a:p>
        </p:txBody>
      </p:sp>
      <p:sp>
        <p:nvSpPr>
          <p:cNvPr id="28" name="TextBox 27">
            <a:extLst>
              <a:ext uri="{FF2B5EF4-FFF2-40B4-BE49-F238E27FC236}">
                <a16:creationId xmlns:a16="http://schemas.microsoft.com/office/drawing/2014/main" id="{5F943E21-6E5A-C348-9741-0F34CA82B230}"/>
              </a:ext>
            </a:extLst>
          </p:cNvPr>
          <p:cNvSpPr txBox="1"/>
          <p:nvPr/>
        </p:nvSpPr>
        <p:spPr>
          <a:xfrm>
            <a:off x="6863262"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Learning objectives 1</a:t>
            </a:r>
          </a:p>
        </p:txBody>
      </p:sp>
      <p:sp>
        <p:nvSpPr>
          <p:cNvPr id="29" name="TextBox 28">
            <a:extLst>
              <a:ext uri="{FF2B5EF4-FFF2-40B4-BE49-F238E27FC236}">
                <a16:creationId xmlns:a16="http://schemas.microsoft.com/office/drawing/2014/main" id="{4346E5B1-8802-3D40-AAEE-7A42C76785CC}"/>
              </a:ext>
            </a:extLst>
          </p:cNvPr>
          <p:cNvSpPr txBox="1"/>
          <p:nvPr/>
        </p:nvSpPr>
        <p:spPr>
          <a:xfrm>
            <a:off x="8975331"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Lesson brief 1</a:t>
            </a:r>
          </a:p>
        </p:txBody>
      </p:sp>
      <p:sp>
        <p:nvSpPr>
          <p:cNvPr id="30" name="TextBox 29">
            <a:extLst>
              <a:ext uri="{FF2B5EF4-FFF2-40B4-BE49-F238E27FC236}">
                <a16:creationId xmlns:a16="http://schemas.microsoft.com/office/drawing/2014/main" id="{4C6F4FA6-B703-884E-AF90-73A4BE34B7CE}"/>
              </a:ext>
            </a:extLst>
          </p:cNvPr>
          <p:cNvSpPr txBox="1"/>
          <p:nvPr/>
        </p:nvSpPr>
        <p:spPr>
          <a:xfrm>
            <a:off x="527051"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Standard page 1 </a:t>
            </a:r>
          </a:p>
        </p:txBody>
      </p:sp>
      <p:sp>
        <p:nvSpPr>
          <p:cNvPr id="31" name="TextBox 30">
            <a:extLst>
              <a:ext uri="{FF2B5EF4-FFF2-40B4-BE49-F238E27FC236}">
                <a16:creationId xmlns:a16="http://schemas.microsoft.com/office/drawing/2014/main" id="{4BB842F8-1867-B648-BFE0-EB13EA2D1AED}"/>
              </a:ext>
            </a:extLst>
          </p:cNvPr>
          <p:cNvSpPr txBox="1"/>
          <p:nvPr/>
        </p:nvSpPr>
        <p:spPr>
          <a:xfrm>
            <a:off x="2639119"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Standard page 2</a:t>
            </a:r>
          </a:p>
        </p:txBody>
      </p:sp>
      <p:sp>
        <p:nvSpPr>
          <p:cNvPr id="32" name="TextBox 31">
            <a:extLst>
              <a:ext uri="{FF2B5EF4-FFF2-40B4-BE49-F238E27FC236}">
                <a16:creationId xmlns:a16="http://schemas.microsoft.com/office/drawing/2014/main" id="{4FB35A11-5A80-D040-9634-C54E188568E8}"/>
              </a:ext>
            </a:extLst>
          </p:cNvPr>
          <p:cNvSpPr txBox="1"/>
          <p:nvPr/>
        </p:nvSpPr>
        <p:spPr>
          <a:xfrm>
            <a:off x="4714410"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Standard page 3</a:t>
            </a:r>
          </a:p>
        </p:txBody>
      </p:sp>
      <p:sp>
        <p:nvSpPr>
          <p:cNvPr id="33" name="TextBox 32">
            <a:extLst>
              <a:ext uri="{FF2B5EF4-FFF2-40B4-BE49-F238E27FC236}">
                <a16:creationId xmlns:a16="http://schemas.microsoft.com/office/drawing/2014/main" id="{4B83495A-FC64-5348-B2CD-8F51E32C4F4B}"/>
              </a:ext>
            </a:extLst>
          </p:cNvPr>
          <p:cNvSpPr txBox="1"/>
          <p:nvPr/>
        </p:nvSpPr>
        <p:spPr>
          <a:xfrm>
            <a:off x="6863262"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Standard page 4</a:t>
            </a:r>
          </a:p>
        </p:txBody>
      </p:sp>
      <p:sp>
        <p:nvSpPr>
          <p:cNvPr id="34" name="TextBox 33">
            <a:extLst>
              <a:ext uri="{FF2B5EF4-FFF2-40B4-BE49-F238E27FC236}">
                <a16:creationId xmlns:a16="http://schemas.microsoft.com/office/drawing/2014/main" id="{76F7B569-63F7-0C4E-9481-5E1BD2FF34D0}"/>
              </a:ext>
            </a:extLst>
          </p:cNvPr>
          <p:cNvSpPr txBox="1"/>
          <p:nvPr/>
        </p:nvSpPr>
        <p:spPr>
          <a:xfrm>
            <a:off x="8975331"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Points page 1</a:t>
            </a:r>
          </a:p>
        </p:txBody>
      </p:sp>
      <p:sp>
        <p:nvSpPr>
          <p:cNvPr id="35" name="TextBox 34">
            <a:extLst>
              <a:ext uri="{FF2B5EF4-FFF2-40B4-BE49-F238E27FC236}">
                <a16:creationId xmlns:a16="http://schemas.microsoft.com/office/drawing/2014/main" id="{4F2EF091-5118-E948-BF51-2D2F702428D0}"/>
              </a:ext>
            </a:extLst>
          </p:cNvPr>
          <p:cNvSpPr txBox="1"/>
          <p:nvPr/>
        </p:nvSpPr>
        <p:spPr>
          <a:xfrm>
            <a:off x="478099"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Points page 2</a:t>
            </a:r>
          </a:p>
        </p:txBody>
      </p:sp>
      <p:sp>
        <p:nvSpPr>
          <p:cNvPr id="36" name="TextBox 35">
            <a:extLst>
              <a:ext uri="{FF2B5EF4-FFF2-40B4-BE49-F238E27FC236}">
                <a16:creationId xmlns:a16="http://schemas.microsoft.com/office/drawing/2014/main" id="{9AAFB0D7-A2DF-7D4C-BD3B-8F9BA9D477B3}"/>
              </a:ext>
            </a:extLst>
          </p:cNvPr>
          <p:cNvSpPr txBox="1"/>
          <p:nvPr/>
        </p:nvSpPr>
        <p:spPr>
          <a:xfrm>
            <a:off x="2590167"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Points page 3</a:t>
            </a:r>
          </a:p>
        </p:txBody>
      </p:sp>
      <p:sp>
        <p:nvSpPr>
          <p:cNvPr id="37" name="TextBox 36">
            <a:extLst>
              <a:ext uri="{FF2B5EF4-FFF2-40B4-BE49-F238E27FC236}">
                <a16:creationId xmlns:a16="http://schemas.microsoft.com/office/drawing/2014/main" id="{553E9F97-E47C-4447-B622-4AC61A8932C0}"/>
              </a:ext>
            </a:extLst>
          </p:cNvPr>
          <p:cNvSpPr txBox="1"/>
          <p:nvPr/>
        </p:nvSpPr>
        <p:spPr>
          <a:xfrm>
            <a:off x="4665458"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Encounter gallery link</a:t>
            </a:r>
          </a:p>
        </p:txBody>
      </p:sp>
      <p:sp>
        <p:nvSpPr>
          <p:cNvPr id="38" name="TextBox 37">
            <a:extLst>
              <a:ext uri="{FF2B5EF4-FFF2-40B4-BE49-F238E27FC236}">
                <a16:creationId xmlns:a16="http://schemas.microsoft.com/office/drawing/2014/main" id="{2C17771C-3BF1-F643-A32E-7CEA64CF2E07}"/>
              </a:ext>
            </a:extLst>
          </p:cNvPr>
          <p:cNvSpPr txBox="1"/>
          <p:nvPr/>
        </p:nvSpPr>
        <p:spPr>
          <a:xfrm>
            <a:off x="6814310"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Encounter video link</a:t>
            </a:r>
          </a:p>
        </p:txBody>
      </p:sp>
      <p:sp>
        <p:nvSpPr>
          <p:cNvPr id="39" name="TextBox 38">
            <a:extLst>
              <a:ext uri="{FF2B5EF4-FFF2-40B4-BE49-F238E27FC236}">
                <a16:creationId xmlns:a16="http://schemas.microsoft.com/office/drawing/2014/main" id="{82320F3E-194F-634E-A657-97C390C6D57B}"/>
              </a:ext>
            </a:extLst>
          </p:cNvPr>
          <p:cNvSpPr txBox="1"/>
          <p:nvPr/>
        </p:nvSpPr>
        <p:spPr>
          <a:xfrm>
            <a:off x="8926379"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Encounter activity link</a:t>
            </a:r>
          </a:p>
        </p:txBody>
      </p:sp>
      <p:pic>
        <p:nvPicPr>
          <p:cNvPr id="40" name="Picture 39">
            <a:extLst>
              <a:ext uri="{FF2B5EF4-FFF2-40B4-BE49-F238E27FC236}">
                <a16:creationId xmlns:a16="http://schemas.microsoft.com/office/drawing/2014/main" id="{4C762D49-AD12-3B4B-866C-9F7803A3DF4B}"/>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527051" y="5369423"/>
            <a:ext cx="1835965" cy="1032731"/>
          </a:xfrm>
          <a:prstGeom prst="rect">
            <a:avLst/>
          </a:prstGeom>
          <a:effectLst>
            <a:outerShdw blurRad="127000" dist="50800" dir="5400000" sx="105000" sy="105000" algn="ctr" rotWithShape="0">
              <a:srgbClr val="000000">
                <a:alpha val="3000"/>
              </a:srgbClr>
            </a:outerShdw>
          </a:effectLst>
        </p:spPr>
      </p:pic>
      <p:pic>
        <p:nvPicPr>
          <p:cNvPr id="42" name="Picture 41">
            <a:extLst>
              <a:ext uri="{FF2B5EF4-FFF2-40B4-BE49-F238E27FC236}">
                <a16:creationId xmlns:a16="http://schemas.microsoft.com/office/drawing/2014/main" id="{9D9EFD7F-A1B5-6145-9F39-51DDA6EF7A01}"/>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2639119" y="5369423"/>
            <a:ext cx="1835965" cy="1032731"/>
          </a:xfrm>
          <a:prstGeom prst="rect">
            <a:avLst/>
          </a:prstGeom>
          <a:effectLst>
            <a:outerShdw blurRad="127000" dist="50800" dir="5400000" sx="105000" sy="105000" algn="ctr" rotWithShape="0">
              <a:srgbClr val="000000">
                <a:alpha val="3000"/>
              </a:srgbClr>
            </a:outerShdw>
          </a:effectLst>
        </p:spPr>
      </p:pic>
      <p:sp>
        <p:nvSpPr>
          <p:cNvPr id="44" name="TextBox 43">
            <a:extLst>
              <a:ext uri="{FF2B5EF4-FFF2-40B4-BE49-F238E27FC236}">
                <a16:creationId xmlns:a16="http://schemas.microsoft.com/office/drawing/2014/main" id="{77EF068D-9417-C74F-B245-D4B584BA9552}"/>
              </a:ext>
            </a:extLst>
          </p:cNvPr>
          <p:cNvSpPr txBox="1"/>
          <p:nvPr/>
        </p:nvSpPr>
        <p:spPr>
          <a:xfrm>
            <a:off x="527051" y="6453646"/>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Student/activity sheets 1</a:t>
            </a:r>
          </a:p>
        </p:txBody>
      </p:sp>
      <p:sp>
        <p:nvSpPr>
          <p:cNvPr id="45" name="TextBox 44">
            <a:extLst>
              <a:ext uri="{FF2B5EF4-FFF2-40B4-BE49-F238E27FC236}">
                <a16:creationId xmlns:a16="http://schemas.microsoft.com/office/drawing/2014/main" id="{C9735FCD-8CFD-0E44-8694-C741894B70FC}"/>
              </a:ext>
            </a:extLst>
          </p:cNvPr>
          <p:cNvSpPr txBox="1"/>
          <p:nvPr/>
        </p:nvSpPr>
        <p:spPr>
          <a:xfrm>
            <a:off x="2639119" y="6453646"/>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Credit page 1</a:t>
            </a:r>
          </a:p>
        </p:txBody>
      </p:sp>
    </p:spTree>
    <p:extLst>
      <p:ext uri="{BB962C8B-B14F-4D97-AF65-F5344CB8AC3E}">
        <p14:creationId xmlns:p14="http://schemas.microsoft.com/office/powerpoint/2010/main" val="936103489"/>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AA9C6DB-A566-044B-996E-EC130FF2CEB5}"/>
              </a:ext>
            </a:extLst>
          </p:cNvPr>
          <p:cNvSpPr/>
          <p:nvPr userDrawn="1"/>
        </p:nvSpPr>
        <p:spPr>
          <a:xfrm>
            <a:off x="3710976" y="1871983"/>
            <a:ext cx="10268208" cy="519348"/>
          </a:xfrm>
          <a:prstGeom prst="ellipse">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464646"/>
              </a:solidFill>
              <a:effectLst/>
              <a:uFillTx/>
              <a:latin typeface="+mj-lt"/>
              <a:ea typeface="+mj-ea"/>
              <a:cs typeface="+mj-cs"/>
              <a:sym typeface="Calibri"/>
            </a:endParaRPr>
          </a:p>
        </p:txBody>
      </p:sp>
      <p:sp>
        <p:nvSpPr>
          <p:cNvPr id="4" name="Text Placeholder 3">
            <a:extLst>
              <a:ext uri="{FF2B5EF4-FFF2-40B4-BE49-F238E27FC236}">
                <a16:creationId xmlns:a16="http://schemas.microsoft.com/office/drawing/2014/main" id="{CE1F52E7-1747-9E41-B97D-F50FADA4A458}"/>
              </a:ext>
            </a:extLst>
          </p:cNvPr>
          <p:cNvSpPr>
            <a:spLocks noGrp="1"/>
          </p:cNvSpPr>
          <p:nvPr>
            <p:ph type="body" sz="quarter" idx="10" hasCustomPrompt="1"/>
          </p:nvPr>
        </p:nvSpPr>
        <p:spPr>
          <a:xfrm>
            <a:off x="448253" y="3551972"/>
            <a:ext cx="3164607" cy="334690"/>
          </a:xfrm>
        </p:spPr>
        <p:txBody>
          <a:bodyPr/>
          <a:lstStyle>
            <a:lvl1pPr marL="0" indent="0">
              <a:buFontTx/>
              <a:buNone/>
              <a:defRPr sz="1800" b="1">
                <a:solidFill>
                  <a:schemeClr val="tx1"/>
                </a:solidFill>
              </a:defRPr>
            </a:lvl1pPr>
            <a:lvl2pPr>
              <a:defRPr sz="1800" b="1"/>
            </a:lvl2pPr>
            <a:lvl3pPr>
              <a:defRPr sz="1800" b="1"/>
            </a:lvl3pPr>
            <a:lvl4pPr>
              <a:defRPr sz="1800" b="1"/>
            </a:lvl4pPr>
            <a:lvl5pPr>
              <a:defRPr sz="1800" b="1"/>
            </a:lvl5pPr>
          </a:lstStyle>
          <a:p>
            <a:pPr lvl="0"/>
            <a:r>
              <a:rPr lang="en-US"/>
              <a:t>Lesson number</a:t>
            </a:r>
          </a:p>
        </p:txBody>
      </p:sp>
      <p:sp>
        <p:nvSpPr>
          <p:cNvPr id="20" name="Text Placeholder 19">
            <a:extLst>
              <a:ext uri="{FF2B5EF4-FFF2-40B4-BE49-F238E27FC236}">
                <a16:creationId xmlns:a16="http://schemas.microsoft.com/office/drawing/2014/main" id="{C1BC7AA7-98CB-AF44-94A3-89F960D16C0A}"/>
              </a:ext>
            </a:extLst>
          </p:cNvPr>
          <p:cNvSpPr>
            <a:spLocks noGrp="1"/>
          </p:cNvSpPr>
          <p:nvPr>
            <p:ph type="body" sz="quarter" idx="11" hasCustomPrompt="1"/>
          </p:nvPr>
        </p:nvSpPr>
        <p:spPr>
          <a:xfrm>
            <a:off x="425226" y="3748389"/>
            <a:ext cx="4491567" cy="2112962"/>
          </a:xfrm>
        </p:spPr>
        <p:txBody>
          <a:bodyPr/>
          <a:lstStyle>
            <a:lvl1pPr marL="0" indent="0">
              <a:lnSpc>
                <a:spcPts val="3740"/>
              </a:lnSpc>
              <a:spcBef>
                <a:spcPts val="0"/>
              </a:spcBef>
              <a:buFontTx/>
              <a:buNone/>
              <a:defRPr sz="3400" b="1" i="0">
                <a:solidFill>
                  <a:schemeClr val="tx1"/>
                </a:solidFill>
                <a:latin typeface="Century Gothic" panose="020B0502020202020204" pitchFamily="34" charset="0"/>
              </a:defRPr>
            </a:lvl1pPr>
            <a:lvl2pPr marL="457200" indent="0">
              <a:buFontTx/>
              <a:buNone/>
              <a:defRPr sz="3400" b="1" i="0">
                <a:solidFill>
                  <a:schemeClr val="bg1"/>
                </a:solidFill>
                <a:latin typeface="Century Gothic" panose="020B0502020202020204" pitchFamily="34" charset="0"/>
              </a:defRPr>
            </a:lvl2pPr>
            <a:lvl3pPr marL="914400" indent="0">
              <a:buFontTx/>
              <a:buNone/>
              <a:defRPr sz="3400" b="1" i="0">
                <a:solidFill>
                  <a:schemeClr val="bg1"/>
                </a:solidFill>
                <a:latin typeface="Century Gothic" panose="020B0502020202020204" pitchFamily="34" charset="0"/>
              </a:defRPr>
            </a:lvl3pPr>
            <a:lvl4pPr marL="1371600" indent="0">
              <a:buFontTx/>
              <a:buNone/>
              <a:defRPr sz="3400" b="1" i="0">
                <a:solidFill>
                  <a:schemeClr val="bg1"/>
                </a:solidFill>
                <a:latin typeface="Century Gothic" panose="020B0502020202020204" pitchFamily="34" charset="0"/>
              </a:defRPr>
            </a:lvl4pPr>
            <a:lvl5pPr marL="1828800" indent="0">
              <a:buFontTx/>
              <a:buNone/>
              <a:defRPr sz="3400" b="1" i="0">
                <a:solidFill>
                  <a:schemeClr val="bg1"/>
                </a:solidFill>
                <a:latin typeface="Century Gothic" panose="020B0502020202020204" pitchFamily="34" charset="0"/>
              </a:defRPr>
            </a:lvl5pPr>
          </a:lstStyle>
          <a:p>
            <a:pPr lvl="0"/>
            <a:r>
              <a:rPr lang="en-US"/>
              <a:t>Lesson Title</a:t>
            </a:r>
          </a:p>
        </p:txBody>
      </p:sp>
      <p:sp>
        <p:nvSpPr>
          <p:cNvPr id="24" name="Text Placeholder 23">
            <a:extLst>
              <a:ext uri="{FF2B5EF4-FFF2-40B4-BE49-F238E27FC236}">
                <a16:creationId xmlns:a16="http://schemas.microsoft.com/office/drawing/2014/main" id="{7D20BC59-E3FA-B641-90D4-F1FD83F93565}"/>
              </a:ext>
            </a:extLst>
          </p:cNvPr>
          <p:cNvSpPr>
            <a:spLocks noGrp="1"/>
          </p:cNvSpPr>
          <p:nvPr>
            <p:ph type="body" sz="quarter" idx="12" hasCustomPrompt="1"/>
          </p:nvPr>
        </p:nvSpPr>
        <p:spPr>
          <a:xfrm>
            <a:off x="533919" y="298557"/>
            <a:ext cx="2232973" cy="292537"/>
          </a:xfrm>
          <a:solidFill>
            <a:schemeClr val="accent1"/>
          </a:solidFill>
        </p:spPr>
        <p:txBody>
          <a:bodyPr lIns="90000" anchor="ctr"/>
          <a:lstStyle>
            <a:lvl1pPr marL="0" indent="0">
              <a:buNone/>
              <a:defRPr sz="1650" b="1" i="0">
                <a:solidFill>
                  <a:schemeClr val="tx1"/>
                </a:solidFill>
                <a:latin typeface="Century Gothic" panose="020B0502020202020204" pitchFamily="34" charset="0"/>
              </a:defRPr>
            </a:lvl1pPr>
          </a:lstStyle>
          <a:p>
            <a:pPr lvl="0"/>
            <a:r>
              <a:rPr lang="en-US"/>
              <a:t>Common Seas</a:t>
            </a:r>
          </a:p>
        </p:txBody>
      </p:sp>
      <p:sp>
        <p:nvSpPr>
          <p:cNvPr id="54" name="Text Placeholder 53">
            <a:extLst>
              <a:ext uri="{FF2B5EF4-FFF2-40B4-BE49-F238E27FC236}">
                <a16:creationId xmlns:a16="http://schemas.microsoft.com/office/drawing/2014/main" id="{B52CF542-81A7-8849-B747-E439ED428F15}"/>
              </a:ext>
            </a:extLst>
          </p:cNvPr>
          <p:cNvSpPr>
            <a:spLocks noGrp="1"/>
          </p:cNvSpPr>
          <p:nvPr>
            <p:ph type="body" sz="quarter" idx="13" hasCustomPrompt="1"/>
          </p:nvPr>
        </p:nvSpPr>
        <p:spPr>
          <a:xfrm>
            <a:off x="534489" y="651020"/>
            <a:ext cx="1351960" cy="156984"/>
          </a:xfrm>
          <a:solidFill>
            <a:schemeClr val="accent1"/>
          </a:solidFill>
        </p:spPr>
        <p:txBody>
          <a:bodyPr lIns="90000" anchor="ctr"/>
          <a:lstStyle>
            <a:lvl1pPr marL="0" indent="0">
              <a:buNone/>
              <a:defRPr sz="850" b="1" i="0">
                <a:solidFill>
                  <a:schemeClr val="tx1"/>
                </a:solidFill>
                <a:latin typeface="Century Gothic" panose="020B0502020202020204" pitchFamily="34" charset="0"/>
              </a:defRPr>
            </a:lvl1pPr>
            <a:lvl2pPr>
              <a:defRPr sz="850">
                <a:solidFill>
                  <a:schemeClr val="bg1"/>
                </a:solidFill>
              </a:defRPr>
            </a:lvl2pPr>
            <a:lvl3pPr>
              <a:defRPr sz="850">
                <a:solidFill>
                  <a:schemeClr val="bg1"/>
                </a:solidFill>
              </a:defRPr>
            </a:lvl3pPr>
            <a:lvl4pPr>
              <a:defRPr sz="850">
                <a:solidFill>
                  <a:schemeClr val="bg1"/>
                </a:solidFill>
              </a:defRPr>
            </a:lvl4pPr>
            <a:lvl5pPr>
              <a:defRPr sz="850">
                <a:solidFill>
                  <a:schemeClr val="bg1"/>
                </a:solidFill>
              </a:defRPr>
            </a:lvl5pPr>
          </a:lstStyle>
          <a:p>
            <a:pPr lvl="0"/>
            <a:r>
              <a:rPr lang="en-US"/>
              <a:t>Subject | Ages</a:t>
            </a:r>
          </a:p>
        </p:txBody>
      </p:sp>
      <p:pic>
        <p:nvPicPr>
          <p:cNvPr id="5" name="Picture 4">
            <a:extLst>
              <a:ext uri="{FF2B5EF4-FFF2-40B4-BE49-F238E27FC236}">
                <a16:creationId xmlns:a16="http://schemas.microsoft.com/office/drawing/2014/main" id="{983F4D11-DD96-0245-A59E-0D412DF8B06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36429" y="6225338"/>
            <a:ext cx="1783265" cy="460916"/>
          </a:xfrm>
          <a:prstGeom prst="rect">
            <a:avLst/>
          </a:prstGeom>
        </p:spPr>
      </p:pic>
      <p:sp>
        <p:nvSpPr>
          <p:cNvPr id="14" name="Shape 20">
            <a:extLst>
              <a:ext uri="{FF2B5EF4-FFF2-40B4-BE49-F238E27FC236}">
                <a16:creationId xmlns:a16="http://schemas.microsoft.com/office/drawing/2014/main" id="{B42E2006-8473-4941-B46B-BA51C16141EF}"/>
              </a:ext>
            </a:extLst>
          </p:cNvPr>
          <p:cNvSpPr/>
          <p:nvPr userDrawn="1"/>
        </p:nvSpPr>
        <p:spPr>
          <a:xfrm flipV="1">
            <a:off x="527052" y="873125"/>
            <a:ext cx="11137899" cy="0"/>
          </a:xfrm>
          <a:prstGeom prst="line">
            <a:avLst/>
          </a:prstGeom>
          <a:ln w="12700">
            <a:solidFill>
              <a:srgbClr val="FFFFFF"/>
            </a:solidFill>
            <a:miter/>
          </a:ln>
        </p:spPr>
        <p:txBody>
          <a:bodyPr lIns="22860" rIns="22860"/>
          <a:lstStyle/>
          <a:p>
            <a:endParaRPr sz="450"/>
          </a:p>
        </p:txBody>
      </p:sp>
      <p:pic>
        <p:nvPicPr>
          <p:cNvPr id="16" name="Picture 15">
            <a:extLst>
              <a:ext uri="{FF2B5EF4-FFF2-40B4-BE49-F238E27FC236}">
                <a16:creationId xmlns:a16="http://schemas.microsoft.com/office/drawing/2014/main" id="{2BCF57D8-A05C-7649-9E51-B321EB46362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pic>
        <p:nvPicPr>
          <p:cNvPr id="6" name="Picture 5" descr="A close up of a logo&#10;&#10;Description automatically generated">
            <a:extLst>
              <a:ext uri="{FF2B5EF4-FFF2-40B4-BE49-F238E27FC236}">
                <a16:creationId xmlns:a16="http://schemas.microsoft.com/office/drawing/2014/main" id="{AB7BC225-F5C2-4E99-803D-04ACDCCE946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829020" y="6217905"/>
            <a:ext cx="1783265" cy="495603"/>
          </a:xfrm>
          <a:prstGeom prst="rect">
            <a:avLst/>
          </a:prstGeom>
        </p:spPr>
      </p:pic>
    </p:spTree>
    <p:extLst>
      <p:ext uri="{BB962C8B-B14F-4D97-AF65-F5344CB8AC3E}">
        <p14:creationId xmlns:p14="http://schemas.microsoft.com/office/powerpoint/2010/main" val="3345799670"/>
      </p:ext>
    </p:extLst>
  </p:cSld>
  <p:clrMapOvr>
    <a:masterClrMapping/>
  </p:clrMapOvr>
  <p:transition spd="med"/>
  <p:extLst>
    <p:ext uri="{DCECCB84-F9BA-43D5-87BE-67443E8EF086}">
      <p15:sldGuideLst xmlns:p15="http://schemas.microsoft.com/office/powerpoint/2012/main">
        <p15:guide id="1" orient="horz" pos="4201" userDrawn="1">
          <p15:clr>
            <a:srgbClr val="FBAE40"/>
          </p15:clr>
        </p15:guide>
        <p15:guide id="2" orient="horz" pos="3929" userDrawn="1">
          <p15:clr>
            <a:srgbClr val="FBAE40"/>
          </p15:clr>
        </p15:guide>
        <p15:guide id="3" orient="horz" pos="550" userDrawn="1">
          <p15:clr>
            <a:srgbClr val="FBAE40"/>
          </p15:clr>
        </p15:guide>
        <p15:guide id="4" pos="332" userDrawn="1">
          <p15:clr>
            <a:srgbClr val="FBAE40"/>
          </p15:clr>
        </p15:guide>
        <p15:guide id="5" pos="7348"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8_White">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1170635"/>
            <a:ext cx="7061413" cy="1224943"/>
          </a:xfrm>
        </p:spPr>
        <p:txBody>
          <a:bodyPr/>
          <a:lstStyle>
            <a:lvl1pPr marL="0" indent="0">
              <a:buFontTx/>
              <a:buNone/>
              <a:defRPr sz="3400" b="1" i="0">
                <a:solidFill>
                  <a:srgbClr val="25233F"/>
                </a:solidFill>
                <a:latin typeface="Century Gothic" panose="020B0502020202020204" pitchFamily="34" charset="0"/>
              </a:defRPr>
            </a:lvl1pPr>
          </a:lstStyle>
          <a:p>
            <a:pPr lvl="0"/>
            <a:r>
              <a:rPr lang="en-US"/>
              <a:t>Insert - title</a:t>
            </a:r>
          </a:p>
        </p:txBody>
      </p:sp>
      <p:sp>
        <p:nvSpPr>
          <p:cNvPr id="7" name="Text Placeholder 6">
            <a:extLst>
              <a:ext uri="{FF2B5EF4-FFF2-40B4-BE49-F238E27FC236}">
                <a16:creationId xmlns:a16="http://schemas.microsoft.com/office/drawing/2014/main" id="{606D3A9E-396E-8844-92FE-17440105DCD6}"/>
              </a:ext>
            </a:extLst>
          </p:cNvPr>
          <p:cNvSpPr>
            <a:spLocks noGrp="1"/>
          </p:cNvSpPr>
          <p:nvPr>
            <p:ph type="body" sz="quarter" idx="11" hasCustomPrompt="1"/>
          </p:nvPr>
        </p:nvSpPr>
        <p:spPr>
          <a:xfrm>
            <a:off x="484718" y="2410407"/>
            <a:ext cx="8299449" cy="2281237"/>
          </a:xfrm>
        </p:spPr>
        <p:txBody>
          <a:bodyPr/>
          <a:lstStyle>
            <a:lvl1pPr marL="0" indent="0">
              <a:buNone/>
              <a:defRPr sz="18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2352962564"/>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844FA-7547-47E5-B379-6B9D32A15DC7}"/>
              </a:ext>
            </a:extLst>
          </p:cNvPr>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BEB7FD69-8129-43CC-BA0E-64845A42BA1D}"/>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11BFA40-6BF4-44DE-B6ED-7E3394CA2C88}"/>
              </a:ext>
            </a:extLst>
          </p:cNvPr>
          <p:cNvSpPr>
            <a:spLocks noGrp="1"/>
          </p:cNvSpPr>
          <p:nvPr>
            <p:ph type="dt" sz="half" idx="10"/>
          </p:nvPr>
        </p:nvSpPr>
        <p:spPr/>
        <p:txBody>
          <a:bodyPr/>
          <a:lstStyle/>
          <a:p>
            <a:fld id="{D948229B-84EC-4E77-A09B-ECAB5F1EA4FE}" type="datetimeFigureOut">
              <a:rPr lang="en-GB" smtClean="0"/>
              <a:t>17/04/2024</a:t>
            </a:fld>
            <a:endParaRPr lang="en-GB"/>
          </a:p>
        </p:txBody>
      </p:sp>
      <p:sp>
        <p:nvSpPr>
          <p:cNvPr id="5" name="Footer Placeholder 4">
            <a:extLst>
              <a:ext uri="{FF2B5EF4-FFF2-40B4-BE49-F238E27FC236}">
                <a16:creationId xmlns:a16="http://schemas.microsoft.com/office/drawing/2014/main" id="{98D10287-EAC5-4C37-8137-551D3D229A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D78324-31A9-4E31-BDD3-FB5B8DDB27EA}"/>
              </a:ext>
            </a:extLst>
          </p:cNvPr>
          <p:cNvSpPr>
            <a:spLocks noGrp="1"/>
          </p:cNvSpPr>
          <p:nvPr>
            <p:ph type="sldNum" sz="quarter" idx="12"/>
          </p:nvPr>
        </p:nvSpPr>
        <p:spPr>
          <a:xfrm>
            <a:off x="8550692" y="6264017"/>
            <a:ext cx="186909" cy="184666"/>
          </a:xfrm>
        </p:spPr>
        <p:txBody>
          <a:bodyPr/>
          <a:lstStyle/>
          <a:p>
            <a:fld id="{2081F981-06AA-48B5-A2E5-ACC57089BB75}" type="slidenum">
              <a:rPr lang="en-GB" smtClean="0"/>
              <a:t>‹#›</a:t>
            </a:fld>
            <a:endParaRPr lang="en-GB"/>
          </a:p>
        </p:txBody>
      </p:sp>
    </p:spTree>
    <p:extLst>
      <p:ext uri="{BB962C8B-B14F-4D97-AF65-F5344CB8AC3E}">
        <p14:creationId xmlns:p14="http://schemas.microsoft.com/office/powerpoint/2010/main" val="755375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Learning Outcomes 2">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54517" y="-1528792"/>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466595" y="1026913"/>
            <a:ext cx="3735916" cy="359903"/>
          </a:xfrm>
        </p:spPr>
        <p:txBody>
          <a:bodyPr/>
          <a:lstStyle>
            <a:lvl1pPr marL="0" indent="0">
              <a:buNone/>
              <a:defRPr sz="2000" b="1" i="0">
                <a:solidFill>
                  <a:schemeClr val="bg1"/>
                </a:solidFill>
                <a:latin typeface="Century Gothic" panose="020B0502020202020204" pitchFamily="34" charset="0"/>
              </a:defRPr>
            </a:lvl1pPr>
          </a:lstStyle>
          <a:p>
            <a:pPr lvl="0"/>
            <a:r>
              <a:rPr lang="en-US"/>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466595" y="1276846"/>
            <a:ext cx="5448037" cy="1285277"/>
          </a:xfrm>
        </p:spPr>
        <p:txBody>
          <a:bodyPr/>
          <a:lstStyle>
            <a:lvl1pPr marL="0" indent="0">
              <a:buNone/>
              <a:defRPr sz="3400" b="1" i="0">
                <a:solidFill>
                  <a:schemeClr val="bg1"/>
                </a:solidFill>
                <a:latin typeface="Century Gothic" panose="020B0502020202020204" pitchFamily="34" charset="0"/>
              </a:defRPr>
            </a:lvl1pPr>
          </a:lstStyle>
          <a:p>
            <a:pPr lvl="0"/>
            <a:r>
              <a:rPr lang="en-US"/>
              <a:t>Insert – title</a:t>
            </a:r>
          </a:p>
        </p:txBody>
      </p:sp>
      <p:grpSp>
        <p:nvGrpSpPr>
          <p:cNvPr id="54" name="Group 166" descr="Gruppieren 2">
            <a:extLst>
              <a:ext uri="{FF2B5EF4-FFF2-40B4-BE49-F238E27FC236}">
                <a16:creationId xmlns:a16="http://schemas.microsoft.com/office/drawing/2014/main" id="{7927F03D-B990-A945-BF4E-1600F83F2273}"/>
              </a:ext>
            </a:extLst>
          </p:cNvPr>
          <p:cNvGrpSpPr/>
          <p:nvPr/>
        </p:nvGrpSpPr>
        <p:grpSpPr>
          <a:xfrm>
            <a:off x="4126932" y="2517708"/>
            <a:ext cx="2001435" cy="1539185"/>
            <a:chOff x="939242" y="252757"/>
            <a:chExt cx="3002151" cy="3078367"/>
          </a:xfrm>
        </p:grpSpPr>
        <p:sp>
          <p:nvSpPr>
            <p:cNvPr id="55" name="Shape 163" descr="Bogen 22">
              <a:extLst>
                <a:ext uri="{FF2B5EF4-FFF2-40B4-BE49-F238E27FC236}">
                  <a16:creationId xmlns:a16="http://schemas.microsoft.com/office/drawing/2014/main" id="{9CB09473-233C-9B46-B806-0C0C4139383B}"/>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57" name="Shape 165" descr="Textfeld 25">
              <a:extLst>
                <a:ext uri="{FF2B5EF4-FFF2-40B4-BE49-F238E27FC236}">
                  <a16:creationId xmlns:a16="http://schemas.microsoft.com/office/drawing/2014/main" id="{28C66F6B-1EC1-4143-8548-F21F45A19058}"/>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02</a:t>
              </a:r>
            </a:p>
          </p:txBody>
        </p:sp>
      </p:grpSp>
      <p:grpSp>
        <p:nvGrpSpPr>
          <p:cNvPr id="58" name="Group 170" descr="Gruppieren 2">
            <a:extLst>
              <a:ext uri="{FF2B5EF4-FFF2-40B4-BE49-F238E27FC236}">
                <a16:creationId xmlns:a16="http://schemas.microsoft.com/office/drawing/2014/main" id="{A3546537-95AC-3B4F-AAC9-14414225CEE7}"/>
              </a:ext>
            </a:extLst>
          </p:cNvPr>
          <p:cNvGrpSpPr/>
          <p:nvPr/>
        </p:nvGrpSpPr>
        <p:grpSpPr>
          <a:xfrm>
            <a:off x="7799848" y="2517708"/>
            <a:ext cx="2001435" cy="1539185"/>
            <a:chOff x="939242" y="252757"/>
            <a:chExt cx="3002151" cy="3078367"/>
          </a:xfrm>
        </p:grpSpPr>
        <p:sp>
          <p:nvSpPr>
            <p:cNvPr id="59" name="Shape 167" descr="Bogen 22">
              <a:extLst>
                <a:ext uri="{FF2B5EF4-FFF2-40B4-BE49-F238E27FC236}">
                  <a16:creationId xmlns:a16="http://schemas.microsoft.com/office/drawing/2014/main" id="{AC853973-87C9-344A-98BB-0BF93DB3F4D8}"/>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61" name="Shape 169" descr="Textfeld 25">
              <a:extLst>
                <a:ext uri="{FF2B5EF4-FFF2-40B4-BE49-F238E27FC236}">
                  <a16:creationId xmlns:a16="http://schemas.microsoft.com/office/drawing/2014/main" id="{D3D3B237-935B-FB48-8DA3-A6F8B7293586}"/>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03</a:t>
              </a:r>
            </a:p>
          </p:txBody>
        </p:sp>
      </p:grpSp>
      <p:grpSp>
        <p:nvGrpSpPr>
          <p:cNvPr id="62" name="Group 174" descr="Gruppieren 2">
            <a:extLst>
              <a:ext uri="{FF2B5EF4-FFF2-40B4-BE49-F238E27FC236}">
                <a16:creationId xmlns:a16="http://schemas.microsoft.com/office/drawing/2014/main" id="{F856CCB6-EBEB-B04C-A44B-2D772A558AB0}"/>
              </a:ext>
            </a:extLst>
          </p:cNvPr>
          <p:cNvGrpSpPr/>
          <p:nvPr/>
        </p:nvGrpSpPr>
        <p:grpSpPr>
          <a:xfrm>
            <a:off x="563651" y="4562715"/>
            <a:ext cx="2001435" cy="1539185"/>
            <a:chOff x="939242" y="252757"/>
            <a:chExt cx="3002151" cy="3078367"/>
          </a:xfrm>
        </p:grpSpPr>
        <p:sp>
          <p:nvSpPr>
            <p:cNvPr id="63" name="Shape 171" descr="Bogen 22">
              <a:extLst>
                <a:ext uri="{FF2B5EF4-FFF2-40B4-BE49-F238E27FC236}">
                  <a16:creationId xmlns:a16="http://schemas.microsoft.com/office/drawing/2014/main" id="{FE329192-0C3C-C24B-A051-289BF2F221CF}"/>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a:p>
          </p:txBody>
        </p:sp>
        <p:sp>
          <p:nvSpPr>
            <p:cNvPr id="65" name="Shape 173" descr="Textfeld 25">
              <a:extLst>
                <a:ext uri="{FF2B5EF4-FFF2-40B4-BE49-F238E27FC236}">
                  <a16:creationId xmlns:a16="http://schemas.microsoft.com/office/drawing/2014/main" id="{2D4D065E-01D0-BF46-B29B-DEF6FB33FD6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04</a:t>
              </a:r>
            </a:p>
          </p:txBody>
        </p:sp>
      </p:grpSp>
      <p:grpSp>
        <p:nvGrpSpPr>
          <p:cNvPr id="66" name="Group 178" descr="Gruppieren 2">
            <a:extLst>
              <a:ext uri="{FF2B5EF4-FFF2-40B4-BE49-F238E27FC236}">
                <a16:creationId xmlns:a16="http://schemas.microsoft.com/office/drawing/2014/main" id="{821905F2-8063-184A-BB2F-3975AA45F68A}"/>
              </a:ext>
            </a:extLst>
          </p:cNvPr>
          <p:cNvGrpSpPr/>
          <p:nvPr/>
        </p:nvGrpSpPr>
        <p:grpSpPr>
          <a:xfrm>
            <a:off x="4126932" y="4464540"/>
            <a:ext cx="2001435" cy="1539185"/>
            <a:chOff x="939242" y="252757"/>
            <a:chExt cx="3002151" cy="3078367"/>
          </a:xfrm>
        </p:grpSpPr>
        <p:sp>
          <p:nvSpPr>
            <p:cNvPr id="67" name="Shape 175" descr="Bogen 22">
              <a:extLst>
                <a:ext uri="{FF2B5EF4-FFF2-40B4-BE49-F238E27FC236}">
                  <a16:creationId xmlns:a16="http://schemas.microsoft.com/office/drawing/2014/main" id="{CC99759B-160F-E94E-ADD8-B47AC542EA6D}"/>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69" name="Shape 177" descr="Textfeld 25">
              <a:extLst>
                <a:ext uri="{FF2B5EF4-FFF2-40B4-BE49-F238E27FC236}">
                  <a16:creationId xmlns:a16="http://schemas.microsoft.com/office/drawing/2014/main" id="{3AF17078-ABC4-B342-88E0-CCBAD96C398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05</a:t>
              </a:r>
            </a:p>
          </p:txBody>
        </p:sp>
      </p:grpSp>
      <p:grpSp>
        <p:nvGrpSpPr>
          <p:cNvPr id="70" name="Group 182" descr="Gruppieren 2">
            <a:extLst>
              <a:ext uri="{FF2B5EF4-FFF2-40B4-BE49-F238E27FC236}">
                <a16:creationId xmlns:a16="http://schemas.microsoft.com/office/drawing/2014/main" id="{137E5A9A-20DB-4143-8393-8F591172A443}"/>
              </a:ext>
            </a:extLst>
          </p:cNvPr>
          <p:cNvGrpSpPr/>
          <p:nvPr/>
        </p:nvGrpSpPr>
        <p:grpSpPr>
          <a:xfrm>
            <a:off x="7799848" y="4464540"/>
            <a:ext cx="2001435" cy="1539185"/>
            <a:chOff x="939242" y="252757"/>
            <a:chExt cx="3002151" cy="3078367"/>
          </a:xfrm>
        </p:grpSpPr>
        <p:sp>
          <p:nvSpPr>
            <p:cNvPr id="71" name="Shape 179" descr="Bogen 22">
              <a:extLst>
                <a:ext uri="{FF2B5EF4-FFF2-40B4-BE49-F238E27FC236}">
                  <a16:creationId xmlns:a16="http://schemas.microsoft.com/office/drawing/2014/main" id="{E83C446F-CAF6-F249-829C-5FBF4A84B89C}"/>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73" name="Shape 181" descr="Textfeld 25">
              <a:extLst>
                <a:ext uri="{FF2B5EF4-FFF2-40B4-BE49-F238E27FC236}">
                  <a16:creationId xmlns:a16="http://schemas.microsoft.com/office/drawing/2014/main" id="{E5C4E78A-E055-3743-82E7-1B0DFD1B694D}"/>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06</a:t>
              </a:r>
            </a:p>
          </p:txBody>
        </p:sp>
      </p:grpSp>
      <p:sp>
        <p:nvSpPr>
          <p:cNvPr id="78" name="Text Placeholder 77">
            <a:extLst>
              <a:ext uri="{FF2B5EF4-FFF2-40B4-BE49-F238E27FC236}">
                <a16:creationId xmlns:a16="http://schemas.microsoft.com/office/drawing/2014/main" id="{DE15FC4E-8282-9E49-8171-0166CA9DBED9}"/>
              </a:ext>
            </a:extLst>
          </p:cNvPr>
          <p:cNvSpPr>
            <a:spLocks noGrp="1"/>
          </p:cNvSpPr>
          <p:nvPr>
            <p:ph type="body" sz="quarter" idx="12" hasCustomPrompt="1"/>
          </p:nvPr>
        </p:nvSpPr>
        <p:spPr>
          <a:xfrm>
            <a:off x="994414" y="2820463"/>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grpSp>
        <p:nvGrpSpPr>
          <p:cNvPr id="79" name="Group 162" descr="Gruppieren 2">
            <a:extLst>
              <a:ext uri="{FF2B5EF4-FFF2-40B4-BE49-F238E27FC236}">
                <a16:creationId xmlns:a16="http://schemas.microsoft.com/office/drawing/2014/main" id="{243A3D33-158A-D64C-8B81-2D187BB55288}"/>
              </a:ext>
            </a:extLst>
          </p:cNvPr>
          <p:cNvGrpSpPr/>
          <p:nvPr/>
        </p:nvGrpSpPr>
        <p:grpSpPr>
          <a:xfrm>
            <a:off x="469208" y="2566795"/>
            <a:ext cx="2001435" cy="1539185"/>
            <a:chOff x="939242" y="252757"/>
            <a:chExt cx="3002151" cy="3078367"/>
          </a:xfrm>
        </p:grpSpPr>
        <p:sp>
          <p:nvSpPr>
            <p:cNvPr id="80" name="Shape 159" descr="Bogen 22">
              <a:extLst>
                <a:ext uri="{FF2B5EF4-FFF2-40B4-BE49-F238E27FC236}">
                  <a16:creationId xmlns:a16="http://schemas.microsoft.com/office/drawing/2014/main" id="{21C03BAE-F420-E047-9432-AC79FA0D3F42}"/>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a:p>
          </p:txBody>
        </p:sp>
        <p:sp>
          <p:nvSpPr>
            <p:cNvPr id="81" name="Shape 161" descr="Textfeld 25">
              <a:extLst>
                <a:ext uri="{FF2B5EF4-FFF2-40B4-BE49-F238E27FC236}">
                  <a16:creationId xmlns:a16="http://schemas.microsoft.com/office/drawing/2014/main" id="{85F1C650-2247-DE4B-B53B-524CF3CA673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01</a:t>
              </a:r>
            </a:p>
          </p:txBody>
        </p:sp>
      </p:grpSp>
      <p:sp>
        <p:nvSpPr>
          <p:cNvPr id="83" name="Text Placeholder 77">
            <a:extLst>
              <a:ext uri="{FF2B5EF4-FFF2-40B4-BE49-F238E27FC236}">
                <a16:creationId xmlns:a16="http://schemas.microsoft.com/office/drawing/2014/main" id="{6B97205C-BFD1-6242-9274-825F963EC10E}"/>
              </a:ext>
            </a:extLst>
          </p:cNvPr>
          <p:cNvSpPr>
            <a:spLocks noGrp="1"/>
          </p:cNvSpPr>
          <p:nvPr>
            <p:ph type="body" sz="quarter" idx="13" hasCustomPrompt="1"/>
          </p:nvPr>
        </p:nvSpPr>
        <p:spPr>
          <a:xfrm>
            <a:off x="4623893" y="2816325"/>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4" name="Text Placeholder 77">
            <a:extLst>
              <a:ext uri="{FF2B5EF4-FFF2-40B4-BE49-F238E27FC236}">
                <a16:creationId xmlns:a16="http://schemas.microsoft.com/office/drawing/2014/main" id="{621D2D71-8A09-5C48-B5CB-DEAE23D26E22}"/>
              </a:ext>
            </a:extLst>
          </p:cNvPr>
          <p:cNvSpPr>
            <a:spLocks noGrp="1"/>
          </p:cNvSpPr>
          <p:nvPr>
            <p:ph type="body" sz="quarter" idx="14" hasCustomPrompt="1"/>
          </p:nvPr>
        </p:nvSpPr>
        <p:spPr>
          <a:xfrm>
            <a:off x="998154" y="4861332"/>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5" name="Text Placeholder 77">
            <a:extLst>
              <a:ext uri="{FF2B5EF4-FFF2-40B4-BE49-F238E27FC236}">
                <a16:creationId xmlns:a16="http://schemas.microsoft.com/office/drawing/2014/main" id="{7264281C-9317-164E-92FC-CB2D2D7EDFC0}"/>
              </a:ext>
            </a:extLst>
          </p:cNvPr>
          <p:cNvSpPr>
            <a:spLocks noGrp="1"/>
          </p:cNvSpPr>
          <p:nvPr>
            <p:ph type="body" sz="quarter" idx="15" hasCustomPrompt="1"/>
          </p:nvPr>
        </p:nvSpPr>
        <p:spPr>
          <a:xfrm>
            <a:off x="4607063" y="4861331"/>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6" name="Text Placeholder 77">
            <a:extLst>
              <a:ext uri="{FF2B5EF4-FFF2-40B4-BE49-F238E27FC236}">
                <a16:creationId xmlns:a16="http://schemas.microsoft.com/office/drawing/2014/main" id="{5038E63C-59E0-A243-81CE-B8AD04D28CE2}"/>
              </a:ext>
            </a:extLst>
          </p:cNvPr>
          <p:cNvSpPr>
            <a:spLocks noGrp="1"/>
          </p:cNvSpPr>
          <p:nvPr>
            <p:ph type="body" sz="quarter" idx="16" hasCustomPrompt="1"/>
          </p:nvPr>
        </p:nvSpPr>
        <p:spPr>
          <a:xfrm>
            <a:off x="8212978" y="4861330"/>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7" name="Text Placeholder 77">
            <a:extLst>
              <a:ext uri="{FF2B5EF4-FFF2-40B4-BE49-F238E27FC236}">
                <a16:creationId xmlns:a16="http://schemas.microsoft.com/office/drawing/2014/main" id="{295AD10F-D7CC-FF41-B381-AE628F8D15CA}"/>
              </a:ext>
            </a:extLst>
          </p:cNvPr>
          <p:cNvSpPr>
            <a:spLocks noGrp="1"/>
          </p:cNvSpPr>
          <p:nvPr>
            <p:ph type="body" sz="quarter" idx="17" hasCustomPrompt="1"/>
          </p:nvPr>
        </p:nvSpPr>
        <p:spPr>
          <a:xfrm>
            <a:off x="8218319" y="2820462"/>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8" name="Text Placeholder 12">
            <a:extLst>
              <a:ext uri="{FF2B5EF4-FFF2-40B4-BE49-F238E27FC236}">
                <a16:creationId xmlns:a16="http://schemas.microsoft.com/office/drawing/2014/main" id="{29E6576E-E7CC-9041-93C6-476A8EDA5EB1}"/>
              </a:ext>
            </a:extLst>
          </p:cNvPr>
          <p:cNvSpPr>
            <a:spLocks noGrp="1"/>
          </p:cNvSpPr>
          <p:nvPr>
            <p:ph type="body" sz="quarter" idx="18" hasCustomPrompt="1"/>
          </p:nvPr>
        </p:nvSpPr>
        <p:spPr>
          <a:xfrm>
            <a:off x="6096001" y="1274916"/>
            <a:ext cx="5441057" cy="1287207"/>
          </a:xfrm>
        </p:spPr>
        <p:txBody>
          <a:bodyPr/>
          <a:lstStyle>
            <a:lvl1pPr marL="0" indent="0">
              <a:buNone/>
              <a:defRPr sz="3400" b="1" i="0">
                <a:solidFill>
                  <a:schemeClr val="bg1"/>
                </a:solidFill>
                <a:latin typeface="Century Gothic" panose="020B0502020202020204" pitchFamily="34" charset="0"/>
              </a:defRPr>
            </a:lvl1pPr>
          </a:lstStyle>
          <a:p>
            <a:pPr lvl="0"/>
            <a:r>
              <a:rPr lang="en-US"/>
              <a:t>Insert - title</a:t>
            </a:r>
          </a:p>
        </p:txBody>
      </p:sp>
    </p:spTree>
    <p:extLst>
      <p:ext uri="{BB962C8B-B14F-4D97-AF65-F5344CB8AC3E}">
        <p14:creationId xmlns:p14="http://schemas.microsoft.com/office/powerpoint/2010/main" val="3013656317"/>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79965-518F-48F4-B8C4-F6960143753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8741ABC-1C7D-4010-B3EE-B4EBDD1DE231}"/>
              </a:ext>
            </a:extLst>
          </p:cNvPr>
          <p:cNvSpPr>
            <a:spLocks noGrp="1"/>
          </p:cNvSpPr>
          <p:nvPr>
            <p:ph type="dt" sz="half" idx="10"/>
          </p:nvPr>
        </p:nvSpPr>
        <p:spPr/>
        <p:txBody>
          <a:bodyPr/>
          <a:lstStyle/>
          <a:p>
            <a:fld id="{D948229B-84EC-4E77-A09B-ECAB5F1EA4FE}" type="datetimeFigureOut">
              <a:rPr lang="en-GB" smtClean="0"/>
              <a:t>17/04/2024</a:t>
            </a:fld>
            <a:endParaRPr lang="en-GB"/>
          </a:p>
        </p:txBody>
      </p:sp>
      <p:sp>
        <p:nvSpPr>
          <p:cNvPr id="4" name="Footer Placeholder 3">
            <a:extLst>
              <a:ext uri="{FF2B5EF4-FFF2-40B4-BE49-F238E27FC236}">
                <a16:creationId xmlns:a16="http://schemas.microsoft.com/office/drawing/2014/main" id="{9812BB70-4B29-4B81-BDDC-F2F143422B6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A85322E-B571-481E-8D9C-37DEB7B6B212}"/>
              </a:ext>
            </a:extLst>
          </p:cNvPr>
          <p:cNvSpPr>
            <a:spLocks noGrp="1"/>
          </p:cNvSpPr>
          <p:nvPr>
            <p:ph type="sldNum" sz="quarter" idx="12"/>
          </p:nvPr>
        </p:nvSpPr>
        <p:spPr>
          <a:xfrm>
            <a:off x="8550692" y="6264017"/>
            <a:ext cx="186909" cy="184666"/>
          </a:xfrm>
        </p:spPr>
        <p:txBody>
          <a:bodyPr/>
          <a:lstStyle/>
          <a:p>
            <a:fld id="{2081F981-06AA-48B5-A2E5-ACC57089BB75}" type="slidenum">
              <a:rPr lang="en-GB" smtClean="0"/>
              <a:t>‹#›</a:t>
            </a:fld>
            <a:endParaRPr lang="en-GB"/>
          </a:p>
        </p:txBody>
      </p:sp>
    </p:spTree>
    <p:extLst>
      <p:ext uri="{BB962C8B-B14F-4D97-AF65-F5344CB8AC3E}">
        <p14:creationId xmlns:p14="http://schemas.microsoft.com/office/powerpoint/2010/main" val="14776590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1_Learning Outcomes 2">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2454517" y="-1528792"/>
            <a:ext cx="8650685"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466595" y="1026913"/>
            <a:ext cx="3735916" cy="359903"/>
          </a:xfrm>
        </p:spPr>
        <p:txBody>
          <a:bodyPr/>
          <a:lstStyle>
            <a:lvl1pPr marL="0" indent="0">
              <a:buNone/>
              <a:defRPr sz="2000" b="1" i="0">
                <a:solidFill>
                  <a:schemeClr val="bg1"/>
                </a:solidFill>
                <a:latin typeface="Century Gothic" panose="020B0502020202020204" pitchFamily="34" charset="0"/>
              </a:defRPr>
            </a:lvl1pPr>
          </a:lstStyle>
          <a:p>
            <a:pPr lvl="0"/>
            <a:r>
              <a:rPr lang="en-US"/>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466595" y="1276846"/>
            <a:ext cx="3836464" cy="1285277"/>
          </a:xfrm>
        </p:spPr>
        <p:txBody>
          <a:bodyPr/>
          <a:lstStyle>
            <a:lvl1pPr marL="0" indent="0">
              <a:buNone/>
              <a:defRPr sz="3400" b="1" i="0">
                <a:solidFill>
                  <a:schemeClr val="bg1"/>
                </a:solidFill>
                <a:latin typeface="Century Gothic" panose="020B0502020202020204" pitchFamily="34" charset="0"/>
              </a:defRPr>
            </a:lvl1pPr>
          </a:lstStyle>
          <a:p>
            <a:pPr lvl="0"/>
            <a:r>
              <a:rPr lang="en-US"/>
              <a:t>Insert – title</a:t>
            </a:r>
          </a:p>
        </p:txBody>
      </p:sp>
      <p:grpSp>
        <p:nvGrpSpPr>
          <p:cNvPr id="54" name="Group 166" descr="Gruppieren 2">
            <a:extLst>
              <a:ext uri="{FF2B5EF4-FFF2-40B4-BE49-F238E27FC236}">
                <a16:creationId xmlns:a16="http://schemas.microsoft.com/office/drawing/2014/main" id="{7927F03D-B990-A945-BF4E-1600F83F2273}"/>
              </a:ext>
            </a:extLst>
          </p:cNvPr>
          <p:cNvGrpSpPr/>
          <p:nvPr userDrawn="1"/>
        </p:nvGrpSpPr>
        <p:grpSpPr>
          <a:xfrm>
            <a:off x="4126932" y="2829682"/>
            <a:ext cx="2001435" cy="1539185"/>
            <a:chOff x="939242" y="252757"/>
            <a:chExt cx="3002151" cy="3078367"/>
          </a:xfrm>
        </p:grpSpPr>
        <p:sp>
          <p:nvSpPr>
            <p:cNvPr id="55" name="Shape 163" descr="Bogen 22">
              <a:extLst>
                <a:ext uri="{FF2B5EF4-FFF2-40B4-BE49-F238E27FC236}">
                  <a16:creationId xmlns:a16="http://schemas.microsoft.com/office/drawing/2014/main" id="{9CB09473-233C-9B46-B806-0C0C4139383B}"/>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anchor="ctr">
              <a:noAutofit/>
            </a:bodyPr>
            <a:lstStyle/>
            <a:p>
              <a:pPr algn="ctr">
                <a:defRPr sz="1300"/>
              </a:pPr>
              <a:endParaRPr sz="650"/>
            </a:p>
          </p:txBody>
        </p:sp>
        <p:sp>
          <p:nvSpPr>
            <p:cNvPr id="57" name="Shape 165" descr="Textfeld 25">
              <a:extLst>
                <a:ext uri="{FF2B5EF4-FFF2-40B4-BE49-F238E27FC236}">
                  <a16:creationId xmlns:a16="http://schemas.microsoft.com/office/drawing/2014/main" id="{28C66F6B-1EC1-4143-8548-F21F45A19058}"/>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lang="en-GB" sz="1300">
                  <a:solidFill>
                    <a:schemeClr val="bg1"/>
                  </a:solidFill>
                </a:rPr>
                <a:t>03</a:t>
              </a:r>
              <a:endParaRPr sz="1300">
                <a:solidFill>
                  <a:schemeClr val="bg1"/>
                </a:solidFill>
              </a:endParaRPr>
            </a:p>
          </p:txBody>
        </p:sp>
      </p:grpSp>
      <p:grpSp>
        <p:nvGrpSpPr>
          <p:cNvPr id="58" name="Group 170" descr="Gruppieren 2">
            <a:extLst>
              <a:ext uri="{FF2B5EF4-FFF2-40B4-BE49-F238E27FC236}">
                <a16:creationId xmlns:a16="http://schemas.microsoft.com/office/drawing/2014/main" id="{A3546537-95AC-3B4F-AAC9-14414225CEE7}"/>
              </a:ext>
            </a:extLst>
          </p:cNvPr>
          <p:cNvGrpSpPr/>
          <p:nvPr userDrawn="1"/>
        </p:nvGrpSpPr>
        <p:grpSpPr>
          <a:xfrm>
            <a:off x="7799848" y="2829682"/>
            <a:ext cx="2001435" cy="1539185"/>
            <a:chOff x="939242" y="252757"/>
            <a:chExt cx="3002151" cy="3078367"/>
          </a:xfrm>
        </p:grpSpPr>
        <p:sp>
          <p:nvSpPr>
            <p:cNvPr id="59" name="Shape 167" descr="Bogen 22">
              <a:extLst>
                <a:ext uri="{FF2B5EF4-FFF2-40B4-BE49-F238E27FC236}">
                  <a16:creationId xmlns:a16="http://schemas.microsoft.com/office/drawing/2014/main" id="{AC853973-87C9-344A-98BB-0BF93DB3F4D8}"/>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anchor="ctr">
              <a:noAutofit/>
            </a:bodyPr>
            <a:lstStyle/>
            <a:p>
              <a:pPr algn="ctr">
                <a:defRPr sz="1300"/>
              </a:pPr>
              <a:endParaRPr sz="650"/>
            </a:p>
          </p:txBody>
        </p:sp>
        <p:sp>
          <p:nvSpPr>
            <p:cNvPr id="61" name="Shape 169" descr="Textfeld 25">
              <a:extLst>
                <a:ext uri="{FF2B5EF4-FFF2-40B4-BE49-F238E27FC236}">
                  <a16:creationId xmlns:a16="http://schemas.microsoft.com/office/drawing/2014/main" id="{D3D3B237-935B-FB48-8DA3-A6F8B7293586}"/>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lang="en-GB" sz="1300">
                  <a:solidFill>
                    <a:schemeClr val="bg1"/>
                  </a:solidFill>
                </a:rPr>
                <a:t>04</a:t>
              </a:r>
              <a:endParaRPr sz="1300">
                <a:solidFill>
                  <a:schemeClr val="bg1"/>
                </a:solidFill>
              </a:endParaRPr>
            </a:p>
          </p:txBody>
        </p:sp>
      </p:grpSp>
      <p:grpSp>
        <p:nvGrpSpPr>
          <p:cNvPr id="66" name="Group 178" descr="Gruppieren 2">
            <a:extLst>
              <a:ext uri="{FF2B5EF4-FFF2-40B4-BE49-F238E27FC236}">
                <a16:creationId xmlns:a16="http://schemas.microsoft.com/office/drawing/2014/main" id="{821905F2-8063-184A-BB2F-3975AA45F68A}"/>
              </a:ext>
            </a:extLst>
          </p:cNvPr>
          <p:cNvGrpSpPr/>
          <p:nvPr userDrawn="1"/>
        </p:nvGrpSpPr>
        <p:grpSpPr>
          <a:xfrm>
            <a:off x="4126932" y="4679700"/>
            <a:ext cx="2001435" cy="1539185"/>
            <a:chOff x="939242" y="252757"/>
            <a:chExt cx="3002151" cy="3078367"/>
          </a:xfrm>
        </p:grpSpPr>
        <p:sp>
          <p:nvSpPr>
            <p:cNvPr id="67" name="Shape 175" descr="Bogen 22">
              <a:extLst>
                <a:ext uri="{FF2B5EF4-FFF2-40B4-BE49-F238E27FC236}">
                  <a16:creationId xmlns:a16="http://schemas.microsoft.com/office/drawing/2014/main" id="{CC99759B-160F-E94E-ADD8-B47AC542EA6D}"/>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anchor="ctr">
              <a:noAutofit/>
            </a:bodyPr>
            <a:lstStyle/>
            <a:p>
              <a:pPr algn="ctr">
                <a:defRPr sz="1300"/>
              </a:pPr>
              <a:endParaRPr sz="650"/>
            </a:p>
          </p:txBody>
        </p:sp>
        <p:sp>
          <p:nvSpPr>
            <p:cNvPr id="69" name="Shape 177" descr="Textfeld 25">
              <a:extLst>
                <a:ext uri="{FF2B5EF4-FFF2-40B4-BE49-F238E27FC236}">
                  <a16:creationId xmlns:a16="http://schemas.microsoft.com/office/drawing/2014/main" id="{3AF17078-ABC4-B342-88E0-CCBAD96C398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lang="en-GB" sz="1300">
                  <a:solidFill>
                    <a:schemeClr val="bg1"/>
                  </a:solidFill>
                </a:rPr>
                <a:t>05</a:t>
              </a:r>
              <a:endParaRPr sz="1300">
                <a:solidFill>
                  <a:schemeClr val="bg1"/>
                </a:solidFill>
              </a:endParaRPr>
            </a:p>
          </p:txBody>
        </p:sp>
      </p:grpSp>
      <p:grpSp>
        <p:nvGrpSpPr>
          <p:cNvPr id="70" name="Group 182" descr="Gruppieren 2">
            <a:extLst>
              <a:ext uri="{FF2B5EF4-FFF2-40B4-BE49-F238E27FC236}">
                <a16:creationId xmlns:a16="http://schemas.microsoft.com/office/drawing/2014/main" id="{137E5A9A-20DB-4143-8393-8F591172A443}"/>
              </a:ext>
            </a:extLst>
          </p:cNvPr>
          <p:cNvGrpSpPr/>
          <p:nvPr userDrawn="1"/>
        </p:nvGrpSpPr>
        <p:grpSpPr>
          <a:xfrm>
            <a:off x="7799848" y="4679700"/>
            <a:ext cx="2001435" cy="1539185"/>
            <a:chOff x="939242" y="252757"/>
            <a:chExt cx="3002151" cy="3078367"/>
          </a:xfrm>
        </p:grpSpPr>
        <p:sp>
          <p:nvSpPr>
            <p:cNvPr id="71" name="Shape 179" descr="Bogen 22">
              <a:extLst>
                <a:ext uri="{FF2B5EF4-FFF2-40B4-BE49-F238E27FC236}">
                  <a16:creationId xmlns:a16="http://schemas.microsoft.com/office/drawing/2014/main" id="{E83C446F-CAF6-F249-829C-5FBF4A84B89C}"/>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anchor="ctr">
              <a:noAutofit/>
            </a:bodyPr>
            <a:lstStyle/>
            <a:p>
              <a:pPr algn="ctr">
                <a:defRPr sz="1300"/>
              </a:pPr>
              <a:endParaRPr sz="650"/>
            </a:p>
          </p:txBody>
        </p:sp>
        <p:sp>
          <p:nvSpPr>
            <p:cNvPr id="73" name="Shape 181" descr="Textfeld 25">
              <a:extLst>
                <a:ext uri="{FF2B5EF4-FFF2-40B4-BE49-F238E27FC236}">
                  <a16:creationId xmlns:a16="http://schemas.microsoft.com/office/drawing/2014/main" id="{E5C4E78A-E055-3743-82E7-1B0DFD1B694D}"/>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lang="en-GB" sz="1300">
                  <a:solidFill>
                    <a:schemeClr val="bg1"/>
                  </a:solidFill>
                </a:rPr>
                <a:t>06</a:t>
              </a:r>
              <a:endParaRPr sz="1300">
                <a:solidFill>
                  <a:schemeClr val="bg1"/>
                </a:solidFill>
              </a:endParaRPr>
            </a:p>
          </p:txBody>
        </p:sp>
      </p:grpSp>
      <p:sp>
        <p:nvSpPr>
          <p:cNvPr id="83" name="Text Placeholder 77">
            <a:extLst>
              <a:ext uri="{FF2B5EF4-FFF2-40B4-BE49-F238E27FC236}">
                <a16:creationId xmlns:a16="http://schemas.microsoft.com/office/drawing/2014/main" id="{6B97205C-BFD1-6242-9274-825F963EC10E}"/>
              </a:ext>
            </a:extLst>
          </p:cNvPr>
          <p:cNvSpPr>
            <a:spLocks noGrp="1"/>
          </p:cNvSpPr>
          <p:nvPr>
            <p:ph type="body" sz="quarter" idx="13" hasCustomPrompt="1"/>
          </p:nvPr>
        </p:nvSpPr>
        <p:spPr>
          <a:xfrm>
            <a:off x="4623893" y="3128299"/>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5" name="Text Placeholder 77">
            <a:extLst>
              <a:ext uri="{FF2B5EF4-FFF2-40B4-BE49-F238E27FC236}">
                <a16:creationId xmlns:a16="http://schemas.microsoft.com/office/drawing/2014/main" id="{7264281C-9317-164E-92FC-CB2D2D7EDFC0}"/>
              </a:ext>
            </a:extLst>
          </p:cNvPr>
          <p:cNvSpPr>
            <a:spLocks noGrp="1"/>
          </p:cNvSpPr>
          <p:nvPr>
            <p:ph type="body" sz="quarter" idx="15" hasCustomPrompt="1"/>
          </p:nvPr>
        </p:nvSpPr>
        <p:spPr>
          <a:xfrm>
            <a:off x="4607063" y="5076491"/>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6" name="Text Placeholder 77">
            <a:extLst>
              <a:ext uri="{FF2B5EF4-FFF2-40B4-BE49-F238E27FC236}">
                <a16:creationId xmlns:a16="http://schemas.microsoft.com/office/drawing/2014/main" id="{5038E63C-59E0-A243-81CE-B8AD04D28CE2}"/>
              </a:ext>
            </a:extLst>
          </p:cNvPr>
          <p:cNvSpPr>
            <a:spLocks noGrp="1"/>
          </p:cNvSpPr>
          <p:nvPr>
            <p:ph type="body" sz="quarter" idx="16" hasCustomPrompt="1"/>
          </p:nvPr>
        </p:nvSpPr>
        <p:spPr>
          <a:xfrm>
            <a:off x="8212978" y="5076490"/>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7" name="Text Placeholder 77">
            <a:extLst>
              <a:ext uri="{FF2B5EF4-FFF2-40B4-BE49-F238E27FC236}">
                <a16:creationId xmlns:a16="http://schemas.microsoft.com/office/drawing/2014/main" id="{295AD10F-D7CC-FF41-B381-AE628F8D15CA}"/>
              </a:ext>
            </a:extLst>
          </p:cNvPr>
          <p:cNvSpPr>
            <a:spLocks noGrp="1"/>
          </p:cNvSpPr>
          <p:nvPr>
            <p:ph type="body" sz="quarter" idx="17" hasCustomPrompt="1"/>
          </p:nvPr>
        </p:nvSpPr>
        <p:spPr>
          <a:xfrm>
            <a:off x="8218319" y="3132435"/>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grpSp>
        <p:nvGrpSpPr>
          <p:cNvPr id="35" name="Group 178" descr="Gruppieren 2">
            <a:extLst>
              <a:ext uri="{FF2B5EF4-FFF2-40B4-BE49-F238E27FC236}">
                <a16:creationId xmlns:a16="http://schemas.microsoft.com/office/drawing/2014/main" id="{CDA3E805-6E5A-874E-BB4D-43AF61942CB4}"/>
              </a:ext>
            </a:extLst>
          </p:cNvPr>
          <p:cNvGrpSpPr/>
          <p:nvPr userDrawn="1"/>
        </p:nvGrpSpPr>
        <p:grpSpPr>
          <a:xfrm>
            <a:off x="4089435" y="1039045"/>
            <a:ext cx="2001435" cy="1539185"/>
            <a:chOff x="939242" y="252757"/>
            <a:chExt cx="3002151" cy="3078367"/>
          </a:xfrm>
        </p:grpSpPr>
        <p:sp>
          <p:nvSpPr>
            <p:cNvPr id="36" name="Shape 175" descr="Bogen 22">
              <a:extLst>
                <a:ext uri="{FF2B5EF4-FFF2-40B4-BE49-F238E27FC236}">
                  <a16:creationId xmlns:a16="http://schemas.microsoft.com/office/drawing/2014/main" id="{4CBDD99A-E020-AF47-9252-E637CCE372F4}"/>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anchor="ctr">
              <a:noAutofit/>
            </a:bodyPr>
            <a:lstStyle/>
            <a:p>
              <a:pPr algn="ctr">
                <a:defRPr sz="1300"/>
              </a:pPr>
              <a:endParaRPr sz="650"/>
            </a:p>
          </p:txBody>
        </p:sp>
        <p:sp>
          <p:nvSpPr>
            <p:cNvPr id="37" name="Shape 177" descr="Textfeld 25">
              <a:extLst>
                <a:ext uri="{FF2B5EF4-FFF2-40B4-BE49-F238E27FC236}">
                  <a16:creationId xmlns:a16="http://schemas.microsoft.com/office/drawing/2014/main" id="{1137723F-AC63-7949-98F6-09270B933C2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lang="en-GB" sz="1300">
                  <a:solidFill>
                    <a:schemeClr val="bg1"/>
                  </a:solidFill>
                </a:rPr>
                <a:t>01</a:t>
              </a:r>
              <a:endParaRPr sz="1300">
                <a:solidFill>
                  <a:schemeClr val="bg1"/>
                </a:solidFill>
              </a:endParaRPr>
            </a:p>
          </p:txBody>
        </p:sp>
      </p:grpSp>
      <p:grpSp>
        <p:nvGrpSpPr>
          <p:cNvPr id="38" name="Group 182" descr="Gruppieren 2">
            <a:extLst>
              <a:ext uri="{FF2B5EF4-FFF2-40B4-BE49-F238E27FC236}">
                <a16:creationId xmlns:a16="http://schemas.microsoft.com/office/drawing/2014/main" id="{5234A5EC-03CF-EF4E-8DC4-A2D85F52BE6B}"/>
              </a:ext>
            </a:extLst>
          </p:cNvPr>
          <p:cNvGrpSpPr/>
          <p:nvPr userDrawn="1"/>
        </p:nvGrpSpPr>
        <p:grpSpPr>
          <a:xfrm>
            <a:off x="7762351" y="1039045"/>
            <a:ext cx="2001435" cy="1539185"/>
            <a:chOff x="939242" y="252757"/>
            <a:chExt cx="3002151" cy="3078367"/>
          </a:xfrm>
        </p:grpSpPr>
        <p:sp>
          <p:nvSpPr>
            <p:cNvPr id="39" name="Shape 179" descr="Bogen 22">
              <a:extLst>
                <a:ext uri="{FF2B5EF4-FFF2-40B4-BE49-F238E27FC236}">
                  <a16:creationId xmlns:a16="http://schemas.microsoft.com/office/drawing/2014/main" id="{771B3C35-6E65-AA42-8592-B94560C29FB4}"/>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anchor="ctr">
              <a:noAutofit/>
            </a:bodyPr>
            <a:lstStyle/>
            <a:p>
              <a:pPr algn="ctr">
                <a:defRPr sz="1300"/>
              </a:pPr>
              <a:endParaRPr sz="650"/>
            </a:p>
          </p:txBody>
        </p:sp>
        <p:sp>
          <p:nvSpPr>
            <p:cNvPr id="40" name="Shape 181" descr="Textfeld 25">
              <a:extLst>
                <a:ext uri="{FF2B5EF4-FFF2-40B4-BE49-F238E27FC236}">
                  <a16:creationId xmlns:a16="http://schemas.microsoft.com/office/drawing/2014/main" id="{9BB13C43-6738-004A-87BF-4B1778A14CD0}"/>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lang="en-GB" sz="1300">
                  <a:solidFill>
                    <a:schemeClr val="bg1"/>
                  </a:solidFill>
                </a:rPr>
                <a:t>02</a:t>
              </a:r>
              <a:endParaRPr sz="1300">
                <a:solidFill>
                  <a:schemeClr val="bg1"/>
                </a:solidFill>
              </a:endParaRPr>
            </a:p>
          </p:txBody>
        </p:sp>
      </p:grpSp>
      <p:sp>
        <p:nvSpPr>
          <p:cNvPr id="41" name="Text Placeholder 77">
            <a:extLst>
              <a:ext uri="{FF2B5EF4-FFF2-40B4-BE49-F238E27FC236}">
                <a16:creationId xmlns:a16="http://schemas.microsoft.com/office/drawing/2014/main" id="{AFAB8549-7933-6649-9EEE-2040AEC1827A}"/>
              </a:ext>
            </a:extLst>
          </p:cNvPr>
          <p:cNvSpPr>
            <a:spLocks noGrp="1"/>
          </p:cNvSpPr>
          <p:nvPr>
            <p:ph type="body" sz="quarter" idx="18" hasCustomPrompt="1"/>
          </p:nvPr>
        </p:nvSpPr>
        <p:spPr>
          <a:xfrm>
            <a:off x="4569566" y="1435836"/>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42" name="Text Placeholder 77">
            <a:extLst>
              <a:ext uri="{FF2B5EF4-FFF2-40B4-BE49-F238E27FC236}">
                <a16:creationId xmlns:a16="http://schemas.microsoft.com/office/drawing/2014/main" id="{4DEDB814-10B0-9747-AF95-B61DE4695A4A}"/>
              </a:ext>
            </a:extLst>
          </p:cNvPr>
          <p:cNvSpPr>
            <a:spLocks noGrp="1"/>
          </p:cNvSpPr>
          <p:nvPr>
            <p:ph type="body" sz="quarter" idx="19" hasCustomPrompt="1"/>
          </p:nvPr>
        </p:nvSpPr>
        <p:spPr>
          <a:xfrm>
            <a:off x="8175481" y="1435835"/>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Tree>
    <p:extLst>
      <p:ext uri="{BB962C8B-B14F-4D97-AF65-F5344CB8AC3E}">
        <p14:creationId xmlns:p14="http://schemas.microsoft.com/office/powerpoint/2010/main" val="3925243549"/>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AA9C6DB-A566-044B-996E-EC130FF2CEB5}"/>
              </a:ext>
            </a:extLst>
          </p:cNvPr>
          <p:cNvSpPr/>
          <p:nvPr/>
        </p:nvSpPr>
        <p:spPr>
          <a:xfrm>
            <a:off x="3710976" y="1871983"/>
            <a:ext cx="10268208" cy="519348"/>
          </a:xfrm>
          <a:prstGeom prst="ellipse">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464646"/>
              </a:solidFill>
              <a:effectLst/>
              <a:uFillTx/>
              <a:latin typeface="+mj-lt"/>
              <a:ea typeface="+mj-ea"/>
              <a:cs typeface="+mj-cs"/>
              <a:sym typeface="Calibri"/>
            </a:endParaRPr>
          </a:p>
        </p:txBody>
      </p:sp>
      <p:sp>
        <p:nvSpPr>
          <p:cNvPr id="14" name="Shape 20">
            <a:extLst>
              <a:ext uri="{FF2B5EF4-FFF2-40B4-BE49-F238E27FC236}">
                <a16:creationId xmlns:a16="http://schemas.microsoft.com/office/drawing/2014/main" id="{B42E2006-8473-4941-B46B-BA51C16141EF}"/>
              </a:ext>
            </a:extLst>
          </p:cNvPr>
          <p:cNvSpPr/>
          <p:nvPr/>
        </p:nvSpPr>
        <p:spPr>
          <a:xfrm flipV="1">
            <a:off x="527052" y="873125"/>
            <a:ext cx="11137899" cy="0"/>
          </a:xfrm>
          <a:prstGeom prst="line">
            <a:avLst/>
          </a:prstGeom>
          <a:ln w="12700">
            <a:solidFill>
              <a:srgbClr val="FFFFFF"/>
            </a:solidFill>
            <a:miter/>
          </a:ln>
        </p:spPr>
        <p:txBody>
          <a:bodyPr lIns="22860" rIns="22860"/>
          <a:lstStyle/>
          <a:p>
            <a:endParaRPr sz="450"/>
          </a:p>
        </p:txBody>
      </p:sp>
      <p:pic>
        <p:nvPicPr>
          <p:cNvPr id="16" name="Picture 15">
            <a:extLst>
              <a:ext uri="{FF2B5EF4-FFF2-40B4-BE49-F238E27FC236}">
                <a16:creationId xmlns:a16="http://schemas.microsoft.com/office/drawing/2014/main" id="{2BCF57D8-A05C-7649-9E51-B321EB46362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4" name="Text Placeholder 3">
            <a:extLst>
              <a:ext uri="{FF2B5EF4-FFF2-40B4-BE49-F238E27FC236}">
                <a16:creationId xmlns:a16="http://schemas.microsoft.com/office/drawing/2014/main" id="{CE1F52E7-1747-9E41-B97D-F50FADA4A458}"/>
              </a:ext>
            </a:extLst>
          </p:cNvPr>
          <p:cNvSpPr>
            <a:spLocks noGrp="1"/>
          </p:cNvSpPr>
          <p:nvPr>
            <p:ph type="body" sz="quarter" idx="10" hasCustomPrompt="1"/>
          </p:nvPr>
        </p:nvSpPr>
        <p:spPr>
          <a:xfrm>
            <a:off x="448253" y="3551972"/>
            <a:ext cx="3164607" cy="334690"/>
          </a:xfrm>
        </p:spPr>
        <p:txBody>
          <a:bodyPr/>
          <a:lstStyle>
            <a:lvl1pPr marL="0" indent="0">
              <a:buFontTx/>
              <a:buNone/>
              <a:defRPr sz="1800" b="1">
                <a:solidFill>
                  <a:schemeClr val="tx1"/>
                </a:solidFill>
              </a:defRPr>
            </a:lvl1pPr>
            <a:lvl2pPr>
              <a:defRPr sz="1800" b="1"/>
            </a:lvl2pPr>
            <a:lvl3pPr>
              <a:defRPr sz="1800" b="1"/>
            </a:lvl3pPr>
            <a:lvl4pPr>
              <a:defRPr sz="1800" b="1"/>
            </a:lvl4pPr>
            <a:lvl5pPr>
              <a:defRPr sz="1800" b="1"/>
            </a:lvl5pPr>
          </a:lstStyle>
          <a:p>
            <a:pPr lvl="0"/>
            <a:r>
              <a:rPr lang="en-US"/>
              <a:t>Lesson number</a:t>
            </a:r>
          </a:p>
        </p:txBody>
      </p:sp>
      <p:sp>
        <p:nvSpPr>
          <p:cNvPr id="20" name="Text Placeholder 19">
            <a:extLst>
              <a:ext uri="{FF2B5EF4-FFF2-40B4-BE49-F238E27FC236}">
                <a16:creationId xmlns:a16="http://schemas.microsoft.com/office/drawing/2014/main" id="{C1BC7AA7-98CB-AF44-94A3-89F960D16C0A}"/>
              </a:ext>
            </a:extLst>
          </p:cNvPr>
          <p:cNvSpPr>
            <a:spLocks noGrp="1"/>
          </p:cNvSpPr>
          <p:nvPr>
            <p:ph type="body" sz="quarter" idx="11" hasCustomPrompt="1"/>
          </p:nvPr>
        </p:nvSpPr>
        <p:spPr>
          <a:xfrm>
            <a:off x="425226" y="3748389"/>
            <a:ext cx="4491567" cy="2112962"/>
          </a:xfrm>
        </p:spPr>
        <p:txBody>
          <a:bodyPr/>
          <a:lstStyle>
            <a:lvl1pPr marL="0" indent="0">
              <a:lnSpc>
                <a:spcPts val="3740"/>
              </a:lnSpc>
              <a:spcBef>
                <a:spcPts val="0"/>
              </a:spcBef>
              <a:buFontTx/>
              <a:buNone/>
              <a:defRPr sz="3400" b="1" i="0">
                <a:solidFill>
                  <a:schemeClr val="tx1"/>
                </a:solidFill>
                <a:latin typeface="Century Gothic" panose="020B0502020202020204" pitchFamily="34" charset="0"/>
              </a:defRPr>
            </a:lvl1pPr>
            <a:lvl2pPr marL="457200" indent="0">
              <a:buFontTx/>
              <a:buNone/>
              <a:defRPr sz="3400" b="1" i="0">
                <a:solidFill>
                  <a:schemeClr val="bg1"/>
                </a:solidFill>
                <a:latin typeface="Century Gothic" panose="020B0502020202020204" pitchFamily="34" charset="0"/>
              </a:defRPr>
            </a:lvl2pPr>
            <a:lvl3pPr marL="914400" indent="0">
              <a:buFontTx/>
              <a:buNone/>
              <a:defRPr sz="3400" b="1" i="0">
                <a:solidFill>
                  <a:schemeClr val="bg1"/>
                </a:solidFill>
                <a:latin typeface="Century Gothic" panose="020B0502020202020204" pitchFamily="34" charset="0"/>
              </a:defRPr>
            </a:lvl3pPr>
            <a:lvl4pPr marL="1371600" indent="0">
              <a:buFontTx/>
              <a:buNone/>
              <a:defRPr sz="3400" b="1" i="0">
                <a:solidFill>
                  <a:schemeClr val="bg1"/>
                </a:solidFill>
                <a:latin typeface="Century Gothic" panose="020B0502020202020204" pitchFamily="34" charset="0"/>
              </a:defRPr>
            </a:lvl4pPr>
            <a:lvl5pPr marL="1828800" indent="0">
              <a:buFontTx/>
              <a:buNone/>
              <a:defRPr sz="3400" b="1" i="0">
                <a:solidFill>
                  <a:schemeClr val="bg1"/>
                </a:solidFill>
                <a:latin typeface="Century Gothic" panose="020B0502020202020204" pitchFamily="34" charset="0"/>
              </a:defRPr>
            </a:lvl5pPr>
          </a:lstStyle>
          <a:p>
            <a:pPr lvl="0"/>
            <a:r>
              <a:rPr lang="en-US"/>
              <a:t>Lesson Title</a:t>
            </a:r>
          </a:p>
        </p:txBody>
      </p:sp>
      <p:sp>
        <p:nvSpPr>
          <p:cNvPr id="24" name="Text Placeholder 23">
            <a:extLst>
              <a:ext uri="{FF2B5EF4-FFF2-40B4-BE49-F238E27FC236}">
                <a16:creationId xmlns:a16="http://schemas.microsoft.com/office/drawing/2014/main" id="{7D20BC59-E3FA-B641-90D4-F1FD83F93565}"/>
              </a:ext>
            </a:extLst>
          </p:cNvPr>
          <p:cNvSpPr>
            <a:spLocks noGrp="1"/>
          </p:cNvSpPr>
          <p:nvPr>
            <p:ph type="body" sz="quarter" idx="12" hasCustomPrompt="1"/>
          </p:nvPr>
        </p:nvSpPr>
        <p:spPr>
          <a:xfrm>
            <a:off x="533919" y="298557"/>
            <a:ext cx="1970147" cy="292537"/>
          </a:xfrm>
          <a:solidFill>
            <a:schemeClr val="accent1"/>
          </a:solidFill>
        </p:spPr>
        <p:txBody>
          <a:bodyPr lIns="90000" anchor="ctr"/>
          <a:lstStyle>
            <a:lvl1pPr marL="0" indent="0">
              <a:buNone/>
              <a:defRPr sz="1650" b="1" i="0">
                <a:solidFill>
                  <a:schemeClr val="tx1"/>
                </a:solidFill>
                <a:latin typeface="Century Gothic" panose="020B0502020202020204" pitchFamily="34" charset="0"/>
              </a:defRPr>
            </a:lvl1pPr>
          </a:lstStyle>
          <a:p>
            <a:pPr lvl="0"/>
            <a:r>
              <a:rPr lang="en-US"/>
              <a:t>Title</a:t>
            </a:r>
          </a:p>
        </p:txBody>
      </p:sp>
      <p:sp>
        <p:nvSpPr>
          <p:cNvPr id="54" name="Text Placeholder 53">
            <a:extLst>
              <a:ext uri="{FF2B5EF4-FFF2-40B4-BE49-F238E27FC236}">
                <a16:creationId xmlns:a16="http://schemas.microsoft.com/office/drawing/2014/main" id="{B52CF542-81A7-8849-B747-E439ED428F15}"/>
              </a:ext>
            </a:extLst>
          </p:cNvPr>
          <p:cNvSpPr>
            <a:spLocks noGrp="1"/>
          </p:cNvSpPr>
          <p:nvPr>
            <p:ph type="body" sz="quarter" idx="13" hasCustomPrompt="1"/>
          </p:nvPr>
        </p:nvSpPr>
        <p:spPr>
          <a:xfrm>
            <a:off x="534489" y="651020"/>
            <a:ext cx="1351960" cy="156984"/>
          </a:xfrm>
          <a:solidFill>
            <a:schemeClr val="accent1"/>
          </a:solidFill>
        </p:spPr>
        <p:txBody>
          <a:bodyPr lIns="90000" anchor="ctr"/>
          <a:lstStyle>
            <a:lvl1pPr marL="0" indent="0">
              <a:buNone/>
              <a:defRPr sz="850" b="1" i="0">
                <a:solidFill>
                  <a:schemeClr val="tx1"/>
                </a:solidFill>
                <a:latin typeface="Century Gothic" panose="020B0502020202020204" pitchFamily="34" charset="0"/>
              </a:defRPr>
            </a:lvl1pPr>
            <a:lvl2pPr>
              <a:defRPr sz="850">
                <a:solidFill>
                  <a:schemeClr val="bg1"/>
                </a:solidFill>
              </a:defRPr>
            </a:lvl2pPr>
            <a:lvl3pPr>
              <a:defRPr sz="850">
                <a:solidFill>
                  <a:schemeClr val="bg1"/>
                </a:solidFill>
              </a:defRPr>
            </a:lvl3pPr>
            <a:lvl4pPr>
              <a:defRPr sz="850">
                <a:solidFill>
                  <a:schemeClr val="bg1"/>
                </a:solidFill>
              </a:defRPr>
            </a:lvl4pPr>
            <a:lvl5pPr>
              <a:defRPr sz="850">
                <a:solidFill>
                  <a:schemeClr val="bg1"/>
                </a:solidFill>
              </a:defRPr>
            </a:lvl5pPr>
          </a:lstStyle>
          <a:p>
            <a:pPr lvl="0"/>
            <a:r>
              <a:rPr lang="en-US"/>
              <a:t>Subject | Ages</a:t>
            </a:r>
          </a:p>
        </p:txBody>
      </p:sp>
      <p:sp>
        <p:nvSpPr>
          <p:cNvPr id="11" name="Vertical Text Placeholder 10">
            <a:extLst>
              <a:ext uri="{FF2B5EF4-FFF2-40B4-BE49-F238E27FC236}">
                <a16:creationId xmlns:a16="http://schemas.microsoft.com/office/drawing/2014/main" id="{BE8FA57C-B239-A84D-989D-EFBC6BD96206}"/>
              </a:ext>
            </a:extLst>
          </p:cNvPr>
          <p:cNvSpPr>
            <a:spLocks noGrp="1"/>
          </p:cNvSpPr>
          <p:nvPr>
            <p:ph type="body" orient="vert" sz="quarter" idx="15" hasCustomPrompt="1"/>
          </p:nvPr>
        </p:nvSpPr>
        <p:spPr>
          <a:xfrm>
            <a:off x="10076033" y="6237288"/>
            <a:ext cx="332703" cy="431800"/>
          </a:xfrm>
          <a:noFill/>
        </p:spPr>
        <p:txBody>
          <a:bodyPr vert="eaVert" anchor="ctr"/>
          <a:lstStyle>
            <a:lvl1pPr marL="0" indent="0" algn="ctr">
              <a:buNone/>
              <a:defRPr sz="800">
                <a:solidFill>
                  <a:schemeClr val="tx1"/>
                </a:solidFill>
              </a:defRPr>
            </a:lvl1pPr>
          </a:lstStyle>
          <a:p>
            <a:pPr lvl="0"/>
            <a:r>
              <a:rPr lang="en-US" sz="800"/>
              <a:t>Space</a:t>
            </a:r>
            <a:endParaRPr lang="en-US"/>
          </a:p>
        </p:txBody>
      </p:sp>
      <p:sp>
        <p:nvSpPr>
          <p:cNvPr id="49" name="Vertical Text Placeholder 10">
            <a:extLst>
              <a:ext uri="{FF2B5EF4-FFF2-40B4-BE49-F238E27FC236}">
                <a16:creationId xmlns:a16="http://schemas.microsoft.com/office/drawing/2014/main" id="{7990D58F-F47A-4849-8B6D-C576002841FB}"/>
              </a:ext>
            </a:extLst>
          </p:cNvPr>
          <p:cNvSpPr>
            <a:spLocks noGrp="1"/>
          </p:cNvSpPr>
          <p:nvPr>
            <p:ph type="body" orient="vert" sz="quarter" idx="16" hasCustomPrompt="1"/>
          </p:nvPr>
        </p:nvSpPr>
        <p:spPr>
          <a:xfrm>
            <a:off x="8282498" y="6237288"/>
            <a:ext cx="332703" cy="431800"/>
          </a:xfrm>
          <a:noFill/>
        </p:spPr>
        <p:txBody>
          <a:bodyPr vert="eaVert" anchor="ctr"/>
          <a:lstStyle>
            <a:lvl1pPr marL="0" indent="0" algn="ctr">
              <a:buNone/>
              <a:defRPr sz="800">
                <a:solidFill>
                  <a:schemeClr val="tx1"/>
                </a:solidFill>
              </a:defRPr>
            </a:lvl1pPr>
          </a:lstStyle>
          <a:p>
            <a:pPr lvl="0"/>
            <a:r>
              <a:rPr lang="en-US" sz="800"/>
              <a:t>Space</a:t>
            </a:r>
            <a:endParaRPr lang="en-US"/>
          </a:p>
        </p:txBody>
      </p:sp>
    </p:spTree>
    <p:extLst>
      <p:ext uri="{BB962C8B-B14F-4D97-AF65-F5344CB8AC3E}">
        <p14:creationId xmlns:p14="http://schemas.microsoft.com/office/powerpoint/2010/main" val="4072570071"/>
      </p:ext>
    </p:extLst>
  </p:cSld>
  <p:clrMapOvr>
    <a:masterClrMapping/>
  </p:clrMapOvr>
  <p:transition spd="med"/>
  <p:extLst>
    <p:ext uri="{DCECCB84-F9BA-43D5-87BE-67443E8EF086}">
      <p15:sldGuideLst xmlns:p15="http://schemas.microsoft.com/office/powerpoint/2012/main">
        <p15:guide id="1" orient="horz" pos="4201" userDrawn="1">
          <p15:clr>
            <a:srgbClr val="FBAE40"/>
          </p15:clr>
        </p15:guide>
        <p15:guide id="2" orient="horz" pos="3929" userDrawn="1">
          <p15:clr>
            <a:srgbClr val="FBAE40"/>
          </p15:clr>
        </p15:guide>
        <p15:guide id="3" orient="horz" pos="550" userDrawn="1">
          <p15:clr>
            <a:srgbClr val="FBAE40"/>
          </p15:clr>
        </p15:guide>
        <p15:guide id="4" pos="332" userDrawn="1">
          <p15:clr>
            <a:srgbClr val="FBAE40"/>
          </p15:clr>
        </p15:guide>
        <p15:guide id="5" pos="7348"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Learning outcomes 1">
    <p:spTree>
      <p:nvGrpSpPr>
        <p:cNvPr id="1" name=""/>
        <p:cNvGrpSpPr/>
        <p:nvPr/>
      </p:nvGrpSpPr>
      <p:grpSpPr>
        <a:xfrm>
          <a:off x="0" y="0"/>
          <a:ext cx="0" cy="0"/>
          <a:chOff x="0" y="0"/>
          <a:chExt cx="0" cy="0"/>
        </a:xfrm>
      </p:grpSpPr>
      <p:sp>
        <p:nvSpPr>
          <p:cNvPr id="24" name="Shape 137">
            <a:extLst>
              <a:ext uri="{FF2B5EF4-FFF2-40B4-BE49-F238E27FC236}">
                <a16:creationId xmlns:a16="http://schemas.microsoft.com/office/drawing/2014/main" id="{CC1D60DB-C367-6F4F-A854-03F9E3109783}"/>
              </a:ext>
            </a:extLst>
          </p:cNvPr>
          <p:cNvSpPr>
            <a:spLocks noChangeAspect="1"/>
          </p:cNvSpPr>
          <p:nvPr/>
        </p:nvSpPr>
        <p:spPr>
          <a:xfrm>
            <a:off x="-2357076" y="-1263731"/>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466595" y="1026913"/>
            <a:ext cx="3735916" cy="359903"/>
          </a:xfrm>
        </p:spPr>
        <p:txBody>
          <a:bodyPr/>
          <a:lstStyle>
            <a:lvl1pPr marL="0" indent="0">
              <a:buNone/>
              <a:defRPr sz="2000" b="1" i="0">
                <a:solidFill>
                  <a:schemeClr val="bg1"/>
                </a:solidFill>
                <a:latin typeface="Century Gothic" panose="020B0502020202020204" pitchFamily="34" charset="0"/>
              </a:defRPr>
            </a:lvl1pPr>
          </a:lstStyle>
          <a:p>
            <a:pPr lvl="0"/>
            <a:r>
              <a:rPr lang="en-US"/>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466595" y="1276845"/>
            <a:ext cx="7053995" cy="1595198"/>
          </a:xfrm>
        </p:spPr>
        <p:txBody>
          <a:bodyPr/>
          <a:lstStyle>
            <a:lvl1pPr marL="0" marR="0" indent="0" algn="l" defTabSz="914400" rtl="0" eaLnBrk="1" fontAlgn="auto" latinLnBrk="0" hangingPunct="1">
              <a:lnSpc>
                <a:spcPct val="90000"/>
              </a:lnSpc>
              <a:spcBef>
                <a:spcPts val="1000"/>
              </a:spcBef>
              <a:spcAft>
                <a:spcPts val="0"/>
              </a:spcAft>
              <a:buClrTx/>
              <a:buSzPct val="100000"/>
              <a:buFont typeface="Arial"/>
              <a:buNone/>
              <a:tabLst/>
              <a:defRPr sz="3400" b="1" i="0">
                <a:solidFill>
                  <a:schemeClr val="bg1"/>
                </a:solidFill>
                <a:latin typeface="Century Gothic" panose="020B0502020202020204" pitchFamily="34" charset="0"/>
              </a:defRPr>
            </a:lvl1pPr>
          </a:lstStyle>
          <a:p>
            <a:pPr lvl="0"/>
            <a:r>
              <a:rPr lang="en-US"/>
              <a:t>Insert - title</a:t>
            </a:r>
            <a:br>
              <a:rPr lang="en-US"/>
            </a:br>
            <a:r>
              <a:rPr lang="en-US"/>
              <a:t>Insert - title </a:t>
            </a:r>
            <a:br>
              <a:rPr lang="en-US"/>
            </a:br>
            <a:r>
              <a:rPr lang="en-US"/>
              <a:t>Insert - title</a:t>
            </a:r>
          </a:p>
        </p:txBody>
      </p:sp>
      <p:sp>
        <p:nvSpPr>
          <p:cNvPr id="15" name="Text Placeholder 14">
            <a:extLst>
              <a:ext uri="{FF2B5EF4-FFF2-40B4-BE49-F238E27FC236}">
                <a16:creationId xmlns:a16="http://schemas.microsoft.com/office/drawing/2014/main" id="{7E047AF0-A8F5-344A-B079-2D79F8A345B3}"/>
              </a:ext>
            </a:extLst>
          </p:cNvPr>
          <p:cNvSpPr>
            <a:spLocks noGrp="1"/>
          </p:cNvSpPr>
          <p:nvPr>
            <p:ph type="body" sz="quarter" idx="12" hasCustomPrompt="1"/>
          </p:nvPr>
        </p:nvSpPr>
        <p:spPr>
          <a:xfrm>
            <a:off x="466596" y="2850835"/>
            <a:ext cx="4723097" cy="354852"/>
          </a:xfrm>
        </p:spPr>
        <p:txBody>
          <a:bodyPr/>
          <a:lstStyle>
            <a:lvl1pPr marL="0" indent="0">
              <a:buNone/>
              <a:defRPr sz="2000" b="1" i="0">
                <a:solidFill>
                  <a:schemeClr val="bg1"/>
                </a:solidFill>
                <a:latin typeface="Century Gothic" panose="020B0502020202020204" pitchFamily="34" charset="0"/>
              </a:defRPr>
            </a:lvl1pPr>
          </a:lstStyle>
          <a:p>
            <a:pPr lvl="0"/>
            <a:r>
              <a:rPr lang="en-US"/>
              <a:t>Insert - Learning Outcomes</a:t>
            </a:r>
          </a:p>
        </p:txBody>
      </p:sp>
      <p:grpSp>
        <p:nvGrpSpPr>
          <p:cNvPr id="26" name="Group 162" descr="Gruppieren 2">
            <a:extLst>
              <a:ext uri="{FF2B5EF4-FFF2-40B4-BE49-F238E27FC236}">
                <a16:creationId xmlns:a16="http://schemas.microsoft.com/office/drawing/2014/main" id="{F695091D-C94E-BB4C-AADD-11B8D32AC5CF}"/>
              </a:ext>
            </a:extLst>
          </p:cNvPr>
          <p:cNvGrpSpPr/>
          <p:nvPr/>
        </p:nvGrpSpPr>
        <p:grpSpPr>
          <a:xfrm>
            <a:off x="369388" y="3573436"/>
            <a:ext cx="2001435" cy="1539185"/>
            <a:chOff x="939242" y="252757"/>
            <a:chExt cx="3002151" cy="3078367"/>
          </a:xfrm>
        </p:grpSpPr>
        <p:sp>
          <p:nvSpPr>
            <p:cNvPr id="27" name="Shape 159" descr="Bogen 22">
              <a:extLst>
                <a:ext uri="{FF2B5EF4-FFF2-40B4-BE49-F238E27FC236}">
                  <a16:creationId xmlns:a16="http://schemas.microsoft.com/office/drawing/2014/main" id="{04107593-A4B7-8742-A726-3D6F0BB61F30}"/>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a:p>
          </p:txBody>
        </p:sp>
        <p:sp>
          <p:nvSpPr>
            <p:cNvPr id="29" name="Shape 161" descr="Textfeld 25">
              <a:extLst>
                <a:ext uri="{FF2B5EF4-FFF2-40B4-BE49-F238E27FC236}">
                  <a16:creationId xmlns:a16="http://schemas.microsoft.com/office/drawing/2014/main" id="{C4590EA0-2AE7-4646-ABEB-A0A9B795C7F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01</a:t>
              </a:r>
            </a:p>
          </p:txBody>
        </p:sp>
      </p:grpSp>
      <p:grpSp>
        <p:nvGrpSpPr>
          <p:cNvPr id="30" name="Group 166" descr="Gruppieren 2">
            <a:extLst>
              <a:ext uri="{FF2B5EF4-FFF2-40B4-BE49-F238E27FC236}">
                <a16:creationId xmlns:a16="http://schemas.microsoft.com/office/drawing/2014/main" id="{9C5A99C5-AB29-224C-B896-72947DF121F1}"/>
              </a:ext>
            </a:extLst>
          </p:cNvPr>
          <p:cNvGrpSpPr/>
          <p:nvPr/>
        </p:nvGrpSpPr>
        <p:grpSpPr>
          <a:xfrm>
            <a:off x="4026171" y="3524349"/>
            <a:ext cx="2001435" cy="1539185"/>
            <a:chOff x="939242" y="252757"/>
            <a:chExt cx="3002151" cy="3078367"/>
          </a:xfrm>
        </p:grpSpPr>
        <p:sp>
          <p:nvSpPr>
            <p:cNvPr id="31" name="Shape 163" descr="Bogen 22">
              <a:extLst>
                <a:ext uri="{FF2B5EF4-FFF2-40B4-BE49-F238E27FC236}">
                  <a16:creationId xmlns:a16="http://schemas.microsoft.com/office/drawing/2014/main" id="{35F9703A-8393-BF43-95F9-31839D62A84A}"/>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33" name="Shape 165" descr="Textfeld 25">
              <a:extLst>
                <a:ext uri="{FF2B5EF4-FFF2-40B4-BE49-F238E27FC236}">
                  <a16:creationId xmlns:a16="http://schemas.microsoft.com/office/drawing/2014/main" id="{7BBDC170-74B7-5442-AC83-6E8039A82501}"/>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02</a:t>
              </a:r>
            </a:p>
          </p:txBody>
        </p:sp>
      </p:grpSp>
      <p:grpSp>
        <p:nvGrpSpPr>
          <p:cNvPr id="34" name="Group 170" descr="Gruppieren 2">
            <a:extLst>
              <a:ext uri="{FF2B5EF4-FFF2-40B4-BE49-F238E27FC236}">
                <a16:creationId xmlns:a16="http://schemas.microsoft.com/office/drawing/2014/main" id="{C910D854-E955-3F43-B13A-B6E0FB045150}"/>
              </a:ext>
            </a:extLst>
          </p:cNvPr>
          <p:cNvGrpSpPr/>
          <p:nvPr/>
        </p:nvGrpSpPr>
        <p:grpSpPr>
          <a:xfrm>
            <a:off x="7699087" y="3524349"/>
            <a:ext cx="2001435" cy="1539185"/>
            <a:chOff x="939242" y="252757"/>
            <a:chExt cx="3002151" cy="3078367"/>
          </a:xfrm>
        </p:grpSpPr>
        <p:sp>
          <p:nvSpPr>
            <p:cNvPr id="35" name="Shape 167" descr="Bogen 22">
              <a:extLst>
                <a:ext uri="{FF2B5EF4-FFF2-40B4-BE49-F238E27FC236}">
                  <a16:creationId xmlns:a16="http://schemas.microsoft.com/office/drawing/2014/main" id="{8A26A8DD-AB09-9E44-8016-F1B0E7CC1585}"/>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37" name="Shape 169" descr="Textfeld 25">
              <a:extLst>
                <a:ext uri="{FF2B5EF4-FFF2-40B4-BE49-F238E27FC236}">
                  <a16:creationId xmlns:a16="http://schemas.microsoft.com/office/drawing/2014/main" id="{82A4558E-836E-ED44-ACC4-0A253863F830}"/>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03</a:t>
              </a:r>
            </a:p>
          </p:txBody>
        </p:sp>
      </p:grpSp>
      <p:sp>
        <p:nvSpPr>
          <p:cNvPr id="54" name="Text Placeholder 6">
            <a:extLst>
              <a:ext uri="{FF2B5EF4-FFF2-40B4-BE49-F238E27FC236}">
                <a16:creationId xmlns:a16="http://schemas.microsoft.com/office/drawing/2014/main" id="{E9BF9D71-92B7-8F44-B087-A2B5E1372502}"/>
              </a:ext>
            </a:extLst>
          </p:cNvPr>
          <p:cNvSpPr>
            <a:spLocks noGrp="1"/>
          </p:cNvSpPr>
          <p:nvPr>
            <p:ph type="body" sz="quarter" idx="13" hasCustomPrompt="1"/>
          </p:nvPr>
        </p:nvSpPr>
        <p:spPr>
          <a:xfrm>
            <a:off x="890849" y="3825466"/>
            <a:ext cx="3020483" cy="896938"/>
          </a:xfrm>
        </p:spPr>
        <p:txBody>
          <a:bodyPr/>
          <a:lstStyle>
            <a:lvl1pPr marL="0" indent="0">
              <a:buNone/>
              <a:defRPr sz="1700" b="1" i="0">
                <a:solidFill>
                  <a:schemeClr val="bg1"/>
                </a:solidFill>
                <a:latin typeface="Century Gothic" panose="020B0502020202020204" pitchFamily="34" charset="0"/>
              </a:defRPr>
            </a:lvl1pPr>
          </a:lstStyle>
          <a:p>
            <a:pPr lvl="0"/>
            <a:r>
              <a:rPr lang="en-US"/>
              <a:t>Insert - learning outcomes</a:t>
            </a:r>
          </a:p>
        </p:txBody>
      </p:sp>
      <p:sp>
        <p:nvSpPr>
          <p:cNvPr id="55" name="Text Placeholder 6">
            <a:extLst>
              <a:ext uri="{FF2B5EF4-FFF2-40B4-BE49-F238E27FC236}">
                <a16:creationId xmlns:a16="http://schemas.microsoft.com/office/drawing/2014/main" id="{31DDC06D-C17D-F740-88A3-DFC765EEADCD}"/>
              </a:ext>
            </a:extLst>
          </p:cNvPr>
          <p:cNvSpPr>
            <a:spLocks noGrp="1"/>
          </p:cNvSpPr>
          <p:nvPr>
            <p:ph type="body" sz="quarter" idx="14" hasCustomPrompt="1"/>
          </p:nvPr>
        </p:nvSpPr>
        <p:spPr>
          <a:xfrm>
            <a:off x="4500107" y="3825466"/>
            <a:ext cx="3020483" cy="896938"/>
          </a:xfrm>
        </p:spPr>
        <p:txBody>
          <a:bodyPr/>
          <a:lstStyle>
            <a:lvl1pPr marL="0" indent="0">
              <a:buNone/>
              <a:defRPr sz="1700" b="1" i="0">
                <a:solidFill>
                  <a:schemeClr val="bg1"/>
                </a:solidFill>
                <a:latin typeface="Century Gothic" panose="020B0502020202020204" pitchFamily="34" charset="0"/>
              </a:defRPr>
            </a:lvl1pPr>
          </a:lstStyle>
          <a:p>
            <a:pPr lvl="0"/>
            <a:r>
              <a:rPr lang="en-US"/>
              <a:t>Insert - learning outcomes</a:t>
            </a:r>
          </a:p>
        </p:txBody>
      </p:sp>
      <p:sp>
        <p:nvSpPr>
          <p:cNvPr id="56" name="Text Placeholder 6">
            <a:extLst>
              <a:ext uri="{FF2B5EF4-FFF2-40B4-BE49-F238E27FC236}">
                <a16:creationId xmlns:a16="http://schemas.microsoft.com/office/drawing/2014/main" id="{9AB475DC-1DD7-7C46-8AB4-F3FDC42E0B3E}"/>
              </a:ext>
            </a:extLst>
          </p:cNvPr>
          <p:cNvSpPr>
            <a:spLocks noGrp="1"/>
          </p:cNvSpPr>
          <p:nvPr>
            <p:ph type="body" sz="quarter" idx="15" hasCustomPrompt="1"/>
          </p:nvPr>
        </p:nvSpPr>
        <p:spPr>
          <a:xfrm>
            <a:off x="8168993" y="3819178"/>
            <a:ext cx="3020483" cy="896938"/>
          </a:xfrm>
        </p:spPr>
        <p:txBody>
          <a:bodyPr/>
          <a:lstStyle>
            <a:lvl1pPr marL="0" indent="0">
              <a:buNone/>
              <a:defRPr sz="1700" b="1" i="0">
                <a:solidFill>
                  <a:schemeClr val="bg1"/>
                </a:solidFill>
                <a:latin typeface="Century Gothic" panose="020B0502020202020204" pitchFamily="34" charset="0"/>
              </a:defRPr>
            </a:lvl1pPr>
          </a:lstStyle>
          <a:p>
            <a:pPr lvl="0"/>
            <a:r>
              <a:rPr lang="en-US"/>
              <a:t>Insert - learning outcomes</a:t>
            </a:r>
          </a:p>
        </p:txBody>
      </p:sp>
    </p:spTree>
    <p:extLst>
      <p:ext uri="{BB962C8B-B14F-4D97-AF65-F5344CB8AC3E}">
        <p14:creationId xmlns:p14="http://schemas.microsoft.com/office/powerpoint/2010/main" val="304387823"/>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Learning Outcomes 2">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54517" y="-1528792"/>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466595" y="1026913"/>
            <a:ext cx="3735916" cy="359903"/>
          </a:xfrm>
        </p:spPr>
        <p:txBody>
          <a:bodyPr/>
          <a:lstStyle>
            <a:lvl1pPr marL="0" indent="0">
              <a:buNone/>
              <a:defRPr sz="2000" b="1" i="0">
                <a:solidFill>
                  <a:schemeClr val="bg1"/>
                </a:solidFill>
                <a:latin typeface="Century Gothic" panose="020B0502020202020204" pitchFamily="34" charset="0"/>
              </a:defRPr>
            </a:lvl1pPr>
          </a:lstStyle>
          <a:p>
            <a:pPr lvl="0"/>
            <a:r>
              <a:rPr lang="en-US"/>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466595" y="1276846"/>
            <a:ext cx="5448037" cy="1285277"/>
          </a:xfrm>
        </p:spPr>
        <p:txBody>
          <a:bodyPr/>
          <a:lstStyle>
            <a:lvl1pPr marL="0" indent="0">
              <a:buNone/>
              <a:defRPr sz="3400" b="1" i="0">
                <a:solidFill>
                  <a:schemeClr val="bg1"/>
                </a:solidFill>
                <a:latin typeface="Century Gothic" panose="020B0502020202020204" pitchFamily="34" charset="0"/>
              </a:defRPr>
            </a:lvl1pPr>
          </a:lstStyle>
          <a:p>
            <a:pPr lvl="0"/>
            <a:r>
              <a:rPr lang="en-US"/>
              <a:t>Insert – title</a:t>
            </a:r>
          </a:p>
        </p:txBody>
      </p:sp>
      <p:grpSp>
        <p:nvGrpSpPr>
          <p:cNvPr id="54" name="Group 166" descr="Gruppieren 2">
            <a:extLst>
              <a:ext uri="{FF2B5EF4-FFF2-40B4-BE49-F238E27FC236}">
                <a16:creationId xmlns:a16="http://schemas.microsoft.com/office/drawing/2014/main" id="{7927F03D-B990-A945-BF4E-1600F83F2273}"/>
              </a:ext>
            </a:extLst>
          </p:cNvPr>
          <p:cNvGrpSpPr/>
          <p:nvPr/>
        </p:nvGrpSpPr>
        <p:grpSpPr>
          <a:xfrm>
            <a:off x="4126932" y="2517708"/>
            <a:ext cx="2001435" cy="1539185"/>
            <a:chOff x="939242" y="252757"/>
            <a:chExt cx="3002151" cy="3078367"/>
          </a:xfrm>
        </p:grpSpPr>
        <p:sp>
          <p:nvSpPr>
            <p:cNvPr id="55" name="Shape 163" descr="Bogen 22">
              <a:extLst>
                <a:ext uri="{FF2B5EF4-FFF2-40B4-BE49-F238E27FC236}">
                  <a16:creationId xmlns:a16="http://schemas.microsoft.com/office/drawing/2014/main" id="{9CB09473-233C-9B46-B806-0C0C4139383B}"/>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57" name="Shape 165" descr="Textfeld 25">
              <a:extLst>
                <a:ext uri="{FF2B5EF4-FFF2-40B4-BE49-F238E27FC236}">
                  <a16:creationId xmlns:a16="http://schemas.microsoft.com/office/drawing/2014/main" id="{28C66F6B-1EC1-4143-8548-F21F45A19058}"/>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02</a:t>
              </a:r>
            </a:p>
          </p:txBody>
        </p:sp>
      </p:grpSp>
      <p:grpSp>
        <p:nvGrpSpPr>
          <p:cNvPr id="58" name="Group 170" descr="Gruppieren 2">
            <a:extLst>
              <a:ext uri="{FF2B5EF4-FFF2-40B4-BE49-F238E27FC236}">
                <a16:creationId xmlns:a16="http://schemas.microsoft.com/office/drawing/2014/main" id="{A3546537-95AC-3B4F-AAC9-14414225CEE7}"/>
              </a:ext>
            </a:extLst>
          </p:cNvPr>
          <p:cNvGrpSpPr/>
          <p:nvPr/>
        </p:nvGrpSpPr>
        <p:grpSpPr>
          <a:xfrm>
            <a:off x="7799848" y="2517708"/>
            <a:ext cx="2001435" cy="1539185"/>
            <a:chOff x="939242" y="252757"/>
            <a:chExt cx="3002151" cy="3078367"/>
          </a:xfrm>
        </p:grpSpPr>
        <p:sp>
          <p:nvSpPr>
            <p:cNvPr id="59" name="Shape 167" descr="Bogen 22">
              <a:extLst>
                <a:ext uri="{FF2B5EF4-FFF2-40B4-BE49-F238E27FC236}">
                  <a16:creationId xmlns:a16="http://schemas.microsoft.com/office/drawing/2014/main" id="{AC853973-87C9-344A-98BB-0BF93DB3F4D8}"/>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61" name="Shape 169" descr="Textfeld 25">
              <a:extLst>
                <a:ext uri="{FF2B5EF4-FFF2-40B4-BE49-F238E27FC236}">
                  <a16:creationId xmlns:a16="http://schemas.microsoft.com/office/drawing/2014/main" id="{D3D3B237-935B-FB48-8DA3-A6F8B7293586}"/>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03</a:t>
              </a:r>
            </a:p>
          </p:txBody>
        </p:sp>
      </p:grpSp>
      <p:grpSp>
        <p:nvGrpSpPr>
          <p:cNvPr id="62" name="Group 174" descr="Gruppieren 2">
            <a:extLst>
              <a:ext uri="{FF2B5EF4-FFF2-40B4-BE49-F238E27FC236}">
                <a16:creationId xmlns:a16="http://schemas.microsoft.com/office/drawing/2014/main" id="{F856CCB6-EBEB-B04C-A44B-2D772A558AB0}"/>
              </a:ext>
            </a:extLst>
          </p:cNvPr>
          <p:cNvGrpSpPr/>
          <p:nvPr/>
        </p:nvGrpSpPr>
        <p:grpSpPr>
          <a:xfrm>
            <a:off x="563651" y="4562715"/>
            <a:ext cx="2001435" cy="1539185"/>
            <a:chOff x="939242" y="252757"/>
            <a:chExt cx="3002151" cy="3078367"/>
          </a:xfrm>
        </p:grpSpPr>
        <p:sp>
          <p:nvSpPr>
            <p:cNvPr id="63" name="Shape 171" descr="Bogen 22">
              <a:extLst>
                <a:ext uri="{FF2B5EF4-FFF2-40B4-BE49-F238E27FC236}">
                  <a16:creationId xmlns:a16="http://schemas.microsoft.com/office/drawing/2014/main" id="{FE329192-0C3C-C24B-A051-289BF2F221CF}"/>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a:p>
          </p:txBody>
        </p:sp>
        <p:sp>
          <p:nvSpPr>
            <p:cNvPr id="65" name="Shape 173" descr="Textfeld 25">
              <a:extLst>
                <a:ext uri="{FF2B5EF4-FFF2-40B4-BE49-F238E27FC236}">
                  <a16:creationId xmlns:a16="http://schemas.microsoft.com/office/drawing/2014/main" id="{2D4D065E-01D0-BF46-B29B-DEF6FB33FD6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04</a:t>
              </a:r>
            </a:p>
          </p:txBody>
        </p:sp>
      </p:grpSp>
      <p:grpSp>
        <p:nvGrpSpPr>
          <p:cNvPr id="66" name="Group 178" descr="Gruppieren 2">
            <a:extLst>
              <a:ext uri="{FF2B5EF4-FFF2-40B4-BE49-F238E27FC236}">
                <a16:creationId xmlns:a16="http://schemas.microsoft.com/office/drawing/2014/main" id="{821905F2-8063-184A-BB2F-3975AA45F68A}"/>
              </a:ext>
            </a:extLst>
          </p:cNvPr>
          <p:cNvGrpSpPr/>
          <p:nvPr/>
        </p:nvGrpSpPr>
        <p:grpSpPr>
          <a:xfrm>
            <a:off x="4126932" y="4464540"/>
            <a:ext cx="2001435" cy="1539185"/>
            <a:chOff x="939242" y="252757"/>
            <a:chExt cx="3002151" cy="3078367"/>
          </a:xfrm>
        </p:grpSpPr>
        <p:sp>
          <p:nvSpPr>
            <p:cNvPr id="67" name="Shape 175" descr="Bogen 22">
              <a:extLst>
                <a:ext uri="{FF2B5EF4-FFF2-40B4-BE49-F238E27FC236}">
                  <a16:creationId xmlns:a16="http://schemas.microsoft.com/office/drawing/2014/main" id="{CC99759B-160F-E94E-ADD8-B47AC542EA6D}"/>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69" name="Shape 177" descr="Textfeld 25">
              <a:extLst>
                <a:ext uri="{FF2B5EF4-FFF2-40B4-BE49-F238E27FC236}">
                  <a16:creationId xmlns:a16="http://schemas.microsoft.com/office/drawing/2014/main" id="{3AF17078-ABC4-B342-88E0-CCBAD96C398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05</a:t>
              </a:r>
            </a:p>
          </p:txBody>
        </p:sp>
      </p:grpSp>
      <p:grpSp>
        <p:nvGrpSpPr>
          <p:cNvPr id="70" name="Group 182" descr="Gruppieren 2">
            <a:extLst>
              <a:ext uri="{FF2B5EF4-FFF2-40B4-BE49-F238E27FC236}">
                <a16:creationId xmlns:a16="http://schemas.microsoft.com/office/drawing/2014/main" id="{137E5A9A-20DB-4143-8393-8F591172A443}"/>
              </a:ext>
            </a:extLst>
          </p:cNvPr>
          <p:cNvGrpSpPr/>
          <p:nvPr/>
        </p:nvGrpSpPr>
        <p:grpSpPr>
          <a:xfrm>
            <a:off x="7799848" y="4464540"/>
            <a:ext cx="2001435" cy="1539185"/>
            <a:chOff x="939242" y="252757"/>
            <a:chExt cx="3002151" cy="3078367"/>
          </a:xfrm>
        </p:grpSpPr>
        <p:sp>
          <p:nvSpPr>
            <p:cNvPr id="71" name="Shape 179" descr="Bogen 22">
              <a:extLst>
                <a:ext uri="{FF2B5EF4-FFF2-40B4-BE49-F238E27FC236}">
                  <a16:creationId xmlns:a16="http://schemas.microsoft.com/office/drawing/2014/main" id="{E83C446F-CAF6-F249-829C-5FBF4A84B89C}"/>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73" name="Shape 181" descr="Textfeld 25">
              <a:extLst>
                <a:ext uri="{FF2B5EF4-FFF2-40B4-BE49-F238E27FC236}">
                  <a16:creationId xmlns:a16="http://schemas.microsoft.com/office/drawing/2014/main" id="{E5C4E78A-E055-3743-82E7-1B0DFD1B694D}"/>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06</a:t>
              </a:r>
            </a:p>
          </p:txBody>
        </p:sp>
      </p:grpSp>
      <p:sp>
        <p:nvSpPr>
          <p:cNvPr id="78" name="Text Placeholder 77">
            <a:extLst>
              <a:ext uri="{FF2B5EF4-FFF2-40B4-BE49-F238E27FC236}">
                <a16:creationId xmlns:a16="http://schemas.microsoft.com/office/drawing/2014/main" id="{DE15FC4E-8282-9E49-8171-0166CA9DBED9}"/>
              </a:ext>
            </a:extLst>
          </p:cNvPr>
          <p:cNvSpPr>
            <a:spLocks noGrp="1"/>
          </p:cNvSpPr>
          <p:nvPr>
            <p:ph type="body" sz="quarter" idx="12" hasCustomPrompt="1"/>
          </p:nvPr>
        </p:nvSpPr>
        <p:spPr>
          <a:xfrm>
            <a:off x="994414" y="2820463"/>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grpSp>
        <p:nvGrpSpPr>
          <p:cNvPr id="79" name="Group 162" descr="Gruppieren 2">
            <a:extLst>
              <a:ext uri="{FF2B5EF4-FFF2-40B4-BE49-F238E27FC236}">
                <a16:creationId xmlns:a16="http://schemas.microsoft.com/office/drawing/2014/main" id="{243A3D33-158A-D64C-8B81-2D187BB55288}"/>
              </a:ext>
            </a:extLst>
          </p:cNvPr>
          <p:cNvGrpSpPr/>
          <p:nvPr/>
        </p:nvGrpSpPr>
        <p:grpSpPr>
          <a:xfrm>
            <a:off x="469208" y="2566795"/>
            <a:ext cx="2001435" cy="1539185"/>
            <a:chOff x="939242" y="252757"/>
            <a:chExt cx="3002151" cy="3078367"/>
          </a:xfrm>
        </p:grpSpPr>
        <p:sp>
          <p:nvSpPr>
            <p:cNvPr id="80" name="Shape 159" descr="Bogen 22">
              <a:extLst>
                <a:ext uri="{FF2B5EF4-FFF2-40B4-BE49-F238E27FC236}">
                  <a16:creationId xmlns:a16="http://schemas.microsoft.com/office/drawing/2014/main" id="{21C03BAE-F420-E047-9432-AC79FA0D3F42}"/>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a:p>
          </p:txBody>
        </p:sp>
        <p:sp>
          <p:nvSpPr>
            <p:cNvPr id="81" name="Shape 161" descr="Textfeld 25">
              <a:extLst>
                <a:ext uri="{FF2B5EF4-FFF2-40B4-BE49-F238E27FC236}">
                  <a16:creationId xmlns:a16="http://schemas.microsoft.com/office/drawing/2014/main" id="{85F1C650-2247-DE4B-B53B-524CF3CA673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01</a:t>
              </a:r>
            </a:p>
          </p:txBody>
        </p:sp>
      </p:grpSp>
      <p:sp>
        <p:nvSpPr>
          <p:cNvPr id="83" name="Text Placeholder 77">
            <a:extLst>
              <a:ext uri="{FF2B5EF4-FFF2-40B4-BE49-F238E27FC236}">
                <a16:creationId xmlns:a16="http://schemas.microsoft.com/office/drawing/2014/main" id="{6B97205C-BFD1-6242-9274-825F963EC10E}"/>
              </a:ext>
            </a:extLst>
          </p:cNvPr>
          <p:cNvSpPr>
            <a:spLocks noGrp="1"/>
          </p:cNvSpPr>
          <p:nvPr>
            <p:ph type="body" sz="quarter" idx="13" hasCustomPrompt="1"/>
          </p:nvPr>
        </p:nvSpPr>
        <p:spPr>
          <a:xfrm>
            <a:off x="4623893" y="2816325"/>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4" name="Text Placeholder 77">
            <a:extLst>
              <a:ext uri="{FF2B5EF4-FFF2-40B4-BE49-F238E27FC236}">
                <a16:creationId xmlns:a16="http://schemas.microsoft.com/office/drawing/2014/main" id="{621D2D71-8A09-5C48-B5CB-DEAE23D26E22}"/>
              </a:ext>
            </a:extLst>
          </p:cNvPr>
          <p:cNvSpPr>
            <a:spLocks noGrp="1"/>
          </p:cNvSpPr>
          <p:nvPr>
            <p:ph type="body" sz="quarter" idx="14" hasCustomPrompt="1"/>
          </p:nvPr>
        </p:nvSpPr>
        <p:spPr>
          <a:xfrm>
            <a:off x="998154" y="4861332"/>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5" name="Text Placeholder 77">
            <a:extLst>
              <a:ext uri="{FF2B5EF4-FFF2-40B4-BE49-F238E27FC236}">
                <a16:creationId xmlns:a16="http://schemas.microsoft.com/office/drawing/2014/main" id="{7264281C-9317-164E-92FC-CB2D2D7EDFC0}"/>
              </a:ext>
            </a:extLst>
          </p:cNvPr>
          <p:cNvSpPr>
            <a:spLocks noGrp="1"/>
          </p:cNvSpPr>
          <p:nvPr>
            <p:ph type="body" sz="quarter" idx="15" hasCustomPrompt="1"/>
          </p:nvPr>
        </p:nvSpPr>
        <p:spPr>
          <a:xfrm>
            <a:off x="4607063" y="4861331"/>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6" name="Text Placeholder 77">
            <a:extLst>
              <a:ext uri="{FF2B5EF4-FFF2-40B4-BE49-F238E27FC236}">
                <a16:creationId xmlns:a16="http://schemas.microsoft.com/office/drawing/2014/main" id="{5038E63C-59E0-A243-81CE-B8AD04D28CE2}"/>
              </a:ext>
            </a:extLst>
          </p:cNvPr>
          <p:cNvSpPr>
            <a:spLocks noGrp="1"/>
          </p:cNvSpPr>
          <p:nvPr>
            <p:ph type="body" sz="quarter" idx="16" hasCustomPrompt="1"/>
          </p:nvPr>
        </p:nvSpPr>
        <p:spPr>
          <a:xfrm>
            <a:off x="8212978" y="4861330"/>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7" name="Text Placeholder 77">
            <a:extLst>
              <a:ext uri="{FF2B5EF4-FFF2-40B4-BE49-F238E27FC236}">
                <a16:creationId xmlns:a16="http://schemas.microsoft.com/office/drawing/2014/main" id="{295AD10F-D7CC-FF41-B381-AE628F8D15CA}"/>
              </a:ext>
            </a:extLst>
          </p:cNvPr>
          <p:cNvSpPr>
            <a:spLocks noGrp="1"/>
          </p:cNvSpPr>
          <p:nvPr>
            <p:ph type="body" sz="quarter" idx="17" hasCustomPrompt="1"/>
          </p:nvPr>
        </p:nvSpPr>
        <p:spPr>
          <a:xfrm>
            <a:off x="8218319" y="2820462"/>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8" name="Text Placeholder 12">
            <a:extLst>
              <a:ext uri="{FF2B5EF4-FFF2-40B4-BE49-F238E27FC236}">
                <a16:creationId xmlns:a16="http://schemas.microsoft.com/office/drawing/2014/main" id="{29E6576E-E7CC-9041-93C6-476A8EDA5EB1}"/>
              </a:ext>
            </a:extLst>
          </p:cNvPr>
          <p:cNvSpPr>
            <a:spLocks noGrp="1"/>
          </p:cNvSpPr>
          <p:nvPr>
            <p:ph type="body" sz="quarter" idx="18" hasCustomPrompt="1"/>
          </p:nvPr>
        </p:nvSpPr>
        <p:spPr>
          <a:xfrm>
            <a:off x="6096001" y="1274916"/>
            <a:ext cx="5441057" cy="1287207"/>
          </a:xfrm>
        </p:spPr>
        <p:txBody>
          <a:bodyPr/>
          <a:lstStyle>
            <a:lvl1pPr marL="0" indent="0">
              <a:buNone/>
              <a:defRPr sz="3400" b="1" i="0">
                <a:solidFill>
                  <a:schemeClr val="bg1"/>
                </a:solidFill>
                <a:latin typeface="Century Gothic" panose="020B0502020202020204" pitchFamily="34" charset="0"/>
              </a:defRPr>
            </a:lvl1pPr>
          </a:lstStyle>
          <a:p>
            <a:pPr lvl="0"/>
            <a:r>
              <a:rPr lang="en-US"/>
              <a:t>Insert - title</a:t>
            </a:r>
          </a:p>
        </p:txBody>
      </p:sp>
    </p:spTree>
    <p:extLst>
      <p:ext uri="{BB962C8B-B14F-4D97-AF65-F5344CB8AC3E}">
        <p14:creationId xmlns:p14="http://schemas.microsoft.com/office/powerpoint/2010/main" val="3988775241"/>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Learning objectives 1">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7" name="Text Placeholder 6">
            <a:extLst>
              <a:ext uri="{FF2B5EF4-FFF2-40B4-BE49-F238E27FC236}">
                <a16:creationId xmlns:a16="http://schemas.microsoft.com/office/drawing/2014/main" id="{606D3A9E-396E-8844-92FE-17440105DCD6}"/>
              </a:ext>
            </a:extLst>
          </p:cNvPr>
          <p:cNvSpPr>
            <a:spLocks noGrp="1"/>
          </p:cNvSpPr>
          <p:nvPr>
            <p:ph type="body" sz="quarter" idx="11" hasCustomPrompt="1"/>
          </p:nvPr>
        </p:nvSpPr>
        <p:spPr>
          <a:xfrm>
            <a:off x="485537" y="2149372"/>
            <a:ext cx="11049131" cy="2281237"/>
          </a:xfrm>
        </p:spPr>
        <p:txBody>
          <a:bodyPr/>
          <a:lstStyle>
            <a:lvl1pPr marL="342900" indent="-342900">
              <a:lnSpc>
                <a:spcPct val="120000"/>
              </a:lnSpc>
              <a:buFont typeface="+mj-lt"/>
              <a:buAutoNum type="arabicPeriod"/>
              <a:defRPr sz="2000" b="0" i="0">
                <a:solidFill>
                  <a:schemeClr val="bg1"/>
                </a:solidFill>
                <a:latin typeface="Century Gothic" panose="020B0502020202020204" pitchFamily="34" charset="0"/>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Todays learning, point number 1</a:t>
            </a:r>
          </a:p>
          <a:p>
            <a:pPr lvl="0"/>
            <a:r>
              <a:rPr lang="en-US"/>
              <a:t>Todays learning, point number 2</a:t>
            </a:r>
          </a:p>
          <a:p>
            <a:pPr lvl="0"/>
            <a:r>
              <a:rPr lang="en-US"/>
              <a:t>Todays learning, point number 3</a:t>
            </a:r>
          </a:p>
          <a:p>
            <a:pPr lvl="0"/>
            <a:r>
              <a:rPr lang="en-US"/>
              <a:t>Todays learning, point number 4</a:t>
            </a:r>
          </a:p>
          <a:p>
            <a:pPr lvl="0"/>
            <a:r>
              <a:rPr lang="en-US"/>
              <a:t>Todays learning, point number 5</a:t>
            </a:r>
          </a:p>
        </p:txBody>
      </p:sp>
      <p:sp>
        <p:nvSpPr>
          <p:cNvPr id="3" name="TextBox 2">
            <a:extLst>
              <a:ext uri="{FF2B5EF4-FFF2-40B4-BE49-F238E27FC236}">
                <a16:creationId xmlns:a16="http://schemas.microsoft.com/office/drawing/2014/main" id="{C8B6831A-8E28-9B47-8661-BD7402B4E20A}"/>
              </a:ext>
            </a:extLst>
          </p:cNvPr>
          <p:cNvSpPr txBox="1"/>
          <p:nvPr/>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chemeClr val="bg1"/>
                </a:solidFill>
                <a:effectLst/>
                <a:uFillTx/>
                <a:latin typeface="Century Gothic" panose="020B0502020202020204" pitchFamily="34" charset="0"/>
                <a:ea typeface="+mj-ea"/>
                <a:cs typeface="+mj-cs"/>
                <a:sym typeface="Calibri"/>
              </a:rPr>
              <a:t>Learning objectives</a:t>
            </a:r>
          </a:p>
        </p:txBody>
      </p:sp>
    </p:spTree>
    <p:extLst>
      <p:ext uri="{BB962C8B-B14F-4D97-AF65-F5344CB8AC3E}">
        <p14:creationId xmlns:p14="http://schemas.microsoft.com/office/powerpoint/2010/main" val="3330271897"/>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Lesson brief 1">
    <p:spTree>
      <p:nvGrpSpPr>
        <p:cNvPr id="1" name=""/>
        <p:cNvGrpSpPr/>
        <p:nvPr/>
      </p:nvGrpSpPr>
      <p:grpSpPr>
        <a:xfrm>
          <a:off x="0" y="0"/>
          <a:ext cx="0" cy="0"/>
          <a:chOff x="0" y="0"/>
          <a:chExt cx="0" cy="0"/>
        </a:xfrm>
      </p:grpSpPr>
      <p:sp>
        <p:nvSpPr>
          <p:cNvPr id="28" name="Shape 28"/>
          <p:cNvSpPr/>
          <p:nvPr/>
        </p:nvSpPr>
        <p:spPr>
          <a:xfrm flipV="1">
            <a:off x="527052" y="873125"/>
            <a:ext cx="11146728"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11424633" y="6477334"/>
            <a:ext cx="186909" cy="184666"/>
          </a:xfrm>
          <a:prstGeom prst="rect">
            <a:avLst/>
          </a:prstGeom>
        </p:spPr>
        <p:txBody>
          <a:bodyPr/>
          <a:lstStyle/>
          <a:p>
            <a:fld id="{E07CCE0E-559E-44AB-A1B3-25B5FB3D8463}" type="slidenum">
              <a:rPr lang="en-GB" smtClean="0"/>
              <a:t>‹#›</a:t>
            </a:fld>
            <a:endParaRPr lang="en-GB"/>
          </a:p>
        </p:txBody>
      </p:sp>
      <p:pic>
        <p:nvPicPr>
          <p:cNvPr id="3" name="Picture 2">
            <a:extLst>
              <a:ext uri="{FF2B5EF4-FFF2-40B4-BE49-F238E27FC236}">
                <a16:creationId xmlns:a16="http://schemas.microsoft.com/office/drawing/2014/main" id="{B074F560-9965-FD44-8392-56ACD2F813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6675" y="360916"/>
            <a:ext cx="1477812"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6096000" y="438820"/>
            <a:ext cx="4944533" cy="241880"/>
          </a:xfrm>
        </p:spPr>
        <p:txBody>
          <a:bodyPr/>
          <a:lstStyle>
            <a:lvl1pPr algn="r">
              <a:defRPr sz="1000" b="1" i="0">
                <a:solidFill>
                  <a:srgbClr val="FFFFFF"/>
                </a:solidFill>
                <a:latin typeface="Century Gothic" panose="020B0502020202020204" pitchFamily="34" charset="0"/>
              </a:defRPr>
            </a:lvl1pPr>
          </a:lstStyle>
          <a:p>
            <a:r>
              <a:rPr lang="en-US"/>
              <a:t>Click to edit Master title style</a:t>
            </a:r>
          </a:p>
        </p:txBody>
      </p:sp>
      <p:sp>
        <p:nvSpPr>
          <p:cNvPr id="6" name="Text Placeholder 5">
            <a:extLst>
              <a:ext uri="{FF2B5EF4-FFF2-40B4-BE49-F238E27FC236}">
                <a16:creationId xmlns:a16="http://schemas.microsoft.com/office/drawing/2014/main" id="{E9C08E28-4FBA-A447-BB6A-0B434A31EC46}"/>
              </a:ext>
            </a:extLst>
          </p:cNvPr>
          <p:cNvSpPr>
            <a:spLocks noGrp="1"/>
          </p:cNvSpPr>
          <p:nvPr>
            <p:ph type="body" sz="quarter" idx="11" hasCustomPrompt="1"/>
          </p:nvPr>
        </p:nvSpPr>
        <p:spPr>
          <a:xfrm>
            <a:off x="6096001" y="1823659"/>
            <a:ext cx="5577417" cy="3613150"/>
          </a:xfrm>
        </p:spPr>
        <p:txBody>
          <a:bodyPr/>
          <a:lstStyle>
            <a:lvl1pPr marL="0" indent="0">
              <a:lnSpc>
                <a:spcPct val="120000"/>
              </a:lnSpc>
              <a:buNone/>
              <a:defRPr sz="2000" b="0" i="0">
                <a:solidFill>
                  <a:schemeClr val="tx1"/>
                </a:solidFill>
                <a:latin typeface="Century Gothic" panose="020B0502020202020204" pitchFamily="34" charset="0"/>
              </a:defRPr>
            </a:lvl1pPr>
          </a:lstStyle>
          <a:p>
            <a:pPr lvl="0"/>
            <a:r>
              <a:rPr lang="en-US"/>
              <a:t>Insert - body</a:t>
            </a:r>
          </a:p>
        </p:txBody>
      </p:sp>
      <p:sp>
        <p:nvSpPr>
          <p:cNvPr id="19" name="Text Placeholder 18">
            <a:extLst>
              <a:ext uri="{FF2B5EF4-FFF2-40B4-BE49-F238E27FC236}">
                <a16:creationId xmlns:a16="http://schemas.microsoft.com/office/drawing/2014/main" id="{6735A2E2-D566-E842-BAF4-702880C789B7}"/>
              </a:ext>
            </a:extLst>
          </p:cNvPr>
          <p:cNvSpPr>
            <a:spLocks noGrp="1"/>
          </p:cNvSpPr>
          <p:nvPr>
            <p:ph type="body" sz="quarter" idx="12" hasCustomPrompt="1"/>
          </p:nvPr>
        </p:nvSpPr>
        <p:spPr>
          <a:xfrm>
            <a:off x="1893879" y="5156433"/>
            <a:ext cx="2851151" cy="303212"/>
          </a:xfrm>
        </p:spPr>
        <p:txBody>
          <a:bodyPr/>
          <a:lstStyle>
            <a:lvl1pPr marL="0" indent="0" algn="ctr">
              <a:buNone/>
              <a:defRPr sz="2000" b="1" i="0">
                <a:solidFill>
                  <a:schemeClr val="accent2"/>
                </a:solidFill>
                <a:latin typeface="Century Gothic" panose="020B0502020202020204" pitchFamily="34" charset="0"/>
              </a:defRPr>
            </a:lvl1pPr>
          </a:lstStyle>
          <a:p>
            <a:pPr lvl="0"/>
            <a:r>
              <a:rPr lang="en-US"/>
              <a:t>Insert - text</a:t>
            </a:r>
          </a:p>
        </p:txBody>
      </p:sp>
      <p:sp>
        <p:nvSpPr>
          <p:cNvPr id="24" name="Oval 23">
            <a:extLst>
              <a:ext uri="{FF2B5EF4-FFF2-40B4-BE49-F238E27FC236}">
                <a16:creationId xmlns:a16="http://schemas.microsoft.com/office/drawing/2014/main" id="{5395F891-9C10-974B-B620-09FB3ED1C352}"/>
              </a:ext>
            </a:extLst>
          </p:cNvPr>
          <p:cNvSpPr/>
          <p:nvPr/>
        </p:nvSpPr>
        <p:spPr>
          <a:xfrm>
            <a:off x="1169045" y="1823659"/>
            <a:ext cx="4313067" cy="3234800"/>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1" name="Text Placeholder 16">
            <a:extLst>
              <a:ext uri="{FF2B5EF4-FFF2-40B4-BE49-F238E27FC236}">
                <a16:creationId xmlns:a16="http://schemas.microsoft.com/office/drawing/2014/main" id="{72E5193C-2054-1F4C-A085-EC574A6B1F23}"/>
              </a:ext>
            </a:extLst>
          </p:cNvPr>
          <p:cNvSpPr>
            <a:spLocks noGrp="1"/>
          </p:cNvSpPr>
          <p:nvPr>
            <p:ph type="body" sz="quarter" idx="10" hasCustomPrompt="1"/>
          </p:nvPr>
        </p:nvSpPr>
        <p:spPr>
          <a:xfrm>
            <a:off x="485537" y="984519"/>
            <a:ext cx="9902443" cy="708897"/>
          </a:xfrm>
        </p:spPr>
        <p:txBody>
          <a:bodyPr/>
          <a:lstStyle>
            <a:lvl1pPr marL="0" indent="0">
              <a:buFontTx/>
              <a:buNone/>
              <a:defRPr sz="3400" b="1" i="0">
                <a:solidFill>
                  <a:schemeClr val="tx1"/>
                </a:solidFill>
                <a:latin typeface="Century Gothic" panose="020B0502020202020204" pitchFamily="34" charset="0"/>
              </a:defRPr>
            </a:lvl1pPr>
          </a:lstStyle>
          <a:p>
            <a:pPr lvl="0"/>
            <a:r>
              <a:rPr lang="en-US"/>
              <a:t>Insert - title</a:t>
            </a:r>
          </a:p>
        </p:txBody>
      </p:sp>
    </p:spTree>
    <p:extLst>
      <p:ext uri="{BB962C8B-B14F-4D97-AF65-F5344CB8AC3E}">
        <p14:creationId xmlns:p14="http://schemas.microsoft.com/office/powerpoint/2010/main" val="4146269512"/>
      </p:ext>
    </p:extLst>
  </p:cSld>
  <p:clrMapOvr>
    <a:masterClrMapping/>
  </p:clrMapOvr>
  <p:transition spd="med"/>
  <p:extLst>
    <p:ext uri="{DCECCB84-F9BA-43D5-87BE-67443E8EF086}">
      <p15:sldGuideLst xmlns:p15="http://schemas.microsoft.com/office/powerpoint/2012/main">
        <p15:guide id="3" pos="332" userDrawn="1">
          <p15:clr>
            <a:srgbClr val="FFFFFF"/>
          </p15:clr>
        </p15:guide>
        <p15:guide id="4" pos="7348" userDrawn="1">
          <p15:clr>
            <a:srgbClr val="FFFFFF"/>
          </p15:clr>
        </p15:guide>
        <p15:guide id="7" orient="horz" pos="4201" userDrawn="1">
          <p15:clr>
            <a:srgbClr val="FFFFFF"/>
          </p15:clr>
        </p15:guide>
        <p15:guide id="9" orient="horz" pos="686" userDrawn="1">
          <p15:clr>
            <a:srgbClr val="FFFFFF"/>
          </p15:clr>
        </p15:guide>
        <p15:guide id="10" pos="3840" userDrawn="1">
          <p15:clr>
            <a:srgbClr val="FFFFFF"/>
          </p15:clr>
        </p15:guide>
        <p15:guide id="11" pos="2087" userDrawn="1">
          <p15:clr>
            <a:srgbClr val="FFFFFF"/>
          </p15:clr>
        </p15:guide>
        <p15:guide id="12" pos="5593" userDrawn="1">
          <p15:clr>
            <a:srgbClr val="FFFFFF"/>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Standard page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48000" y="-1460902"/>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1102949"/>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10" name="Text Placeholder 6">
            <a:extLst>
              <a:ext uri="{FF2B5EF4-FFF2-40B4-BE49-F238E27FC236}">
                <a16:creationId xmlns:a16="http://schemas.microsoft.com/office/drawing/2014/main" id="{EEB0831D-7D6E-2048-9162-3026DB2527CA}"/>
              </a:ext>
            </a:extLst>
          </p:cNvPr>
          <p:cNvSpPr>
            <a:spLocks noGrp="1"/>
          </p:cNvSpPr>
          <p:nvPr>
            <p:ph type="body" sz="quarter" idx="11" hasCustomPrompt="1"/>
          </p:nvPr>
        </p:nvSpPr>
        <p:spPr>
          <a:xfrm>
            <a:off x="484718" y="2149372"/>
            <a:ext cx="8299449" cy="2281236"/>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2305528321"/>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9" name="Text Placeholder 16">
            <a:extLst>
              <a:ext uri="{FF2B5EF4-FFF2-40B4-BE49-F238E27FC236}">
                <a16:creationId xmlns:a16="http://schemas.microsoft.com/office/drawing/2014/main" id="{B09F33C7-154F-8743-88DD-6BDF2127E64E}"/>
              </a:ext>
            </a:extLst>
          </p:cNvPr>
          <p:cNvSpPr>
            <a:spLocks noGrp="1"/>
          </p:cNvSpPr>
          <p:nvPr>
            <p:ph type="body" sz="quarter" idx="10" hasCustomPrompt="1"/>
          </p:nvPr>
        </p:nvSpPr>
        <p:spPr>
          <a:xfrm>
            <a:off x="485538" y="992611"/>
            <a:ext cx="7061413" cy="1102949"/>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10" name="Text Placeholder 6">
            <a:extLst>
              <a:ext uri="{FF2B5EF4-FFF2-40B4-BE49-F238E27FC236}">
                <a16:creationId xmlns:a16="http://schemas.microsoft.com/office/drawing/2014/main" id="{0D212C93-0601-3140-929D-DC384C3C2575}"/>
              </a:ext>
            </a:extLst>
          </p:cNvPr>
          <p:cNvSpPr>
            <a:spLocks noGrp="1"/>
          </p:cNvSpPr>
          <p:nvPr>
            <p:ph type="body" sz="quarter" idx="11" hasCustomPrompt="1"/>
          </p:nvPr>
        </p:nvSpPr>
        <p:spPr>
          <a:xfrm>
            <a:off x="484718" y="2149372"/>
            <a:ext cx="8299449" cy="2281236"/>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3200757411"/>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4_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Tree>
    <p:extLst>
      <p:ext uri="{BB962C8B-B14F-4D97-AF65-F5344CB8AC3E}">
        <p14:creationId xmlns:p14="http://schemas.microsoft.com/office/powerpoint/2010/main" val="1199580581"/>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Learning objectives 1">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7" name="Text Placeholder 6">
            <a:extLst>
              <a:ext uri="{FF2B5EF4-FFF2-40B4-BE49-F238E27FC236}">
                <a16:creationId xmlns:a16="http://schemas.microsoft.com/office/drawing/2014/main" id="{606D3A9E-396E-8844-92FE-17440105DCD6}"/>
              </a:ext>
            </a:extLst>
          </p:cNvPr>
          <p:cNvSpPr>
            <a:spLocks noGrp="1"/>
          </p:cNvSpPr>
          <p:nvPr>
            <p:ph type="body" sz="quarter" idx="11" hasCustomPrompt="1"/>
          </p:nvPr>
        </p:nvSpPr>
        <p:spPr>
          <a:xfrm>
            <a:off x="485537" y="2149372"/>
            <a:ext cx="11049131" cy="2281237"/>
          </a:xfrm>
        </p:spPr>
        <p:txBody>
          <a:bodyPr/>
          <a:lstStyle>
            <a:lvl1pPr marL="342900" indent="-342900">
              <a:lnSpc>
                <a:spcPct val="120000"/>
              </a:lnSpc>
              <a:buFont typeface="+mj-lt"/>
              <a:buAutoNum type="arabicPeriod"/>
              <a:defRPr sz="2000" b="0" i="0">
                <a:solidFill>
                  <a:schemeClr val="bg1"/>
                </a:solidFill>
                <a:latin typeface="Century Gothic" panose="020B0502020202020204" pitchFamily="34" charset="0"/>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Todays learning, point number 1</a:t>
            </a:r>
          </a:p>
          <a:p>
            <a:pPr lvl="0"/>
            <a:r>
              <a:rPr lang="en-US"/>
              <a:t>Todays learning, point number 2</a:t>
            </a:r>
          </a:p>
          <a:p>
            <a:pPr lvl="0"/>
            <a:r>
              <a:rPr lang="en-US"/>
              <a:t>Todays learning, point number 3</a:t>
            </a:r>
          </a:p>
          <a:p>
            <a:pPr lvl="0"/>
            <a:r>
              <a:rPr lang="en-US"/>
              <a:t>Todays learning, point number 4</a:t>
            </a:r>
          </a:p>
          <a:p>
            <a:pPr lvl="0"/>
            <a:r>
              <a:rPr lang="en-US"/>
              <a:t>Todays learning, point number 5</a:t>
            </a:r>
          </a:p>
        </p:txBody>
      </p:sp>
      <p:sp>
        <p:nvSpPr>
          <p:cNvPr id="3" name="TextBox 2">
            <a:extLst>
              <a:ext uri="{FF2B5EF4-FFF2-40B4-BE49-F238E27FC236}">
                <a16:creationId xmlns:a16="http://schemas.microsoft.com/office/drawing/2014/main" id="{C8B6831A-8E28-9B47-8661-BD7402B4E20A}"/>
              </a:ext>
            </a:extLst>
          </p:cNvPr>
          <p:cNvSpPr txBox="1"/>
          <p:nvPr/>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chemeClr val="bg1"/>
                </a:solidFill>
                <a:effectLst/>
                <a:uFillTx/>
                <a:latin typeface="Century Gothic" panose="020B0502020202020204" pitchFamily="34" charset="0"/>
                <a:ea typeface="+mj-ea"/>
                <a:cs typeface="+mj-cs"/>
                <a:sym typeface="Calibri"/>
              </a:rPr>
              <a:t>Learning objectives</a:t>
            </a:r>
          </a:p>
        </p:txBody>
      </p:sp>
    </p:spTree>
    <p:extLst>
      <p:ext uri="{BB962C8B-B14F-4D97-AF65-F5344CB8AC3E}">
        <p14:creationId xmlns:p14="http://schemas.microsoft.com/office/powerpoint/2010/main" val="2536372093"/>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Standard page 3">
    <p:spTree>
      <p:nvGrpSpPr>
        <p:cNvPr id="1" name=""/>
        <p:cNvGrpSpPr/>
        <p:nvPr/>
      </p:nvGrpSpPr>
      <p:grpSpPr>
        <a:xfrm>
          <a:off x="0" y="0"/>
          <a:ext cx="0" cy="0"/>
          <a:chOff x="0" y="0"/>
          <a:chExt cx="0" cy="0"/>
        </a:xfrm>
      </p:grpSpPr>
      <p:sp>
        <p:nvSpPr>
          <p:cNvPr id="28" name="Shape 28"/>
          <p:cNvSpPr/>
          <p:nvPr/>
        </p:nvSpPr>
        <p:spPr>
          <a:xfrm flipV="1">
            <a:off x="527052" y="873125"/>
            <a:ext cx="11146728"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11424633" y="6477334"/>
            <a:ext cx="186909" cy="184666"/>
          </a:xfrm>
          <a:prstGeom prst="rect">
            <a:avLst/>
          </a:prstGeom>
        </p:spPr>
        <p:txBody>
          <a:bodyPr/>
          <a:lstStyle/>
          <a:p>
            <a:fld id="{E07CCE0E-559E-44AB-A1B3-25B5FB3D8463}" type="slidenum">
              <a:rPr lang="en-GB" smtClean="0"/>
              <a:t>‹#›</a:t>
            </a:fld>
            <a:endParaRPr lang="en-GB"/>
          </a:p>
        </p:txBody>
      </p:sp>
      <p:pic>
        <p:nvPicPr>
          <p:cNvPr id="3" name="Picture 2">
            <a:extLst>
              <a:ext uri="{FF2B5EF4-FFF2-40B4-BE49-F238E27FC236}">
                <a16:creationId xmlns:a16="http://schemas.microsoft.com/office/drawing/2014/main" id="{B074F560-9965-FD44-8392-56ACD2F813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6675" y="360916"/>
            <a:ext cx="1477812"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6096000" y="438820"/>
            <a:ext cx="4944533" cy="241880"/>
          </a:xfrm>
        </p:spPr>
        <p:txBody>
          <a:bodyPr/>
          <a:lstStyle>
            <a:lvl1pPr algn="r">
              <a:defRPr sz="1000" b="1" i="0">
                <a:solidFill>
                  <a:srgbClr val="FFFFFF"/>
                </a:solidFill>
                <a:latin typeface="Century Gothic" panose="020B0502020202020204" pitchFamily="34" charset="0"/>
              </a:defRPr>
            </a:lvl1pPr>
          </a:lstStyle>
          <a:p>
            <a:r>
              <a:rPr lang="en-US"/>
              <a:t>Click to edit Master title style</a:t>
            </a:r>
          </a:p>
        </p:txBody>
      </p:sp>
      <p:sp>
        <p:nvSpPr>
          <p:cNvPr id="9" name="Text Placeholder 16">
            <a:extLst>
              <a:ext uri="{FF2B5EF4-FFF2-40B4-BE49-F238E27FC236}">
                <a16:creationId xmlns:a16="http://schemas.microsoft.com/office/drawing/2014/main" id="{4B193DB1-D32E-7146-93A0-23A108038669}"/>
              </a:ext>
            </a:extLst>
          </p:cNvPr>
          <p:cNvSpPr>
            <a:spLocks noGrp="1"/>
          </p:cNvSpPr>
          <p:nvPr>
            <p:ph type="body" sz="quarter" idx="10" hasCustomPrompt="1"/>
          </p:nvPr>
        </p:nvSpPr>
        <p:spPr>
          <a:xfrm>
            <a:off x="485538" y="992611"/>
            <a:ext cx="7061413" cy="1102949"/>
          </a:xfrm>
        </p:spPr>
        <p:txBody>
          <a:bodyPr/>
          <a:lstStyle>
            <a:lvl1pPr marL="0" indent="0">
              <a:buFontTx/>
              <a:buNone/>
              <a:defRPr sz="3400" b="1" i="0">
                <a:solidFill>
                  <a:schemeClr val="tx1"/>
                </a:solidFill>
                <a:latin typeface="Century Gothic" panose="020B0502020202020204" pitchFamily="34" charset="0"/>
              </a:defRPr>
            </a:lvl1pPr>
          </a:lstStyle>
          <a:p>
            <a:pPr lvl="0"/>
            <a:r>
              <a:rPr lang="en-US"/>
              <a:t>Insert - title</a:t>
            </a:r>
          </a:p>
        </p:txBody>
      </p:sp>
      <p:sp>
        <p:nvSpPr>
          <p:cNvPr id="10" name="Text Placeholder 6">
            <a:extLst>
              <a:ext uri="{FF2B5EF4-FFF2-40B4-BE49-F238E27FC236}">
                <a16:creationId xmlns:a16="http://schemas.microsoft.com/office/drawing/2014/main" id="{6A809499-F347-CD45-8A3A-6C8629BAD501}"/>
              </a:ext>
            </a:extLst>
          </p:cNvPr>
          <p:cNvSpPr>
            <a:spLocks noGrp="1"/>
          </p:cNvSpPr>
          <p:nvPr>
            <p:ph type="body" sz="quarter" idx="11" hasCustomPrompt="1"/>
          </p:nvPr>
        </p:nvSpPr>
        <p:spPr>
          <a:xfrm>
            <a:off x="484718" y="2149372"/>
            <a:ext cx="8299449" cy="2281236"/>
          </a:xfrm>
        </p:spPr>
        <p:txBody>
          <a:bodyPr/>
          <a:lstStyle>
            <a:lvl1pPr marL="0" indent="0">
              <a:lnSpc>
                <a:spcPct val="120000"/>
              </a:lnSpc>
              <a:buNone/>
              <a:defRPr sz="2000" b="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669148385"/>
      </p:ext>
    </p:extLst>
  </p:cSld>
  <p:clrMapOvr>
    <a:masterClrMapping/>
  </p:clrMapOvr>
  <p:transition spd="med"/>
  <p:extLst>
    <p:ext uri="{DCECCB84-F9BA-43D5-87BE-67443E8EF086}">
      <p15:sldGuideLst xmlns:p15="http://schemas.microsoft.com/office/powerpoint/2012/main">
        <p15:guide id="3" pos="332" userDrawn="1">
          <p15:clr>
            <a:srgbClr val="FFFFFF"/>
          </p15:clr>
        </p15:guide>
        <p15:guide id="4" pos="7348" userDrawn="1">
          <p15:clr>
            <a:srgbClr val="FFFFFF"/>
          </p15:clr>
        </p15:guide>
        <p15:guide id="7" orient="horz" pos="4201" userDrawn="1">
          <p15:clr>
            <a:srgbClr val="FFFFFF"/>
          </p15:clr>
        </p15:guide>
        <p15:guide id="9" orient="horz" pos="686" userDrawn="1">
          <p15:clr>
            <a:srgbClr val="FFFFFF"/>
          </p15:clr>
        </p15:guide>
        <p15:guide id="10" pos="3840" userDrawn="1">
          <p15:clr>
            <a:srgbClr val="FFFFFF"/>
          </p15:clr>
        </p15:guide>
        <p15:guide id="11" pos="2087" userDrawn="1">
          <p15:clr>
            <a:srgbClr val="FFFFFF"/>
          </p15:clr>
        </p15:guide>
        <p15:guide id="12" pos="5593" userDrawn="1">
          <p15:clr>
            <a:srgbClr val="FFFFFF"/>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p:cSld name="1_Standard page 3">
    <p:spTree>
      <p:nvGrpSpPr>
        <p:cNvPr id="1" name=""/>
        <p:cNvGrpSpPr/>
        <p:nvPr/>
      </p:nvGrpSpPr>
      <p:grpSpPr>
        <a:xfrm>
          <a:off x="0" y="0"/>
          <a:ext cx="0" cy="0"/>
          <a:chOff x="0" y="0"/>
          <a:chExt cx="0" cy="0"/>
        </a:xfrm>
      </p:grpSpPr>
      <p:sp>
        <p:nvSpPr>
          <p:cNvPr id="28" name="Shape 28"/>
          <p:cNvSpPr/>
          <p:nvPr/>
        </p:nvSpPr>
        <p:spPr>
          <a:xfrm flipV="1">
            <a:off x="527052" y="873125"/>
            <a:ext cx="11146728"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11424633" y="6477334"/>
            <a:ext cx="186909" cy="184666"/>
          </a:xfrm>
          <a:prstGeom prst="rect">
            <a:avLst/>
          </a:prstGeom>
        </p:spPr>
        <p:txBody>
          <a:bodyPr/>
          <a:lstStyle/>
          <a:p>
            <a:fld id="{E07CCE0E-559E-44AB-A1B3-25B5FB3D8463}" type="slidenum">
              <a:rPr lang="en-GB" smtClean="0"/>
              <a:t>‹#›</a:t>
            </a:fld>
            <a:endParaRPr lang="en-GB"/>
          </a:p>
        </p:txBody>
      </p:sp>
      <p:pic>
        <p:nvPicPr>
          <p:cNvPr id="3" name="Picture 2">
            <a:extLst>
              <a:ext uri="{FF2B5EF4-FFF2-40B4-BE49-F238E27FC236}">
                <a16:creationId xmlns:a16="http://schemas.microsoft.com/office/drawing/2014/main" id="{B074F560-9965-FD44-8392-56ACD2F813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6675" y="360916"/>
            <a:ext cx="1477812"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6096000" y="438820"/>
            <a:ext cx="4944533" cy="241880"/>
          </a:xfrm>
        </p:spPr>
        <p:txBody>
          <a:bodyPr/>
          <a:lstStyle>
            <a:lvl1pPr algn="r">
              <a:defRPr sz="1000" b="1" i="0">
                <a:solidFill>
                  <a:srgbClr val="FFFFFF"/>
                </a:solidFill>
                <a:latin typeface="Century Gothic" panose="020B0502020202020204" pitchFamily="34" charset="0"/>
              </a:defRPr>
            </a:lvl1pPr>
          </a:lstStyle>
          <a:p>
            <a:r>
              <a:rPr lang="en-US"/>
              <a:t>Click to edit Master title style</a:t>
            </a:r>
          </a:p>
        </p:txBody>
      </p:sp>
    </p:spTree>
    <p:extLst>
      <p:ext uri="{BB962C8B-B14F-4D97-AF65-F5344CB8AC3E}">
        <p14:creationId xmlns:p14="http://schemas.microsoft.com/office/powerpoint/2010/main" val="1705273158"/>
      </p:ext>
    </p:extLst>
  </p:cSld>
  <p:clrMapOvr>
    <a:masterClrMapping/>
  </p:clrMapOvr>
  <p:transition spd="med"/>
  <p:extLst>
    <p:ext uri="{DCECCB84-F9BA-43D5-87BE-67443E8EF086}">
      <p15:sldGuideLst xmlns:p15="http://schemas.microsoft.com/office/powerpoint/2012/main">
        <p15:guide id="3" pos="332" userDrawn="1">
          <p15:clr>
            <a:srgbClr val="FFFFFF"/>
          </p15:clr>
        </p15:guide>
        <p15:guide id="4" pos="7348" userDrawn="1">
          <p15:clr>
            <a:srgbClr val="FFFFFF"/>
          </p15:clr>
        </p15:guide>
        <p15:guide id="7" orient="horz" pos="4201" userDrawn="1">
          <p15:clr>
            <a:srgbClr val="FFFFFF"/>
          </p15:clr>
        </p15:guide>
        <p15:guide id="9" orient="horz" pos="686" userDrawn="1">
          <p15:clr>
            <a:srgbClr val="FFFFFF"/>
          </p15:clr>
        </p15:guide>
        <p15:guide id="10" pos="3840" userDrawn="1">
          <p15:clr>
            <a:srgbClr val="FFFFFF"/>
          </p15:clr>
        </p15:guide>
        <p15:guide id="11" pos="2087" userDrawn="1">
          <p15:clr>
            <a:srgbClr val="FFFFFF"/>
          </p15:clr>
        </p15:guide>
        <p15:guide id="12" pos="5593" userDrawn="1">
          <p15:clr>
            <a:srgbClr val="FFFFFF"/>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Standard page 4">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48000" y="-1522677"/>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4250199"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13" name="Text Placeholder 6">
            <a:extLst>
              <a:ext uri="{FF2B5EF4-FFF2-40B4-BE49-F238E27FC236}">
                <a16:creationId xmlns:a16="http://schemas.microsoft.com/office/drawing/2014/main" id="{5BBE8992-D4AB-BA49-99A8-E2BF8AA8163E}"/>
              </a:ext>
            </a:extLst>
          </p:cNvPr>
          <p:cNvSpPr>
            <a:spLocks noGrp="1"/>
          </p:cNvSpPr>
          <p:nvPr>
            <p:ph type="body" sz="quarter" idx="11" hasCustomPrompt="1"/>
          </p:nvPr>
        </p:nvSpPr>
        <p:spPr>
          <a:xfrm>
            <a:off x="484718" y="2397184"/>
            <a:ext cx="3390951" cy="2418501"/>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1908081708"/>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Points page 1">
    <p:spTree>
      <p:nvGrpSpPr>
        <p:cNvPr id="1" name=""/>
        <p:cNvGrpSpPr/>
        <p:nvPr/>
      </p:nvGrpSpPr>
      <p:grpSpPr>
        <a:xfrm>
          <a:off x="0" y="0"/>
          <a:ext cx="0" cy="0"/>
          <a:chOff x="0" y="0"/>
          <a:chExt cx="0" cy="0"/>
        </a:xfrm>
      </p:grpSpPr>
      <p:sp>
        <p:nvSpPr>
          <p:cNvPr id="26" name="Shape 137">
            <a:extLst>
              <a:ext uri="{FF2B5EF4-FFF2-40B4-BE49-F238E27FC236}">
                <a16:creationId xmlns:a16="http://schemas.microsoft.com/office/drawing/2014/main" id="{347F327C-78A1-A84F-B49C-0F0F1270C7C1}"/>
              </a:ext>
            </a:extLst>
          </p:cNvPr>
          <p:cNvSpPr>
            <a:spLocks noChangeAspect="1"/>
          </p:cNvSpPr>
          <p:nvPr/>
        </p:nvSpPr>
        <p:spPr>
          <a:xfrm>
            <a:off x="-2448000" y="-1522677"/>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7" y="992611"/>
            <a:ext cx="7051337"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22" name="Shape 20">
            <a:extLst>
              <a:ext uri="{FF2B5EF4-FFF2-40B4-BE49-F238E27FC236}">
                <a16:creationId xmlns:a16="http://schemas.microsoft.com/office/drawing/2014/main" id="{3B8AACE1-775F-F043-BA57-E12A7120F57C}"/>
              </a:ext>
            </a:extLst>
          </p:cNvPr>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p:nvSpPr>
        <p:spPr>
          <a:xfrm>
            <a:off x="705323" y="2284004"/>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p:nvSpPr>
        <p:spPr>
          <a:xfrm>
            <a:off x="3474237" y="2291561"/>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p:nvSpPr>
        <p:spPr>
          <a:xfrm>
            <a:off x="6263304" y="2299118"/>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7" name="Oval 26">
            <a:extLst>
              <a:ext uri="{FF2B5EF4-FFF2-40B4-BE49-F238E27FC236}">
                <a16:creationId xmlns:a16="http://schemas.microsoft.com/office/drawing/2014/main" id="{D01227A4-CD46-B44C-A20F-14FA82BF7757}"/>
              </a:ext>
            </a:extLst>
          </p:cNvPr>
          <p:cNvSpPr/>
          <p:nvPr/>
        </p:nvSpPr>
        <p:spPr>
          <a:xfrm>
            <a:off x="9047613" y="2306675"/>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F4AC4524-43C7-1846-BC6C-9DE97A9F25E2}"/>
              </a:ext>
            </a:extLst>
          </p:cNvPr>
          <p:cNvSpPr/>
          <p:nvPr/>
        </p:nvSpPr>
        <p:spPr>
          <a:xfrm>
            <a:off x="705323" y="4264973"/>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33" name="Oval 32">
            <a:extLst>
              <a:ext uri="{FF2B5EF4-FFF2-40B4-BE49-F238E27FC236}">
                <a16:creationId xmlns:a16="http://schemas.microsoft.com/office/drawing/2014/main" id="{F14AE743-01E9-C64D-9ED8-A4704C173F87}"/>
              </a:ext>
            </a:extLst>
          </p:cNvPr>
          <p:cNvSpPr/>
          <p:nvPr/>
        </p:nvSpPr>
        <p:spPr>
          <a:xfrm>
            <a:off x="3474237" y="4272530"/>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36" name="Oval 35">
            <a:extLst>
              <a:ext uri="{FF2B5EF4-FFF2-40B4-BE49-F238E27FC236}">
                <a16:creationId xmlns:a16="http://schemas.microsoft.com/office/drawing/2014/main" id="{18402105-8288-0B4D-8FB9-BB2B7425DFA8}"/>
              </a:ext>
            </a:extLst>
          </p:cNvPr>
          <p:cNvSpPr/>
          <p:nvPr/>
        </p:nvSpPr>
        <p:spPr>
          <a:xfrm>
            <a:off x="6263304" y="4280087"/>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39" name="Oval 38">
            <a:extLst>
              <a:ext uri="{FF2B5EF4-FFF2-40B4-BE49-F238E27FC236}">
                <a16:creationId xmlns:a16="http://schemas.microsoft.com/office/drawing/2014/main" id="{EE13A953-E341-B64A-8EAC-98AF9EE7C33E}"/>
              </a:ext>
            </a:extLst>
          </p:cNvPr>
          <p:cNvSpPr/>
          <p:nvPr/>
        </p:nvSpPr>
        <p:spPr>
          <a:xfrm>
            <a:off x="9047613" y="4287644"/>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704851" y="2821395"/>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3473101" y="2821894"/>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6262736" y="2821395"/>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4" name="Text Placeholder 9">
            <a:extLst>
              <a:ext uri="{FF2B5EF4-FFF2-40B4-BE49-F238E27FC236}">
                <a16:creationId xmlns:a16="http://schemas.microsoft.com/office/drawing/2014/main" id="{75AE5270-06D1-174F-B337-C9B5235B8D36}"/>
              </a:ext>
            </a:extLst>
          </p:cNvPr>
          <p:cNvSpPr>
            <a:spLocks noGrp="1"/>
          </p:cNvSpPr>
          <p:nvPr>
            <p:ph type="body" sz="quarter" idx="14" hasCustomPrompt="1"/>
          </p:nvPr>
        </p:nvSpPr>
        <p:spPr>
          <a:xfrm>
            <a:off x="9047613" y="2821395"/>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5" name="Text Placeholder 9">
            <a:extLst>
              <a:ext uri="{FF2B5EF4-FFF2-40B4-BE49-F238E27FC236}">
                <a16:creationId xmlns:a16="http://schemas.microsoft.com/office/drawing/2014/main" id="{2A8AB2DE-F178-5346-B4A2-2C8990CFB4D7}"/>
              </a:ext>
            </a:extLst>
          </p:cNvPr>
          <p:cNvSpPr>
            <a:spLocks noGrp="1"/>
          </p:cNvSpPr>
          <p:nvPr>
            <p:ph type="body" sz="quarter" idx="15" hasCustomPrompt="1"/>
          </p:nvPr>
        </p:nvSpPr>
        <p:spPr>
          <a:xfrm>
            <a:off x="703715" y="4870219"/>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6" name="Text Placeholder 9">
            <a:extLst>
              <a:ext uri="{FF2B5EF4-FFF2-40B4-BE49-F238E27FC236}">
                <a16:creationId xmlns:a16="http://schemas.microsoft.com/office/drawing/2014/main" id="{C466ACBD-ECC2-8846-91AA-D3936CA1CFDE}"/>
              </a:ext>
            </a:extLst>
          </p:cNvPr>
          <p:cNvSpPr>
            <a:spLocks noGrp="1"/>
          </p:cNvSpPr>
          <p:nvPr>
            <p:ph type="body" sz="quarter" idx="16" hasCustomPrompt="1"/>
          </p:nvPr>
        </p:nvSpPr>
        <p:spPr>
          <a:xfrm>
            <a:off x="3471965" y="4870718"/>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7" name="Text Placeholder 9">
            <a:extLst>
              <a:ext uri="{FF2B5EF4-FFF2-40B4-BE49-F238E27FC236}">
                <a16:creationId xmlns:a16="http://schemas.microsoft.com/office/drawing/2014/main" id="{8DCDA5A1-6B45-B443-A0EB-743BB03B3D2D}"/>
              </a:ext>
            </a:extLst>
          </p:cNvPr>
          <p:cNvSpPr>
            <a:spLocks noGrp="1"/>
          </p:cNvSpPr>
          <p:nvPr>
            <p:ph type="body" sz="quarter" idx="17" hasCustomPrompt="1"/>
          </p:nvPr>
        </p:nvSpPr>
        <p:spPr>
          <a:xfrm>
            <a:off x="6261600" y="4870219"/>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8" name="Text Placeholder 9">
            <a:extLst>
              <a:ext uri="{FF2B5EF4-FFF2-40B4-BE49-F238E27FC236}">
                <a16:creationId xmlns:a16="http://schemas.microsoft.com/office/drawing/2014/main" id="{D1F3E494-C5D7-F64D-9D8A-DB36A8AB1B24}"/>
              </a:ext>
            </a:extLst>
          </p:cNvPr>
          <p:cNvSpPr>
            <a:spLocks noGrp="1"/>
          </p:cNvSpPr>
          <p:nvPr>
            <p:ph type="body" sz="quarter" idx="18" hasCustomPrompt="1"/>
          </p:nvPr>
        </p:nvSpPr>
        <p:spPr>
          <a:xfrm>
            <a:off x="9046477" y="4870219"/>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Tree>
    <p:extLst>
      <p:ext uri="{BB962C8B-B14F-4D97-AF65-F5344CB8AC3E}">
        <p14:creationId xmlns:p14="http://schemas.microsoft.com/office/powerpoint/2010/main" val="4228491852"/>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Points page 2">
    <p:spTree>
      <p:nvGrpSpPr>
        <p:cNvPr id="1" name=""/>
        <p:cNvGrpSpPr/>
        <p:nvPr/>
      </p:nvGrpSpPr>
      <p:grpSpPr>
        <a:xfrm>
          <a:off x="0" y="0"/>
          <a:ext cx="0" cy="0"/>
          <a:chOff x="0" y="0"/>
          <a:chExt cx="0" cy="0"/>
        </a:xfrm>
      </p:grpSpPr>
      <p:sp>
        <p:nvSpPr>
          <p:cNvPr id="15" name="Shape 137">
            <a:extLst>
              <a:ext uri="{FF2B5EF4-FFF2-40B4-BE49-F238E27FC236}">
                <a16:creationId xmlns:a16="http://schemas.microsoft.com/office/drawing/2014/main" id="{C4AC650B-611A-9640-B5D3-C9DB132AEB7E}"/>
              </a:ext>
            </a:extLst>
          </p:cNvPr>
          <p:cNvSpPr>
            <a:spLocks noChangeAspect="1"/>
          </p:cNvSpPr>
          <p:nvPr/>
        </p:nvSpPr>
        <p:spPr>
          <a:xfrm>
            <a:off x="-2448000" y="-1522677"/>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7" y="984519"/>
            <a:ext cx="7051337"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22" name="Shape 20">
            <a:extLst>
              <a:ext uri="{FF2B5EF4-FFF2-40B4-BE49-F238E27FC236}">
                <a16:creationId xmlns:a16="http://schemas.microsoft.com/office/drawing/2014/main" id="{3B8AACE1-775F-F043-BA57-E12A7120F57C}"/>
              </a:ext>
            </a:extLst>
          </p:cNvPr>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p:nvSpPr>
        <p:spPr>
          <a:xfrm>
            <a:off x="1149966" y="2482656"/>
            <a:ext cx="2890287"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p:nvSpPr>
        <p:spPr>
          <a:xfrm>
            <a:off x="4656403" y="2462968"/>
            <a:ext cx="2890287"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p:nvSpPr>
        <p:spPr>
          <a:xfrm>
            <a:off x="8160069" y="2462968"/>
            <a:ext cx="2890287"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1149966" y="3124819"/>
            <a:ext cx="2890287"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4655070" y="3124819"/>
            <a:ext cx="2881804"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8160069" y="3124819"/>
            <a:ext cx="2891620"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Tree>
    <p:extLst>
      <p:ext uri="{BB962C8B-B14F-4D97-AF65-F5344CB8AC3E}">
        <p14:creationId xmlns:p14="http://schemas.microsoft.com/office/powerpoint/2010/main" val="1624862238"/>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Points page 3">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1" y="415064"/>
            <a:ext cx="4944532"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992981"/>
          </a:xfrm>
        </p:spPr>
        <p:txBody>
          <a:bodyPr/>
          <a:lstStyle>
            <a:lvl1pPr marL="0" indent="0">
              <a:buFontTx/>
              <a:buNone/>
              <a:defRPr sz="3400" b="1" i="0">
                <a:solidFill>
                  <a:srgbClr val="25233F"/>
                </a:solidFill>
                <a:latin typeface="Century Gothic" panose="020B0502020202020204" pitchFamily="34" charset="0"/>
              </a:defRPr>
            </a:lvl1pPr>
          </a:lstStyle>
          <a:p>
            <a:pPr lvl="0"/>
            <a:r>
              <a:rPr lang="en-US"/>
              <a:t>Insert - title</a:t>
            </a:r>
          </a:p>
        </p:txBody>
      </p:sp>
      <p:sp>
        <p:nvSpPr>
          <p:cNvPr id="22" name="Shape 20">
            <a:extLst>
              <a:ext uri="{FF2B5EF4-FFF2-40B4-BE49-F238E27FC236}">
                <a16:creationId xmlns:a16="http://schemas.microsoft.com/office/drawing/2014/main" id="{3B8AACE1-775F-F043-BA57-E12A7120F57C}"/>
              </a:ext>
            </a:extLst>
          </p:cNvPr>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2" name="Oval 11">
            <a:extLst>
              <a:ext uri="{FF2B5EF4-FFF2-40B4-BE49-F238E27FC236}">
                <a16:creationId xmlns:a16="http://schemas.microsoft.com/office/drawing/2014/main" id="{6EB16C26-1B54-B94B-8521-1347379F2D49}"/>
              </a:ext>
            </a:extLst>
          </p:cNvPr>
          <p:cNvSpPr/>
          <p:nvPr/>
        </p:nvSpPr>
        <p:spPr>
          <a:xfrm>
            <a:off x="705323" y="2102636"/>
            <a:ext cx="2462664"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tx1"/>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8D30B9C6-576B-CC47-A54A-82F6EAFC9C45}"/>
              </a:ext>
            </a:extLst>
          </p:cNvPr>
          <p:cNvSpPr/>
          <p:nvPr/>
        </p:nvSpPr>
        <p:spPr>
          <a:xfrm>
            <a:off x="6263304" y="2117750"/>
            <a:ext cx="2462664"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tx1"/>
              </a:solidFill>
              <a:latin typeface="Helvetica Neue Medium"/>
              <a:ea typeface="Helvetica Neue Medium"/>
              <a:cs typeface="Helvetica Neue Medium"/>
              <a:sym typeface="Helvetica Neue Medium"/>
            </a:endParaRPr>
          </a:p>
        </p:txBody>
      </p:sp>
      <p:sp>
        <p:nvSpPr>
          <p:cNvPr id="14" name="Oval 13">
            <a:extLst>
              <a:ext uri="{FF2B5EF4-FFF2-40B4-BE49-F238E27FC236}">
                <a16:creationId xmlns:a16="http://schemas.microsoft.com/office/drawing/2014/main" id="{8C71D688-D381-8943-A6D8-B8066555AEAF}"/>
              </a:ext>
            </a:extLst>
          </p:cNvPr>
          <p:cNvSpPr/>
          <p:nvPr/>
        </p:nvSpPr>
        <p:spPr>
          <a:xfrm>
            <a:off x="705323" y="4423670"/>
            <a:ext cx="2462664"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tx1"/>
              </a:solidFill>
              <a:latin typeface="Helvetica Neue Medium"/>
              <a:ea typeface="Helvetica Neue Medium"/>
              <a:cs typeface="Helvetica Neue Medium"/>
              <a:sym typeface="Helvetica Neue Medium"/>
            </a:endParaRPr>
          </a:p>
        </p:txBody>
      </p:sp>
      <p:sp>
        <p:nvSpPr>
          <p:cNvPr id="15" name="Oval 14">
            <a:extLst>
              <a:ext uri="{FF2B5EF4-FFF2-40B4-BE49-F238E27FC236}">
                <a16:creationId xmlns:a16="http://schemas.microsoft.com/office/drawing/2014/main" id="{C50D203A-C753-AC4D-9FE1-780644D34781}"/>
              </a:ext>
            </a:extLst>
          </p:cNvPr>
          <p:cNvSpPr/>
          <p:nvPr/>
        </p:nvSpPr>
        <p:spPr>
          <a:xfrm>
            <a:off x="6263304" y="4438784"/>
            <a:ext cx="2462664"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tx1"/>
              </a:solidFill>
              <a:latin typeface="Helvetica Neue Medium"/>
              <a:ea typeface="Helvetica Neue Medium"/>
              <a:cs typeface="Helvetica Neue Medium"/>
              <a:sym typeface="Helvetica Neue Medium"/>
            </a:endParaRPr>
          </a:p>
        </p:txBody>
      </p:sp>
      <p:sp>
        <p:nvSpPr>
          <p:cNvPr id="4" name="Text Placeholder 3">
            <a:extLst>
              <a:ext uri="{FF2B5EF4-FFF2-40B4-BE49-F238E27FC236}">
                <a16:creationId xmlns:a16="http://schemas.microsoft.com/office/drawing/2014/main" id="{DA89750A-EDDF-C247-A94E-74796EA9619D}"/>
              </a:ext>
            </a:extLst>
          </p:cNvPr>
          <p:cNvSpPr>
            <a:spLocks noGrp="1"/>
          </p:cNvSpPr>
          <p:nvPr>
            <p:ph type="body" sz="quarter" idx="11" hasCustomPrompt="1"/>
          </p:nvPr>
        </p:nvSpPr>
        <p:spPr>
          <a:xfrm>
            <a:off x="3312584" y="2117501"/>
            <a:ext cx="2783416" cy="364548"/>
          </a:xfrm>
        </p:spPr>
        <p:txBody>
          <a:bodyPr anchor="ctr"/>
          <a:lstStyle>
            <a:lvl1pPr marL="0" indent="0">
              <a:buNone/>
              <a:defRPr sz="2000">
                <a:solidFill>
                  <a:srgbClr val="6BD1D5"/>
                </a:solidFill>
              </a:defRPr>
            </a:lvl1pPr>
          </a:lstStyle>
          <a:p>
            <a:pPr lvl="0"/>
            <a:r>
              <a:rPr lang="en-US"/>
              <a:t>Insert - title</a:t>
            </a:r>
          </a:p>
        </p:txBody>
      </p:sp>
      <p:sp>
        <p:nvSpPr>
          <p:cNvPr id="16" name="Text Placeholder 15">
            <a:extLst>
              <a:ext uri="{FF2B5EF4-FFF2-40B4-BE49-F238E27FC236}">
                <a16:creationId xmlns:a16="http://schemas.microsoft.com/office/drawing/2014/main" id="{DDD96253-0C63-1B42-AF15-28AC6CDC6C23}"/>
              </a:ext>
            </a:extLst>
          </p:cNvPr>
          <p:cNvSpPr>
            <a:spLocks noGrp="1"/>
          </p:cNvSpPr>
          <p:nvPr>
            <p:ph type="body" sz="quarter" idx="12" hasCustomPrompt="1"/>
          </p:nvPr>
        </p:nvSpPr>
        <p:spPr>
          <a:xfrm>
            <a:off x="3312585" y="2482050"/>
            <a:ext cx="2783416" cy="1467585"/>
          </a:xfrm>
        </p:spPr>
        <p:txBody>
          <a:bodyPr/>
          <a:lstStyle>
            <a:lvl1pPr marL="0" indent="0">
              <a:lnSpc>
                <a:spcPct val="120000"/>
              </a:lnSpc>
              <a:buNone/>
              <a:defRPr sz="1800" b="0"/>
            </a:lvl1pPr>
          </a:lstStyle>
          <a:p>
            <a:pPr lvl="0"/>
            <a:r>
              <a:rPr lang="en-US"/>
              <a:t>Insert - body</a:t>
            </a:r>
          </a:p>
        </p:txBody>
      </p:sp>
      <p:sp>
        <p:nvSpPr>
          <p:cNvPr id="25" name="Text Placeholder 3">
            <a:extLst>
              <a:ext uri="{FF2B5EF4-FFF2-40B4-BE49-F238E27FC236}">
                <a16:creationId xmlns:a16="http://schemas.microsoft.com/office/drawing/2014/main" id="{14E2B5E3-B277-5449-A5D7-E125F75505B6}"/>
              </a:ext>
            </a:extLst>
          </p:cNvPr>
          <p:cNvSpPr>
            <a:spLocks noGrp="1"/>
          </p:cNvSpPr>
          <p:nvPr>
            <p:ph type="body" sz="quarter" idx="13" hasCustomPrompt="1"/>
          </p:nvPr>
        </p:nvSpPr>
        <p:spPr>
          <a:xfrm>
            <a:off x="8879417" y="2117501"/>
            <a:ext cx="2783416" cy="364548"/>
          </a:xfrm>
        </p:spPr>
        <p:txBody>
          <a:bodyPr anchor="ctr"/>
          <a:lstStyle>
            <a:lvl1pPr marL="0" indent="0">
              <a:buNone/>
              <a:defRPr sz="2000">
                <a:solidFill>
                  <a:srgbClr val="6BD1D5"/>
                </a:solidFill>
              </a:defRPr>
            </a:lvl1pPr>
          </a:lstStyle>
          <a:p>
            <a:pPr lvl="0"/>
            <a:r>
              <a:rPr lang="en-US"/>
              <a:t>Insert - title</a:t>
            </a:r>
          </a:p>
        </p:txBody>
      </p:sp>
      <p:sp>
        <p:nvSpPr>
          <p:cNvPr id="26" name="Text Placeholder 15">
            <a:extLst>
              <a:ext uri="{FF2B5EF4-FFF2-40B4-BE49-F238E27FC236}">
                <a16:creationId xmlns:a16="http://schemas.microsoft.com/office/drawing/2014/main" id="{5B79B34E-19E2-FA49-82D1-F36CCA07F174}"/>
              </a:ext>
            </a:extLst>
          </p:cNvPr>
          <p:cNvSpPr>
            <a:spLocks noGrp="1"/>
          </p:cNvSpPr>
          <p:nvPr>
            <p:ph type="body" sz="quarter" idx="14" hasCustomPrompt="1"/>
          </p:nvPr>
        </p:nvSpPr>
        <p:spPr>
          <a:xfrm>
            <a:off x="8879419" y="2482050"/>
            <a:ext cx="2783416" cy="1467585"/>
          </a:xfrm>
        </p:spPr>
        <p:txBody>
          <a:bodyPr/>
          <a:lstStyle>
            <a:lvl1pPr marL="0" indent="0">
              <a:lnSpc>
                <a:spcPct val="120000"/>
              </a:lnSpc>
              <a:buNone/>
              <a:defRPr sz="1800" b="0"/>
            </a:lvl1pPr>
          </a:lstStyle>
          <a:p>
            <a:pPr lvl="0"/>
            <a:r>
              <a:rPr lang="en-US"/>
              <a:t>Insert - body</a:t>
            </a:r>
          </a:p>
        </p:txBody>
      </p:sp>
      <p:sp>
        <p:nvSpPr>
          <p:cNvPr id="27" name="Text Placeholder 3">
            <a:extLst>
              <a:ext uri="{FF2B5EF4-FFF2-40B4-BE49-F238E27FC236}">
                <a16:creationId xmlns:a16="http://schemas.microsoft.com/office/drawing/2014/main" id="{875678E7-9868-AE41-8249-50500F74EABE}"/>
              </a:ext>
            </a:extLst>
          </p:cNvPr>
          <p:cNvSpPr>
            <a:spLocks noGrp="1"/>
          </p:cNvSpPr>
          <p:nvPr>
            <p:ph type="body" sz="quarter" idx="15" hasCustomPrompt="1"/>
          </p:nvPr>
        </p:nvSpPr>
        <p:spPr>
          <a:xfrm>
            <a:off x="3323935" y="4446092"/>
            <a:ext cx="2783416" cy="364548"/>
          </a:xfrm>
        </p:spPr>
        <p:txBody>
          <a:bodyPr anchor="ctr"/>
          <a:lstStyle>
            <a:lvl1pPr marL="0" indent="0">
              <a:buNone/>
              <a:defRPr sz="2000">
                <a:solidFill>
                  <a:srgbClr val="6BD1D5"/>
                </a:solidFill>
              </a:defRPr>
            </a:lvl1pPr>
          </a:lstStyle>
          <a:p>
            <a:pPr lvl="0"/>
            <a:r>
              <a:rPr lang="en-US"/>
              <a:t>Insert - title</a:t>
            </a:r>
          </a:p>
        </p:txBody>
      </p:sp>
      <p:sp>
        <p:nvSpPr>
          <p:cNvPr id="28" name="Text Placeholder 15">
            <a:extLst>
              <a:ext uri="{FF2B5EF4-FFF2-40B4-BE49-F238E27FC236}">
                <a16:creationId xmlns:a16="http://schemas.microsoft.com/office/drawing/2014/main" id="{3EBCC029-E0AB-3E49-BEC7-DF4F7F50C4B4}"/>
              </a:ext>
            </a:extLst>
          </p:cNvPr>
          <p:cNvSpPr>
            <a:spLocks noGrp="1"/>
          </p:cNvSpPr>
          <p:nvPr>
            <p:ph type="body" sz="quarter" idx="16" hasCustomPrompt="1"/>
          </p:nvPr>
        </p:nvSpPr>
        <p:spPr>
          <a:xfrm>
            <a:off x="3323936" y="4810641"/>
            <a:ext cx="2783416" cy="1467585"/>
          </a:xfrm>
        </p:spPr>
        <p:txBody>
          <a:bodyPr/>
          <a:lstStyle>
            <a:lvl1pPr marL="0" indent="0">
              <a:lnSpc>
                <a:spcPct val="120000"/>
              </a:lnSpc>
              <a:buNone/>
              <a:defRPr sz="1800" b="0"/>
            </a:lvl1pPr>
          </a:lstStyle>
          <a:p>
            <a:pPr lvl="0"/>
            <a:r>
              <a:rPr lang="en-US"/>
              <a:t>Insert - body</a:t>
            </a:r>
          </a:p>
        </p:txBody>
      </p:sp>
      <p:sp>
        <p:nvSpPr>
          <p:cNvPr id="29" name="Text Placeholder 3">
            <a:extLst>
              <a:ext uri="{FF2B5EF4-FFF2-40B4-BE49-F238E27FC236}">
                <a16:creationId xmlns:a16="http://schemas.microsoft.com/office/drawing/2014/main" id="{91ABD544-2403-2F4D-8563-28C376AD79F8}"/>
              </a:ext>
            </a:extLst>
          </p:cNvPr>
          <p:cNvSpPr>
            <a:spLocks noGrp="1"/>
          </p:cNvSpPr>
          <p:nvPr>
            <p:ph type="body" sz="quarter" idx="17" hasCustomPrompt="1"/>
          </p:nvPr>
        </p:nvSpPr>
        <p:spPr>
          <a:xfrm>
            <a:off x="8881535" y="4438784"/>
            <a:ext cx="2783416" cy="364548"/>
          </a:xfrm>
        </p:spPr>
        <p:txBody>
          <a:bodyPr anchor="ctr"/>
          <a:lstStyle>
            <a:lvl1pPr marL="0" indent="0">
              <a:buNone/>
              <a:defRPr sz="2000">
                <a:solidFill>
                  <a:srgbClr val="6BD1D5"/>
                </a:solidFill>
              </a:defRPr>
            </a:lvl1pPr>
          </a:lstStyle>
          <a:p>
            <a:pPr lvl="0"/>
            <a:r>
              <a:rPr lang="en-US"/>
              <a:t>Insert - title</a:t>
            </a:r>
          </a:p>
        </p:txBody>
      </p:sp>
      <p:sp>
        <p:nvSpPr>
          <p:cNvPr id="30" name="Text Placeholder 15">
            <a:extLst>
              <a:ext uri="{FF2B5EF4-FFF2-40B4-BE49-F238E27FC236}">
                <a16:creationId xmlns:a16="http://schemas.microsoft.com/office/drawing/2014/main" id="{84CA3FB0-445D-C746-AD53-0B7CFD7C2DE9}"/>
              </a:ext>
            </a:extLst>
          </p:cNvPr>
          <p:cNvSpPr>
            <a:spLocks noGrp="1"/>
          </p:cNvSpPr>
          <p:nvPr>
            <p:ph type="body" sz="quarter" idx="18" hasCustomPrompt="1"/>
          </p:nvPr>
        </p:nvSpPr>
        <p:spPr>
          <a:xfrm>
            <a:off x="8881536" y="4803333"/>
            <a:ext cx="2783416" cy="1467585"/>
          </a:xfrm>
        </p:spPr>
        <p:txBody>
          <a:bodyPr/>
          <a:lstStyle>
            <a:lvl1pPr marL="0" indent="0">
              <a:lnSpc>
                <a:spcPct val="120000"/>
              </a:lnSpc>
              <a:buNone/>
              <a:defRPr sz="1800" b="0"/>
            </a:lvl1pPr>
          </a:lstStyle>
          <a:p>
            <a:pPr lvl="0"/>
            <a:r>
              <a:rPr lang="en-US"/>
              <a:t>Insert - body</a:t>
            </a:r>
          </a:p>
        </p:txBody>
      </p:sp>
    </p:spTree>
    <p:extLst>
      <p:ext uri="{BB962C8B-B14F-4D97-AF65-F5344CB8AC3E}">
        <p14:creationId xmlns:p14="http://schemas.microsoft.com/office/powerpoint/2010/main" val="3145056270"/>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_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1" name="Oval 10">
            <a:extLst>
              <a:ext uri="{FF2B5EF4-FFF2-40B4-BE49-F238E27FC236}">
                <a16:creationId xmlns:a16="http://schemas.microsoft.com/office/drawing/2014/main" id="{25C63791-DD6A-6248-95BA-0F627C7959C0}"/>
              </a:ext>
            </a:extLst>
          </p:cNvPr>
          <p:cNvSpPr/>
          <p:nvPr/>
        </p:nvSpPr>
        <p:spPr>
          <a:xfrm>
            <a:off x="932293" y="2792985"/>
            <a:ext cx="2071947" cy="1553960"/>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2" name="Oval 11">
            <a:extLst>
              <a:ext uri="{FF2B5EF4-FFF2-40B4-BE49-F238E27FC236}">
                <a16:creationId xmlns:a16="http://schemas.microsoft.com/office/drawing/2014/main" id="{E08F78AB-6A8F-2742-A3CC-34CABB5CC20F}"/>
              </a:ext>
            </a:extLst>
          </p:cNvPr>
          <p:cNvSpPr/>
          <p:nvPr/>
        </p:nvSpPr>
        <p:spPr>
          <a:xfrm>
            <a:off x="3671740" y="1831313"/>
            <a:ext cx="4882779"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F2CB7D00-42E3-BF41-B959-B1447C31D1D1}"/>
              </a:ext>
            </a:extLst>
          </p:cNvPr>
          <p:cNvSpPr/>
          <p:nvPr/>
        </p:nvSpPr>
        <p:spPr>
          <a:xfrm>
            <a:off x="9187227" y="2792985"/>
            <a:ext cx="2071947" cy="1553960"/>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5" name="Text Placeholder 9">
            <a:extLst>
              <a:ext uri="{FF2B5EF4-FFF2-40B4-BE49-F238E27FC236}">
                <a16:creationId xmlns:a16="http://schemas.microsoft.com/office/drawing/2014/main" id="{DAEC5A1A-1635-0A42-AF2F-84C991D53EFD}"/>
              </a:ext>
            </a:extLst>
          </p:cNvPr>
          <p:cNvSpPr txBox="1">
            <a:spLocks/>
          </p:cNvSpPr>
          <p:nvPr/>
        </p:nvSpPr>
        <p:spPr>
          <a:xfrm>
            <a:off x="8777391" y="3147960"/>
            <a:ext cx="2891620" cy="844010"/>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n-US" sz="1800" spc="300"/>
              <a:t>FALSE</a:t>
            </a:r>
          </a:p>
        </p:txBody>
      </p:sp>
      <p:sp>
        <p:nvSpPr>
          <p:cNvPr id="19" name="Text Placeholder 16">
            <a:extLst>
              <a:ext uri="{FF2B5EF4-FFF2-40B4-BE49-F238E27FC236}">
                <a16:creationId xmlns:a16="http://schemas.microsoft.com/office/drawing/2014/main" id="{D9E005A7-A152-E94D-8146-9BC40E6B4DDF}"/>
              </a:ext>
            </a:extLst>
          </p:cNvPr>
          <p:cNvSpPr>
            <a:spLocks noGrp="1"/>
          </p:cNvSpPr>
          <p:nvPr>
            <p:ph type="body" sz="quarter" idx="12" hasCustomPrompt="1"/>
          </p:nvPr>
        </p:nvSpPr>
        <p:spPr>
          <a:xfrm>
            <a:off x="3931596" y="2834880"/>
            <a:ext cx="4363067" cy="1654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a:t>Insert - question</a:t>
            </a:r>
          </a:p>
        </p:txBody>
      </p:sp>
      <p:sp>
        <p:nvSpPr>
          <p:cNvPr id="24" name="TextBox 23">
            <a:extLst>
              <a:ext uri="{FF2B5EF4-FFF2-40B4-BE49-F238E27FC236}">
                <a16:creationId xmlns:a16="http://schemas.microsoft.com/office/drawing/2014/main" id="{A0ECB6A0-DA0E-F64A-848E-28B88D566D32}"/>
              </a:ext>
            </a:extLst>
          </p:cNvPr>
          <p:cNvSpPr txBox="1"/>
          <p:nvPr/>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chemeClr val="bg1"/>
                </a:solidFill>
                <a:effectLst/>
                <a:uFillTx/>
                <a:latin typeface="Century Gothic" panose="020B0502020202020204" pitchFamily="34" charset="0"/>
                <a:ea typeface="+mj-ea"/>
                <a:cs typeface="+mj-cs"/>
                <a:sym typeface="Calibri"/>
              </a:rPr>
              <a:t>True or false</a:t>
            </a:r>
          </a:p>
        </p:txBody>
      </p:sp>
      <p:sp>
        <p:nvSpPr>
          <p:cNvPr id="16" name="Text Placeholder 9">
            <a:extLst>
              <a:ext uri="{FF2B5EF4-FFF2-40B4-BE49-F238E27FC236}">
                <a16:creationId xmlns:a16="http://schemas.microsoft.com/office/drawing/2014/main" id="{3ACEB4C0-DCF4-3444-8C19-9300912D91D4}"/>
              </a:ext>
            </a:extLst>
          </p:cNvPr>
          <p:cNvSpPr txBox="1">
            <a:spLocks/>
          </p:cNvSpPr>
          <p:nvPr userDrawn="1"/>
        </p:nvSpPr>
        <p:spPr>
          <a:xfrm>
            <a:off x="534539" y="3147960"/>
            <a:ext cx="2891620" cy="844010"/>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n-US" sz="1800" spc="300"/>
              <a:t>TRUE</a:t>
            </a:r>
          </a:p>
        </p:txBody>
      </p:sp>
    </p:spTree>
    <p:extLst>
      <p:ext uri="{BB962C8B-B14F-4D97-AF65-F5344CB8AC3E}">
        <p14:creationId xmlns:p14="http://schemas.microsoft.com/office/powerpoint/2010/main" val="652018705"/>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2_Standard page 2">
    <p:spTree>
      <p:nvGrpSpPr>
        <p:cNvPr id="1" name=""/>
        <p:cNvGrpSpPr/>
        <p:nvPr/>
      </p:nvGrpSpPr>
      <p:grpSpPr>
        <a:xfrm>
          <a:off x="0" y="0"/>
          <a:ext cx="0" cy="0"/>
          <a:chOff x="0" y="0"/>
          <a:chExt cx="0" cy="0"/>
        </a:xfrm>
      </p:grpSpPr>
      <p:sp>
        <p:nvSpPr>
          <p:cNvPr id="20" name="Shape 20"/>
          <p:cNvSpPr/>
          <p:nvPr userDrawn="1"/>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Shape 20">
            <a:extLst>
              <a:ext uri="{FF2B5EF4-FFF2-40B4-BE49-F238E27FC236}">
                <a16:creationId xmlns:a16="http://schemas.microsoft.com/office/drawing/2014/main" id="{D5BC70FD-E99F-414E-8BC7-7072A9329F03}"/>
              </a:ext>
            </a:extLst>
          </p:cNvPr>
          <p:cNvSpPr/>
          <p:nvPr userDrawn="1"/>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18" name="Shape 21">
            <a:extLst>
              <a:ext uri="{FF2B5EF4-FFF2-40B4-BE49-F238E27FC236}">
                <a16:creationId xmlns:a16="http://schemas.microsoft.com/office/drawing/2014/main" id="{37ED0E3F-CDD0-43BF-ABD6-E7F54CD9AF5F}"/>
              </a:ext>
            </a:extLst>
          </p:cNvPr>
          <p:cNvSpPr txBox="1">
            <a:spLocks/>
          </p:cNvSpPr>
          <p:nvPr userDrawn="1"/>
        </p:nvSpPr>
        <p:spPr>
          <a:xfrm>
            <a:off x="11468592" y="6484422"/>
            <a:ext cx="186909" cy="184666"/>
          </a:xfrm>
          <a:prstGeom prst="rect">
            <a:avLst/>
          </a:prstGeom>
          <a:ln w="12700">
            <a:miter lim="400000"/>
          </a:ln>
        </p:spPr>
        <p:txBody>
          <a:bodyPr wrap="none" lIns="45719" rIns="45719"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r" defTabSz="228600" rtl="0" fontAlgn="auto" latinLnBrk="0" hangingPunct="0">
              <a:lnSpc>
                <a:spcPct val="100000"/>
              </a:lnSpc>
              <a:spcBef>
                <a:spcPts val="0"/>
              </a:spcBef>
              <a:spcAft>
                <a:spcPts val="0"/>
              </a:spcAft>
              <a:buClrTx/>
              <a:buSzTx/>
              <a:buFontTx/>
              <a:buNone/>
              <a:tabLst/>
              <a:defRPr kumimoji="0" sz="600" b="0" i="0" u="none" strike="noStrike" cap="none" spc="0" normalizeH="0" baseline="0">
                <a:ln>
                  <a:noFill/>
                </a:ln>
                <a:solidFill>
                  <a:srgbClr val="464646"/>
                </a:solidFill>
                <a:effectLst/>
                <a:uFillTx/>
                <a:latin typeface="+mj-lt"/>
                <a:ea typeface="+mj-ea"/>
                <a:cs typeface="+mj-cs"/>
                <a:sym typeface="Calibri"/>
              </a:defRPr>
            </a:lvl1pPr>
            <a:lvl2pPr marL="0" marR="0" indent="228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2pPr>
            <a:lvl3pPr marL="0" marR="0" indent="457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3pPr>
            <a:lvl4pPr marL="0" marR="0" indent="685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4pPr>
            <a:lvl5pPr marL="0" marR="0" indent="9144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5pPr>
            <a:lvl6pPr marL="0" marR="0" indent="11430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6pPr>
            <a:lvl7pPr marL="0" marR="0" indent="1371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7pPr>
            <a:lvl8pPr marL="0" marR="0" indent="1600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8pPr>
            <a:lvl9pPr marL="0" marR="0" indent="1828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9pPr>
          </a:lstStyle>
          <a:p>
            <a:fld id="{E07CCE0E-559E-44AB-A1B3-25B5FB3D8463}" type="slidenum">
              <a:rPr lang="en-GB" sz="600" smtClean="0"/>
              <a:pPr/>
              <a:t>‹#›</a:t>
            </a:fld>
            <a:endParaRPr lang="en-GB" sz="600"/>
          </a:p>
        </p:txBody>
      </p:sp>
      <p:sp>
        <p:nvSpPr>
          <p:cNvPr id="24" name="Oval 23">
            <a:extLst>
              <a:ext uri="{FF2B5EF4-FFF2-40B4-BE49-F238E27FC236}">
                <a16:creationId xmlns:a16="http://schemas.microsoft.com/office/drawing/2014/main" id="{36B0B004-9EF7-4666-A628-B76E68927B94}"/>
              </a:ext>
            </a:extLst>
          </p:cNvPr>
          <p:cNvSpPr/>
          <p:nvPr userDrawn="1"/>
        </p:nvSpPr>
        <p:spPr>
          <a:xfrm>
            <a:off x="3671740" y="1831313"/>
            <a:ext cx="4882779"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B222D9E9-D854-48F2-932B-3EB364E2B92E}"/>
              </a:ext>
            </a:extLst>
          </p:cNvPr>
          <p:cNvSpPr/>
          <p:nvPr userDrawn="1"/>
        </p:nvSpPr>
        <p:spPr>
          <a:xfrm>
            <a:off x="9187227" y="2792985"/>
            <a:ext cx="2071947" cy="1553960"/>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8" name="Text Placeholder 9">
            <a:extLst>
              <a:ext uri="{FF2B5EF4-FFF2-40B4-BE49-F238E27FC236}">
                <a16:creationId xmlns:a16="http://schemas.microsoft.com/office/drawing/2014/main" id="{56AE142A-CB56-46DF-AD62-18CA85A36CCE}"/>
              </a:ext>
            </a:extLst>
          </p:cNvPr>
          <p:cNvSpPr txBox="1">
            <a:spLocks/>
          </p:cNvSpPr>
          <p:nvPr userDrawn="1"/>
        </p:nvSpPr>
        <p:spPr>
          <a:xfrm>
            <a:off x="8777391" y="3147960"/>
            <a:ext cx="2891620" cy="844010"/>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n-US" sz="1800" spc="300"/>
              <a:t>FALSE</a:t>
            </a:r>
          </a:p>
        </p:txBody>
      </p:sp>
      <p:sp>
        <p:nvSpPr>
          <p:cNvPr id="29" name="Text Placeholder 16">
            <a:extLst>
              <a:ext uri="{FF2B5EF4-FFF2-40B4-BE49-F238E27FC236}">
                <a16:creationId xmlns:a16="http://schemas.microsoft.com/office/drawing/2014/main" id="{4FE60D9B-8C11-4233-AE61-A69AF21D598A}"/>
              </a:ext>
            </a:extLst>
          </p:cNvPr>
          <p:cNvSpPr>
            <a:spLocks noGrp="1"/>
          </p:cNvSpPr>
          <p:nvPr>
            <p:ph type="body" sz="quarter" idx="12" hasCustomPrompt="1"/>
          </p:nvPr>
        </p:nvSpPr>
        <p:spPr>
          <a:xfrm>
            <a:off x="3931596" y="2834880"/>
            <a:ext cx="4363067" cy="1654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a:t>Insert - question</a:t>
            </a:r>
          </a:p>
        </p:txBody>
      </p:sp>
      <p:sp>
        <p:nvSpPr>
          <p:cNvPr id="30" name="TextBox 29">
            <a:extLst>
              <a:ext uri="{FF2B5EF4-FFF2-40B4-BE49-F238E27FC236}">
                <a16:creationId xmlns:a16="http://schemas.microsoft.com/office/drawing/2014/main" id="{63BA8E3F-26C6-430E-B082-2C72C333B9C6}"/>
              </a:ext>
            </a:extLst>
          </p:cNvPr>
          <p:cNvSpPr txBox="1"/>
          <p:nvPr userDrawn="1"/>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chemeClr val="bg1"/>
                </a:solidFill>
                <a:effectLst/>
                <a:uFillTx/>
                <a:latin typeface="Century Gothic" panose="020B0502020202020204" pitchFamily="34" charset="0"/>
                <a:ea typeface="+mj-ea"/>
                <a:cs typeface="+mj-cs"/>
                <a:sym typeface="Calibri"/>
              </a:rPr>
              <a:t>True or false</a:t>
            </a:r>
          </a:p>
        </p:txBody>
      </p:sp>
    </p:spTree>
    <p:extLst>
      <p:ext uri="{BB962C8B-B14F-4D97-AF65-F5344CB8AC3E}">
        <p14:creationId xmlns:p14="http://schemas.microsoft.com/office/powerpoint/2010/main" val="819612167"/>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3_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Shape 20">
            <a:extLst>
              <a:ext uri="{FF2B5EF4-FFF2-40B4-BE49-F238E27FC236}">
                <a16:creationId xmlns:a16="http://schemas.microsoft.com/office/drawing/2014/main" id="{B483AB49-4C10-419C-A877-027BC6A0C71E}"/>
              </a:ext>
            </a:extLst>
          </p:cNvPr>
          <p:cNvSpPr/>
          <p:nvPr userDrawn="1"/>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18" name="Shape 21">
            <a:extLst>
              <a:ext uri="{FF2B5EF4-FFF2-40B4-BE49-F238E27FC236}">
                <a16:creationId xmlns:a16="http://schemas.microsoft.com/office/drawing/2014/main" id="{18B8DA78-FD61-42C0-AE9C-33A5B5854ADB}"/>
              </a:ext>
            </a:extLst>
          </p:cNvPr>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4" name="Oval 23">
            <a:extLst>
              <a:ext uri="{FF2B5EF4-FFF2-40B4-BE49-F238E27FC236}">
                <a16:creationId xmlns:a16="http://schemas.microsoft.com/office/drawing/2014/main" id="{D5FF18A7-1B1E-44DC-B037-73187037C16B}"/>
              </a:ext>
            </a:extLst>
          </p:cNvPr>
          <p:cNvSpPr/>
          <p:nvPr userDrawn="1"/>
        </p:nvSpPr>
        <p:spPr>
          <a:xfrm>
            <a:off x="3671740" y="1831313"/>
            <a:ext cx="4882779"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8" name="Text Placeholder 16">
            <a:extLst>
              <a:ext uri="{FF2B5EF4-FFF2-40B4-BE49-F238E27FC236}">
                <a16:creationId xmlns:a16="http://schemas.microsoft.com/office/drawing/2014/main" id="{B1AD6159-8B72-4348-832D-1C1613D6ACDE}"/>
              </a:ext>
            </a:extLst>
          </p:cNvPr>
          <p:cNvSpPr>
            <a:spLocks noGrp="1"/>
          </p:cNvSpPr>
          <p:nvPr>
            <p:ph type="body" sz="quarter" idx="12" hasCustomPrompt="1"/>
          </p:nvPr>
        </p:nvSpPr>
        <p:spPr>
          <a:xfrm>
            <a:off x="3931596" y="2834880"/>
            <a:ext cx="4363067" cy="1654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a:t>Insert - question</a:t>
            </a:r>
          </a:p>
        </p:txBody>
      </p:sp>
      <p:sp>
        <p:nvSpPr>
          <p:cNvPr id="29" name="TextBox 28">
            <a:extLst>
              <a:ext uri="{FF2B5EF4-FFF2-40B4-BE49-F238E27FC236}">
                <a16:creationId xmlns:a16="http://schemas.microsoft.com/office/drawing/2014/main" id="{C9B6BA1C-E699-485C-A763-515971D7FD56}"/>
              </a:ext>
            </a:extLst>
          </p:cNvPr>
          <p:cNvSpPr txBox="1"/>
          <p:nvPr userDrawn="1"/>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chemeClr val="bg1"/>
                </a:solidFill>
                <a:effectLst/>
                <a:uFillTx/>
                <a:latin typeface="Century Gothic" panose="020B0502020202020204" pitchFamily="34" charset="0"/>
                <a:ea typeface="+mj-ea"/>
                <a:cs typeface="+mj-cs"/>
                <a:sym typeface="Calibri"/>
              </a:rPr>
              <a:t>True or false</a:t>
            </a:r>
          </a:p>
        </p:txBody>
      </p:sp>
      <p:sp>
        <p:nvSpPr>
          <p:cNvPr id="15" name="Oval 14">
            <a:extLst>
              <a:ext uri="{FF2B5EF4-FFF2-40B4-BE49-F238E27FC236}">
                <a16:creationId xmlns:a16="http://schemas.microsoft.com/office/drawing/2014/main" id="{F081B29E-A777-DA45-B224-8E1ABA9DEA08}"/>
              </a:ext>
            </a:extLst>
          </p:cNvPr>
          <p:cNvSpPr/>
          <p:nvPr userDrawn="1"/>
        </p:nvSpPr>
        <p:spPr>
          <a:xfrm>
            <a:off x="932293" y="2792985"/>
            <a:ext cx="2071947" cy="1553960"/>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6" name="Text Placeholder 9">
            <a:extLst>
              <a:ext uri="{FF2B5EF4-FFF2-40B4-BE49-F238E27FC236}">
                <a16:creationId xmlns:a16="http://schemas.microsoft.com/office/drawing/2014/main" id="{A15B37B5-700F-D04A-99C0-6BBACB44D6E4}"/>
              </a:ext>
            </a:extLst>
          </p:cNvPr>
          <p:cNvSpPr txBox="1">
            <a:spLocks/>
          </p:cNvSpPr>
          <p:nvPr userDrawn="1"/>
        </p:nvSpPr>
        <p:spPr>
          <a:xfrm>
            <a:off x="534539" y="3147960"/>
            <a:ext cx="2891620" cy="844010"/>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n-US" sz="1800" spc="300"/>
              <a:t>TRUE</a:t>
            </a:r>
          </a:p>
        </p:txBody>
      </p:sp>
    </p:spTree>
    <p:extLst>
      <p:ext uri="{BB962C8B-B14F-4D97-AF65-F5344CB8AC3E}">
        <p14:creationId xmlns:p14="http://schemas.microsoft.com/office/powerpoint/2010/main" val="1786683614"/>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Encounter gallery link">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gallery title</a:t>
            </a:r>
          </a:p>
        </p:txBody>
      </p:sp>
      <p:sp>
        <p:nvSpPr>
          <p:cNvPr id="3" name="Rectangle 2">
            <a:extLst>
              <a:ext uri="{FF2B5EF4-FFF2-40B4-BE49-F238E27FC236}">
                <a16:creationId xmlns:a16="http://schemas.microsoft.com/office/drawing/2014/main" id="{D56DBC01-C9EF-9648-B503-2BBEC17C47DB}"/>
              </a:ext>
            </a:extLst>
          </p:cNvPr>
          <p:cNvSpPr/>
          <p:nvPr/>
        </p:nvSpPr>
        <p:spPr>
          <a:xfrm>
            <a:off x="527051" y="1634593"/>
            <a:ext cx="861124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pic>
        <p:nvPicPr>
          <p:cNvPr id="24" name="Picture 23">
            <a:extLst>
              <a:ext uri="{FF2B5EF4-FFF2-40B4-BE49-F238E27FC236}">
                <a16:creationId xmlns:a16="http://schemas.microsoft.com/office/drawing/2014/main" id="{D3882081-B8D8-2949-86BD-A3B0F37C3A2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43284" y="1095802"/>
            <a:ext cx="492544" cy="369408"/>
          </a:xfrm>
          <a:prstGeom prst="rect">
            <a:avLst/>
          </a:prstGeom>
        </p:spPr>
      </p:pic>
      <p:sp>
        <p:nvSpPr>
          <p:cNvPr id="26" name="Rectangle 25">
            <a:extLst>
              <a:ext uri="{FF2B5EF4-FFF2-40B4-BE49-F238E27FC236}">
                <a16:creationId xmlns:a16="http://schemas.microsoft.com/office/drawing/2014/main" id="{678E4BAF-E705-4C47-B292-44C7A04D6551}"/>
              </a:ext>
            </a:extLst>
          </p:cNvPr>
          <p:cNvSpPr/>
          <p:nvPr/>
        </p:nvSpPr>
        <p:spPr>
          <a:xfrm>
            <a:off x="711526" y="6288671"/>
            <a:ext cx="240392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7" name="Group 6">
            <a:extLst>
              <a:ext uri="{FF2B5EF4-FFF2-40B4-BE49-F238E27FC236}">
                <a16:creationId xmlns:a16="http://schemas.microsoft.com/office/drawing/2014/main" id="{F5B1DAE0-FDCE-864B-B997-C489EFF330A2}"/>
              </a:ext>
            </a:extLst>
          </p:cNvPr>
          <p:cNvGrpSpPr/>
          <p:nvPr/>
        </p:nvGrpSpPr>
        <p:grpSpPr>
          <a:xfrm>
            <a:off x="527051" y="6073324"/>
            <a:ext cx="2772871" cy="283221"/>
            <a:chOff x="395288" y="6073323"/>
            <a:chExt cx="2079653" cy="283221"/>
          </a:xfrm>
        </p:grpSpPr>
        <p:grpSp>
          <p:nvGrpSpPr>
            <p:cNvPr id="18" name="Group 17">
              <a:extLst>
                <a:ext uri="{FF2B5EF4-FFF2-40B4-BE49-F238E27FC236}">
                  <a16:creationId xmlns:a16="http://schemas.microsoft.com/office/drawing/2014/main" id="{7FA644F5-2EAF-6140-9C3B-CC70A41403A6}"/>
                </a:ext>
              </a:extLst>
            </p:cNvPr>
            <p:cNvGrpSpPr/>
            <p:nvPr/>
          </p:nvGrpSpPr>
          <p:grpSpPr>
            <a:xfrm>
              <a:off x="395288" y="6073323"/>
              <a:ext cx="2079653" cy="283221"/>
              <a:chOff x="2506068" y="6091812"/>
              <a:chExt cx="2079653" cy="283221"/>
            </a:xfrm>
            <a:solidFill>
              <a:srgbClr val="4EB7A0"/>
            </a:solidFill>
          </p:grpSpPr>
          <p:sp>
            <p:nvSpPr>
              <p:cNvPr id="22" name="Oval 21">
                <a:extLst>
                  <a:ext uri="{FF2B5EF4-FFF2-40B4-BE49-F238E27FC236}">
                    <a16:creationId xmlns:a16="http://schemas.microsoft.com/office/drawing/2014/main" id="{606F9666-B683-D848-9733-FCFA1B3E5850}"/>
                  </a:ext>
                </a:extLst>
              </p:cNvPr>
              <p:cNvSpPr/>
              <p:nvPr/>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101234A7-A515-B743-B026-44AF89813BA9}"/>
                  </a:ext>
                </a:extLst>
              </p:cNvPr>
              <p:cNvSpPr/>
              <p:nvPr/>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5" name="Rectangle 4">
              <a:extLst>
                <a:ext uri="{FF2B5EF4-FFF2-40B4-BE49-F238E27FC236}">
                  <a16:creationId xmlns:a16="http://schemas.microsoft.com/office/drawing/2014/main" id="{FACDD884-47A8-394E-AEFF-A2EBE6ADCF03}"/>
                </a:ext>
              </a:extLst>
            </p:cNvPr>
            <p:cNvSpPr/>
            <p:nvPr/>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Tree>
    <p:extLst>
      <p:ext uri="{BB962C8B-B14F-4D97-AF65-F5344CB8AC3E}">
        <p14:creationId xmlns:p14="http://schemas.microsoft.com/office/powerpoint/2010/main" val="1180299739"/>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guide id="14" orient="horz" pos="686" userDrawn="1">
          <p15:clr>
            <a:srgbClr val="FFFFFF"/>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Lesson brief 1">
    <p:spTree>
      <p:nvGrpSpPr>
        <p:cNvPr id="1" name=""/>
        <p:cNvGrpSpPr/>
        <p:nvPr/>
      </p:nvGrpSpPr>
      <p:grpSpPr>
        <a:xfrm>
          <a:off x="0" y="0"/>
          <a:ext cx="0" cy="0"/>
          <a:chOff x="0" y="0"/>
          <a:chExt cx="0" cy="0"/>
        </a:xfrm>
      </p:grpSpPr>
      <p:sp>
        <p:nvSpPr>
          <p:cNvPr id="28" name="Shape 28"/>
          <p:cNvSpPr/>
          <p:nvPr/>
        </p:nvSpPr>
        <p:spPr>
          <a:xfrm flipV="1">
            <a:off x="527052" y="873125"/>
            <a:ext cx="11146728"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11424633" y="6477334"/>
            <a:ext cx="186909" cy="184666"/>
          </a:xfrm>
          <a:prstGeom prst="rect">
            <a:avLst/>
          </a:prstGeom>
        </p:spPr>
        <p:txBody>
          <a:bodyPr/>
          <a:lstStyle/>
          <a:p>
            <a:fld id="{E07CCE0E-559E-44AB-A1B3-25B5FB3D8463}" type="slidenum">
              <a:rPr lang="en-GB" smtClean="0"/>
              <a:t>‹#›</a:t>
            </a:fld>
            <a:endParaRPr lang="en-GB"/>
          </a:p>
        </p:txBody>
      </p:sp>
      <p:pic>
        <p:nvPicPr>
          <p:cNvPr id="3" name="Picture 2">
            <a:extLst>
              <a:ext uri="{FF2B5EF4-FFF2-40B4-BE49-F238E27FC236}">
                <a16:creationId xmlns:a16="http://schemas.microsoft.com/office/drawing/2014/main" id="{B074F560-9965-FD44-8392-56ACD2F813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6675" y="360916"/>
            <a:ext cx="1477812"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6096000" y="438820"/>
            <a:ext cx="4944533" cy="241880"/>
          </a:xfrm>
        </p:spPr>
        <p:txBody>
          <a:bodyPr/>
          <a:lstStyle>
            <a:lvl1pPr algn="r">
              <a:defRPr sz="1000" b="1" i="0">
                <a:solidFill>
                  <a:srgbClr val="FFFFFF"/>
                </a:solidFill>
                <a:latin typeface="Century Gothic" panose="020B0502020202020204" pitchFamily="34" charset="0"/>
              </a:defRPr>
            </a:lvl1pPr>
          </a:lstStyle>
          <a:p>
            <a:r>
              <a:rPr lang="en-US"/>
              <a:t>Click to edit Master title style</a:t>
            </a:r>
          </a:p>
        </p:txBody>
      </p:sp>
      <p:sp>
        <p:nvSpPr>
          <p:cNvPr id="6" name="Text Placeholder 5">
            <a:extLst>
              <a:ext uri="{FF2B5EF4-FFF2-40B4-BE49-F238E27FC236}">
                <a16:creationId xmlns:a16="http://schemas.microsoft.com/office/drawing/2014/main" id="{E9C08E28-4FBA-A447-BB6A-0B434A31EC46}"/>
              </a:ext>
            </a:extLst>
          </p:cNvPr>
          <p:cNvSpPr>
            <a:spLocks noGrp="1"/>
          </p:cNvSpPr>
          <p:nvPr>
            <p:ph type="body" sz="quarter" idx="11" hasCustomPrompt="1"/>
          </p:nvPr>
        </p:nvSpPr>
        <p:spPr>
          <a:xfrm>
            <a:off x="6096001" y="1823659"/>
            <a:ext cx="5577417" cy="3613150"/>
          </a:xfrm>
        </p:spPr>
        <p:txBody>
          <a:bodyPr/>
          <a:lstStyle>
            <a:lvl1pPr marL="0" indent="0">
              <a:lnSpc>
                <a:spcPct val="120000"/>
              </a:lnSpc>
              <a:buNone/>
              <a:defRPr sz="2000" b="0" i="0">
                <a:solidFill>
                  <a:schemeClr val="tx1"/>
                </a:solidFill>
                <a:latin typeface="Century Gothic" panose="020B0502020202020204" pitchFamily="34" charset="0"/>
              </a:defRPr>
            </a:lvl1pPr>
          </a:lstStyle>
          <a:p>
            <a:pPr lvl="0"/>
            <a:r>
              <a:rPr lang="en-US"/>
              <a:t>Insert - body</a:t>
            </a:r>
          </a:p>
        </p:txBody>
      </p:sp>
      <p:sp>
        <p:nvSpPr>
          <p:cNvPr id="19" name="Text Placeholder 18">
            <a:extLst>
              <a:ext uri="{FF2B5EF4-FFF2-40B4-BE49-F238E27FC236}">
                <a16:creationId xmlns:a16="http://schemas.microsoft.com/office/drawing/2014/main" id="{6735A2E2-D566-E842-BAF4-702880C789B7}"/>
              </a:ext>
            </a:extLst>
          </p:cNvPr>
          <p:cNvSpPr>
            <a:spLocks noGrp="1"/>
          </p:cNvSpPr>
          <p:nvPr>
            <p:ph type="body" sz="quarter" idx="12" hasCustomPrompt="1"/>
          </p:nvPr>
        </p:nvSpPr>
        <p:spPr>
          <a:xfrm>
            <a:off x="1893879" y="5156433"/>
            <a:ext cx="2851151" cy="303212"/>
          </a:xfrm>
        </p:spPr>
        <p:txBody>
          <a:bodyPr/>
          <a:lstStyle>
            <a:lvl1pPr marL="0" indent="0" algn="ctr">
              <a:buNone/>
              <a:defRPr sz="2000" b="1" i="0">
                <a:solidFill>
                  <a:schemeClr val="accent2"/>
                </a:solidFill>
                <a:latin typeface="Century Gothic" panose="020B0502020202020204" pitchFamily="34" charset="0"/>
              </a:defRPr>
            </a:lvl1pPr>
          </a:lstStyle>
          <a:p>
            <a:pPr lvl="0"/>
            <a:r>
              <a:rPr lang="en-US"/>
              <a:t>Insert - text</a:t>
            </a:r>
          </a:p>
        </p:txBody>
      </p:sp>
      <p:sp>
        <p:nvSpPr>
          <p:cNvPr id="24" name="Oval 23">
            <a:extLst>
              <a:ext uri="{FF2B5EF4-FFF2-40B4-BE49-F238E27FC236}">
                <a16:creationId xmlns:a16="http://schemas.microsoft.com/office/drawing/2014/main" id="{5395F891-9C10-974B-B620-09FB3ED1C352}"/>
              </a:ext>
            </a:extLst>
          </p:cNvPr>
          <p:cNvSpPr/>
          <p:nvPr/>
        </p:nvSpPr>
        <p:spPr>
          <a:xfrm>
            <a:off x="1169045" y="1823659"/>
            <a:ext cx="4313067" cy="3234800"/>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1" name="Text Placeholder 16">
            <a:extLst>
              <a:ext uri="{FF2B5EF4-FFF2-40B4-BE49-F238E27FC236}">
                <a16:creationId xmlns:a16="http://schemas.microsoft.com/office/drawing/2014/main" id="{72E5193C-2054-1F4C-A085-EC574A6B1F23}"/>
              </a:ext>
            </a:extLst>
          </p:cNvPr>
          <p:cNvSpPr>
            <a:spLocks noGrp="1"/>
          </p:cNvSpPr>
          <p:nvPr>
            <p:ph type="body" sz="quarter" idx="10" hasCustomPrompt="1"/>
          </p:nvPr>
        </p:nvSpPr>
        <p:spPr>
          <a:xfrm>
            <a:off x="485537" y="984519"/>
            <a:ext cx="9902443" cy="708897"/>
          </a:xfrm>
        </p:spPr>
        <p:txBody>
          <a:bodyPr/>
          <a:lstStyle>
            <a:lvl1pPr marL="0" indent="0">
              <a:buFontTx/>
              <a:buNone/>
              <a:defRPr sz="3400" b="1" i="0">
                <a:solidFill>
                  <a:schemeClr val="tx1"/>
                </a:solidFill>
                <a:latin typeface="Century Gothic" panose="020B0502020202020204" pitchFamily="34" charset="0"/>
              </a:defRPr>
            </a:lvl1pPr>
          </a:lstStyle>
          <a:p>
            <a:pPr lvl="0"/>
            <a:r>
              <a:rPr lang="en-US"/>
              <a:t>Insert - title</a:t>
            </a:r>
          </a:p>
        </p:txBody>
      </p:sp>
    </p:spTree>
    <p:extLst>
      <p:ext uri="{BB962C8B-B14F-4D97-AF65-F5344CB8AC3E}">
        <p14:creationId xmlns:p14="http://schemas.microsoft.com/office/powerpoint/2010/main" val="3719421494"/>
      </p:ext>
    </p:extLst>
  </p:cSld>
  <p:clrMapOvr>
    <a:masterClrMapping/>
  </p:clrMapOvr>
  <p:transition spd="med"/>
  <p:extLst>
    <p:ext uri="{DCECCB84-F9BA-43D5-87BE-67443E8EF086}">
      <p15:sldGuideLst xmlns:p15="http://schemas.microsoft.com/office/powerpoint/2012/main">
        <p15:guide id="3" pos="332" userDrawn="1">
          <p15:clr>
            <a:srgbClr val="FFFFFF"/>
          </p15:clr>
        </p15:guide>
        <p15:guide id="4" pos="7348" userDrawn="1">
          <p15:clr>
            <a:srgbClr val="FFFFFF"/>
          </p15:clr>
        </p15:guide>
        <p15:guide id="7" orient="horz" pos="4201" userDrawn="1">
          <p15:clr>
            <a:srgbClr val="FFFFFF"/>
          </p15:clr>
        </p15:guide>
        <p15:guide id="9" orient="horz" pos="686" userDrawn="1">
          <p15:clr>
            <a:srgbClr val="FFFFFF"/>
          </p15:clr>
        </p15:guide>
        <p15:guide id="10" pos="3840" userDrawn="1">
          <p15:clr>
            <a:srgbClr val="FFFFFF"/>
          </p15:clr>
        </p15:guide>
        <p15:guide id="11" pos="2087" userDrawn="1">
          <p15:clr>
            <a:srgbClr val="FFFFFF"/>
          </p15:clr>
        </p15:guide>
        <p15:guide id="12" pos="5593" userDrawn="1">
          <p15:clr>
            <a:srgbClr val="FFFFFF"/>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Encounter video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863318A-3A14-A749-A782-3677CFD8B6D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963778" y="1092242"/>
            <a:ext cx="499089" cy="374317"/>
          </a:xfrm>
          <a:prstGeom prst="rect">
            <a:avLst/>
          </a:prstGeom>
        </p:spPr>
      </p:pic>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video title</a:t>
            </a:r>
          </a:p>
        </p:txBody>
      </p:sp>
      <p:sp>
        <p:nvSpPr>
          <p:cNvPr id="3" name="Rectangle 2">
            <a:extLst>
              <a:ext uri="{FF2B5EF4-FFF2-40B4-BE49-F238E27FC236}">
                <a16:creationId xmlns:a16="http://schemas.microsoft.com/office/drawing/2014/main" id="{D56DBC01-C9EF-9648-B503-2BBEC17C47DB}"/>
              </a:ext>
            </a:extLst>
          </p:cNvPr>
          <p:cNvSpPr/>
          <p:nvPr/>
        </p:nvSpPr>
        <p:spPr>
          <a:xfrm>
            <a:off x="527050" y="1634593"/>
            <a:ext cx="9935817" cy="4191673"/>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5" name="Group 4">
            <a:extLst>
              <a:ext uri="{FF2B5EF4-FFF2-40B4-BE49-F238E27FC236}">
                <a16:creationId xmlns:a16="http://schemas.microsoft.com/office/drawing/2014/main" id="{71D5EAFA-CE16-8F48-B836-34A7407763C5}"/>
              </a:ext>
            </a:extLst>
          </p:cNvPr>
          <p:cNvGrpSpPr/>
          <p:nvPr/>
        </p:nvGrpSpPr>
        <p:grpSpPr>
          <a:xfrm>
            <a:off x="527051" y="6073324"/>
            <a:ext cx="2772871" cy="283221"/>
            <a:chOff x="395288" y="6073323"/>
            <a:chExt cx="2079653" cy="283221"/>
          </a:xfrm>
        </p:grpSpPr>
        <p:grpSp>
          <p:nvGrpSpPr>
            <p:cNvPr id="19" name="Group 18">
              <a:extLst>
                <a:ext uri="{FF2B5EF4-FFF2-40B4-BE49-F238E27FC236}">
                  <a16:creationId xmlns:a16="http://schemas.microsoft.com/office/drawing/2014/main" id="{56B59F56-2A52-9E4B-9F27-69B2D8416B0D}"/>
                </a:ext>
              </a:extLst>
            </p:cNvPr>
            <p:cNvGrpSpPr/>
            <p:nvPr/>
          </p:nvGrpSpPr>
          <p:grpSpPr>
            <a:xfrm>
              <a:off x="395288" y="6073323"/>
              <a:ext cx="2079653" cy="283221"/>
              <a:chOff x="395288" y="6073323"/>
              <a:chExt cx="2079653" cy="283221"/>
            </a:xfrm>
          </p:grpSpPr>
          <p:grpSp>
            <p:nvGrpSpPr>
              <p:cNvPr id="22" name="Group 21">
                <a:extLst>
                  <a:ext uri="{FF2B5EF4-FFF2-40B4-BE49-F238E27FC236}">
                    <a16:creationId xmlns:a16="http://schemas.microsoft.com/office/drawing/2014/main" id="{E263EAB8-01E5-B245-9F56-F705EF989EF2}"/>
                  </a:ext>
                </a:extLst>
              </p:cNvPr>
              <p:cNvGrpSpPr/>
              <p:nvPr/>
            </p:nvGrpSpPr>
            <p:grpSpPr>
              <a:xfrm>
                <a:off x="395288" y="6073323"/>
                <a:ext cx="2079653" cy="283221"/>
                <a:chOff x="2506068" y="6091812"/>
                <a:chExt cx="2079653" cy="283221"/>
              </a:xfrm>
              <a:solidFill>
                <a:srgbClr val="4EB7A0"/>
              </a:solidFill>
            </p:grpSpPr>
            <p:sp>
              <p:nvSpPr>
                <p:cNvPr id="24" name="Oval 23">
                  <a:extLst>
                    <a:ext uri="{FF2B5EF4-FFF2-40B4-BE49-F238E27FC236}">
                      <a16:creationId xmlns:a16="http://schemas.microsoft.com/office/drawing/2014/main" id="{AFD9B71C-9E17-B84A-8EC6-FCC2EA6B6956}"/>
                    </a:ext>
                  </a:extLst>
                </p:cNvPr>
                <p:cNvSpPr/>
                <p:nvPr/>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B5EB7512-B44F-9C4F-ADFF-5F85E34EC3CE}"/>
                    </a:ext>
                  </a:extLst>
                </p:cNvPr>
                <p:cNvSpPr/>
                <p:nvPr/>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3" name="Rectangle 22">
                <a:extLst>
                  <a:ext uri="{FF2B5EF4-FFF2-40B4-BE49-F238E27FC236}">
                    <a16:creationId xmlns:a16="http://schemas.microsoft.com/office/drawing/2014/main" id="{EFDD4B94-A939-E84E-8F51-95CABDA74085}"/>
                  </a:ext>
                </a:extLst>
              </p:cNvPr>
              <p:cNvSpPr/>
              <p:nvPr/>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6" name="TextBox 25">
              <a:extLst>
                <a:ext uri="{FF2B5EF4-FFF2-40B4-BE49-F238E27FC236}">
                  <a16:creationId xmlns:a16="http://schemas.microsoft.com/office/drawing/2014/main" id="{F37EA116-D508-BC4D-A097-6197E1575DC2}"/>
                </a:ext>
              </a:extLst>
            </p:cNvPr>
            <p:cNvSpPr txBox="1"/>
            <p:nvPr/>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a:ln>
                    <a:noFill/>
                  </a:ln>
                  <a:solidFill>
                    <a:schemeClr val="tx1"/>
                  </a:solidFill>
                  <a:effectLst/>
                  <a:uFillTx/>
                  <a:latin typeface="Century Gothic" panose="020B0502020202020204" pitchFamily="34" charset="0"/>
                  <a:ea typeface="+mj-ea"/>
                  <a:cs typeface="+mj-cs"/>
                  <a:sym typeface="Calibri"/>
                </a:rPr>
                <a:t>VIEW VIDEO</a:t>
              </a:r>
            </a:p>
          </p:txBody>
        </p:sp>
      </p:grpSp>
      <p:sp>
        <p:nvSpPr>
          <p:cNvPr id="27" name="Rectangle 26">
            <a:extLst>
              <a:ext uri="{FF2B5EF4-FFF2-40B4-BE49-F238E27FC236}">
                <a16:creationId xmlns:a16="http://schemas.microsoft.com/office/drawing/2014/main" id="{491B02E9-2FCF-864E-9E95-8FF42D203985}"/>
              </a:ext>
            </a:extLst>
          </p:cNvPr>
          <p:cNvSpPr/>
          <p:nvPr/>
        </p:nvSpPr>
        <p:spPr>
          <a:xfrm>
            <a:off x="711526" y="6288671"/>
            <a:ext cx="240392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1388165748"/>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guide id="14" orient="horz" pos="686" userDrawn="1">
          <p15:clr>
            <a:srgbClr val="FFFFFF"/>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p:cSld name="Encounter activity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A526E88-591A-5A48-9608-6CF55CA8A26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643284" y="1095802"/>
            <a:ext cx="492544" cy="369408"/>
          </a:xfrm>
          <a:prstGeom prst="rect">
            <a:avLst/>
          </a:prstGeom>
        </p:spPr>
      </p:pic>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activity title</a:t>
            </a:r>
          </a:p>
        </p:txBody>
      </p:sp>
      <p:sp>
        <p:nvSpPr>
          <p:cNvPr id="3" name="Rectangle 2">
            <a:extLst>
              <a:ext uri="{FF2B5EF4-FFF2-40B4-BE49-F238E27FC236}">
                <a16:creationId xmlns:a16="http://schemas.microsoft.com/office/drawing/2014/main" id="{D56DBC01-C9EF-9648-B503-2BBEC17C47DB}"/>
              </a:ext>
            </a:extLst>
          </p:cNvPr>
          <p:cNvSpPr/>
          <p:nvPr/>
        </p:nvSpPr>
        <p:spPr>
          <a:xfrm>
            <a:off x="527051" y="1634593"/>
            <a:ext cx="861124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7" name="Group 6">
            <a:extLst>
              <a:ext uri="{FF2B5EF4-FFF2-40B4-BE49-F238E27FC236}">
                <a16:creationId xmlns:a16="http://schemas.microsoft.com/office/drawing/2014/main" id="{0746165B-FD5E-D142-B209-0F421515942D}"/>
              </a:ext>
            </a:extLst>
          </p:cNvPr>
          <p:cNvGrpSpPr/>
          <p:nvPr/>
        </p:nvGrpSpPr>
        <p:grpSpPr>
          <a:xfrm>
            <a:off x="527051" y="6073324"/>
            <a:ext cx="2772871" cy="283221"/>
            <a:chOff x="395288" y="6073323"/>
            <a:chExt cx="2079653" cy="283221"/>
          </a:xfrm>
        </p:grpSpPr>
        <p:grpSp>
          <p:nvGrpSpPr>
            <p:cNvPr id="26" name="Group 25">
              <a:extLst>
                <a:ext uri="{FF2B5EF4-FFF2-40B4-BE49-F238E27FC236}">
                  <a16:creationId xmlns:a16="http://schemas.microsoft.com/office/drawing/2014/main" id="{1A07B9E0-7E2D-E542-8AA9-D66E50376C42}"/>
                </a:ext>
              </a:extLst>
            </p:cNvPr>
            <p:cNvGrpSpPr/>
            <p:nvPr/>
          </p:nvGrpSpPr>
          <p:grpSpPr>
            <a:xfrm>
              <a:off x="395288" y="6073323"/>
              <a:ext cx="2079653" cy="283221"/>
              <a:chOff x="395288" y="6073323"/>
              <a:chExt cx="2079653" cy="283221"/>
            </a:xfrm>
          </p:grpSpPr>
          <p:grpSp>
            <p:nvGrpSpPr>
              <p:cNvPr id="27" name="Group 26">
                <a:extLst>
                  <a:ext uri="{FF2B5EF4-FFF2-40B4-BE49-F238E27FC236}">
                    <a16:creationId xmlns:a16="http://schemas.microsoft.com/office/drawing/2014/main" id="{E3154BD2-E823-AE40-8A78-1FB9A1E8DC56}"/>
                  </a:ext>
                </a:extLst>
              </p:cNvPr>
              <p:cNvGrpSpPr/>
              <p:nvPr/>
            </p:nvGrpSpPr>
            <p:grpSpPr>
              <a:xfrm>
                <a:off x="395288" y="6073323"/>
                <a:ext cx="2079653" cy="283221"/>
                <a:chOff x="2506068" y="6091812"/>
                <a:chExt cx="2079653" cy="283221"/>
              </a:xfrm>
              <a:solidFill>
                <a:srgbClr val="4EB7A0"/>
              </a:solidFill>
            </p:grpSpPr>
            <p:sp>
              <p:nvSpPr>
                <p:cNvPr id="29" name="Oval 28">
                  <a:extLst>
                    <a:ext uri="{FF2B5EF4-FFF2-40B4-BE49-F238E27FC236}">
                      <a16:creationId xmlns:a16="http://schemas.microsoft.com/office/drawing/2014/main" id="{C2E7A077-99F2-3F45-BA4A-9E2BF4963469}"/>
                    </a:ext>
                  </a:extLst>
                </p:cNvPr>
                <p:cNvSpPr/>
                <p:nvPr/>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AA1850DF-4484-9842-B4AA-47277E070CE2}"/>
                    </a:ext>
                  </a:extLst>
                </p:cNvPr>
                <p:cNvSpPr/>
                <p:nvPr/>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8" name="Rectangle 27">
                <a:extLst>
                  <a:ext uri="{FF2B5EF4-FFF2-40B4-BE49-F238E27FC236}">
                    <a16:creationId xmlns:a16="http://schemas.microsoft.com/office/drawing/2014/main" id="{F0CAAFDE-C1C2-0F4E-A140-8DA2DBEDADF8}"/>
                  </a:ext>
                </a:extLst>
              </p:cNvPr>
              <p:cNvSpPr/>
              <p:nvPr/>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31" name="TextBox 30">
              <a:extLst>
                <a:ext uri="{FF2B5EF4-FFF2-40B4-BE49-F238E27FC236}">
                  <a16:creationId xmlns:a16="http://schemas.microsoft.com/office/drawing/2014/main" id="{AE89B730-CC01-F24D-AFF6-2AC3322A6300}"/>
                </a:ext>
              </a:extLst>
            </p:cNvPr>
            <p:cNvSpPr txBox="1"/>
            <p:nvPr/>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a:ln>
                    <a:noFill/>
                  </a:ln>
                  <a:solidFill>
                    <a:schemeClr val="tx1"/>
                  </a:solidFill>
                  <a:effectLst/>
                  <a:uFillTx/>
                  <a:latin typeface="Century Gothic" panose="020B0502020202020204" pitchFamily="34" charset="0"/>
                  <a:ea typeface="+mj-ea"/>
                  <a:cs typeface="+mj-cs"/>
                  <a:sym typeface="Calibri"/>
                </a:rPr>
                <a:t>VIEW ACTIVITY</a:t>
              </a:r>
            </a:p>
          </p:txBody>
        </p:sp>
      </p:grpSp>
      <p:sp>
        <p:nvSpPr>
          <p:cNvPr id="32" name="Rectangle 31">
            <a:extLst>
              <a:ext uri="{FF2B5EF4-FFF2-40B4-BE49-F238E27FC236}">
                <a16:creationId xmlns:a16="http://schemas.microsoft.com/office/drawing/2014/main" id="{C0E8D520-8FC3-1543-AD2D-9201B53F2EAE}"/>
              </a:ext>
            </a:extLst>
          </p:cNvPr>
          <p:cNvSpPr/>
          <p:nvPr/>
        </p:nvSpPr>
        <p:spPr>
          <a:xfrm>
            <a:off x="711526" y="6288671"/>
            <a:ext cx="240392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732650036"/>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guide id="14" orient="horz" pos="686" userDrawn="1">
          <p15:clr>
            <a:srgbClr val="FFFFFF"/>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p:cSld name="Student/activity sheets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48000" y="-1460902"/>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1000703"/>
            <a:ext cx="7061413" cy="943359"/>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Student/activity</a:t>
            </a:r>
          </a:p>
        </p:txBody>
      </p:sp>
      <p:sp>
        <p:nvSpPr>
          <p:cNvPr id="3" name="Rectangle 2">
            <a:extLst>
              <a:ext uri="{FF2B5EF4-FFF2-40B4-BE49-F238E27FC236}">
                <a16:creationId xmlns:a16="http://schemas.microsoft.com/office/drawing/2014/main" id="{12CB7DDE-D470-2E4A-B1D5-7BDEF625B5A6}"/>
              </a:ext>
            </a:extLst>
          </p:cNvPr>
          <p:cNvSpPr>
            <a:spLocks noChangeAspect="1"/>
          </p:cNvSpPr>
          <p:nvPr/>
        </p:nvSpPr>
        <p:spPr>
          <a:xfrm>
            <a:off x="527052" y="1944062"/>
            <a:ext cx="408916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0" name="Rectangle 9">
            <a:extLst>
              <a:ext uri="{FF2B5EF4-FFF2-40B4-BE49-F238E27FC236}">
                <a16:creationId xmlns:a16="http://schemas.microsoft.com/office/drawing/2014/main" id="{30DCA50E-B617-0947-89AE-0A6F587BF583}"/>
              </a:ext>
            </a:extLst>
          </p:cNvPr>
          <p:cNvSpPr>
            <a:spLocks noChangeAspect="1"/>
          </p:cNvSpPr>
          <p:nvPr/>
        </p:nvSpPr>
        <p:spPr>
          <a:xfrm>
            <a:off x="5088577" y="1944062"/>
            <a:ext cx="408916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1812537219"/>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p:cSld name="5_Standard page 2">
    <p:spTree>
      <p:nvGrpSpPr>
        <p:cNvPr id="1" name=""/>
        <p:cNvGrpSpPr/>
        <p:nvPr/>
      </p:nvGrpSpPr>
      <p:grpSpPr>
        <a:xfrm>
          <a:off x="0" y="0"/>
          <a:ext cx="0" cy="0"/>
          <a:chOff x="0" y="0"/>
          <a:chExt cx="0" cy="0"/>
        </a:xfrm>
      </p:grpSpPr>
      <p:sp>
        <p:nvSpPr>
          <p:cNvPr id="7" name="Shape 210">
            <a:extLst>
              <a:ext uri="{FF2B5EF4-FFF2-40B4-BE49-F238E27FC236}">
                <a16:creationId xmlns:a16="http://schemas.microsoft.com/office/drawing/2014/main" id="{3DADD7AA-5163-B64F-8069-915E52548D8B}"/>
              </a:ext>
            </a:extLst>
          </p:cNvPr>
          <p:cNvSpPr/>
          <p:nvPr/>
        </p:nvSpPr>
        <p:spPr>
          <a:xfrm>
            <a:off x="-3283853" y="-2587279"/>
            <a:ext cx="11279905" cy="8459927"/>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2"/>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110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1" name="Text Placeholder 16">
            <a:extLst>
              <a:ext uri="{FF2B5EF4-FFF2-40B4-BE49-F238E27FC236}">
                <a16:creationId xmlns:a16="http://schemas.microsoft.com/office/drawing/2014/main" id="{21FECE8D-0AC1-F842-96D6-5247CA0175BB}"/>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title</a:t>
            </a:r>
          </a:p>
        </p:txBody>
      </p:sp>
      <p:sp>
        <p:nvSpPr>
          <p:cNvPr id="12" name="Text Placeholder 16">
            <a:extLst>
              <a:ext uri="{FF2B5EF4-FFF2-40B4-BE49-F238E27FC236}">
                <a16:creationId xmlns:a16="http://schemas.microsoft.com/office/drawing/2014/main" id="{27FCF3A7-5046-D948-882C-53D96DD40AED}"/>
              </a:ext>
            </a:extLst>
          </p:cNvPr>
          <p:cNvSpPr>
            <a:spLocks noGrp="1"/>
          </p:cNvSpPr>
          <p:nvPr>
            <p:ph type="body" sz="quarter" idx="11" hasCustomPrompt="1"/>
          </p:nvPr>
        </p:nvSpPr>
        <p:spPr>
          <a:xfrm>
            <a:off x="485538" y="2421934"/>
            <a:ext cx="7061413" cy="650074"/>
          </a:xfrm>
        </p:spPr>
        <p:txBody>
          <a:bodyPr/>
          <a:lstStyle>
            <a:lvl1pPr marL="0" indent="0">
              <a:buFontTx/>
              <a:buNone/>
              <a:defRPr sz="2400" b="1" i="0">
                <a:solidFill>
                  <a:schemeClr val="tx1"/>
                </a:solidFill>
                <a:latin typeface="Century Gothic" panose="020B0502020202020204" pitchFamily="34" charset="0"/>
              </a:defRPr>
            </a:lvl1pPr>
          </a:lstStyle>
          <a:p>
            <a:pPr lvl="0"/>
            <a:r>
              <a:rPr lang="en-US"/>
              <a:t>Insert</a:t>
            </a:r>
          </a:p>
        </p:txBody>
      </p:sp>
    </p:spTree>
    <p:extLst>
      <p:ext uri="{BB962C8B-B14F-4D97-AF65-F5344CB8AC3E}">
        <p14:creationId xmlns:p14="http://schemas.microsoft.com/office/powerpoint/2010/main" val="4043787814"/>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p:cSld name="Credit page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48000" y="-1473841"/>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1" name="TextBox 10">
            <a:extLst>
              <a:ext uri="{FF2B5EF4-FFF2-40B4-BE49-F238E27FC236}">
                <a16:creationId xmlns:a16="http://schemas.microsoft.com/office/drawing/2014/main" id="{FC0BE9DA-46D1-6F40-A5AF-8DDB397B75FC}"/>
              </a:ext>
            </a:extLst>
          </p:cNvPr>
          <p:cNvSpPr txBox="1"/>
          <p:nvPr/>
        </p:nvSpPr>
        <p:spPr>
          <a:xfrm>
            <a:off x="484718" y="1172037"/>
            <a:ext cx="6819881"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rgbClr val="25233F"/>
                </a:solidFill>
                <a:effectLst/>
                <a:uFillTx/>
                <a:latin typeface="Century Gothic" panose="020B0502020202020204" pitchFamily="34" charset="0"/>
                <a:ea typeface="+mj-ea"/>
                <a:cs typeface="+mj-cs"/>
                <a:sym typeface="Calibri"/>
              </a:rPr>
              <a:t>Image credits</a:t>
            </a:r>
          </a:p>
        </p:txBody>
      </p:sp>
      <p:sp>
        <p:nvSpPr>
          <p:cNvPr id="12" name="TextBox 11">
            <a:extLst>
              <a:ext uri="{FF2B5EF4-FFF2-40B4-BE49-F238E27FC236}">
                <a16:creationId xmlns:a16="http://schemas.microsoft.com/office/drawing/2014/main" id="{2423B2E7-9F84-BD4D-BC02-8D01B255175F}"/>
              </a:ext>
            </a:extLst>
          </p:cNvPr>
          <p:cNvSpPr txBox="1"/>
          <p:nvPr/>
        </p:nvSpPr>
        <p:spPr>
          <a:xfrm>
            <a:off x="484718" y="6407480"/>
            <a:ext cx="1016482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a:ln>
                  <a:noFill/>
                </a:ln>
                <a:solidFill>
                  <a:schemeClr val="bg1"/>
                </a:solidFill>
                <a:effectLst/>
                <a:uFillTx/>
                <a:latin typeface="+mj-lt"/>
                <a:ea typeface="+mj-ea"/>
                <a:cs typeface="+mj-cs"/>
                <a:sym typeface="Calibri"/>
              </a:rPr>
              <a:t>All other images are courtesy of Encounter Edu</a:t>
            </a:r>
          </a:p>
        </p:txBody>
      </p:sp>
    </p:spTree>
    <p:extLst>
      <p:ext uri="{BB962C8B-B14F-4D97-AF65-F5344CB8AC3E}">
        <p14:creationId xmlns:p14="http://schemas.microsoft.com/office/powerpoint/2010/main" val="3205010111"/>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Tree>
    <p:extLst>
      <p:ext uri="{BB962C8B-B14F-4D97-AF65-F5344CB8AC3E}">
        <p14:creationId xmlns:p14="http://schemas.microsoft.com/office/powerpoint/2010/main" val="1370444785"/>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p:cSld name="Speech bubble">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
        <p:nvSpPr>
          <p:cNvPr id="8" name="Shape 210">
            <a:extLst>
              <a:ext uri="{FF2B5EF4-FFF2-40B4-BE49-F238E27FC236}">
                <a16:creationId xmlns:a16="http://schemas.microsoft.com/office/drawing/2014/main" id="{B7C66D5F-8250-4641-A405-C4E53849B313}"/>
              </a:ext>
            </a:extLst>
          </p:cNvPr>
          <p:cNvSpPr/>
          <p:nvPr/>
        </p:nvSpPr>
        <p:spPr>
          <a:xfrm>
            <a:off x="1232374" y="2139397"/>
            <a:ext cx="3394447" cy="2545958"/>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2"/>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1100"/>
          </a:p>
        </p:txBody>
      </p:sp>
      <p:sp>
        <p:nvSpPr>
          <p:cNvPr id="6" name="TextBox 5">
            <a:extLst>
              <a:ext uri="{FF2B5EF4-FFF2-40B4-BE49-F238E27FC236}">
                <a16:creationId xmlns:a16="http://schemas.microsoft.com/office/drawing/2014/main" id="{3069CA30-9EB4-1F4C-B41C-2236F19BEAC1}"/>
              </a:ext>
            </a:extLst>
          </p:cNvPr>
          <p:cNvSpPr txBox="1"/>
          <p:nvPr/>
        </p:nvSpPr>
        <p:spPr>
          <a:xfrm>
            <a:off x="5380601" y="3089212"/>
            <a:ext cx="5983035"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a:ln>
                  <a:noFill/>
                </a:ln>
                <a:solidFill>
                  <a:schemeClr val="accent4"/>
                </a:solidFill>
                <a:effectLst/>
                <a:uFillTx/>
                <a:latin typeface="Century Gothic" panose="020B0502020202020204" pitchFamily="34" charset="0"/>
                <a:ea typeface="+mj-ea"/>
                <a:cs typeface="+mj-cs"/>
                <a:sym typeface="Calibri"/>
              </a:rPr>
              <a:t>Click through to master slide, to copy and paste element.</a:t>
            </a:r>
          </a:p>
        </p:txBody>
      </p:sp>
    </p:spTree>
    <p:extLst>
      <p:ext uri="{BB962C8B-B14F-4D97-AF65-F5344CB8AC3E}">
        <p14:creationId xmlns:p14="http://schemas.microsoft.com/office/powerpoint/2010/main" val="601540636"/>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p:cSld name="Master slide">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pic>
        <p:nvPicPr>
          <p:cNvPr id="8" name="Picture 7">
            <a:extLst>
              <a:ext uri="{FF2B5EF4-FFF2-40B4-BE49-F238E27FC236}">
                <a16:creationId xmlns:a16="http://schemas.microsoft.com/office/drawing/2014/main" id="{F5E5E74D-9B54-F24F-BDC0-FE0E87D363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7051" y="1083602"/>
            <a:ext cx="1826863" cy="1027611"/>
          </a:xfrm>
          <a:prstGeom prst="rect">
            <a:avLst/>
          </a:prstGeom>
          <a:effectLst>
            <a:outerShdw blurRad="127000" dist="50800" dir="5400000" sx="105000" sy="105000" algn="ctr" rotWithShape="0">
              <a:srgbClr val="000000">
                <a:alpha val="3000"/>
              </a:srgbClr>
            </a:outerShdw>
          </a:effectLst>
        </p:spPr>
      </p:pic>
      <p:pic>
        <p:nvPicPr>
          <p:cNvPr id="9" name="Picture 8">
            <a:extLst>
              <a:ext uri="{FF2B5EF4-FFF2-40B4-BE49-F238E27FC236}">
                <a16:creationId xmlns:a16="http://schemas.microsoft.com/office/drawing/2014/main" id="{588AADD9-4D5F-CB42-AB44-CD66A31D2C8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639122" y="1111725"/>
            <a:ext cx="1826863" cy="1027611"/>
          </a:xfrm>
          <a:prstGeom prst="rect">
            <a:avLst/>
          </a:prstGeom>
          <a:effectLst>
            <a:outerShdw blurRad="127000" dist="50800" dir="5400000" sx="105000" sy="105000" algn="ctr" rotWithShape="0">
              <a:srgbClr val="000000">
                <a:alpha val="3000"/>
              </a:srgbClr>
            </a:outerShdw>
          </a:effectLst>
        </p:spPr>
      </p:pic>
      <p:pic>
        <p:nvPicPr>
          <p:cNvPr id="10" name="Picture 9">
            <a:extLst>
              <a:ext uri="{FF2B5EF4-FFF2-40B4-BE49-F238E27FC236}">
                <a16:creationId xmlns:a16="http://schemas.microsoft.com/office/drawing/2014/main" id="{3680D870-6A34-4242-9CD8-CD791B630DE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51193" y="1083602"/>
            <a:ext cx="1826863" cy="1027611"/>
          </a:xfrm>
          <a:prstGeom prst="rect">
            <a:avLst/>
          </a:prstGeom>
          <a:effectLst>
            <a:outerShdw blurRad="127000" dist="50800" dir="5400000" sx="105000" sy="105000" algn="ctr" rotWithShape="0">
              <a:srgbClr val="000000">
                <a:alpha val="3000"/>
              </a:srgbClr>
            </a:outerShdw>
          </a:effectLst>
        </p:spPr>
      </p:pic>
      <p:pic>
        <p:nvPicPr>
          <p:cNvPr id="11" name="Picture 10">
            <a:extLst>
              <a:ext uri="{FF2B5EF4-FFF2-40B4-BE49-F238E27FC236}">
                <a16:creationId xmlns:a16="http://schemas.microsoft.com/office/drawing/2014/main" id="{E4ACAD37-691F-CB45-AB51-5B3D69012C3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63263" y="1111725"/>
            <a:ext cx="1826863" cy="1027611"/>
          </a:xfrm>
          <a:prstGeom prst="rect">
            <a:avLst/>
          </a:prstGeom>
          <a:effectLst>
            <a:outerShdw blurRad="127000" dist="50800" dir="5400000" sx="105000" sy="105000" algn="ctr" rotWithShape="0">
              <a:srgbClr val="000000">
                <a:alpha val="3000"/>
              </a:srgbClr>
            </a:outerShdw>
          </a:effectLst>
        </p:spPr>
      </p:pic>
      <p:pic>
        <p:nvPicPr>
          <p:cNvPr id="12" name="Picture 11">
            <a:extLst>
              <a:ext uri="{FF2B5EF4-FFF2-40B4-BE49-F238E27FC236}">
                <a16:creationId xmlns:a16="http://schemas.microsoft.com/office/drawing/2014/main" id="{E764F4E6-F3FF-054E-8E7C-FCDF6E8CF2C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975334" y="1111725"/>
            <a:ext cx="1826863" cy="1027611"/>
          </a:xfrm>
          <a:prstGeom prst="rect">
            <a:avLst/>
          </a:prstGeom>
          <a:effectLst>
            <a:outerShdw blurRad="127000" dist="50800" dir="5400000" sx="105000" sy="105000" algn="ctr" rotWithShape="0">
              <a:srgbClr val="000000">
                <a:alpha val="3000"/>
              </a:srgbClr>
            </a:outerShdw>
          </a:effectLst>
        </p:spPr>
      </p:pic>
      <p:pic>
        <p:nvPicPr>
          <p:cNvPr id="13" name="Picture 12">
            <a:extLst>
              <a:ext uri="{FF2B5EF4-FFF2-40B4-BE49-F238E27FC236}">
                <a16:creationId xmlns:a16="http://schemas.microsoft.com/office/drawing/2014/main" id="{B49C0A1E-EA38-2A40-966B-AE1AB6EF827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27051" y="2522508"/>
            <a:ext cx="1826863" cy="1027611"/>
          </a:xfrm>
          <a:prstGeom prst="rect">
            <a:avLst/>
          </a:prstGeom>
          <a:effectLst>
            <a:outerShdw blurRad="127000" dist="50800" dir="5400000" sx="105000" sy="105000" algn="ctr" rotWithShape="0">
              <a:srgbClr val="000000">
                <a:alpha val="3000"/>
              </a:srgbClr>
            </a:outerShdw>
          </a:effectLst>
        </p:spPr>
      </p:pic>
      <p:pic>
        <p:nvPicPr>
          <p:cNvPr id="14" name="Picture 13">
            <a:extLst>
              <a:ext uri="{FF2B5EF4-FFF2-40B4-BE49-F238E27FC236}">
                <a16:creationId xmlns:a16="http://schemas.microsoft.com/office/drawing/2014/main" id="{375DBBE6-B942-764A-BEE1-23645974183A}"/>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639120" y="2522508"/>
            <a:ext cx="1826863" cy="1027611"/>
          </a:xfrm>
          <a:prstGeom prst="rect">
            <a:avLst/>
          </a:prstGeom>
          <a:effectLst>
            <a:outerShdw blurRad="127000" dist="50800" dir="5400000" sx="105000" sy="105000" algn="ctr" rotWithShape="0">
              <a:srgbClr val="000000">
                <a:alpha val="3000"/>
              </a:srgbClr>
            </a:outerShdw>
          </a:effectLst>
        </p:spPr>
      </p:pic>
      <p:pic>
        <p:nvPicPr>
          <p:cNvPr id="15" name="Picture 14">
            <a:extLst>
              <a:ext uri="{FF2B5EF4-FFF2-40B4-BE49-F238E27FC236}">
                <a16:creationId xmlns:a16="http://schemas.microsoft.com/office/drawing/2014/main" id="{81265C50-A7C2-A545-A647-234D93229E03}"/>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751193" y="2522507"/>
            <a:ext cx="1826863" cy="1027611"/>
          </a:xfrm>
          <a:prstGeom prst="rect">
            <a:avLst/>
          </a:prstGeom>
          <a:effectLst>
            <a:outerShdw blurRad="127000" dist="50800" dir="5400000" sx="105000" sy="105000" algn="ctr" rotWithShape="0">
              <a:srgbClr val="000000">
                <a:alpha val="3000"/>
              </a:srgbClr>
            </a:outerShdw>
          </a:effectLst>
        </p:spPr>
      </p:pic>
      <p:pic>
        <p:nvPicPr>
          <p:cNvPr id="16" name="Picture 15">
            <a:extLst>
              <a:ext uri="{FF2B5EF4-FFF2-40B4-BE49-F238E27FC236}">
                <a16:creationId xmlns:a16="http://schemas.microsoft.com/office/drawing/2014/main" id="{173B116A-80A6-DA44-8193-0CE064FA3FD4}"/>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6863263" y="2522506"/>
            <a:ext cx="1826863" cy="1027611"/>
          </a:xfrm>
          <a:prstGeom prst="rect">
            <a:avLst/>
          </a:prstGeom>
          <a:effectLst>
            <a:outerShdw blurRad="127000" dist="50800" dir="5400000" sx="105000" sy="105000" algn="ctr" rotWithShape="0">
              <a:srgbClr val="000000">
                <a:alpha val="3000"/>
              </a:srgbClr>
            </a:outerShdw>
          </a:effectLst>
        </p:spPr>
      </p:pic>
      <p:pic>
        <p:nvPicPr>
          <p:cNvPr id="17" name="Picture 16">
            <a:extLst>
              <a:ext uri="{FF2B5EF4-FFF2-40B4-BE49-F238E27FC236}">
                <a16:creationId xmlns:a16="http://schemas.microsoft.com/office/drawing/2014/main" id="{917348F9-CD58-3D4E-9308-204CAF4A6311}"/>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8975333" y="2522506"/>
            <a:ext cx="1826863" cy="1027611"/>
          </a:xfrm>
          <a:prstGeom prst="rect">
            <a:avLst/>
          </a:prstGeom>
          <a:effectLst>
            <a:outerShdw blurRad="127000" dist="50800" dir="5400000" sx="105000" sy="105000" algn="ctr" rotWithShape="0">
              <a:srgbClr val="000000">
                <a:alpha val="3000"/>
              </a:srgbClr>
            </a:outerShdw>
          </a:effectLst>
        </p:spPr>
      </p:pic>
      <p:pic>
        <p:nvPicPr>
          <p:cNvPr id="18" name="Picture 17">
            <a:extLst>
              <a:ext uri="{FF2B5EF4-FFF2-40B4-BE49-F238E27FC236}">
                <a16:creationId xmlns:a16="http://schemas.microsoft.com/office/drawing/2014/main" id="{015AA43A-3285-C74D-9522-6A9109621A3C}"/>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527051" y="3934053"/>
            <a:ext cx="1826863" cy="1027611"/>
          </a:xfrm>
          <a:prstGeom prst="rect">
            <a:avLst/>
          </a:prstGeom>
          <a:effectLst>
            <a:outerShdw blurRad="127000" dist="50800" dir="5400000" sx="105000" sy="105000" algn="ctr" rotWithShape="0">
              <a:srgbClr val="000000">
                <a:alpha val="3000"/>
              </a:srgbClr>
            </a:outerShdw>
          </a:effectLst>
        </p:spPr>
      </p:pic>
      <p:pic>
        <p:nvPicPr>
          <p:cNvPr id="19" name="Picture 18">
            <a:extLst>
              <a:ext uri="{FF2B5EF4-FFF2-40B4-BE49-F238E27FC236}">
                <a16:creationId xmlns:a16="http://schemas.microsoft.com/office/drawing/2014/main" id="{922C63F5-0DB1-9B43-9AEA-AD937802B5B0}"/>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2643537" y="3933288"/>
            <a:ext cx="1826863" cy="1027611"/>
          </a:xfrm>
          <a:prstGeom prst="rect">
            <a:avLst/>
          </a:prstGeom>
          <a:effectLst>
            <a:outerShdw blurRad="127000" dist="50800" dir="5400000" sx="105000" sy="105000" algn="ctr" rotWithShape="0">
              <a:srgbClr val="000000">
                <a:alpha val="3000"/>
              </a:srgbClr>
            </a:outerShdw>
          </a:effectLst>
        </p:spPr>
      </p:pic>
      <p:pic>
        <p:nvPicPr>
          <p:cNvPr id="21" name="Picture 20">
            <a:extLst>
              <a:ext uri="{FF2B5EF4-FFF2-40B4-BE49-F238E27FC236}">
                <a16:creationId xmlns:a16="http://schemas.microsoft.com/office/drawing/2014/main" id="{DECA83D2-F03C-C242-852B-DBB809C8980B}"/>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4746778" y="3933287"/>
            <a:ext cx="1826863" cy="1027611"/>
          </a:xfrm>
          <a:prstGeom prst="rect">
            <a:avLst/>
          </a:prstGeom>
          <a:effectLst>
            <a:outerShdw blurRad="127000" dist="50800" dir="5400000" sx="105000" sy="105000" algn="ctr" rotWithShape="0">
              <a:srgbClr val="000000">
                <a:alpha val="3000"/>
              </a:srgbClr>
            </a:outerShdw>
          </a:effectLst>
        </p:spPr>
      </p:pic>
      <p:pic>
        <p:nvPicPr>
          <p:cNvPr id="22" name="Picture 21">
            <a:extLst>
              <a:ext uri="{FF2B5EF4-FFF2-40B4-BE49-F238E27FC236}">
                <a16:creationId xmlns:a16="http://schemas.microsoft.com/office/drawing/2014/main" id="{4DA371E9-FC67-7D43-B103-E8C29063A66E}"/>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6876507" y="3933287"/>
            <a:ext cx="1826863" cy="1027611"/>
          </a:xfrm>
          <a:prstGeom prst="rect">
            <a:avLst/>
          </a:prstGeom>
          <a:effectLst>
            <a:outerShdw blurRad="127000" dist="50800" dir="5400000" sx="105000" sy="105000" algn="ctr" rotWithShape="0">
              <a:srgbClr val="000000">
                <a:alpha val="3000"/>
              </a:srgbClr>
            </a:outerShdw>
          </a:effectLst>
        </p:spPr>
      </p:pic>
      <p:pic>
        <p:nvPicPr>
          <p:cNvPr id="23" name="Picture 22">
            <a:extLst>
              <a:ext uri="{FF2B5EF4-FFF2-40B4-BE49-F238E27FC236}">
                <a16:creationId xmlns:a16="http://schemas.microsoft.com/office/drawing/2014/main" id="{9B723428-4AE7-EB4A-AFF9-7D26C91FD4A1}"/>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9006237" y="3933287"/>
            <a:ext cx="1826863" cy="1027611"/>
          </a:xfrm>
          <a:prstGeom prst="rect">
            <a:avLst/>
          </a:prstGeom>
          <a:effectLst>
            <a:outerShdw blurRad="127000" dist="50800" dir="5400000" sx="105000" sy="105000" algn="ctr" rotWithShape="0">
              <a:srgbClr val="000000">
                <a:alpha val="3000"/>
              </a:srgbClr>
            </a:outerShdw>
          </a:effectLst>
        </p:spPr>
      </p:pic>
      <p:sp>
        <p:nvSpPr>
          <p:cNvPr id="25" name="Title 1">
            <a:extLst>
              <a:ext uri="{FF2B5EF4-FFF2-40B4-BE49-F238E27FC236}">
                <a16:creationId xmlns:a16="http://schemas.microsoft.com/office/drawing/2014/main" id="{32CBA17A-6831-EB4C-B831-1DD5377D299C}"/>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sp>
        <p:nvSpPr>
          <p:cNvPr id="2" name="TextBox 1">
            <a:extLst>
              <a:ext uri="{FF2B5EF4-FFF2-40B4-BE49-F238E27FC236}">
                <a16:creationId xmlns:a16="http://schemas.microsoft.com/office/drawing/2014/main" id="{AA62D2F5-7565-0C4C-B57F-625789053360}"/>
              </a:ext>
            </a:extLst>
          </p:cNvPr>
          <p:cNvSpPr txBox="1"/>
          <p:nvPr/>
        </p:nvSpPr>
        <p:spPr>
          <a:xfrm>
            <a:off x="527051"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Title page</a:t>
            </a:r>
          </a:p>
        </p:txBody>
      </p:sp>
      <p:sp>
        <p:nvSpPr>
          <p:cNvPr id="26" name="TextBox 25">
            <a:extLst>
              <a:ext uri="{FF2B5EF4-FFF2-40B4-BE49-F238E27FC236}">
                <a16:creationId xmlns:a16="http://schemas.microsoft.com/office/drawing/2014/main" id="{A56650AE-AD64-1A4C-AC2E-408CD14D0762}"/>
              </a:ext>
            </a:extLst>
          </p:cNvPr>
          <p:cNvSpPr txBox="1"/>
          <p:nvPr/>
        </p:nvSpPr>
        <p:spPr>
          <a:xfrm>
            <a:off x="2639119"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Learning outcomes 1</a:t>
            </a:r>
          </a:p>
        </p:txBody>
      </p:sp>
      <p:sp>
        <p:nvSpPr>
          <p:cNvPr id="27" name="TextBox 26">
            <a:extLst>
              <a:ext uri="{FF2B5EF4-FFF2-40B4-BE49-F238E27FC236}">
                <a16:creationId xmlns:a16="http://schemas.microsoft.com/office/drawing/2014/main" id="{7B6FD24C-EABA-7D46-99BB-7E6CDB65D7B1}"/>
              </a:ext>
            </a:extLst>
          </p:cNvPr>
          <p:cNvSpPr txBox="1"/>
          <p:nvPr/>
        </p:nvSpPr>
        <p:spPr>
          <a:xfrm>
            <a:off x="4714410"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Learning outcomes 2</a:t>
            </a:r>
          </a:p>
        </p:txBody>
      </p:sp>
      <p:sp>
        <p:nvSpPr>
          <p:cNvPr id="28" name="TextBox 27">
            <a:extLst>
              <a:ext uri="{FF2B5EF4-FFF2-40B4-BE49-F238E27FC236}">
                <a16:creationId xmlns:a16="http://schemas.microsoft.com/office/drawing/2014/main" id="{5F943E21-6E5A-C348-9741-0F34CA82B230}"/>
              </a:ext>
            </a:extLst>
          </p:cNvPr>
          <p:cNvSpPr txBox="1"/>
          <p:nvPr/>
        </p:nvSpPr>
        <p:spPr>
          <a:xfrm>
            <a:off x="6863262"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Learning objectives 1</a:t>
            </a:r>
          </a:p>
        </p:txBody>
      </p:sp>
      <p:sp>
        <p:nvSpPr>
          <p:cNvPr id="29" name="TextBox 28">
            <a:extLst>
              <a:ext uri="{FF2B5EF4-FFF2-40B4-BE49-F238E27FC236}">
                <a16:creationId xmlns:a16="http://schemas.microsoft.com/office/drawing/2014/main" id="{4346E5B1-8802-3D40-AAEE-7A42C76785CC}"/>
              </a:ext>
            </a:extLst>
          </p:cNvPr>
          <p:cNvSpPr txBox="1"/>
          <p:nvPr/>
        </p:nvSpPr>
        <p:spPr>
          <a:xfrm>
            <a:off x="8975331"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Lesson brief 1</a:t>
            </a:r>
          </a:p>
        </p:txBody>
      </p:sp>
      <p:sp>
        <p:nvSpPr>
          <p:cNvPr id="30" name="TextBox 29">
            <a:extLst>
              <a:ext uri="{FF2B5EF4-FFF2-40B4-BE49-F238E27FC236}">
                <a16:creationId xmlns:a16="http://schemas.microsoft.com/office/drawing/2014/main" id="{4C6F4FA6-B703-884E-AF90-73A4BE34B7CE}"/>
              </a:ext>
            </a:extLst>
          </p:cNvPr>
          <p:cNvSpPr txBox="1"/>
          <p:nvPr/>
        </p:nvSpPr>
        <p:spPr>
          <a:xfrm>
            <a:off x="527051"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Standard page 1 </a:t>
            </a:r>
          </a:p>
        </p:txBody>
      </p:sp>
      <p:sp>
        <p:nvSpPr>
          <p:cNvPr id="31" name="TextBox 30">
            <a:extLst>
              <a:ext uri="{FF2B5EF4-FFF2-40B4-BE49-F238E27FC236}">
                <a16:creationId xmlns:a16="http://schemas.microsoft.com/office/drawing/2014/main" id="{4BB842F8-1867-B648-BFE0-EB13EA2D1AED}"/>
              </a:ext>
            </a:extLst>
          </p:cNvPr>
          <p:cNvSpPr txBox="1"/>
          <p:nvPr/>
        </p:nvSpPr>
        <p:spPr>
          <a:xfrm>
            <a:off x="2639119"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Standard page 2</a:t>
            </a:r>
          </a:p>
        </p:txBody>
      </p:sp>
      <p:sp>
        <p:nvSpPr>
          <p:cNvPr id="32" name="TextBox 31">
            <a:extLst>
              <a:ext uri="{FF2B5EF4-FFF2-40B4-BE49-F238E27FC236}">
                <a16:creationId xmlns:a16="http://schemas.microsoft.com/office/drawing/2014/main" id="{4FB35A11-5A80-D040-9634-C54E188568E8}"/>
              </a:ext>
            </a:extLst>
          </p:cNvPr>
          <p:cNvSpPr txBox="1"/>
          <p:nvPr/>
        </p:nvSpPr>
        <p:spPr>
          <a:xfrm>
            <a:off x="4714410"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Standard page 3</a:t>
            </a:r>
          </a:p>
        </p:txBody>
      </p:sp>
      <p:sp>
        <p:nvSpPr>
          <p:cNvPr id="33" name="TextBox 32">
            <a:extLst>
              <a:ext uri="{FF2B5EF4-FFF2-40B4-BE49-F238E27FC236}">
                <a16:creationId xmlns:a16="http://schemas.microsoft.com/office/drawing/2014/main" id="{4B83495A-FC64-5348-B2CD-8F51E32C4F4B}"/>
              </a:ext>
            </a:extLst>
          </p:cNvPr>
          <p:cNvSpPr txBox="1"/>
          <p:nvPr/>
        </p:nvSpPr>
        <p:spPr>
          <a:xfrm>
            <a:off x="6863262"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Standard page 4</a:t>
            </a:r>
          </a:p>
        </p:txBody>
      </p:sp>
      <p:sp>
        <p:nvSpPr>
          <p:cNvPr id="34" name="TextBox 33">
            <a:extLst>
              <a:ext uri="{FF2B5EF4-FFF2-40B4-BE49-F238E27FC236}">
                <a16:creationId xmlns:a16="http://schemas.microsoft.com/office/drawing/2014/main" id="{76F7B569-63F7-0C4E-9481-5E1BD2FF34D0}"/>
              </a:ext>
            </a:extLst>
          </p:cNvPr>
          <p:cNvSpPr txBox="1"/>
          <p:nvPr/>
        </p:nvSpPr>
        <p:spPr>
          <a:xfrm>
            <a:off x="8975331"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Points page 1</a:t>
            </a:r>
          </a:p>
        </p:txBody>
      </p:sp>
      <p:sp>
        <p:nvSpPr>
          <p:cNvPr id="35" name="TextBox 34">
            <a:extLst>
              <a:ext uri="{FF2B5EF4-FFF2-40B4-BE49-F238E27FC236}">
                <a16:creationId xmlns:a16="http://schemas.microsoft.com/office/drawing/2014/main" id="{4F2EF091-5118-E948-BF51-2D2F702428D0}"/>
              </a:ext>
            </a:extLst>
          </p:cNvPr>
          <p:cNvSpPr txBox="1"/>
          <p:nvPr/>
        </p:nvSpPr>
        <p:spPr>
          <a:xfrm>
            <a:off x="478099"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Points page 2</a:t>
            </a:r>
          </a:p>
        </p:txBody>
      </p:sp>
      <p:sp>
        <p:nvSpPr>
          <p:cNvPr id="36" name="TextBox 35">
            <a:extLst>
              <a:ext uri="{FF2B5EF4-FFF2-40B4-BE49-F238E27FC236}">
                <a16:creationId xmlns:a16="http://schemas.microsoft.com/office/drawing/2014/main" id="{9AAFB0D7-A2DF-7D4C-BD3B-8F9BA9D477B3}"/>
              </a:ext>
            </a:extLst>
          </p:cNvPr>
          <p:cNvSpPr txBox="1"/>
          <p:nvPr/>
        </p:nvSpPr>
        <p:spPr>
          <a:xfrm>
            <a:off x="2590167"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Points page 3</a:t>
            </a:r>
          </a:p>
        </p:txBody>
      </p:sp>
      <p:sp>
        <p:nvSpPr>
          <p:cNvPr id="37" name="TextBox 36">
            <a:extLst>
              <a:ext uri="{FF2B5EF4-FFF2-40B4-BE49-F238E27FC236}">
                <a16:creationId xmlns:a16="http://schemas.microsoft.com/office/drawing/2014/main" id="{553E9F97-E47C-4447-B622-4AC61A8932C0}"/>
              </a:ext>
            </a:extLst>
          </p:cNvPr>
          <p:cNvSpPr txBox="1"/>
          <p:nvPr/>
        </p:nvSpPr>
        <p:spPr>
          <a:xfrm>
            <a:off x="4665458"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Encounter gallery link</a:t>
            </a:r>
          </a:p>
        </p:txBody>
      </p:sp>
      <p:sp>
        <p:nvSpPr>
          <p:cNvPr id="38" name="TextBox 37">
            <a:extLst>
              <a:ext uri="{FF2B5EF4-FFF2-40B4-BE49-F238E27FC236}">
                <a16:creationId xmlns:a16="http://schemas.microsoft.com/office/drawing/2014/main" id="{2C17771C-3BF1-F643-A32E-7CEA64CF2E07}"/>
              </a:ext>
            </a:extLst>
          </p:cNvPr>
          <p:cNvSpPr txBox="1"/>
          <p:nvPr/>
        </p:nvSpPr>
        <p:spPr>
          <a:xfrm>
            <a:off x="6814310"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Encounter video link</a:t>
            </a:r>
          </a:p>
        </p:txBody>
      </p:sp>
      <p:sp>
        <p:nvSpPr>
          <p:cNvPr id="39" name="TextBox 38">
            <a:extLst>
              <a:ext uri="{FF2B5EF4-FFF2-40B4-BE49-F238E27FC236}">
                <a16:creationId xmlns:a16="http://schemas.microsoft.com/office/drawing/2014/main" id="{82320F3E-194F-634E-A657-97C390C6D57B}"/>
              </a:ext>
            </a:extLst>
          </p:cNvPr>
          <p:cNvSpPr txBox="1"/>
          <p:nvPr/>
        </p:nvSpPr>
        <p:spPr>
          <a:xfrm>
            <a:off x="8926379"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Encounter activity link</a:t>
            </a:r>
          </a:p>
        </p:txBody>
      </p:sp>
      <p:pic>
        <p:nvPicPr>
          <p:cNvPr id="40" name="Picture 39">
            <a:extLst>
              <a:ext uri="{FF2B5EF4-FFF2-40B4-BE49-F238E27FC236}">
                <a16:creationId xmlns:a16="http://schemas.microsoft.com/office/drawing/2014/main" id="{4C762D49-AD12-3B4B-866C-9F7803A3DF4B}"/>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527051" y="5369423"/>
            <a:ext cx="1835965" cy="1032731"/>
          </a:xfrm>
          <a:prstGeom prst="rect">
            <a:avLst/>
          </a:prstGeom>
          <a:effectLst>
            <a:outerShdw blurRad="127000" dist="50800" dir="5400000" sx="105000" sy="105000" algn="ctr" rotWithShape="0">
              <a:srgbClr val="000000">
                <a:alpha val="3000"/>
              </a:srgbClr>
            </a:outerShdw>
          </a:effectLst>
        </p:spPr>
      </p:pic>
      <p:pic>
        <p:nvPicPr>
          <p:cNvPr id="42" name="Picture 41">
            <a:extLst>
              <a:ext uri="{FF2B5EF4-FFF2-40B4-BE49-F238E27FC236}">
                <a16:creationId xmlns:a16="http://schemas.microsoft.com/office/drawing/2014/main" id="{9D9EFD7F-A1B5-6145-9F39-51DDA6EF7A01}"/>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2639119" y="5369423"/>
            <a:ext cx="1835965" cy="1032731"/>
          </a:xfrm>
          <a:prstGeom prst="rect">
            <a:avLst/>
          </a:prstGeom>
          <a:effectLst>
            <a:outerShdw blurRad="127000" dist="50800" dir="5400000" sx="105000" sy="105000" algn="ctr" rotWithShape="0">
              <a:srgbClr val="000000">
                <a:alpha val="3000"/>
              </a:srgbClr>
            </a:outerShdw>
          </a:effectLst>
        </p:spPr>
      </p:pic>
      <p:sp>
        <p:nvSpPr>
          <p:cNvPr id="44" name="TextBox 43">
            <a:extLst>
              <a:ext uri="{FF2B5EF4-FFF2-40B4-BE49-F238E27FC236}">
                <a16:creationId xmlns:a16="http://schemas.microsoft.com/office/drawing/2014/main" id="{77EF068D-9417-C74F-B245-D4B584BA9552}"/>
              </a:ext>
            </a:extLst>
          </p:cNvPr>
          <p:cNvSpPr txBox="1"/>
          <p:nvPr/>
        </p:nvSpPr>
        <p:spPr>
          <a:xfrm>
            <a:off x="527051" y="6453646"/>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Student/activity sheets 1</a:t>
            </a:r>
          </a:p>
        </p:txBody>
      </p:sp>
      <p:sp>
        <p:nvSpPr>
          <p:cNvPr id="45" name="TextBox 44">
            <a:extLst>
              <a:ext uri="{FF2B5EF4-FFF2-40B4-BE49-F238E27FC236}">
                <a16:creationId xmlns:a16="http://schemas.microsoft.com/office/drawing/2014/main" id="{C9735FCD-8CFD-0E44-8694-C741894B70FC}"/>
              </a:ext>
            </a:extLst>
          </p:cNvPr>
          <p:cNvSpPr txBox="1"/>
          <p:nvPr/>
        </p:nvSpPr>
        <p:spPr>
          <a:xfrm>
            <a:off x="2639119" y="6453646"/>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Credit page 1</a:t>
            </a:r>
          </a:p>
        </p:txBody>
      </p:sp>
    </p:spTree>
    <p:extLst>
      <p:ext uri="{BB962C8B-B14F-4D97-AF65-F5344CB8AC3E}">
        <p14:creationId xmlns:p14="http://schemas.microsoft.com/office/powerpoint/2010/main" val="1390519164"/>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AA9C6DB-A566-044B-996E-EC130FF2CEB5}"/>
              </a:ext>
            </a:extLst>
          </p:cNvPr>
          <p:cNvSpPr/>
          <p:nvPr userDrawn="1"/>
        </p:nvSpPr>
        <p:spPr>
          <a:xfrm>
            <a:off x="3710976" y="1871983"/>
            <a:ext cx="10268208" cy="519348"/>
          </a:xfrm>
          <a:prstGeom prst="ellipse">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464646"/>
              </a:solidFill>
              <a:effectLst/>
              <a:uFillTx/>
              <a:latin typeface="+mj-lt"/>
              <a:ea typeface="+mj-ea"/>
              <a:cs typeface="+mj-cs"/>
              <a:sym typeface="Calibri"/>
            </a:endParaRPr>
          </a:p>
        </p:txBody>
      </p:sp>
      <p:sp>
        <p:nvSpPr>
          <p:cNvPr id="4" name="Text Placeholder 3">
            <a:extLst>
              <a:ext uri="{FF2B5EF4-FFF2-40B4-BE49-F238E27FC236}">
                <a16:creationId xmlns:a16="http://schemas.microsoft.com/office/drawing/2014/main" id="{CE1F52E7-1747-9E41-B97D-F50FADA4A458}"/>
              </a:ext>
            </a:extLst>
          </p:cNvPr>
          <p:cNvSpPr>
            <a:spLocks noGrp="1"/>
          </p:cNvSpPr>
          <p:nvPr>
            <p:ph type="body" sz="quarter" idx="10" hasCustomPrompt="1"/>
          </p:nvPr>
        </p:nvSpPr>
        <p:spPr>
          <a:xfrm>
            <a:off x="448253" y="3551972"/>
            <a:ext cx="3164607" cy="334690"/>
          </a:xfrm>
        </p:spPr>
        <p:txBody>
          <a:bodyPr/>
          <a:lstStyle>
            <a:lvl1pPr marL="0" indent="0">
              <a:buFontTx/>
              <a:buNone/>
              <a:defRPr sz="1800" b="1">
                <a:solidFill>
                  <a:schemeClr val="tx1"/>
                </a:solidFill>
              </a:defRPr>
            </a:lvl1pPr>
            <a:lvl2pPr>
              <a:defRPr sz="1800" b="1"/>
            </a:lvl2pPr>
            <a:lvl3pPr>
              <a:defRPr sz="1800" b="1"/>
            </a:lvl3pPr>
            <a:lvl4pPr>
              <a:defRPr sz="1800" b="1"/>
            </a:lvl4pPr>
            <a:lvl5pPr>
              <a:defRPr sz="1800" b="1"/>
            </a:lvl5pPr>
          </a:lstStyle>
          <a:p>
            <a:pPr lvl="0"/>
            <a:r>
              <a:rPr lang="en-US"/>
              <a:t>Lesson number</a:t>
            </a:r>
          </a:p>
        </p:txBody>
      </p:sp>
      <p:sp>
        <p:nvSpPr>
          <p:cNvPr id="20" name="Text Placeholder 19">
            <a:extLst>
              <a:ext uri="{FF2B5EF4-FFF2-40B4-BE49-F238E27FC236}">
                <a16:creationId xmlns:a16="http://schemas.microsoft.com/office/drawing/2014/main" id="{C1BC7AA7-98CB-AF44-94A3-89F960D16C0A}"/>
              </a:ext>
            </a:extLst>
          </p:cNvPr>
          <p:cNvSpPr>
            <a:spLocks noGrp="1"/>
          </p:cNvSpPr>
          <p:nvPr>
            <p:ph type="body" sz="quarter" idx="11" hasCustomPrompt="1"/>
          </p:nvPr>
        </p:nvSpPr>
        <p:spPr>
          <a:xfrm>
            <a:off x="425226" y="3748389"/>
            <a:ext cx="4491567" cy="2112962"/>
          </a:xfrm>
        </p:spPr>
        <p:txBody>
          <a:bodyPr/>
          <a:lstStyle>
            <a:lvl1pPr marL="0" indent="0">
              <a:lnSpc>
                <a:spcPts val="3740"/>
              </a:lnSpc>
              <a:spcBef>
                <a:spcPts val="0"/>
              </a:spcBef>
              <a:buFontTx/>
              <a:buNone/>
              <a:defRPr sz="3400" b="1" i="0">
                <a:solidFill>
                  <a:schemeClr val="tx1"/>
                </a:solidFill>
                <a:latin typeface="Century Gothic" panose="020B0502020202020204" pitchFamily="34" charset="0"/>
              </a:defRPr>
            </a:lvl1pPr>
            <a:lvl2pPr marL="457200" indent="0">
              <a:buFontTx/>
              <a:buNone/>
              <a:defRPr sz="3400" b="1" i="0">
                <a:solidFill>
                  <a:schemeClr val="bg1"/>
                </a:solidFill>
                <a:latin typeface="Century Gothic" panose="020B0502020202020204" pitchFamily="34" charset="0"/>
              </a:defRPr>
            </a:lvl2pPr>
            <a:lvl3pPr marL="914400" indent="0">
              <a:buFontTx/>
              <a:buNone/>
              <a:defRPr sz="3400" b="1" i="0">
                <a:solidFill>
                  <a:schemeClr val="bg1"/>
                </a:solidFill>
                <a:latin typeface="Century Gothic" panose="020B0502020202020204" pitchFamily="34" charset="0"/>
              </a:defRPr>
            </a:lvl3pPr>
            <a:lvl4pPr marL="1371600" indent="0">
              <a:buFontTx/>
              <a:buNone/>
              <a:defRPr sz="3400" b="1" i="0">
                <a:solidFill>
                  <a:schemeClr val="bg1"/>
                </a:solidFill>
                <a:latin typeface="Century Gothic" panose="020B0502020202020204" pitchFamily="34" charset="0"/>
              </a:defRPr>
            </a:lvl4pPr>
            <a:lvl5pPr marL="1828800" indent="0">
              <a:buFontTx/>
              <a:buNone/>
              <a:defRPr sz="3400" b="1" i="0">
                <a:solidFill>
                  <a:schemeClr val="bg1"/>
                </a:solidFill>
                <a:latin typeface="Century Gothic" panose="020B0502020202020204" pitchFamily="34" charset="0"/>
              </a:defRPr>
            </a:lvl5pPr>
          </a:lstStyle>
          <a:p>
            <a:pPr lvl="0"/>
            <a:r>
              <a:rPr lang="en-US"/>
              <a:t>Lesson Title</a:t>
            </a:r>
          </a:p>
        </p:txBody>
      </p:sp>
      <p:sp>
        <p:nvSpPr>
          <p:cNvPr id="24" name="Text Placeholder 23">
            <a:extLst>
              <a:ext uri="{FF2B5EF4-FFF2-40B4-BE49-F238E27FC236}">
                <a16:creationId xmlns:a16="http://schemas.microsoft.com/office/drawing/2014/main" id="{7D20BC59-E3FA-B641-90D4-F1FD83F93565}"/>
              </a:ext>
            </a:extLst>
          </p:cNvPr>
          <p:cNvSpPr>
            <a:spLocks noGrp="1"/>
          </p:cNvSpPr>
          <p:nvPr>
            <p:ph type="body" sz="quarter" idx="12" hasCustomPrompt="1"/>
          </p:nvPr>
        </p:nvSpPr>
        <p:spPr>
          <a:xfrm>
            <a:off x="533919" y="298557"/>
            <a:ext cx="2232973" cy="292537"/>
          </a:xfrm>
          <a:solidFill>
            <a:schemeClr val="accent1"/>
          </a:solidFill>
        </p:spPr>
        <p:txBody>
          <a:bodyPr lIns="90000" anchor="ctr"/>
          <a:lstStyle>
            <a:lvl1pPr marL="0" indent="0">
              <a:buNone/>
              <a:defRPr sz="1650" b="1" i="0">
                <a:solidFill>
                  <a:schemeClr val="tx1"/>
                </a:solidFill>
                <a:latin typeface="Century Gothic" panose="020B0502020202020204" pitchFamily="34" charset="0"/>
              </a:defRPr>
            </a:lvl1pPr>
          </a:lstStyle>
          <a:p>
            <a:pPr lvl="0"/>
            <a:r>
              <a:rPr lang="en-US"/>
              <a:t>Common Seas</a:t>
            </a:r>
          </a:p>
        </p:txBody>
      </p:sp>
      <p:sp>
        <p:nvSpPr>
          <p:cNvPr id="54" name="Text Placeholder 53">
            <a:extLst>
              <a:ext uri="{FF2B5EF4-FFF2-40B4-BE49-F238E27FC236}">
                <a16:creationId xmlns:a16="http://schemas.microsoft.com/office/drawing/2014/main" id="{B52CF542-81A7-8849-B747-E439ED428F15}"/>
              </a:ext>
            </a:extLst>
          </p:cNvPr>
          <p:cNvSpPr>
            <a:spLocks noGrp="1"/>
          </p:cNvSpPr>
          <p:nvPr>
            <p:ph type="body" sz="quarter" idx="13" hasCustomPrompt="1"/>
          </p:nvPr>
        </p:nvSpPr>
        <p:spPr>
          <a:xfrm>
            <a:off x="534489" y="651020"/>
            <a:ext cx="1351960" cy="156984"/>
          </a:xfrm>
          <a:solidFill>
            <a:schemeClr val="accent1"/>
          </a:solidFill>
        </p:spPr>
        <p:txBody>
          <a:bodyPr lIns="90000" anchor="ctr"/>
          <a:lstStyle>
            <a:lvl1pPr marL="0" indent="0">
              <a:buNone/>
              <a:defRPr sz="850" b="1" i="0">
                <a:solidFill>
                  <a:schemeClr val="tx1"/>
                </a:solidFill>
                <a:latin typeface="Century Gothic" panose="020B0502020202020204" pitchFamily="34" charset="0"/>
              </a:defRPr>
            </a:lvl1pPr>
            <a:lvl2pPr>
              <a:defRPr sz="850">
                <a:solidFill>
                  <a:schemeClr val="bg1"/>
                </a:solidFill>
              </a:defRPr>
            </a:lvl2pPr>
            <a:lvl3pPr>
              <a:defRPr sz="850">
                <a:solidFill>
                  <a:schemeClr val="bg1"/>
                </a:solidFill>
              </a:defRPr>
            </a:lvl3pPr>
            <a:lvl4pPr>
              <a:defRPr sz="850">
                <a:solidFill>
                  <a:schemeClr val="bg1"/>
                </a:solidFill>
              </a:defRPr>
            </a:lvl4pPr>
            <a:lvl5pPr>
              <a:defRPr sz="850">
                <a:solidFill>
                  <a:schemeClr val="bg1"/>
                </a:solidFill>
              </a:defRPr>
            </a:lvl5pPr>
          </a:lstStyle>
          <a:p>
            <a:pPr lvl="0"/>
            <a:r>
              <a:rPr lang="en-US"/>
              <a:t>Subject | Ages</a:t>
            </a:r>
          </a:p>
        </p:txBody>
      </p:sp>
      <p:pic>
        <p:nvPicPr>
          <p:cNvPr id="5" name="Picture 4">
            <a:extLst>
              <a:ext uri="{FF2B5EF4-FFF2-40B4-BE49-F238E27FC236}">
                <a16:creationId xmlns:a16="http://schemas.microsoft.com/office/drawing/2014/main" id="{983F4D11-DD96-0245-A59E-0D412DF8B06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36429" y="6225338"/>
            <a:ext cx="1783265" cy="460916"/>
          </a:xfrm>
          <a:prstGeom prst="rect">
            <a:avLst/>
          </a:prstGeom>
        </p:spPr>
      </p:pic>
      <p:sp>
        <p:nvSpPr>
          <p:cNvPr id="14" name="Shape 20">
            <a:extLst>
              <a:ext uri="{FF2B5EF4-FFF2-40B4-BE49-F238E27FC236}">
                <a16:creationId xmlns:a16="http://schemas.microsoft.com/office/drawing/2014/main" id="{B42E2006-8473-4941-B46B-BA51C16141EF}"/>
              </a:ext>
            </a:extLst>
          </p:cNvPr>
          <p:cNvSpPr/>
          <p:nvPr userDrawn="1"/>
        </p:nvSpPr>
        <p:spPr>
          <a:xfrm flipV="1">
            <a:off x="527052" y="873125"/>
            <a:ext cx="11137899" cy="0"/>
          </a:xfrm>
          <a:prstGeom prst="line">
            <a:avLst/>
          </a:prstGeom>
          <a:ln w="12700">
            <a:solidFill>
              <a:srgbClr val="FFFFFF"/>
            </a:solidFill>
            <a:miter/>
          </a:ln>
        </p:spPr>
        <p:txBody>
          <a:bodyPr lIns="22860" rIns="22860"/>
          <a:lstStyle/>
          <a:p>
            <a:endParaRPr sz="450"/>
          </a:p>
        </p:txBody>
      </p:sp>
      <p:pic>
        <p:nvPicPr>
          <p:cNvPr id="16" name="Picture 15">
            <a:extLst>
              <a:ext uri="{FF2B5EF4-FFF2-40B4-BE49-F238E27FC236}">
                <a16:creationId xmlns:a16="http://schemas.microsoft.com/office/drawing/2014/main" id="{2BCF57D8-A05C-7649-9E51-B321EB46362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pic>
        <p:nvPicPr>
          <p:cNvPr id="6" name="Picture 5" descr="A close up of a logo&#10;&#10;Description automatically generated">
            <a:extLst>
              <a:ext uri="{FF2B5EF4-FFF2-40B4-BE49-F238E27FC236}">
                <a16:creationId xmlns:a16="http://schemas.microsoft.com/office/drawing/2014/main" id="{AB7BC225-F5C2-4E99-803D-04ACDCCE946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829020" y="6217905"/>
            <a:ext cx="1783265" cy="495603"/>
          </a:xfrm>
          <a:prstGeom prst="rect">
            <a:avLst/>
          </a:prstGeom>
        </p:spPr>
      </p:pic>
    </p:spTree>
    <p:extLst>
      <p:ext uri="{BB962C8B-B14F-4D97-AF65-F5344CB8AC3E}">
        <p14:creationId xmlns:p14="http://schemas.microsoft.com/office/powerpoint/2010/main" val="2019966810"/>
      </p:ext>
    </p:extLst>
  </p:cSld>
  <p:clrMapOvr>
    <a:masterClrMapping/>
  </p:clrMapOvr>
  <p:transition spd="med"/>
  <p:extLst>
    <p:ext uri="{DCECCB84-F9BA-43D5-87BE-67443E8EF086}">
      <p15:sldGuideLst xmlns:p15="http://schemas.microsoft.com/office/powerpoint/2012/main">
        <p15:guide id="1" orient="horz" pos="4201" userDrawn="1">
          <p15:clr>
            <a:srgbClr val="FBAE40"/>
          </p15:clr>
        </p15:guide>
        <p15:guide id="2" orient="horz" pos="3929" userDrawn="1">
          <p15:clr>
            <a:srgbClr val="FBAE40"/>
          </p15:clr>
        </p15:guide>
        <p15:guide id="3" orient="horz" pos="550" userDrawn="1">
          <p15:clr>
            <a:srgbClr val="FBAE40"/>
          </p15:clr>
        </p15:guide>
        <p15:guide id="4" pos="332" userDrawn="1">
          <p15:clr>
            <a:srgbClr val="FBAE40"/>
          </p15:clr>
        </p15:guide>
        <p15:guide id="5" pos="7348" userDrawn="1">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userDrawn="1">
  <p:cSld name="8_White">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1170635"/>
            <a:ext cx="7061413" cy="1224943"/>
          </a:xfrm>
        </p:spPr>
        <p:txBody>
          <a:bodyPr/>
          <a:lstStyle>
            <a:lvl1pPr marL="0" indent="0">
              <a:buFontTx/>
              <a:buNone/>
              <a:defRPr sz="3400" b="1" i="0">
                <a:solidFill>
                  <a:srgbClr val="25233F"/>
                </a:solidFill>
                <a:latin typeface="Century Gothic" panose="020B0502020202020204" pitchFamily="34" charset="0"/>
              </a:defRPr>
            </a:lvl1pPr>
          </a:lstStyle>
          <a:p>
            <a:pPr lvl="0"/>
            <a:r>
              <a:rPr lang="en-US"/>
              <a:t>Insert - title</a:t>
            </a:r>
          </a:p>
        </p:txBody>
      </p:sp>
      <p:sp>
        <p:nvSpPr>
          <p:cNvPr id="7" name="Text Placeholder 6">
            <a:extLst>
              <a:ext uri="{FF2B5EF4-FFF2-40B4-BE49-F238E27FC236}">
                <a16:creationId xmlns:a16="http://schemas.microsoft.com/office/drawing/2014/main" id="{606D3A9E-396E-8844-92FE-17440105DCD6}"/>
              </a:ext>
            </a:extLst>
          </p:cNvPr>
          <p:cNvSpPr>
            <a:spLocks noGrp="1"/>
          </p:cNvSpPr>
          <p:nvPr>
            <p:ph type="body" sz="quarter" idx="11" hasCustomPrompt="1"/>
          </p:nvPr>
        </p:nvSpPr>
        <p:spPr>
          <a:xfrm>
            <a:off x="484718" y="2410407"/>
            <a:ext cx="8299449" cy="2281237"/>
          </a:xfrm>
        </p:spPr>
        <p:txBody>
          <a:bodyPr/>
          <a:lstStyle>
            <a:lvl1pPr marL="0" indent="0">
              <a:buNone/>
              <a:defRPr sz="18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3448323291"/>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Standard page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48000" y="-1460902"/>
            <a:ext cx="8650685"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1102949"/>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10" name="Text Placeholder 6">
            <a:extLst>
              <a:ext uri="{FF2B5EF4-FFF2-40B4-BE49-F238E27FC236}">
                <a16:creationId xmlns:a16="http://schemas.microsoft.com/office/drawing/2014/main" id="{EEB0831D-7D6E-2048-9162-3026DB2527CA}"/>
              </a:ext>
            </a:extLst>
          </p:cNvPr>
          <p:cNvSpPr>
            <a:spLocks noGrp="1"/>
          </p:cNvSpPr>
          <p:nvPr>
            <p:ph type="body" sz="quarter" idx="11" hasCustomPrompt="1"/>
          </p:nvPr>
        </p:nvSpPr>
        <p:spPr>
          <a:xfrm>
            <a:off x="484718" y="2149372"/>
            <a:ext cx="8299449" cy="2281236"/>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1438407363"/>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844FA-7547-47E5-B379-6B9D32A15DC7}"/>
              </a:ext>
            </a:extLst>
          </p:cNvPr>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BEB7FD69-8129-43CC-BA0E-64845A42BA1D}"/>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11BFA40-6BF4-44DE-B6ED-7E3394CA2C88}"/>
              </a:ext>
            </a:extLst>
          </p:cNvPr>
          <p:cNvSpPr>
            <a:spLocks noGrp="1"/>
          </p:cNvSpPr>
          <p:nvPr>
            <p:ph type="dt" sz="half" idx="10"/>
          </p:nvPr>
        </p:nvSpPr>
        <p:spPr/>
        <p:txBody>
          <a:bodyPr/>
          <a:lstStyle/>
          <a:p>
            <a:fld id="{D948229B-84EC-4E77-A09B-ECAB5F1EA4FE}" type="datetimeFigureOut">
              <a:rPr lang="en-GB" smtClean="0"/>
              <a:t>17/04/2024</a:t>
            </a:fld>
            <a:endParaRPr lang="en-GB"/>
          </a:p>
        </p:txBody>
      </p:sp>
      <p:sp>
        <p:nvSpPr>
          <p:cNvPr id="5" name="Footer Placeholder 4">
            <a:extLst>
              <a:ext uri="{FF2B5EF4-FFF2-40B4-BE49-F238E27FC236}">
                <a16:creationId xmlns:a16="http://schemas.microsoft.com/office/drawing/2014/main" id="{98D10287-EAC5-4C37-8137-551D3D229A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D78324-31A9-4E31-BDD3-FB5B8DDB27EA}"/>
              </a:ext>
            </a:extLst>
          </p:cNvPr>
          <p:cNvSpPr>
            <a:spLocks noGrp="1"/>
          </p:cNvSpPr>
          <p:nvPr>
            <p:ph type="sldNum" sz="quarter" idx="12"/>
          </p:nvPr>
        </p:nvSpPr>
        <p:spPr>
          <a:xfrm>
            <a:off x="8550692" y="6264017"/>
            <a:ext cx="186909" cy="184666"/>
          </a:xfrm>
        </p:spPr>
        <p:txBody>
          <a:bodyPr/>
          <a:lstStyle/>
          <a:p>
            <a:fld id="{2081F981-06AA-48B5-A2E5-ACC57089BB75}" type="slidenum">
              <a:rPr lang="en-GB" smtClean="0"/>
              <a:t>‹#›</a:t>
            </a:fld>
            <a:endParaRPr lang="en-GB"/>
          </a:p>
        </p:txBody>
      </p:sp>
    </p:spTree>
    <p:extLst>
      <p:ext uri="{BB962C8B-B14F-4D97-AF65-F5344CB8AC3E}">
        <p14:creationId xmlns:p14="http://schemas.microsoft.com/office/powerpoint/2010/main" val="135421900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79965-518F-48F4-B8C4-F6960143753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8741ABC-1C7D-4010-B3EE-B4EBDD1DE231}"/>
              </a:ext>
            </a:extLst>
          </p:cNvPr>
          <p:cNvSpPr>
            <a:spLocks noGrp="1"/>
          </p:cNvSpPr>
          <p:nvPr>
            <p:ph type="dt" sz="half" idx="10"/>
          </p:nvPr>
        </p:nvSpPr>
        <p:spPr/>
        <p:txBody>
          <a:bodyPr/>
          <a:lstStyle/>
          <a:p>
            <a:fld id="{D948229B-84EC-4E77-A09B-ECAB5F1EA4FE}" type="datetimeFigureOut">
              <a:rPr lang="en-GB" smtClean="0"/>
              <a:t>17/04/2024</a:t>
            </a:fld>
            <a:endParaRPr lang="en-GB"/>
          </a:p>
        </p:txBody>
      </p:sp>
      <p:sp>
        <p:nvSpPr>
          <p:cNvPr id="4" name="Footer Placeholder 3">
            <a:extLst>
              <a:ext uri="{FF2B5EF4-FFF2-40B4-BE49-F238E27FC236}">
                <a16:creationId xmlns:a16="http://schemas.microsoft.com/office/drawing/2014/main" id="{9812BB70-4B29-4B81-BDDC-F2F143422B6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A85322E-B571-481E-8D9C-37DEB7B6B212}"/>
              </a:ext>
            </a:extLst>
          </p:cNvPr>
          <p:cNvSpPr>
            <a:spLocks noGrp="1"/>
          </p:cNvSpPr>
          <p:nvPr>
            <p:ph type="sldNum" sz="quarter" idx="12"/>
          </p:nvPr>
        </p:nvSpPr>
        <p:spPr>
          <a:xfrm>
            <a:off x="8550692" y="6264017"/>
            <a:ext cx="186909" cy="184666"/>
          </a:xfrm>
        </p:spPr>
        <p:txBody>
          <a:bodyPr/>
          <a:lstStyle/>
          <a:p>
            <a:fld id="{2081F981-06AA-48B5-A2E5-ACC57089BB75}" type="slidenum">
              <a:rPr lang="en-GB" smtClean="0"/>
              <a:t>‹#›</a:t>
            </a:fld>
            <a:endParaRPr lang="en-GB"/>
          </a:p>
        </p:txBody>
      </p:sp>
    </p:spTree>
    <p:extLst>
      <p:ext uri="{BB962C8B-B14F-4D97-AF65-F5344CB8AC3E}">
        <p14:creationId xmlns:p14="http://schemas.microsoft.com/office/powerpoint/2010/main" val="62785379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559833"/>
          </a:xfrm>
          <a:prstGeom prst="rect">
            <a:avLst/>
          </a:prstGeom>
        </p:spPr>
        <p:txBody>
          <a:bodyPr wrap="square" lIns="0" tIns="0" rIns="0" bIns="0">
            <a:spAutoFit/>
          </a:bodyPr>
          <a:lstStyle>
            <a:lvl1pPr>
              <a:defRPr sz="3638" b="1" i="0">
                <a:solidFill>
                  <a:srgbClr val="004158"/>
                </a:solidFill>
                <a:latin typeface="Gilroy Bold"/>
                <a:cs typeface="Gilroy Bold"/>
              </a:defRPr>
            </a:lvl1pPr>
          </a:lstStyle>
          <a:p>
            <a:endParaRPr/>
          </a:p>
        </p:txBody>
      </p:sp>
      <p:sp>
        <p:nvSpPr>
          <p:cNvPr id="3" name="Holder 3"/>
          <p:cNvSpPr>
            <a:spLocks noGrp="1"/>
          </p:cNvSpPr>
          <p:nvPr>
            <p:ph type="subTitle" idx="4"/>
          </p:nvPr>
        </p:nvSpPr>
        <p:spPr>
          <a:xfrm>
            <a:off x="1828800" y="3840480"/>
            <a:ext cx="8534400"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4/17/2024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17153092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985798" y="791875"/>
            <a:ext cx="2845118" cy="559833"/>
          </a:xfrm>
        </p:spPr>
        <p:txBody>
          <a:bodyPr lIns="0" tIns="0" rIns="0" bIns="0"/>
          <a:lstStyle>
            <a:lvl1pPr>
              <a:defRPr sz="3638" b="1" i="0">
                <a:solidFill>
                  <a:srgbClr val="004158"/>
                </a:solidFill>
                <a:latin typeface="Gilroy Bold"/>
                <a:cs typeface="Gilroy Bold"/>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4/17/2024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8952282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985798" y="791875"/>
            <a:ext cx="2845118" cy="559833"/>
          </a:xfrm>
        </p:spPr>
        <p:txBody>
          <a:bodyPr lIns="0" tIns="0" rIns="0" bIns="0"/>
          <a:lstStyle>
            <a:lvl1pPr>
              <a:defRPr sz="3638" b="1" i="0">
                <a:solidFill>
                  <a:srgbClr val="004158"/>
                </a:solidFill>
                <a:latin typeface="Gilroy Bold"/>
                <a:cs typeface="Gilroy Bold"/>
              </a:defRPr>
            </a:lvl1pPr>
          </a:lstStyle>
          <a:p>
            <a:endParaRPr/>
          </a:p>
        </p:txBody>
      </p:sp>
      <p:sp>
        <p:nvSpPr>
          <p:cNvPr id="3" name="Holder 3"/>
          <p:cNvSpPr>
            <a:spLocks noGrp="1"/>
          </p:cNvSpPr>
          <p:nvPr>
            <p:ph sz="half" idx="2"/>
          </p:nvPr>
        </p:nvSpPr>
        <p:spPr>
          <a:xfrm>
            <a:off x="609600" y="1577340"/>
            <a:ext cx="530352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4/17/2024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77256303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985798" y="791875"/>
            <a:ext cx="2845118" cy="559833"/>
          </a:xfrm>
        </p:spPr>
        <p:txBody>
          <a:bodyPr lIns="0" tIns="0" rIns="0" bIns="0"/>
          <a:lstStyle>
            <a:lvl1pPr>
              <a:defRPr sz="3638" b="1" i="0">
                <a:solidFill>
                  <a:srgbClr val="004158"/>
                </a:solidFill>
                <a:latin typeface="Gilroy Bold"/>
                <a:cs typeface="Gilroy Bold"/>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4/17/2024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420391645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12192000" cy="6858000"/>
          </a:xfrm>
          <a:prstGeom prst="rect">
            <a:avLst/>
          </a:prstGeom>
        </p:spPr>
      </p:pic>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4/17/2024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0792778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9" name="Text Placeholder 16">
            <a:extLst>
              <a:ext uri="{FF2B5EF4-FFF2-40B4-BE49-F238E27FC236}">
                <a16:creationId xmlns:a16="http://schemas.microsoft.com/office/drawing/2014/main" id="{B09F33C7-154F-8743-88DD-6BDF2127E64E}"/>
              </a:ext>
            </a:extLst>
          </p:cNvPr>
          <p:cNvSpPr>
            <a:spLocks noGrp="1"/>
          </p:cNvSpPr>
          <p:nvPr>
            <p:ph type="body" sz="quarter" idx="10" hasCustomPrompt="1"/>
          </p:nvPr>
        </p:nvSpPr>
        <p:spPr>
          <a:xfrm>
            <a:off x="485538" y="992611"/>
            <a:ext cx="7061413" cy="1102949"/>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10" name="Text Placeholder 6">
            <a:extLst>
              <a:ext uri="{FF2B5EF4-FFF2-40B4-BE49-F238E27FC236}">
                <a16:creationId xmlns:a16="http://schemas.microsoft.com/office/drawing/2014/main" id="{0D212C93-0601-3140-929D-DC384C3C2575}"/>
              </a:ext>
            </a:extLst>
          </p:cNvPr>
          <p:cNvSpPr>
            <a:spLocks noGrp="1"/>
          </p:cNvSpPr>
          <p:nvPr>
            <p:ph type="body" sz="quarter" idx="11" hasCustomPrompt="1"/>
          </p:nvPr>
        </p:nvSpPr>
        <p:spPr>
          <a:xfrm>
            <a:off x="484718" y="2149372"/>
            <a:ext cx="8299449" cy="2281236"/>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4293383694"/>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4_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Tree>
    <p:extLst>
      <p:ext uri="{BB962C8B-B14F-4D97-AF65-F5344CB8AC3E}">
        <p14:creationId xmlns:p14="http://schemas.microsoft.com/office/powerpoint/2010/main" val="631807100"/>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Standard page 3">
    <p:spTree>
      <p:nvGrpSpPr>
        <p:cNvPr id="1" name=""/>
        <p:cNvGrpSpPr/>
        <p:nvPr/>
      </p:nvGrpSpPr>
      <p:grpSpPr>
        <a:xfrm>
          <a:off x="0" y="0"/>
          <a:ext cx="0" cy="0"/>
          <a:chOff x="0" y="0"/>
          <a:chExt cx="0" cy="0"/>
        </a:xfrm>
      </p:grpSpPr>
      <p:sp>
        <p:nvSpPr>
          <p:cNvPr id="28" name="Shape 28"/>
          <p:cNvSpPr/>
          <p:nvPr/>
        </p:nvSpPr>
        <p:spPr>
          <a:xfrm flipV="1">
            <a:off x="527052" y="873125"/>
            <a:ext cx="11146728"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11424633" y="6477334"/>
            <a:ext cx="186909" cy="184666"/>
          </a:xfrm>
          <a:prstGeom prst="rect">
            <a:avLst/>
          </a:prstGeom>
        </p:spPr>
        <p:txBody>
          <a:bodyPr/>
          <a:lstStyle/>
          <a:p>
            <a:fld id="{E07CCE0E-559E-44AB-A1B3-25B5FB3D8463}" type="slidenum">
              <a:rPr lang="en-GB" smtClean="0"/>
              <a:t>‹#›</a:t>
            </a:fld>
            <a:endParaRPr lang="en-GB"/>
          </a:p>
        </p:txBody>
      </p:sp>
      <p:pic>
        <p:nvPicPr>
          <p:cNvPr id="3" name="Picture 2">
            <a:extLst>
              <a:ext uri="{FF2B5EF4-FFF2-40B4-BE49-F238E27FC236}">
                <a16:creationId xmlns:a16="http://schemas.microsoft.com/office/drawing/2014/main" id="{B074F560-9965-FD44-8392-56ACD2F813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6675" y="360916"/>
            <a:ext cx="1477812"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6096000" y="438820"/>
            <a:ext cx="4944533" cy="241880"/>
          </a:xfrm>
        </p:spPr>
        <p:txBody>
          <a:bodyPr/>
          <a:lstStyle>
            <a:lvl1pPr algn="r">
              <a:defRPr sz="1000" b="1" i="0">
                <a:solidFill>
                  <a:srgbClr val="FFFFFF"/>
                </a:solidFill>
                <a:latin typeface="Century Gothic" panose="020B0502020202020204" pitchFamily="34" charset="0"/>
              </a:defRPr>
            </a:lvl1pPr>
          </a:lstStyle>
          <a:p>
            <a:r>
              <a:rPr lang="en-US"/>
              <a:t>Click to edit Master title style</a:t>
            </a:r>
          </a:p>
        </p:txBody>
      </p:sp>
      <p:sp>
        <p:nvSpPr>
          <p:cNvPr id="9" name="Text Placeholder 16">
            <a:extLst>
              <a:ext uri="{FF2B5EF4-FFF2-40B4-BE49-F238E27FC236}">
                <a16:creationId xmlns:a16="http://schemas.microsoft.com/office/drawing/2014/main" id="{4B193DB1-D32E-7146-93A0-23A108038669}"/>
              </a:ext>
            </a:extLst>
          </p:cNvPr>
          <p:cNvSpPr>
            <a:spLocks noGrp="1"/>
          </p:cNvSpPr>
          <p:nvPr>
            <p:ph type="body" sz="quarter" idx="10" hasCustomPrompt="1"/>
          </p:nvPr>
        </p:nvSpPr>
        <p:spPr>
          <a:xfrm>
            <a:off x="485538" y="992611"/>
            <a:ext cx="7061413" cy="1102949"/>
          </a:xfrm>
        </p:spPr>
        <p:txBody>
          <a:bodyPr/>
          <a:lstStyle>
            <a:lvl1pPr marL="0" indent="0">
              <a:buFontTx/>
              <a:buNone/>
              <a:defRPr sz="3400" b="1" i="0">
                <a:solidFill>
                  <a:schemeClr val="tx1"/>
                </a:solidFill>
                <a:latin typeface="Century Gothic" panose="020B0502020202020204" pitchFamily="34" charset="0"/>
              </a:defRPr>
            </a:lvl1pPr>
          </a:lstStyle>
          <a:p>
            <a:pPr lvl="0"/>
            <a:r>
              <a:rPr lang="en-US"/>
              <a:t>Insert - title</a:t>
            </a:r>
          </a:p>
        </p:txBody>
      </p:sp>
      <p:sp>
        <p:nvSpPr>
          <p:cNvPr id="10" name="Text Placeholder 6">
            <a:extLst>
              <a:ext uri="{FF2B5EF4-FFF2-40B4-BE49-F238E27FC236}">
                <a16:creationId xmlns:a16="http://schemas.microsoft.com/office/drawing/2014/main" id="{6A809499-F347-CD45-8A3A-6C8629BAD501}"/>
              </a:ext>
            </a:extLst>
          </p:cNvPr>
          <p:cNvSpPr>
            <a:spLocks noGrp="1"/>
          </p:cNvSpPr>
          <p:nvPr>
            <p:ph type="body" sz="quarter" idx="11" hasCustomPrompt="1"/>
          </p:nvPr>
        </p:nvSpPr>
        <p:spPr>
          <a:xfrm>
            <a:off x="484718" y="2149372"/>
            <a:ext cx="8299449" cy="2281236"/>
          </a:xfrm>
        </p:spPr>
        <p:txBody>
          <a:bodyPr/>
          <a:lstStyle>
            <a:lvl1pPr marL="0" indent="0">
              <a:lnSpc>
                <a:spcPct val="120000"/>
              </a:lnSpc>
              <a:buNone/>
              <a:defRPr sz="2000" b="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2968425536"/>
      </p:ext>
    </p:extLst>
  </p:cSld>
  <p:clrMapOvr>
    <a:masterClrMapping/>
  </p:clrMapOvr>
  <p:transition spd="med"/>
  <p:extLst>
    <p:ext uri="{DCECCB84-F9BA-43D5-87BE-67443E8EF086}">
      <p15:sldGuideLst xmlns:p15="http://schemas.microsoft.com/office/powerpoint/2012/main">
        <p15:guide id="3" pos="332" userDrawn="1">
          <p15:clr>
            <a:srgbClr val="FFFFFF"/>
          </p15:clr>
        </p15:guide>
        <p15:guide id="4" pos="7348" userDrawn="1">
          <p15:clr>
            <a:srgbClr val="FFFFFF"/>
          </p15:clr>
        </p15:guide>
        <p15:guide id="7" orient="horz" pos="4201" userDrawn="1">
          <p15:clr>
            <a:srgbClr val="FFFFFF"/>
          </p15:clr>
        </p15:guide>
        <p15:guide id="9" orient="horz" pos="686" userDrawn="1">
          <p15:clr>
            <a:srgbClr val="FFFFFF"/>
          </p15:clr>
        </p15:guide>
        <p15:guide id="10" pos="3840" userDrawn="1">
          <p15:clr>
            <a:srgbClr val="FFFFFF"/>
          </p15:clr>
        </p15:guide>
        <p15:guide id="11" pos="2087" userDrawn="1">
          <p15:clr>
            <a:srgbClr val="FFFFFF"/>
          </p15:clr>
        </p15:guide>
        <p15:guide id="12" pos="5593" userDrawn="1">
          <p15:clr>
            <a:srgbClr val="FFFFFF"/>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slideLayout" Target="../slideLayouts/slideLayout49.xml"/><Relationship Id="rId26" Type="http://schemas.openxmlformats.org/officeDocument/2006/relationships/slideLayout" Target="../slideLayouts/slideLayout57.xml"/><Relationship Id="rId3" Type="http://schemas.openxmlformats.org/officeDocument/2006/relationships/slideLayout" Target="../slideLayouts/slideLayout34.xml"/><Relationship Id="rId21" Type="http://schemas.openxmlformats.org/officeDocument/2006/relationships/slideLayout" Target="../slideLayouts/slideLayout52.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5" Type="http://schemas.openxmlformats.org/officeDocument/2006/relationships/slideLayout" Target="../slideLayouts/slideLayout56.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slideLayout" Target="../slideLayouts/slideLayout51.xml"/><Relationship Id="rId29" Type="http://schemas.openxmlformats.org/officeDocument/2006/relationships/slideLayout" Target="../slideLayouts/slideLayout60.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24" Type="http://schemas.openxmlformats.org/officeDocument/2006/relationships/slideLayout" Target="../slideLayouts/slideLayout55.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23" Type="http://schemas.openxmlformats.org/officeDocument/2006/relationships/slideLayout" Target="../slideLayouts/slideLayout54.xml"/><Relationship Id="rId28" Type="http://schemas.openxmlformats.org/officeDocument/2006/relationships/slideLayout" Target="../slideLayouts/slideLayout59.xml"/><Relationship Id="rId10" Type="http://schemas.openxmlformats.org/officeDocument/2006/relationships/slideLayout" Target="../slideLayouts/slideLayout41.xml"/><Relationship Id="rId19" Type="http://schemas.openxmlformats.org/officeDocument/2006/relationships/slideLayout" Target="../slideLayouts/slideLayout50.xml"/><Relationship Id="rId31" Type="http://schemas.openxmlformats.org/officeDocument/2006/relationships/theme" Target="../theme/theme2.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 Id="rId22" Type="http://schemas.openxmlformats.org/officeDocument/2006/relationships/slideLayout" Target="../slideLayouts/slideLayout53.xml"/><Relationship Id="rId27" Type="http://schemas.openxmlformats.org/officeDocument/2006/relationships/slideLayout" Target="../slideLayouts/slideLayout58.xml"/><Relationship Id="rId30" Type="http://schemas.openxmlformats.org/officeDocument/2006/relationships/slideLayout" Target="../slideLayouts/slideLayout6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64.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theme" Target="../theme/theme3.xml"/><Relationship Id="rId5" Type="http://schemas.openxmlformats.org/officeDocument/2006/relationships/slideLayout" Target="../slideLayouts/slideLayout66.xml"/><Relationship Id="rId4"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609600" y="92075"/>
            <a:ext cx="10972800" cy="1508126"/>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lstStyle/>
          <a:p>
            <a:r>
              <a:t>Title Text</a:t>
            </a:r>
          </a:p>
        </p:txBody>
      </p:sp>
      <p:sp>
        <p:nvSpPr>
          <p:cNvPr id="3" name="Shape 3"/>
          <p:cNvSpPr>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8550692" y="6264017"/>
            <a:ext cx="186909" cy="184666"/>
          </a:xfrm>
          <a:prstGeom prst="rect">
            <a:avLst/>
          </a:prstGeom>
          <a:ln w="12700">
            <a:miter lim="400000"/>
          </a:ln>
        </p:spPr>
        <p:txBody>
          <a:bodyPr wrap="none" lIns="45719" rIns="45719" anchor="ctr">
            <a:spAutoFit/>
          </a:bodyPr>
          <a:lstStyle>
            <a:lvl1pPr algn="r">
              <a:defRPr sz="600"/>
            </a:lvl1pPr>
          </a:lstStyle>
          <a:p>
            <a:fld id="{E07CCE0E-559E-44AB-A1B3-25B5FB3D8463}" type="slidenum">
              <a:rPr lang="en-GB" smtClean="0"/>
              <a:t>‹#›</a:t>
            </a:fld>
            <a:endParaRPr lang="en-GB"/>
          </a:p>
        </p:txBody>
      </p:sp>
    </p:spTree>
    <p:extLst>
      <p:ext uri="{BB962C8B-B14F-4D97-AF65-F5344CB8AC3E}">
        <p14:creationId xmlns:p14="http://schemas.microsoft.com/office/powerpoint/2010/main" val="848161082"/>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 id="2147483722" r:id="rId17"/>
    <p:sldLayoutId id="2147483723" r:id="rId18"/>
    <p:sldLayoutId id="2147483724" r:id="rId19"/>
    <p:sldLayoutId id="2147483725" r:id="rId20"/>
    <p:sldLayoutId id="2147483726" r:id="rId21"/>
    <p:sldLayoutId id="2147483727" r:id="rId22"/>
    <p:sldLayoutId id="2147483728" r:id="rId23"/>
    <p:sldLayoutId id="2147483729" r:id="rId24"/>
    <p:sldLayoutId id="2147483730" r:id="rId25"/>
    <p:sldLayoutId id="2147483731" r:id="rId26"/>
    <p:sldLayoutId id="2147483732" r:id="rId27"/>
    <p:sldLayoutId id="2147483733" r:id="rId28"/>
    <p:sldLayoutId id="2147483734" r:id="rId29"/>
    <p:sldLayoutId id="2147483735" r:id="rId30"/>
    <p:sldLayoutId id="2147483736" r:id="rId31"/>
  </p:sldLayoutIdLst>
  <p:transition spd="med"/>
  <p:txStyles>
    <p:titleStyle>
      <a:lvl1pPr marL="0" marR="0" indent="0" algn="l" defTabSz="914400" rtl="0" eaLnBrk="1" latinLnBrk="0" hangingPunct="1">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p:titleStyle>
    <p:bodyStyle>
      <a:lvl1pPr marL="228600" marR="0" indent="-228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723900" marR="0" indent="-2667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p:bodyStyle>
    <p:otherStyle>
      <a:lvl1pPr marL="0" marR="0" indent="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1pPr>
      <a:lvl2pPr marL="0" marR="0" indent="2286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2pPr>
      <a:lvl3pPr marL="0" marR="0" indent="4572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3pPr>
      <a:lvl4pPr marL="0" marR="0" indent="6858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4pPr>
      <a:lvl5pPr marL="0" marR="0" indent="9144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5pPr>
      <a:lvl6pPr marL="0" marR="0" indent="11430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6pPr>
      <a:lvl7pPr marL="0" marR="0" indent="13716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7pPr>
      <a:lvl8pPr marL="0" marR="0" indent="16002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8pPr>
      <a:lvl9pPr marL="0" marR="0" indent="18288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609600" y="92075"/>
            <a:ext cx="10972800" cy="1508126"/>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lstStyle/>
          <a:p>
            <a:r>
              <a:t>Title Text</a:t>
            </a:r>
          </a:p>
        </p:txBody>
      </p:sp>
      <p:sp>
        <p:nvSpPr>
          <p:cNvPr id="3" name="Shape 3"/>
          <p:cNvSpPr>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8550692" y="6264017"/>
            <a:ext cx="186909" cy="184666"/>
          </a:xfrm>
          <a:prstGeom prst="rect">
            <a:avLst/>
          </a:prstGeom>
          <a:ln w="12700">
            <a:miter lim="400000"/>
          </a:ln>
        </p:spPr>
        <p:txBody>
          <a:bodyPr wrap="none" lIns="45719" rIns="45719" anchor="ctr">
            <a:spAutoFit/>
          </a:bodyPr>
          <a:lstStyle>
            <a:lvl1pPr algn="r">
              <a:defRPr sz="600"/>
            </a:lvl1pPr>
          </a:lstStyle>
          <a:p>
            <a:fld id="{E07CCE0E-559E-44AB-A1B3-25B5FB3D8463}" type="slidenum">
              <a:rPr lang="en-GB" smtClean="0"/>
              <a:t>‹#›</a:t>
            </a:fld>
            <a:endParaRPr lang="en-GB"/>
          </a:p>
        </p:txBody>
      </p:sp>
    </p:spTree>
    <p:extLst>
      <p:ext uri="{BB962C8B-B14F-4D97-AF65-F5344CB8AC3E}">
        <p14:creationId xmlns:p14="http://schemas.microsoft.com/office/powerpoint/2010/main" val="1556802748"/>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 id="2147483754" r:id="rId17"/>
    <p:sldLayoutId id="2147483755" r:id="rId18"/>
    <p:sldLayoutId id="2147483756" r:id="rId19"/>
    <p:sldLayoutId id="2147483757" r:id="rId20"/>
    <p:sldLayoutId id="2147483758" r:id="rId21"/>
    <p:sldLayoutId id="2147483759" r:id="rId22"/>
    <p:sldLayoutId id="2147483760" r:id="rId23"/>
    <p:sldLayoutId id="2147483761" r:id="rId24"/>
    <p:sldLayoutId id="2147483762" r:id="rId25"/>
    <p:sldLayoutId id="2147483763" r:id="rId26"/>
    <p:sldLayoutId id="2147483764" r:id="rId27"/>
    <p:sldLayoutId id="2147483765" r:id="rId28"/>
    <p:sldLayoutId id="2147483766" r:id="rId29"/>
    <p:sldLayoutId id="2147483767" r:id="rId30"/>
  </p:sldLayoutIdLst>
  <p:transition spd="med"/>
  <p:txStyles>
    <p:titleStyle>
      <a:lvl1pPr marL="0" marR="0" indent="0" algn="l" defTabSz="914400" rtl="0" eaLnBrk="1" latinLnBrk="0" hangingPunct="1">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p:titleStyle>
    <p:bodyStyle>
      <a:lvl1pPr marL="228600" marR="0" indent="-228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723900" marR="0" indent="-2667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p:bodyStyle>
    <p:otherStyle>
      <a:lvl1pPr marL="0" marR="0" indent="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1pPr>
      <a:lvl2pPr marL="0" marR="0" indent="2286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2pPr>
      <a:lvl3pPr marL="0" marR="0" indent="4572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3pPr>
      <a:lvl4pPr marL="0" marR="0" indent="6858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4pPr>
      <a:lvl5pPr marL="0" marR="0" indent="9144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5pPr>
      <a:lvl6pPr marL="0" marR="0" indent="11430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6pPr>
      <a:lvl7pPr marL="0" marR="0" indent="13716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7pPr>
      <a:lvl8pPr marL="0" marR="0" indent="16002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8pPr>
      <a:lvl9pPr marL="0" marR="0" indent="18288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2192000" cy="6858000"/>
          </a:xfrm>
          <a:custGeom>
            <a:avLst/>
            <a:gdLst/>
            <a:ahLst/>
            <a:cxnLst/>
            <a:rect l="l" t="t" r="r" b="b"/>
            <a:pathLst>
              <a:path w="16256000" h="9144000">
                <a:moveTo>
                  <a:pt x="16256000" y="0"/>
                </a:moveTo>
                <a:lnTo>
                  <a:pt x="0" y="0"/>
                </a:lnTo>
                <a:lnTo>
                  <a:pt x="0" y="9144000"/>
                </a:lnTo>
                <a:lnTo>
                  <a:pt x="16256000" y="9144000"/>
                </a:lnTo>
                <a:lnTo>
                  <a:pt x="16256000" y="0"/>
                </a:lnTo>
                <a:close/>
              </a:path>
            </a:pathLst>
          </a:custGeom>
          <a:solidFill>
            <a:srgbClr val="004A6C"/>
          </a:solidFill>
        </p:spPr>
        <p:txBody>
          <a:bodyPr wrap="square" lIns="0" tIns="0" rIns="0" bIns="0" rtlCol="0"/>
          <a:lstStyle/>
          <a:p>
            <a:endParaRPr sz="675"/>
          </a:p>
        </p:txBody>
      </p:sp>
      <p:sp>
        <p:nvSpPr>
          <p:cNvPr id="2" name="Holder 2"/>
          <p:cNvSpPr>
            <a:spLocks noGrp="1"/>
          </p:cNvSpPr>
          <p:nvPr>
            <p:ph type="title"/>
          </p:nvPr>
        </p:nvSpPr>
        <p:spPr>
          <a:xfrm>
            <a:off x="985798" y="791875"/>
            <a:ext cx="2845118" cy="746358"/>
          </a:xfrm>
          <a:prstGeom prst="rect">
            <a:avLst/>
          </a:prstGeom>
        </p:spPr>
        <p:txBody>
          <a:bodyPr wrap="square" lIns="0" tIns="0" rIns="0" bIns="0">
            <a:spAutoFit/>
          </a:bodyPr>
          <a:lstStyle>
            <a:lvl1pPr>
              <a:defRPr sz="4850" b="1" i="0">
                <a:solidFill>
                  <a:srgbClr val="004158"/>
                </a:solidFill>
                <a:latin typeface="Gilroy Bold"/>
                <a:cs typeface="Gilroy Bold"/>
              </a:defRPr>
            </a:lvl1pPr>
          </a:lstStyle>
          <a:p>
            <a:endParaRPr/>
          </a:p>
        </p:txBody>
      </p:sp>
      <p:sp>
        <p:nvSpPr>
          <p:cNvPr id="3" name="Holder 3"/>
          <p:cNvSpPr>
            <a:spLocks noGrp="1"/>
          </p:cNvSpPr>
          <p:nvPr>
            <p:ph type="body" idx="1"/>
          </p:nvPr>
        </p:nvSpPr>
        <p:spPr>
          <a:xfrm>
            <a:off x="710623" y="1069719"/>
            <a:ext cx="5657850"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4145280" y="6377940"/>
            <a:ext cx="3901440" cy="1384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1384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4/17/2024</a:t>
            </a:fld>
            <a:endParaRPr lang="en-US"/>
          </a:p>
        </p:txBody>
      </p:sp>
      <p:sp>
        <p:nvSpPr>
          <p:cNvPr id="6" name="Holder 6"/>
          <p:cNvSpPr>
            <a:spLocks noGrp="1"/>
          </p:cNvSpPr>
          <p:nvPr>
            <p:ph type="sldNum" sz="quarter" idx="7"/>
          </p:nvPr>
        </p:nvSpPr>
        <p:spPr>
          <a:xfrm>
            <a:off x="8778240" y="6377940"/>
            <a:ext cx="2804160" cy="1384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416361136"/>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Lst>
  <p:txStyles>
    <p:titleStyle>
      <a:lvl1pPr>
        <a:defRPr>
          <a:latin typeface="+mj-lt"/>
          <a:ea typeface="+mj-ea"/>
          <a:cs typeface="+mj-cs"/>
        </a:defRPr>
      </a:lvl1pPr>
    </p:titleStyle>
    <p:bodyStyle>
      <a:lvl1pPr marL="0">
        <a:defRPr>
          <a:latin typeface="+mn-lt"/>
          <a:ea typeface="+mn-ea"/>
          <a:cs typeface="+mn-cs"/>
        </a:defRPr>
      </a:lvl1pPr>
      <a:lvl2pPr marL="342900">
        <a:defRPr>
          <a:latin typeface="+mn-lt"/>
          <a:ea typeface="+mn-ea"/>
          <a:cs typeface="+mn-cs"/>
        </a:defRPr>
      </a:lvl2pPr>
      <a:lvl3pPr marL="685800">
        <a:defRPr>
          <a:latin typeface="+mn-lt"/>
          <a:ea typeface="+mn-ea"/>
          <a:cs typeface="+mn-cs"/>
        </a:defRPr>
      </a:lvl3pPr>
      <a:lvl4pPr marL="1028700">
        <a:defRPr>
          <a:latin typeface="+mn-lt"/>
          <a:ea typeface="+mn-ea"/>
          <a:cs typeface="+mn-cs"/>
        </a:defRPr>
      </a:lvl4pPr>
      <a:lvl5pPr marL="1371600">
        <a:defRPr>
          <a:latin typeface="+mn-lt"/>
          <a:ea typeface="+mn-ea"/>
          <a:cs typeface="+mn-cs"/>
        </a:defRPr>
      </a:lvl5pPr>
      <a:lvl6pPr marL="1714500">
        <a:defRPr>
          <a:latin typeface="+mn-lt"/>
          <a:ea typeface="+mn-ea"/>
          <a:cs typeface="+mn-cs"/>
        </a:defRPr>
      </a:lvl6pPr>
      <a:lvl7pPr marL="2057400">
        <a:defRPr>
          <a:latin typeface="+mn-lt"/>
          <a:ea typeface="+mn-ea"/>
          <a:cs typeface="+mn-cs"/>
        </a:defRPr>
      </a:lvl7pPr>
      <a:lvl8pPr marL="2400300">
        <a:defRPr>
          <a:latin typeface="+mn-lt"/>
          <a:ea typeface="+mn-ea"/>
          <a:cs typeface="+mn-cs"/>
        </a:defRPr>
      </a:lvl8pPr>
      <a:lvl9pPr marL="2743200">
        <a:defRPr>
          <a:latin typeface="+mn-lt"/>
          <a:ea typeface="+mn-ea"/>
          <a:cs typeface="+mn-cs"/>
        </a:defRPr>
      </a:lvl9pPr>
    </p:bodyStyle>
    <p:otherStyle>
      <a:lvl1pPr marL="0">
        <a:defRPr>
          <a:latin typeface="+mn-lt"/>
          <a:ea typeface="+mn-ea"/>
          <a:cs typeface="+mn-cs"/>
        </a:defRPr>
      </a:lvl1pPr>
      <a:lvl2pPr marL="342900">
        <a:defRPr>
          <a:latin typeface="+mn-lt"/>
          <a:ea typeface="+mn-ea"/>
          <a:cs typeface="+mn-cs"/>
        </a:defRPr>
      </a:lvl2pPr>
      <a:lvl3pPr marL="685800">
        <a:defRPr>
          <a:latin typeface="+mn-lt"/>
          <a:ea typeface="+mn-ea"/>
          <a:cs typeface="+mn-cs"/>
        </a:defRPr>
      </a:lvl3pPr>
      <a:lvl4pPr marL="1028700">
        <a:defRPr>
          <a:latin typeface="+mn-lt"/>
          <a:ea typeface="+mn-ea"/>
          <a:cs typeface="+mn-cs"/>
        </a:defRPr>
      </a:lvl4pPr>
      <a:lvl5pPr marL="1371600">
        <a:defRPr>
          <a:latin typeface="+mn-lt"/>
          <a:ea typeface="+mn-ea"/>
          <a:cs typeface="+mn-cs"/>
        </a:defRPr>
      </a:lvl5pPr>
      <a:lvl6pPr marL="1714500">
        <a:defRPr>
          <a:latin typeface="+mn-lt"/>
          <a:ea typeface="+mn-ea"/>
          <a:cs typeface="+mn-cs"/>
        </a:defRPr>
      </a:lvl6pPr>
      <a:lvl7pPr marL="2057400">
        <a:defRPr>
          <a:latin typeface="+mn-lt"/>
          <a:ea typeface="+mn-ea"/>
          <a:cs typeface="+mn-cs"/>
        </a:defRPr>
      </a:lvl7pPr>
      <a:lvl8pPr marL="2400300">
        <a:defRPr>
          <a:latin typeface="+mn-lt"/>
          <a:ea typeface="+mn-ea"/>
          <a:cs typeface="+mn-cs"/>
        </a:defRPr>
      </a:lvl8pPr>
      <a:lvl9pPr marL="27432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xml"/><Relationship Id="rId1" Type="http://schemas.openxmlformats.org/officeDocument/2006/relationships/slideLayout" Target="../slideLayouts/slideLayout48.xml"/></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xml"/><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47.xml"/></Relationships>
</file>

<file path=ppt/slides/_rels/slide1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46.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0.png"/><Relationship Id="rId1" Type="http://schemas.openxmlformats.org/officeDocument/2006/relationships/slideLayout" Target="../slideLayouts/slideLayout46.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47.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6.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46.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8.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48.xml"/></Relationships>
</file>

<file path=ppt/slides/_rels/slide24.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51.png"/><Relationship Id="rId3" Type="http://schemas.openxmlformats.org/officeDocument/2006/relationships/image" Target="../media/image41.jpg"/><Relationship Id="rId7" Type="http://schemas.openxmlformats.org/officeDocument/2006/relationships/image" Target="../media/image45.png"/><Relationship Id="rId12" Type="http://schemas.openxmlformats.org/officeDocument/2006/relationships/image" Target="../media/image50.png"/><Relationship Id="rId2" Type="http://schemas.openxmlformats.org/officeDocument/2006/relationships/notesSlide" Target="../notesSlides/notesSlide10.xml"/><Relationship Id="rId1" Type="http://schemas.openxmlformats.org/officeDocument/2006/relationships/slideLayout" Target="../slideLayouts/slideLayout63.xml"/><Relationship Id="rId6" Type="http://schemas.openxmlformats.org/officeDocument/2006/relationships/image" Target="../media/image44.png"/><Relationship Id="rId11" Type="http://schemas.openxmlformats.org/officeDocument/2006/relationships/image" Target="../media/image49.pn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png"/><Relationship Id="rId9" Type="http://schemas.openxmlformats.org/officeDocument/2006/relationships/image" Target="../media/image47.png"/></Relationships>
</file>

<file path=ppt/slides/_rels/slide2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54.jpeg"/></Relationships>
</file>

<file path=ppt/slides/_rels/slide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1.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34.pn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image" Target="../media/image65.png"/><Relationship Id="rId18" Type="http://schemas.openxmlformats.org/officeDocument/2006/relationships/image" Target="../media/image50.png"/><Relationship Id="rId3" Type="http://schemas.openxmlformats.org/officeDocument/2006/relationships/image" Target="../media/image56.jpeg"/><Relationship Id="rId7" Type="http://schemas.openxmlformats.org/officeDocument/2006/relationships/image" Target="../media/image59.png"/><Relationship Id="rId12" Type="http://schemas.openxmlformats.org/officeDocument/2006/relationships/image" Target="../media/image64.png"/><Relationship Id="rId17" Type="http://schemas.openxmlformats.org/officeDocument/2006/relationships/image" Target="../media/image49.png"/><Relationship Id="rId2" Type="http://schemas.openxmlformats.org/officeDocument/2006/relationships/notesSlide" Target="../notesSlides/notesSlide13.xml"/><Relationship Id="rId16" Type="http://schemas.openxmlformats.org/officeDocument/2006/relationships/image" Target="../media/image48.png"/><Relationship Id="rId1" Type="http://schemas.openxmlformats.org/officeDocument/2006/relationships/slideLayout" Target="../slideLayouts/slideLayout63.xml"/><Relationship Id="rId6" Type="http://schemas.openxmlformats.org/officeDocument/2006/relationships/image" Target="../media/image58.png"/><Relationship Id="rId11" Type="http://schemas.openxmlformats.org/officeDocument/2006/relationships/image" Target="../media/image63.png"/><Relationship Id="rId5" Type="http://schemas.openxmlformats.org/officeDocument/2006/relationships/image" Target="../media/image57.png"/><Relationship Id="rId15" Type="http://schemas.openxmlformats.org/officeDocument/2006/relationships/image" Target="../media/image67.png"/><Relationship Id="rId10" Type="http://schemas.openxmlformats.org/officeDocument/2006/relationships/image" Target="../media/image62.png"/><Relationship Id="rId19" Type="http://schemas.openxmlformats.org/officeDocument/2006/relationships/image" Target="../media/image51.png"/><Relationship Id="rId4" Type="http://schemas.openxmlformats.org/officeDocument/2006/relationships/hyperlink" Target="https://www.metoffice.gov.uk/weather/climate-change/what-is-climate-change" TargetMode="External"/><Relationship Id="rId9" Type="http://schemas.openxmlformats.org/officeDocument/2006/relationships/image" Target="../media/image61.png"/><Relationship Id="rId14" Type="http://schemas.openxmlformats.org/officeDocument/2006/relationships/image" Target="../media/image66.png"/></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4.png"/><Relationship Id="rId1" Type="http://schemas.openxmlformats.org/officeDocument/2006/relationships/slideLayout" Target="../slideLayouts/slideLayout6.xml"/><Relationship Id="rId5" Type="http://schemas.openxmlformats.org/officeDocument/2006/relationships/image" Target="../media/image38.png"/><Relationship Id="rId4" Type="http://schemas.openxmlformats.org/officeDocument/2006/relationships/image" Target="../media/image37.png"/></Relationships>
</file>

<file path=ppt/slides/_rels/slide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9.jpeg"/></Relationships>
</file>

<file path=ppt/slides/_rels/slide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xml"/><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45C0AE"/>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B364A9D-960C-2E43-B023-EC7F5CE6F6AD}"/>
              </a:ext>
            </a:extLst>
          </p:cNvPr>
          <p:cNvSpPr>
            <a:spLocks noGrp="1"/>
          </p:cNvSpPr>
          <p:nvPr>
            <p:ph type="body" sz="quarter" idx="10"/>
          </p:nvPr>
        </p:nvSpPr>
        <p:spPr/>
        <p:txBody>
          <a:bodyPr>
            <a:normAutofit lnSpcReduction="10000"/>
          </a:bodyPr>
          <a:lstStyle/>
          <a:p>
            <a:r>
              <a:rPr lang="en-US"/>
              <a:t>Lesson 1</a:t>
            </a:r>
          </a:p>
        </p:txBody>
      </p:sp>
      <p:sp>
        <p:nvSpPr>
          <p:cNvPr id="3" name="Text Placeholder 2">
            <a:extLst>
              <a:ext uri="{FF2B5EF4-FFF2-40B4-BE49-F238E27FC236}">
                <a16:creationId xmlns:a16="http://schemas.microsoft.com/office/drawing/2014/main" id="{184882A6-0CA0-D34A-9EBE-823516A55AE8}"/>
              </a:ext>
            </a:extLst>
          </p:cNvPr>
          <p:cNvSpPr>
            <a:spLocks noGrp="1"/>
          </p:cNvSpPr>
          <p:nvPr>
            <p:ph type="body" sz="quarter" idx="11"/>
          </p:nvPr>
        </p:nvSpPr>
        <p:spPr>
          <a:xfrm>
            <a:off x="448254" y="3886661"/>
            <a:ext cx="4413113" cy="2481482"/>
          </a:xfrm>
        </p:spPr>
        <p:txBody>
          <a:bodyPr>
            <a:normAutofit/>
          </a:bodyPr>
          <a:lstStyle/>
          <a:p>
            <a:r>
              <a:rPr lang="en-GB" dirty="0"/>
              <a:t>What can we do to reduce ocean plastic pollution? </a:t>
            </a:r>
            <a:endParaRPr lang="en-US" dirty="0"/>
          </a:p>
        </p:txBody>
      </p:sp>
      <p:sp>
        <p:nvSpPr>
          <p:cNvPr id="4" name="Text Placeholder 3">
            <a:extLst>
              <a:ext uri="{FF2B5EF4-FFF2-40B4-BE49-F238E27FC236}">
                <a16:creationId xmlns:a16="http://schemas.microsoft.com/office/drawing/2014/main" id="{4B97C244-65EB-B84D-83C2-EA0659FF035F}"/>
              </a:ext>
            </a:extLst>
          </p:cNvPr>
          <p:cNvSpPr>
            <a:spLocks noGrp="1"/>
          </p:cNvSpPr>
          <p:nvPr>
            <p:ph type="body" sz="quarter" idx="12"/>
          </p:nvPr>
        </p:nvSpPr>
        <p:spPr>
          <a:xfrm>
            <a:off x="187586" y="197320"/>
            <a:ext cx="1737280" cy="292537"/>
          </a:xfrm>
          <a:solidFill>
            <a:srgbClr val="A0D0DC"/>
          </a:solidFill>
        </p:spPr>
        <p:txBody>
          <a:bodyPr>
            <a:noAutofit/>
          </a:bodyPr>
          <a:lstStyle/>
          <a:p>
            <a:pPr>
              <a:lnSpc>
                <a:spcPct val="110000"/>
              </a:lnSpc>
              <a:spcBef>
                <a:spcPts val="0"/>
              </a:spcBef>
            </a:pPr>
            <a:r>
              <a:rPr lang="en-US" dirty="0"/>
              <a:t>Ocean Plastics</a:t>
            </a:r>
          </a:p>
        </p:txBody>
      </p:sp>
      <p:sp>
        <p:nvSpPr>
          <p:cNvPr id="5" name="Text Placeholder 4">
            <a:extLst>
              <a:ext uri="{FF2B5EF4-FFF2-40B4-BE49-F238E27FC236}">
                <a16:creationId xmlns:a16="http://schemas.microsoft.com/office/drawing/2014/main" id="{A5221FF7-FAC9-274F-8A9D-930A8BEA0337}"/>
              </a:ext>
            </a:extLst>
          </p:cNvPr>
          <p:cNvSpPr>
            <a:spLocks noGrp="1"/>
          </p:cNvSpPr>
          <p:nvPr>
            <p:ph type="body" sz="quarter" idx="13"/>
          </p:nvPr>
        </p:nvSpPr>
        <p:spPr>
          <a:xfrm>
            <a:off x="124866" y="644356"/>
            <a:ext cx="1800000" cy="156984"/>
          </a:xfrm>
          <a:solidFill>
            <a:srgbClr val="A0D0DC"/>
          </a:solidFill>
        </p:spPr>
        <p:txBody>
          <a:bodyPr>
            <a:noAutofit/>
          </a:bodyPr>
          <a:lstStyle/>
          <a:p>
            <a:r>
              <a:rPr lang="en-US" dirty="0"/>
              <a:t>Design and Technology | 11-14</a:t>
            </a:r>
          </a:p>
        </p:txBody>
      </p:sp>
      <p:sp>
        <p:nvSpPr>
          <p:cNvPr id="6" name="Oval 5">
            <a:extLst>
              <a:ext uri="{FF2B5EF4-FFF2-40B4-BE49-F238E27FC236}">
                <a16:creationId xmlns:a16="http://schemas.microsoft.com/office/drawing/2014/main" id="{055DDDC1-03D1-7F46-9B61-BFB7D2463259}"/>
              </a:ext>
            </a:extLst>
          </p:cNvPr>
          <p:cNvSpPr/>
          <p:nvPr/>
        </p:nvSpPr>
        <p:spPr>
          <a:xfrm>
            <a:off x="4861367" y="-1325301"/>
            <a:ext cx="7852907" cy="8183301"/>
          </a:xfrm>
          <a:prstGeom prst="ellipse">
            <a:avLst/>
          </a:prstGeom>
          <a:blipFill dpi="0" rotWithShape="1">
            <a:blip r:embed="rId2"/>
            <a:srcRect/>
            <a:stretch>
              <a:fillRect t="-30"/>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a:endParaRPr lang="en-US" sz="1800"/>
          </a:p>
        </p:txBody>
      </p:sp>
      <p:pic>
        <p:nvPicPr>
          <p:cNvPr id="7" name="Picture 6">
            <a:extLst>
              <a:ext uri="{FF2B5EF4-FFF2-40B4-BE49-F238E27FC236}">
                <a16:creationId xmlns:a16="http://schemas.microsoft.com/office/drawing/2014/main" id="{B153B61A-A748-14C1-053F-5F2E774213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23753" y="154742"/>
            <a:ext cx="1269363" cy="470373"/>
          </a:xfrm>
          <a:prstGeom prst="rect">
            <a:avLst/>
          </a:prstGeom>
        </p:spPr>
      </p:pic>
    </p:spTree>
    <p:extLst>
      <p:ext uri="{BB962C8B-B14F-4D97-AF65-F5344CB8AC3E}">
        <p14:creationId xmlns:p14="http://schemas.microsoft.com/office/powerpoint/2010/main" val="2712994093"/>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9ECC1-6677-49BD-A8D3-4EBD7006FB07}"/>
              </a:ext>
            </a:extLst>
          </p:cNvPr>
          <p:cNvSpPr>
            <a:spLocks noGrp="1"/>
          </p:cNvSpPr>
          <p:nvPr>
            <p:ph type="title"/>
          </p:nvPr>
        </p:nvSpPr>
        <p:spPr>
          <a:xfrm>
            <a:off x="7732150" y="513327"/>
            <a:ext cx="3878006" cy="273845"/>
          </a:xfrm>
        </p:spPr>
        <p:txBody>
          <a:bodyPr/>
          <a:lstStyle/>
          <a:p>
            <a:r>
              <a:rPr lang="en-US" dirty="0">
                <a:solidFill>
                  <a:schemeClr val="bg1"/>
                </a:solidFill>
              </a:rPr>
              <a:t>Lesson 1: </a:t>
            </a:r>
            <a:r>
              <a:rPr lang="en-GB" dirty="0">
                <a:solidFill>
                  <a:schemeClr val="bg1"/>
                </a:solidFill>
              </a:rPr>
              <a:t>What can we do to reduce ocean plastic pollution? </a:t>
            </a:r>
            <a:endParaRPr lang="en-GB" dirty="0"/>
          </a:p>
        </p:txBody>
      </p:sp>
      <p:sp>
        <p:nvSpPr>
          <p:cNvPr id="3" name="Text Placeholder 2">
            <a:extLst>
              <a:ext uri="{FF2B5EF4-FFF2-40B4-BE49-F238E27FC236}">
                <a16:creationId xmlns:a16="http://schemas.microsoft.com/office/drawing/2014/main" id="{26A12742-8E91-48A0-ABC5-C219A83F8CE4}"/>
              </a:ext>
            </a:extLst>
          </p:cNvPr>
          <p:cNvSpPr>
            <a:spLocks noGrp="1"/>
          </p:cNvSpPr>
          <p:nvPr>
            <p:ph type="body" sz="quarter" idx="12"/>
          </p:nvPr>
        </p:nvSpPr>
        <p:spPr>
          <a:xfrm>
            <a:off x="4459850" y="2117251"/>
            <a:ext cx="3272300" cy="2200107"/>
          </a:xfrm>
        </p:spPr>
        <p:txBody>
          <a:bodyPr anchor="ctr"/>
          <a:lstStyle/>
          <a:p>
            <a:r>
              <a:rPr lang="en-US" dirty="0"/>
              <a:t>Globally, we create over 200 million tons of plastic waste each year</a:t>
            </a:r>
            <a:endParaRPr lang="en-GB" dirty="0"/>
          </a:p>
        </p:txBody>
      </p:sp>
      <p:pic>
        <p:nvPicPr>
          <p:cNvPr id="4" name="Picture 3">
            <a:extLst>
              <a:ext uri="{FF2B5EF4-FFF2-40B4-BE49-F238E27FC236}">
                <a16:creationId xmlns:a16="http://schemas.microsoft.com/office/drawing/2014/main" id="{E75CD2C5-F335-4FD7-B59C-B72CE68D6F6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1236" y="316799"/>
            <a:ext cx="1269363" cy="470373"/>
          </a:xfrm>
          <a:prstGeom prst="rect">
            <a:avLst/>
          </a:prstGeom>
        </p:spPr>
      </p:pic>
    </p:spTree>
    <p:extLst>
      <p:ext uri="{BB962C8B-B14F-4D97-AF65-F5344CB8AC3E}">
        <p14:creationId xmlns:p14="http://schemas.microsoft.com/office/powerpoint/2010/main" val="406787848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55336B62-1CAF-B82F-177C-E92F78F7BC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A39BA6-E221-BC0C-EF3D-47A54AC3B5DE}"/>
              </a:ext>
            </a:extLst>
          </p:cNvPr>
          <p:cNvSpPr>
            <a:spLocks noGrp="1"/>
          </p:cNvSpPr>
          <p:nvPr>
            <p:ph type="title"/>
          </p:nvPr>
        </p:nvSpPr>
        <p:spPr>
          <a:xfrm>
            <a:off x="7917240" y="415064"/>
            <a:ext cx="3878006" cy="273845"/>
          </a:xfrm>
        </p:spPr>
        <p:txBody>
          <a:bodyPr/>
          <a:lstStyle/>
          <a:p>
            <a:r>
              <a:rPr lang="en-US">
                <a:solidFill>
                  <a:schemeClr val="bg1"/>
                </a:solidFill>
              </a:rPr>
              <a:t>Lesson 1: </a:t>
            </a:r>
            <a:r>
              <a:rPr lang="en-GB">
                <a:solidFill>
                  <a:schemeClr val="bg1"/>
                </a:solidFill>
              </a:rPr>
              <a:t>What can we do to reduce ocean plastic pollution? </a:t>
            </a:r>
            <a:endParaRPr lang="en-GB"/>
          </a:p>
        </p:txBody>
      </p:sp>
      <p:sp>
        <p:nvSpPr>
          <p:cNvPr id="3" name="Text Placeholder 2">
            <a:extLst>
              <a:ext uri="{FF2B5EF4-FFF2-40B4-BE49-F238E27FC236}">
                <a16:creationId xmlns:a16="http://schemas.microsoft.com/office/drawing/2014/main" id="{15C8C818-8F06-66A8-CD0A-536159C4DD64}"/>
              </a:ext>
            </a:extLst>
          </p:cNvPr>
          <p:cNvSpPr>
            <a:spLocks noGrp="1"/>
          </p:cNvSpPr>
          <p:nvPr>
            <p:ph type="body" sz="quarter" idx="12"/>
          </p:nvPr>
        </p:nvSpPr>
        <p:spPr>
          <a:xfrm>
            <a:off x="4049103" y="2432548"/>
            <a:ext cx="4191804" cy="2200107"/>
          </a:xfrm>
        </p:spPr>
        <p:txBody>
          <a:bodyPr anchor="ctr"/>
          <a:lstStyle/>
          <a:p>
            <a:r>
              <a:rPr lang="en-US" dirty="0"/>
              <a:t>Globally, we create around </a:t>
            </a:r>
            <a:r>
              <a:rPr lang="en-US" sz="3200" u="sng" dirty="0"/>
              <a:t>220 million tons</a:t>
            </a:r>
            <a:r>
              <a:rPr lang="en-US" dirty="0"/>
              <a:t> of plastic waste each year</a:t>
            </a:r>
            <a:endParaRPr lang="en-GB" dirty="0"/>
          </a:p>
        </p:txBody>
      </p:sp>
      <p:pic>
        <p:nvPicPr>
          <p:cNvPr id="4" name="Picture 3">
            <a:extLst>
              <a:ext uri="{FF2B5EF4-FFF2-40B4-BE49-F238E27FC236}">
                <a16:creationId xmlns:a16="http://schemas.microsoft.com/office/drawing/2014/main" id="{2EEDCBDC-33FD-87CC-EEE6-5F66C5945D7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6431" y="415064"/>
            <a:ext cx="1269363" cy="470373"/>
          </a:xfrm>
          <a:prstGeom prst="rect">
            <a:avLst/>
          </a:prstGeom>
        </p:spPr>
      </p:pic>
      <p:sp>
        <p:nvSpPr>
          <p:cNvPr id="7" name="Rectangle 6">
            <a:extLst>
              <a:ext uri="{FF2B5EF4-FFF2-40B4-BE49-F238E27FC236}">
                <a16:creationId xmlns:a16="http://schemas.microsoft.com/office/drawing/2014/main" id="{1B032963-817E-043E-E08B-22B7D0EB6C76}"/>
              </a:ext>
            </a:extLst>
          </p:cNvPr>
          <p:cNvSpPr/>
          <p:nvPr/>
        </p:nvSpPr>
        <p:spPr>
          <a:xfrm>
            <a:off x="4457500" y="914400"/>
            <a:ext cx="3375013" cy="1446550"/>
          </a:xfrm>
          <a:prstGeom prst="rect">
            <a:avLst/>
          </a:prstGeom>
          <a:solidFill>
            <a:srgbClr val="F0F0F0"/>
          </a:solidFill>
        </p:spPr>
        <p:txBody>
          <a:bodyPr wrap="square" lIns="91440" tIns="45720" rIns="91440" bIns="45720">
            <a:spAutoFit/>
          </a:bodyPr>
          <a:lstStyle/>
          <a:p>
            <a:pPr algn="ctr"/>
            <a:r>
              <a:rPr lang="en-US" sz="8800" b="1" dirty="0">
                <a:ln w="12700" cmpd="sng">
                  <a:noFill/>
                  <a:prstDash val="solid"/>
                </a:ln>
                <a:solidFill>
                  <a:schemeClr val="accent6">
                    <a:lumMod val="75000"/>
                    <a:lumOff val="25000"/>
                  </a:schemeClr>
                </a:solidFill>
              </a:rPr>
              <a:t>True</a:t>
            </a:r>
          </a:p>
        </p:txBody>
      </p:sp>
    </p:spTree>
    <p:extLst>
      <p:ext uri="{BB962C8B-B14F-4D97-AF65-F5344CB8AC3E}">
        <p14:creationId xmlns:p14="http://schemas.microsoft.com/office/powerpoint/2010/main" val="360530125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5B126-C62D-4CEA-8303-D8C381CD2E7E}"/>
              </a:ext>
            </a:extLst>
          </p:cNvPr>
          <p:cNvSpPr>
            <a:spLocks noGrp="1"/>
          </p:cNvSpPr>
          <p:nvPr>
            <p:ph type="title"/>
          </p:nvPr>
        </p:nvSpPr>
        <p:spPr>
          <a:xfrm>
            <a:off x="7848054" y="415062"/>
            <a:ext cx="3841135" cy="273845"/>
          </a:xfrm>
        </p:spPr>
        <p:txBody>
          <a:bodyPr/>
          <a:lstStyle/>
          <a:p>
            <a:r>
              <a:rPr lang="en-US" dirty="0">
                <a:solidFill>
                  <a:schemeClr val="bg1"/>
                </a:solidFill>
              </a:rPr>
              <a:t>Lesson 1: </a:t>
            </a:r>
            <a:r>
              <a:rPr lang="en-GB" dirty="0">
                <a:solidFill>
                  <a:schemeClr val="bg1"/>
                </a:solidFill>
              </a:rPr>
              <a:t>What can we do to reduce ocean plastic pollution?</a:t>
            </a:r>
            <a:endParaRPr lang="en-GB" dirty="0"/>
          </a:p>
        </p:txBody>
      </p:sp>
      <p:sp>
        <p:nvSpPr>
          <p:cNvPr id="4" name="Text Placeholder 3">
            <a:extLst>
              <a:ext uri="{FF2B5EF4-FFF2-40B4-BE49-F238E27FC236}">
                <a16:creationId xmlns:a16="http://schemas.microsoft.com/office/drawing/2014/main" id="{565BEB78-E4DE-4E91-B104-8400E1E1F2F3}"/>
              </a:ext>
            </a:extLst>
          </p:cNvPr>
          <p:cNvSpPr>
            <a:spLocks noGrp="1"/>
          </p:cNvSpPr>
          <p:nvPr>
            <p:ph type="body" sz="quarter" idx="12"/>
          </p:nvPr>
        </p:nvSpPr>
        <p:spPr>
          <a:xfrm>
            <a:off x="3914466" y="2244571"/>
            <a:ext cx="4363067" cy="1654949"/>
          </a:xfrm>
        </p:spPr>
        <p:txBody>
          <a:bodyPr anchor="ctr"/>
          <a:lstStyle/>
          <a:p>
            <a:r>
              <a:rPr lang="en-GB" dirty="0"/>
              <a:t>20% of today’s global plastic waste ends up in the environment</a:t>
            </a:r>
          </a:p>
        </p:txBody>
      </p:sp>
      <p:pic>
        <p:nvPicPr>
          <p:cNvPr id="6" name="Picture 5">
            <a:extLst>
              <a:ext uri="{FF2B5EF4-FFF2-40B4-BE49-F238E27FC236}">
                <a16:creationId xmlns:a16="http://schemas.microsoft.com/office/drawing/2014/main" id="{3E0742AA-8CFA-4631-B72F-D3DD275A2A4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2811" y="316799"/>
            <a:ext cx="1269363" cy="470373"/>
          </a:xfrm>
          <a:prstGeom prst="rect">
            <a:avLst/>
          </a:prstGeom>
        </p:spPr>
      </p:pic>
    </p:spTree>
    <p:extLst>
      <p:ext uri="{BB962C8B-B14F-4D97-AF65-F5344CB8AC3E}">
        <p14:creationId xmlns:p14="http://schemas.microsoft.com/office/powerpoint/2010/main" val="346976468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48232-51EE-43B4-AE9C-0B3F64B78EA0}"/>
              </a:ext>
            </a:extLst>
          </p:cNvPr>
          <p:cNvSpPr>
            <a:spLocks noGrp="1"/>
          </p:cNvSpPr>
          <p:nvPr>
            <p:ph type="title"/>
          </p:nvPr>
        </p:nvSpPr>
        <p:spPr>
          <a:xfrm>
            <a:off x="7832513" y="478047"/>
            <a:ext cx="3833761" cy="273845"/>
          </a:xfrm>
        </p:spPr>
        <p:txBody>
          <a:bodyPr/>
          <a:lstStyle/>
          <a:p>
            <a:r>
              <a:rPr lang="en-US" dirty="0">
                <a:solidFill>
                  <a:schemeClr val="bg1"/>
                </a:solidFill>
              </a:rPr>
              <a:t>Lesson 1: </a:t>
            </a:r>
            <a:r>
              <a:rPr lang="en-GB" dirty="0">
                <a:solidFill>
                  <a:schemeClr val="bg1"/>
                </a:solidFill>
              </a:rPr>
              <a:t>What can we do to reduce ocean plastic pollution? </a:t>
            </a:r>
            <a:endParaRPr lang="en-GB" dirty="0"/>
          </a:p>
        </p:txBody>
      </p:sp>
      <p:pic>
        <p:nvPicPr>
          <p:cNvPr id="5" name="Picture 4">
            <a:extLst>
              <a:ext uri="{FF2B5EF4-FFF2-40B4-BE49-F238E27FC236}">
                <a16:creationId xmlns:a16="http://schemas.microsoft.com/office/drawing/2014/main" id="{328CCFE1-775F-4C7B-98CC-E8D9F9AD182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2730" y="316799"/>
            <a:ext cx="1269363" cy="470373"/>
          </a:xfrm>
          <a:prstGeom prst="rect">
            <a:avLst/>
          </a:prstGeom>
        </p:spPr>
      </p:pic>
      <p:sp>
        <p:nvSpPr>
          <p:cNvPr id="7" name="Text Placeholder 3">
            <a:extLst>
              <a:ext uri="{FF2B5EF4-FFF2-40B4-BE49-F238E27FC236}">
                <a16:creationId xmlns:a16="http://schemas.microsoft.com/office/drawing/2014/main" id="{065A3C77-E194-2D20-EEDD-165A3291DC1B}"/>
              </a:ext>
            </a:extLst>
          </p:cNvPr>
          <p:cNvSpPr txBox="1">
            <a:spLocks/>
          </p:cNvSpPr>
          <p:nvPr/>
        </p:nvSpPr>
        <p:spPr>
          <a:xfrm>
            <a:off x="2997844" y="2791486"/>
            <a:ext cx="5676690" cy="2938958"/>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lstStyle>
            <a:lvl1pPr marL="0" marR="0" indent="0" algn="ctr" defTabSz="914400" rtl="0" eaLnBrk="1" latinLnBrk="0" hangingPunct="1">
              <a:lnSpc>
                <a:spcPct val="90000"/>
              </a:lnSpc>
              <a:spcBef>
                <a:spcPts val="1000"/>
              </a:spcBef>
              <a:spcAft>
                <a:spcPts val="0"/>
              </a:spcAft>
              <a:buClrTx/>
              <a:buSzPct val="100000"/>
              <a:buFontTx/>
              <a:buNone/>
              <a:tabLst/>
              <a:defRPr sz="24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r>
              <a:rPr lang="en-GB" sz="3200" u="sng" dirty="0"/>
              <a:t>40%</a:t>
            </a:r>
            <a:r>
              <a:rPr lang="en-GB" dirty="0"/>
              <a:t> of today’s global plastic waste ends up in the environment</a:t>
            </a:r>
          </a:p>
          <a:p>
            <a:endParaRPr lang="en-GB" dirty="0"/>
          </a:p>
          <a:p>
            <a:r>
              <a:rPr lang="en-GB" b="0" dirty="0"/>
              <a:t>In 2016, 11 million tons of plastic waste leaked into the ocean- it’s estimated that a rubbish truck of plastic waste enters our ocean every minute.  </a:t>
            </a:r>
          </a:p>
          <a:p>
            <a:endParaRPr lang="en-GB" dirty="0"/>
          </a:p>
        </p:txBody>
      </p:sp>
      <p:sp>
        <p:nvSpPr>
          <p:cNvPr id="8" name="Rectangle 7">
            <a:extLst>
              <a:ext uri="{FF2B5EF4-FFF2-40B4-BE49-F238E27FC236}">
                <a16:creationId xmlns:a16="http://schemas.microsoft.com/office/drawing/2014/main" id="{5992384F-22BD-1F6F-329F-B9ECC7A0575E}"/>
              </a:ext>
            </a:extLst>
          </p:cNvPr>
          <p:cNvSpPr/>
          <p:nvPr/>
        </p:nvSpPr>
        <p:spPr>
          <a:xfrm rot="1695713">
            <a:off x="7973821" y="1840375"/>
            <a:ext cx="3375013" cy="1446550"/>
          </a:xfrm>
          <a:prstGeom prst="rect">
            <a:avLst/>
          </a:prstGeom>
          <a:noFill/>
        </p:spPr>
        <p:txBody>
          <a:bodyPr wrap="square" lIns="91440" tIns="45720" rIns="91440" bIns="45720">
            <a:spAutoFit/>
          </a:bodyPr>
          <a:lstStyle/>
          <a:p>
            <a:pPr algn="ctr"/>
            <a:r>
              <a:rPr lang="en-US" sz="8800" b="1" dirty="0">
                <a:ln w="12700" cmpd="sng">
                  <a:solidFill>
                    <a:schemeClr val="accent4"/>
                  </a:solidFill>
                  <a:prstDash val="solid"/>
                </a:ln>
                <a:solidFill>
                  <a:schemeClr val="accent4">
                    <a:lumMod val="75000"/>
                  </a:schemeClr>
                </a:solidFill>
              </a:rPr>
              <a:t>False</a:t>
            </a:r>
          </a:p>
        </p:txBody>
      </p:sp>
    </p:spTree>
    <p:extLst>
      <p:ext uri="{BB962C8B-B14F-4D97-AF65-F5344CB8AC3E}">
        <p14:creationId xmlns:p14="http://schemas.microsoft.com/office/powerpoint/2010/main" val="2290875846"/>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04722-43D0-44BD-88C2-0B04A2E7F7F8}"/>
              </a:ext>
            </a:extLst>
          </p:cNvPr>
          <p:cNvSpPr>
            <a:spLocks noGrp="1"/>
          </p:cNvSpPr>
          <p:nvPr>
            <p:ph type="title"/>
          </p:nvPr>
        </p:nvSpPr>
        <p:spPr>
          <a:xfrm>
            <a:off x="5941142" y="415064"/>
            <a:ext cx="3863258" cy="273845"/>
          </a:xfrm>
        </p:spPr>
        <p:txBody>
          <a:bodyPr/>
          <a:lstStyle/>
          <a:p>
            <a:r>
              <a:rPr lang="en-US">
                <a:solidFill>
                  <a:schemeClr val="bg1"/>
                </a:solidFill>
              </a:rPr>
              <a:t>Lesson 1: </a:t>
            </a:r>
            <a:r>
              <a:rPr lang="en-GB">
                <a:solidFill>
                  <a:schemeClr val="bg1"/>
                </a:solidFill>
              </a:rPr>
              <a:t>What can we do to reduce ocean plastic pollution? </a:t>
            </a:r>
            <a:endParaRPr lang="en-GB"/>
          </a:p>
        </p:txBody>
      </p:sp>
      <p:sp>
        <p:nvSpPr>
          <p:cNvPr id="3" name="Text Placeholder 2">
            <a:extLst>
              <a:ext uri="{FF2B5EF4-FFF2-40B4-BE49-F238E27FC236}">
                <a16:creationId xmlns:a16="http://schemas.microsoft.com/office/drawing/2014/main" id="{4983A934-EC21-4838-96F5-2D467011939D}"/>
              </a:ext>
            </a:extLst>
          </p:cNvPr>
          <p:cNvSpPr>
            <a:spLocks noGrp="1"/>
          </p:cNvSpPr>
          <p:nvPr>
            <p:ph type="body" sz="quarter" idx="12"/>
          </p:nvPr>
        </p:nvSpPr>
        <p:spPr/>
        <p:txBody>
          <a:bodyPr anchor="ctr"/>
          <a:lstStyle/>
          <a:p>
            <a:r>
              <a:rPr lang="en-US" dirty="0"/>
              <a:t>30% of plastic produced is designed for single use</a:t>
            </a:r>
          </a:p>
        </p:txBody>
      </p:sp>
      <p:pic>
        <p:nvPicPr>
          <p:cNvPr id="4" name="Picture 3">
            <a:extLst>
              <a:ext uri="{FF2B5EF4-FFF2-40B4-BE49-F238E27FC236}">
                <a16:creationId xmlns:a16="http://schemas.microsoft.com/office/drawing/2014/main" id="{F5125200-CFBB-4223-A48D-644AFE85A33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6433" y="316799"/>
            <a:ext cx="1269363" cy="470373"/>
          </a:xfrm>
          <a:prstGeom prst="rect">
            <a:avLst/>
          </a:prstGeom>
        </p:spPr>
      </p:pic>
    </p:spTree>
    <p:extLst>
      <p:ext uri="{BB962C8B-B14F-4D97-AF65-F5344CB8AC3E}">
        <p14:creationId xmlns:p14="http://schemas.microsoft.com/office/powerpoint/2010/main" val="2500157758"/>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D02D5-6BA8-442E-BDEB-AAAA9CEB8A3E}"/>
              </a:ext>
            </a:extLst>
          </p:cNvPr>
          <p:cNvSpPr>
            <a:spLocks noGrp="1"/>
          </p:cNvSpPr>
          <p:nvPr>
            <p:ph type="title"/>
          </p:nvPr>
        </p:nvSpPr>
        <p:spPr>
          <a:xfrm>
            <a:off x="8060337" y="415062"/>
            <a:ext cx="3885381" cy="273845"/>
          </a:xfrm>
        </p:spPr>
        <p:txBody>
          <a:bodyPr/>
          <a:lstStyle/>
          <a:p>
            <a:r>
              <a:rPr lang="en-US" dirty="0">
                <a:solidFill>
                  <a:schemeClr val="bg1"/>
                </a:solidFill>
              </a:rPr>
              <a:t>Lesson 1: </a:t>
            </a:r>
            <a:r>
              <a:rPr lang="en-GB" dirty="0">
                <a:solidFill>
                  <a:schemeClr val="bg1"/>
                </a:solidFill>
              </a:rPr>
              <a:t>What can we do to reduce ocean plastic pollution? </a:t>
            </a:r>
            <a:endParaRPr lang="en-GB" dirty="0"/>
          </a:p>
        </p:txBody>
      </p:sp>
      <p:sp>
        <p:nvSpPr>
          <p:cNvPr id="3" name="Text Placeholder 2">
            <a:extLst>
              <a:ext uri="{FF2B5EF4-FFF2-40B4-BE49-F238E27FC236}">
                <a16:creationId xmlns:a16="http://schemas.microsoft.com/office/drawing/2014/main" id="{5293B262-069D-480D-BD42-DDF86458D7A6}"/>
              </a:ext>
            </a:extLst>
          </p:cNvPr>
          <p:cNvSpPr>
            <a:spLocks noGrp="1"/>
          </p:cNvSpPr>
          <p:nvPr>
            <p:ph type="body" sz="quarter" idx="12"/>
          </p:nvPr>
        </p:nvSpPr>
        <p:spPr/>
        <p:txBody>
          <a:bodyPr anchor="ctr"/>
          <a:lstStyle/>
          <a:p>
            <a:r>
              <a:rPr lang="en-US" sz="3600" u="sng" dirty="0"/>
              <a:t>50% </a:t>
            </a:r>
            <a:r>
              <a:rPr lang="en-US" dirty="0"/>
              <a:t>of plastic produced is designed for single use</a:t>
            </a:r>
          </a:p>
        </p:txBody>
      </p:sp>
      <p:pic>
        <p:nvPicPr>
          <p:cNvPr id="4" name="Picture 3">
            <a:extLst>
              <a:ext uri="{FF2B5EF4-FFF2-40B4-BE49-F238E27FC236}">
                <a16:creationId xmlns:a16="http://schemas.microsoft.com/office/drawing/2014/main" id="{53F79913-A6A1-489C-8620-BB7EDAE16CB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4859" y="316799"/>
            <a:ext cx="1269363" cy="470373"/>
          </a:xfrm>
          <a:prstGeom prst="rect">
            <a:avLst/>
          </a:prstGeom>
        </p:spPr>
      </p:pic>
      <p:sp>
        <p:nvSpPr>
          <p:cNvPr id="5" name="Rectangle 4">
            <a:extLst>
              <a:ext uri="{FF2B5EF4-FFF2-40B4-BE49-F238E27FC236}">
                <a16:creationId xmlns:a16="http://schemas.microsoft.com/office/drawing/2014/main" id="{F944599D-3EE7-6C90-F350-CF0B4691D523}"/>
              </a:ext>
            </a:extLst>
          </p:cNvPr>
          <p:cNvSpPr/>
          <p:nvPr/>
        </p:nvSpPr>
        <p:spPr>
          <a:xfrm rot="19979827">
            <a:off x="2246735" y="1528465"/>
            <a:ext cx="3375013" cy="1446550"/>
          </a:xfrm>
          <a:prstGeom prst="rect">
            <a:avLst/>
          </a:prstGeom>
          <a:noFill/>
        </p:spPr>
        <p:txBody>
          <a:bodyPr wrap="square" lIns="91440" tIns="45720" rIns="91440" bIns="45720">
            <a:spAutoFit/>
          </a:bodyPr>
          <a:lstStyle/>
          <a:p>
            <a:pPr algn="ctr"/>
            <a:r>
              <a:rPr lang="en-US" sz="8800" b="1" dirty="0">
                <a:ln w="12700" cmpd="sng">
                  <a:solidFill>
                    <a:schemeClr val="accent4"/>
                  </a:solidFill>
                  <a:prstDash val="solid"/>
                </a:ln>
                <a:solidFill>
                  <a:schemeClr val="accent4">
                    <a:lumMod val="75000"/>
                  </a:schemeClr>
                </a:solidFill>
              </a:rPr>
              <a:t>False</a:t>
            </a:r>
          </a:p>
        </p:txBody>
      </p:sp>
    </p:spTree>
    <p:extLst>
      <p:ext uri="{BB962C8B-B14F-4D97-AF65-F5344CB8AC3E}">
        <p14:creationId xmlns:p14="http://schemas.microsoft.com/office/powerpoint/2010/main" val="4172984211"/>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FD156-110D-489E-8A10-E9F75DFA3C05}"/>
              </a:ext>
            </a:extLst>
          </p:cNvPr>
          <p:cNvSpPr>
            <a:spLocks noGrp="1"/>
          </p:cNvSpPr>
          <p:nvPr>
            <p:ph type="title"/>
          </p:nvPr>
        </p:nvSpPr>
        <p:spPr>
          <a:xfrm>
            <a:off x="7467974" y="415062"/>
            <a:ext cx="3841135" cy="273845"/>
          </a:xfrm>
        </p:spPr>
        <p:txBody>
          <a:bodyPr/>
          <a:lstStyle/>
          <a:p>
            <a:r>
              <a:rPr lang="en-US" dirty="0">
                <a:solidFill>
                  <a:schemeClr val="bg1"/>
                </a:solidFill>
              </a:rPr>
              <a:t>Lesson 1: </a:t>
            </a:r>
            <a:r>
              <a:rPr lang="en-GB" dirty="0">
                <a:solidFill>
                  <a:schemeClr val="bg1"/>
                </a:solidFill>
              </a:rPr>
              <a:t>What can we do to reduce ocean plastic pollution? </a:t>
            </a:r>
            <a:endParaRPr lang="en-GB" dirty="0"/>
          </a:p>
        </p:txBody>
      </p:sp>
      <p:sp>
        <p:nvSpPr>
          <p:cNvPr id="3" name="Text Placeholder 2">
            <a:extLst>
              <a:ext uri="{FF2B5EF4-FFF2-40B4-BE49-F238E27FC236}">
                <a16:creationId xmlns:a16="http://schemas.microsoft.com/office/drawing/2014/main" id="{5CC8F2AF-DF90-4AAB-9FAB-EDF3829F5029}"/>
              </a:ext>
            </a:extLst>
          </p:cNvPr>
          <p:cNvSpPr>
            <a:spLocks noGrp="1"/>
          </p:cNvSpPr>
          <p:nvPr>
            <p:ph type="body" sz="quarter" idx="12"/>
          </p:nvPr>
        </p:nvSpPr>
        <p:spPr/>
        <p:txBody>
          <a:bodyPr anchor="ctr"/>
          <a:lstStyle/>
          <a:p>
            <a:r>
              <a:rPr lang="en-GB" dirty="0"/>
              <a:t>In the last 10 years we have produced more plastic products than in the previous century</a:t>
            </a:r>
          </a:p>
        </p:txBody>
      </p:sp>
      <p:pic>
        <p:nvPicPr>
          <p:cNvPr id="6" name="Picture 5">
            <a:extLst>
              <a:ext uri="{FF2B5EF4-FFF2-40B4-BE49-F238E27FC236}">
                <a16:creationId xmlns:a16="http://schemas.microsoft.com/office/drawing/2014/main" id="{6012C7D4-AA30-4722-A7DA-4D635AF8774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6904" y="316799"/>
            <a:ext cx="1269363" cy="470373"/>
          </a:xfrm>
          <a:prstGeom prst="rect">
            <a:avLst/>
          </a:prstGeom>
        </p:spPr>
      </p:pic>
    </p:spTree>
    <p:extLst>
      <p:ext uri="{BB962C8B-B14F-4D97-AF65-F5344CB8AC3E}">
        <p14:creationId xmlns:p14="http://schemas.microsoft.com/office/powerpoint/2010/main" val="2315016348"/>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1DD2F9B-FE21-8C0F-6AFB-1F50465FD5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4C3FA1-3D16-AC6E-3C15-9D50F9A681E5}"/>
              </a:ext>
            </a:extLst>
          </p:cNvPr>
          <p:cNvSpPr>
            <a:spLocks noGrp="1"/>
          </p:cNvSpPr>
          <p:nvPr>
            <p:ph type="title"/>
          </p:nvPr>
        </p:nvSpPr>
        <p:spPr>
          <a:xfrm>
            <a:off x="7479550" y="415064"/>
            <a:ext cx="3841135" cy="273845"/>
          </a:xfrm>
        </p:spPr>
        <p:txBody>
          <a:bodyPr/>
          <a:lstStyle/>
          <a:p>
            <a:r>
              <a:rPr lang="en-US" dirty="0">
                <a:solidFill>
                  <a:schemeClr val="bg1"/>
                </a:solidFill>
              </a:rPr>
              <a:t>Lesson 1: </a:t>
            </a:r>
            <a:r>
              <a:rPr lang="en-GB" dirty="0">
                <a:solidFill>
                  <a:schemeClr val="bg1"/>
                </a:solidFill>
              </a:rPr>
              <a:t>What can we do to reduce ocean plastic pollution? </a:t>
            </a:r>
            <a:endParaRPr lang="en-GB" dirty="0"/>
          </a:p>
        </p:txBody>
      </p:sp>
      <p:sp>
        <p:nvSpPr>
          <p:cNvPr id="3" name="Text Placeholder 2">
            <a:extLst>
              <a:ext uri="{FF2B5EF4-FFF2-40B4-BE49-F238E27FC236}">
                <a16:creationId xmlns:a16="http://schemas.microsoft.com/office/drawing/2014/main" id="{C081B47A-EF5D-B1C4-FB41-E285792992FD}"/>
              </a:ext>
            </a:extLst>
          </p:cNvPr>
          <p:cNvSpPr>
            <a:spLocks noGrp="1"/>
          </p:cNvSpPr>
          <p:nvPr>
            <p:ph type="body" sz="quarter" idx="12"/>
          </p:nvPr>
        </p:nvSpPr>
        <p:spPr/>
        <p:txBody>
          <a:bodyPr anchor="ctr"/>
          <a:lstStyle/>
          <a:p>
            <a:r>
              <a:rPr lang="en-GB" dirty="0"/>
              <a:t>In the last 10 years we have produced more plastic products than in the previous century</a:t>
            </a:r>
          </a:p>
        </p:txBody>
      </p:sp>
      <p:pic>
        <p:nvPicPr>
          <p:cNvPr id="6" name="Picture 5">
            <a:extLst>
              <a:ext uri="{FF2B5EF4-FFF2-40B4-BE49-F238E27FC236}">
                <a16:creationId xmlns:a16="http://schemas.microsoft.com/office/drawing/2014/main" id="{537213CB-B005-DF5F-6036-4EC1963237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0605" y="218536"/>
            <a:ext cx="1269363" cy="470373"/>
          </a:xfrm>
          <a:prstGeom prst="rect">
            <a:avLst/>
          </a:prstGeom>
        </p:spPr>
      </p:pic>
      <p:sp>
        <p:nvSpPr>
          <p:cNvPr id="4" name="Rectangle 3">
            <a:extLst>
              <a:ext uri="{FF2B5EF4-FFF2-40B4-BE49-F238E27FC236}">
                <a16:creationId xmlns:a16="http://schemas.microsoft.com/office/drawing/2014/main" id="{5E1EEB32-5309-1209-DB4C-FC8C8629483D}"/>
              </a:ext>
            </a:extLst>
          </p:cNvPr>
          <p:cNvSpPr/>
          <p:nvPr/>
        </p:nvSpPr>
        <p:spPr>
          <a:xfrm>
            <a:off x="4275759" y="1133642"/>
            <a:ext cx="3375013" cy="1446550"/>
          </a:xfrm>
          <a:prstGeom prst="rect">
            <a:avLst/>
          </a:prstGeom>
          <a:solidFill>
            <a:srgbClr val="F0F0F0"/>
          </a:solidFill>
        </p:spPr>
        <p:txBody>
          <a:bodyPr wrap="square" lIns="91440" tIns="45720" rIns="91440" bIns="45720">
            <a:spAutoFit/>
          </a:bodyPr>
          <a:lstStyle/>
          <a:p>
            <a:pPr algn="ctr"/>
            <a:r>
              <a:rPr lang="en-US" sz="8800" b="1" dirty="0">
                <a:ln w="12700" cmpd="sng">
                  <a:noFill/>
                  <a:prstDash val="solid"/>
                </a:ln>
                <a:solidFill>
                  <a:schemeClr val="accent6">
                    <a:lumMod val="75000"/>
                    <a:lumOff val="25000"/>
                  </a:schemeClr>
                </a:solidFill>
              </a:rPr>
              <a:t>True</a:t>
            </a:r>
          </a:p>
        </p:txBody>
      </p:sp>
    </p:spTree>
    <p:extLst>
      <p:ext uri="{BB962C8B-B14F-4D97-AF65-F5344CB8AC3E}">
        <p14:creationId xmlns:p14="http://schemas.microsoft.com/office/powerpoint/2010/main" val="1005871531"/>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0FC9F-CA01-448A-926A-6AE69887482E}"/>
              </a:ext>
            </a:extLst>
          </p:cNvPr>
          <p:cNvSpPr>
            <a:spLocks noGrp="1"/>
          </p:cNvSpPr>
          <p:nvPr>
            <p:ph type="title"/>
          </p:nvPr>
        </p:nvSpPr>
        <p:spPr>
          <a:xfrm>
            <a:off x="7894353" y="415062"/>
            <a:ext cx="3841135" cy="273845"/>
          </a:xfrm>
        </p:spPr>
        <p:txBody>
          <a:bodyPr/>
          <a:lstStyle/>
          <a:p>
            <a:r>
              <a:rPr lang="en-US">
                <a:solidFill>
                  <a:schemeClr val="bg1"/>
                </a:solidFill>
              </a:rPr>
              <a:t>Lesson 1: </a:t>
            </a:r>
            <a:r>
              <a:rPr lang="en-GB">
                <a:solidFill>
                  <a:schemeClr val="bg1"/>
                </a:solidFill>
              </a:rPr>
              <a:t>What can we do to reduce ocean plastic pollution? </a:t>
            </a:r>
            <a:endParaRPr lang="en-GB"/>
          </a:p>
        </p:txBody>
      </p:sp>
      <p:sp>
        <p:nvSpPr>
          <p:cNvPr id="4" name="Text Placeholder 3">
            <a:extLst>
              <a:ext uri="{FF2B5EF4-FFF2-40B4-BE49-F238E27FC236}">
                <a16:creationId xmlns:a16="http://schemas.microsoft.com/office/drawing/2014/main" id="{565BEB78-E4DE-4E91-B104-8400E1E1F2F3}"/>
              </a:ext>
            </a:extLst>
          </p:cNvPr>
          <p:cNvSpPr>
            <a:spLocks noGrp="1"/>
          </p:cNvSpPr>
          <p:nvPr>
            <p:ph type="body" sz="quarter" idx="12"/>
          </p:nvPr>
        </p:nvSpPr>
        <p:spPr>
          <a:xfrm>
            <a:off x="4472697" y="2460561"/>
            <a:ext cx="3272300" cy="1654949"/>
          </a:xfrm>
        </p:spPr>
        <p:txBody>
          <a:bodyPr/>
          <a:lstStyle/>
          <a:p>
            <a:r>
              <a:rPr lang="en-GB"/>
              <a:t>Symbols like this mean it is recyclable…</a:t>
            </a:r>
          </a:p>
          <a:p>
            <a:endParaRPr lang="en-GB"/>
          </a:p>
        </p:txBody>
      </p:sp>
      <p:pic>
        <p:nvPicPr>
          <p:cNvPr id="1026" name="Picture 2" descr="Image result for three arrows recycling symbol png with number">
            <a:extLst>
              <a:ext uri="{FF2B5EF4-FFF2-40B4-BE49-F238E27FC236}">
                <a16:creationId xmlns:a16="http://schemas.microsoft.com/office/drawing/2014/main" id="{E05CC05E-0BCE-4728-A9C4-4ED309902494}"/>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21887" y="3569966"/>
            <a:ext cx="1373920" cy="165494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28EB9CE1-65F1-4FEE-A985-CF26167C13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6512" y="316799"/>
            <a:ext cx="1269363" cy="470373"/>
          </a:xfrm>
          <a:prstGeom prst="rect">
            <a:avLst/>
          </a:prstGeom>
        </p:spPr>
      </p:pic>
    </p:spTree>
    <p:extLst>
      <p:ext uri="{BB962C8B-B14F-4D97-AF65-F5344CB8AC3E}">
        <p14:creationId xmlns:p14="http://schemas.microsoft.com/office/powerpoint/2010/main" val="2238787982"/>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ECAC0520-4A34-45FA-9180-BAEBBE87B8E2}"/>
              </a:ext>
            </a:extLst>
          </p:cNvPr>
          <p:cNvSpPr txBox="1">
            <a:spLocks/>
          </p:cNvSpPr>
          <p:nvPr/>
        </p:nvSpPr>
        <p:spPr>
          <a:xfrm>
            <a:off x="4457499" y="1868619"/>
            <a:ext cx="3272300" cy="2031109"/>
          </a:xfrm>
          <a:prstGeom prst="rect">
            <a:avLst/>
          </a:prstGeom>
          <a:ln w="12700">
            <a:miter lim="400000"/>
          </a:ln>
          <a:extLst>
            <a:ext uri="{C572A759-6A51-4108-AA02-DFA0A04FC94B}">
              <ma14:wrappingTextBoxFlag xmlns:ma14="http://schemas.microsoft.com/office/mac/drawingml/2011/main" xmlns="" val="1"/>
            </a:ext>
          </a:extLst>
        </p:spPr>
        <p:txBody>
          <a:bodyPr lIns="45719" rIns="45719"/>
          <a:lstStyle>
            <a:lvl1pPr marL="0" marR="0" indent="0" algn="ctr" defTabSz="914400" rtl="0" eaLnBrk="1" latinLnBrk="0" hangingPunct="1">
              <a:lnSpc>
                <a:spcPct val="90000"/>
              </a:lnSpc>
              <a:spcBef>
                <a:spcPts val="1000"/>
              </a:spcBef>
              <a:spcAft>
                <a:spcPts val="0"/>
              </a:spcAft>
              <a:buClrTx/>
              <a:buSzPct val="100000"/>
              <a:buFontTx/>
              <a:buNone/>
              <a:tabLst/>
              <a:defRPr sz="24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a:defRPr/>
            </a:pPr>
            <a:r>
              <a:rPr lang="en-GB" dirty="0">
                <a:solidFill>
                  <a:srgbClr val="091932"/>
                </a:solidFill>
              </a:rPr>
              <a:t>Symbols like this mean it is recyclable…</a:t>
            </a:r>
          </a:p>
          <a:p>
            <a:pPr>
              <a:defRPr/>
            </a:pPr>
            <a:endParaRPr lang="en-GB" dirty="0">
              <a:solidFill>
                <a:srgbClr val="091932"/>
              </a:solidFill>
            </a:endParaRPr>
          </a:p>
        </p:txBody>
      </p:sp>
      <p:pic>
        <p:nvPicPr>
          <p:cNvPr id="5" name="Picture 2" descr="Image result for three arrows recycling symbol png with number">
            <a:extLst>
              <a:ext uri="{FF2B5EF4-FFF2-40B4-BE49-F238E27FC236}">
                <a16:creationId xmlns:a16="http://schemas.microsoft.com/office/drawing/2014/main" id="{82D02053-5C8B-4734-B608-9F7231424D86}"/>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406689" y="3072253"/>
            <a:ext cx="1373920" cy="165494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D62E5000-3A4A-41E2-B1DB-125351B32DE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7067" y="316799"/>
            <a:ext cx="1269363" cy="470373"/>
          </a:xfrm>
          <a:prstGeom prst="rect">
            <a:avLst/>
          </a:prstGeom>
        </p:spPr>
      </p:pic>
      <p:sp>
        <p:nvSpPr>
          <p:cNvPr id="2" name="Title 1">
            <a:extLst>
              <a:ext uri="{FF2B5EF4-FFF2-40B4-BE49-F238E27FC236}">
                <a16:creationId xmlns:a16="http://schemas.microsoft.com/office/drawing/2014/main" id="{3516A93C-CF68-48A3-A840-A15F1E89B1F3}"/>
              </a:ext>
            </a:extLst>
          </p:cNvPr>
          <p:cNvSpPr>
            <a:spLocks noGrp="1"/>
          </p:cNvSpPr>
          <p:nvPr>
            <p:ph type="title"/>
          </p:nvPr>
        </p:nvSpPr>
        <p:spPr>
          <a:xfrm>
            <a:off x="7816927" y="415062"/>
            <a:ext cx="3878006" cy="273845"/>
          </a:xfrm>
        </p:spPr>
        <p:txBody>
          <a:bodyPr/>
          <a:lstStyle/>
          <a:p>
            <a:r>
              <a:rPr lang="en-US" dirty="0">
                <a:solidFill>
                  <a:schemeClr val="bg1"/>
                </a:solidFill>
              </a:rPr>
              <a:t>Lesson 1: </a:t>
            </a:r>
            <a:r>
              <a:rPr lang="en-GB" dirty="0">
                <a:solidFill>
                  <a:schemeClr val="bg1"/>
                </a:solidFill>
              </a:rPr>
              <a:t>What can we do to reduce ocean plastic pollution? </a:t>
            </a:r>
            <a:endParaRPr lang="en-GB" dirty="0"/>
          </a:p>
        </p:txBody>
      </p:sp>
      <p:sp>
        <p:nvSpPr>
          <p:cNvPr id="3" name="Rectangle 2">
            <a:extLst>
              <a:ext uri="{FF2B5EF4-FFF2-40B4-BE49-F238E27FC236}">
                <a16:creationId xmlns:a16="http://schemas.microsoft.com/office/drawing/2014/main" id="{79979815-C452-5AE6-7331-8D06B9F420BE}"/>
              </a:ext>
            </a:extLst>
          </p:cNvPr>
          <p:cNvSpPr/>
          <p:nvPr/>
        </p:nvSpPr>
        <p:spPr>
          <a:xfrm rot="19756013">
            <a:off x="600421" y="1847937"/>
            <a:ext cx="3375013" cy="1446550"/>
          </a:xfrm>
          <a:prstGeom prst="rect">
            <a:avLst/>
          </a:prstGeom>
          <a:noFill/>
        </p:spPr>
        <p:txBody>
          <a:bodyPr wrap="square" lIns="91440" tIns="45720" rIns="91440" bIns="45720">
            <a:spAutoFit/>
          </a:bodyPr>
          <a:lstStyle/>
          <a:p>
            <a:pPr algn="ctr"/>
            <a:r>
              <a:rPr lang="en-US" sz="8800" b="1" dirty="0">
                <a:ln w="12700" cmpd="sng">
                  <a:solidFill>
                    <a:schemeClr val="accent4"/>
                  </a:solidFill>
                  <a:prstDash val="solid"/>
                </a:ln>
                <a:solidFill>
                  <a:schemeClr val="accent4">
                    <a:lumMod val="75000"/>
                  </a:schemeClr>
                </a:solidFill>
              </a:rPr>
              <a:t>False</a:t>
            </a:r>
          </a:p>
        </p:txBody>
      </p:sp>
      <p:sp>
        <p:nvSpPr>
          <p:cNvPr id="7" name="Text Placeholder 3">
            <a:extLst>
              <a:ext uri="{FF2B5EF4-FFF2-40B4-BE49-F238E27FC236}">
                <a16:creationId xmlns:a16="http://schemas.microsoft.com/office/drawing/2014/main" id="{FD76B347-C692-4843-DF65-5EE213E41DDC}"/>
              </a:ext>
            </a:extLst>
          </p:cNvPr>
          <p:cNvSpPr txBox="1">
            <a:spLocks/>
          </p:cNvSpPr>
          <p:nvPr/>
        </p:nvSpPr>
        <p:spPr>
          <a:xfrm>
            <a:off x="2287929" y="4993380"/>
            <a:ext cx="7917084" cy="2031109"/>
          </a:xfrm>
          <a:prstGeom prst="rect">
            <a:avLst/>
          </a:prstGeom>
          <a:ln w="12700">
            <a:miter lim="400000"/>
          </a:ln>
          <a:extLst>
            <a:ext uri="{C572A759-6A51-4108-AA02-DFA0A04FC94B}">
              <ma14:wrappingTextBoxFlag xmlns:ma14="http://schemas.microsoft.com/office/mac/drawingml/2011/main" xmlns="" val="1"/>
            </a:ext>
          </a:extLst>
        </p:spPr>
        <p:txBody>
          <a:bodyPr lIns="45719" rIns="45719"/>
          <a:lstStyle>
            <a:lvl1pPr marL="0" marR="0" indent="0" algn="ctr" defTabSz="914400" rtl="0" eaLnBrk="1" latinLnBrk="0" hangingPunct="1">
              <a:lnSpc>
                <a:spcPct val="90000"/>
              </a:lnSpc>
              <a:spcBef>
                <a:spcPts val="1000"/>
              </a:spcBef>
              <a:spcAft>
                <a:spcPts val="0"/>
              </a:spcAft>
              <a:buClrTx/>
              <a:buSzPct val="100000"/>
              <a:buFontTx/>
              <a:buNone/>
              <a:tabLst/>
              <a:defRPr sz="24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a:defRPr/>
            </a:pPr>
            <a:r>
              <a:rPr lang="en-GB" b="0" dirty="0">
                <a:solidFill>
                  <a:srgbClr val="091932"/>
                </a:solidFill>
              </a:rPr>
              <a:t>These symbols are plastic resin codes – they identify the type of plastic which may, or may not, be recyclable. </a:t>
            </a:r>
          </a:p>
          <a:p>
            <a:pPr>
              <a:defRPr/>
            </a:pPr>
            <a:endParaRPr lang="en-GB" dirty="0">
              <a:solidFill>
                <a:srgbClr val="091932"/>
              </a:solidFill>
            </a:endParaRPr>
          </a:p>
        </p:txBody>
      </p:sp>
    </p:spTree>
    <p:extLst>
      <p:ext uri="{BB962C8B-B14F-4D97-AF65-F5344CB8AC3E}">
        <p14:creationId xmlns:p14="http://schemas.microsoft.com/office/powerpoint/2010/main" val="3245871072"/>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itle 3">
            <a:extLst>
              <a:ext uri="{FF2B5EF4-FFF2-40B4-BE49-F238E27FC236}">
                <a16:creationId xmlns:a16="http://schemas.microsoft.com/office/drawing/2014/main" id="{AF0AD168-1A5B-4273-9727-BD730EEC94FC}"/>
              </a:ext>
            </a:extLst>
          </p:cNvPr>
          <p:cNvSpPr>
            <a:spLocks noGrp="1"/>
          </p:cNvSpPr>
          <p:nvPr>
            <p:ph type="title"/>
          </p:nvPr>
        </p:nvSpPr>
        <p:spPr>
          <a:xfrm>
            <a:off x="7998263" y="415062"/>
            <a:ext cx="3878006" cy="273845"/>
          </a:xfrm>
        </p:spPr>
        <p:txBody>
          <a:bodyPr/>
          <a:lstStyle/>
          <a:p>
            <a:r>
              <a:rPr lang="en-US" dirty="0"/>
              <a:t>Lesson 1: </a:t>
            </a:r>
            <a:r>
              <a:rPr lang="en-GB" dirty="0"/>
              <a:t>What can we do to reduce ocean plastic pollution? </a:t>
            </a:r>
          </a:p>
        </p:txBody>
      </p:sp>
      <p:sp>
        <p:nvSpPr>
          <p:cNvPr id="3" name="Text Placeholder 2">
            <a:extLst>
              <a:ext uri="{FF2B5EF4-FFF2-40B4-BE49-F238E27FC236}">
                <a16:creationId xmlns:a16="http://schemas.microsoft.com/office/drawing/2014/main" id="{97DE6C12-5E76-4AF6-8939-93344055D932}"/>
              </a:ext>
            </a:extLst>
          </p:cNvPr>
          <p:cNvSpPr>
            <a:spLocks noGrp="1"/>
          </p:cNvSpPr>
          <p:nvPr>
            <p:ph type="body" sz="quarter" idx="10"/>
          </p:nvPr>
        </p:nvSpPr>
        <p:spPr>
          <a:xfrm>
            <a:off x="3447970" y="2343996"/>
            <a:ext cx="5296060" cy="1891988"/>
          </a:xfrm>
          <a:prstGeom prst="ellipse">
            <a:avLst/>
          </a:prstGeom>
          <a:noFill/>
          <a:ln>
            <a:solidFill>
              <a:schemeClr val="accent1"/>
            </a:solidFill>
          </a:ln>
        </p:spPr>
        <p:style>
          <a:lnRef idx="3">
            <a:schemeClr val="lt1"/>
          </a:lnRef>
          <a:fillRef idx="1">
            <a:schemeClr val="dk1"/>
          </a:fillRef>
          <a:effectRef idx="1">
            <a:schemeClr val="dk1"/>
          </a:effectRef>
          <a:fontRef idx="minor">
            <a:schemeClr val="lt1"/>
          </a:fontRef>
        </p:style>
        <p:txBody>
          <a:bodyPr/>
          <a:lstStyle/>
          <a:p>
            <a:pPr algn="ctr"/>
            <a:r>
              <a:rPr lang="en-GB" dirty="0"/>
              <a:t>What plastics have you used today?</a:t>
            </a:r>
          </a:p>
        </p:txBody>
      </p:sp>
      <p:pic>
        <p:nvPicPr>
          <p:cNvPr id="10" name="Picture 9">
            <a:extLst>
              <a:ext uri="{FF2B5EF4-FFF2-40B4-BE49-F238E27FC236}">
                <a16:creationId xmlns:a16="http://schemas.microsoft.com/office/drawing/2014/main" id="{65FB7BC7-B96C-4938-AEE5-0941AE5F82C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64229" y="316799"/>
            <a:ext cx="1269363" cy="470373"/>
          </a:xfrm>
          <a:prstGeom prst="rect">
            <a:avLst/>
          </a:prstGeom>
        </p:spPr>
      </p:pic>
    </p:spTree>
    <p:extLst>
      <p:ext uri="{BB962C8B-B14F-4D97-AF65-F5344CB8AC3E}">
        <p14:creationId xmlns:p14="http://schemas.microsoft.com/office/powerpoint/2010/main" val="711454872"/>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8B3FC-6446-4FA6-B1DE-69B8342F8A7F}"/>
              </a:ext>
            </a:extLst>
          </p:cNvPr>
          <p:cNvSpPr>
            <a:spLocks noGrp="1"/>
          </p:cNvSpPr>
          <p:nvPr>
            <p:ph type="title"/>
          </p:nvPr>
        </p:nvSpPr>
        <p:spPr>
          <a:xfrm>
            <a:off x="5882148" y="415064"/>
            <a:ext cx="3922252" cy="273845"/>
          </a:xfrm>
        </p:spPr>
        <p:txBody>
          <a:bodyPr/>
          <a:lstStyle/>
          <a:p>
            <a:r>
              <a:rPr lang="en-US">
                <a:solidFill>
                  <a:schemeClr val="bg1"/>
                </a:solidFill>
              </a:rPr>
              <a:t>Lesson 1: </a:t>
            </a:r>
            <a:r>
              <a:rPr lang="en-GB">
                <a:solidFill>
                  <a:schemeClr val="bg1"/>
                </a:solidFill>
              </a:rPr>
              <a:t>What can we do to reduce ocean plastic pollution? </a:t>
            </a:r>
            <a:endParaRPr lang="en-GB"/>
          </a:p>
        </p:txBody>
      </p:sp>
      <p:sp>
        <p:nvSpPr>
          <p:cNvPr id="4" name="Text Placeholder 3">
            <a:extLst>
              <a:ext uri="{FF2B5EF4-FFF2-40B4-BE49-F238E27FC236}">
                <a16:creationId xmlns:a16="http://schemas.microsoft.com/office/drawing/2014/main" id="{565BEB78-E4DE-4E91-B104-8400E1E1F2F3}"/>
              </a:ext>
            </a:extLst>
          </p:cNvPr>
          <p:cNvSpPr>
            <a:spLocks noGrp="1"/>
          </p:cNvSpPr>
          <p:nvPr>
            <p:ph type="body" sz="quarter" idx="12"/>
          </p:nvPr>
        </p:nvSpPr>
        <p:spPr>
          <a:xfrm>
            <a:off x="4459850" y="2601526"/>
            <a:ext cx="3272300" cy="1654949"/>
          </a:xfrm>
        </p:spPr>
        <p:txBody>
          <a:bodyPr anchor="ctr"/>
          <a:lstStyle/>
          <a:p>
            <a:r>
              <a:rPr lang="en-GB" dirty="0"/>
              <a:t>Around 50% of the plastic we use is recycled</a:t>
            </a:r>
          </a:p>
        </p:txBody>
      </p:sp>
      <p:pic>
        <p:nvPicPr>
          <p:cNvPr id="6" name="Picture 5">
            <a:extLst>
              <a:ext uri="{FF2B5EF4-FFF2-40B4-BE49-F238E27FC236}">
                <a16:creationId xmlns:a16="http://schemas.microsoft.com/office/drawing/2014/main" id="{3E0742AA-8CFA-4631-B72F-D3DD275A2A4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76967" y="316799"/>
            <a:ext cx="1269363" cy="470373"/>
          </a:xfrm>
          <a:prstGeom prst="rect">
            <a:avLst/>
          </a:prstGeom>
        </p:spPr>
      </p:pic>
    </p:spTree>
    <p:extLst>
      <p:ext uri="{BB962C8B-B14F-4D97-AF65-F5344CB8AC3E}">
        <p14:creationId xmlns:p14="http://schemas.microsoft.com/office/powerpoint/2010/main" val="2046070462"/>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A3F417E-F74C-4842-84F1-C433D8778B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877318-6D93-6819-1ACE-57D808207D31}"/>
              </a:ext>
            </a:extLst>
          </p:cNvPr>
          <p:cNvSpPr>
            <a:spLocks noGrp="1"/>
          </p:cNvSpPr>
          <p:nvPr>
            <p:ph type="title"/>
          </p:nvPr>
        </p:nvSpPr>
        <p:spPr>
          <a:xfrm>
            <a:off x="7732150" y="415062"/>
            <a:ext cx="3922252" cy="273845"/>
          </a:xfrm>
        </p:spPr>
        <p:txBody>
          <a:bodyPr/>
          <a:lstStyle/>
          <a:p>
            <a:r>
              <a:rPr lang="en-US">
                <a:solidFill>
                  <a:schemeClr val="bg1"/>
                </a:solidFill>
              </a:rPr>
              <a:t>Lesson 1: </a:t>
            </a:r>
            <a:r>
              <a:rPr lang="en-GB">
                <a:solidFill>
                  <a:schemeClr val="bg1"/>
                </a:solidFill>
              </a:rPr>
              <a:t>What can we do to reduce ocean plastic pollution? </a:t>
            </a:r>
            <a:endParaRPr lang="en-GB"/>
          </a:p>
        </p:txBody>
      </p:sp>
      <p:sp>
        <p:nvSpPr>
          <p:cNvPr id="4" name="Text Placeholder 3">
            <a:extLst>
              <a:ext uri="{FF2B5EF4-FFF2-40B4-BE49-F238E27FC236}">
                <a16:creationId xmlns:a16="http://schemas.microsoft.com/office/drawing/2014/main" id="{BBBE87ED-680F-8E23-A1C5-25DD35800AAB}"/>
              </a:ext>
            </a:extLst>
          </p:cNvPr>
          <p:cNvSpPr>
            <a:spLocks noGrp="1"/>
          </p:cNvSpPr>
          <p:nvPr>
            <p:ph type="body" sz="quarter" idx="12"/>
          </p:nvPr>
        </p:nvSpPr>
        <p:spPr>
          <a:xfrm>
            <a:off x="4459850" y="2798644"/>
            <a:ext cx="3272300" cy="1654949"/>
          </a:xfrm>
        </p:spPr>
        <p:txBody>
          <a:bodyPr anchor="ctr"/>
          <a:lstStyle/>
          <a:p>
            <a:r>
              <a:rPr lang="en-GB" dirty="0"/>
              <a:t>Only around </a:t>
            </a:r>
            <a:r>
              <a:rPr lang="en-GB" sz="3600" u="sng" dirty="0"/>
              <a:t>10% </a:t>
            </a:r>
            <a:r>
              <a:rPr lang="en-GB" dirty="0"/>
              <a:t>of the plastic we use globally is recycled</a:t>
            </a:r>
          </a:p>
        </p:txBody>
      </p:sp>
      <p:pic>
        <p:nvPicPr>
          <p:cNvPr id="6" name="Picture 5">
            <a:extLst>
              <a:ext uri="{FF2B5EF4-FFF2-40B4-BE49-F238E27FC236}">
                <a16:creationId xmlns:a16="http://schemas.microsoft.com/office/drawing/2014/main" id="{102251EB-A376-7DA9-B9BE-ECDD25CBF3E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3362" y="316799"/>
            <a:ext cx="1269363" cy="470373"/>
          </a:xfrm>
          <a:prstGeom prst="rect">
            <a:avLst/>
          </a:prstGeom>
        </p:spPr>
      </p:pic>
      <p:sp>
        <p:nvSpPr>
          <p:cNvPr id="5" name="Rectangle 4">
            <a:extLst>
              <a:ext uri="{FF2B5EF4-FFF2-40B4-BE49-F238E27FC236}">
                <a16:creationId xmlns:a16="http://schemas.microsoft.com/office/drawing/2014/main" id="{FB1C38D3-4296-215C-3DE5-C3A431EEAB9C}"/>
              </a:ext>
            </a:extLst>
          </p:cNvPr>
          <p:cNvSpPr/>
          <p:nvPr/>
        </p:nvSpPr>
        <p:spPr>
          <a:xfrm rot="20586381">
            <a:off x="1669231" y="1720398"/>
            <a:ext cx="3375013" cy="1446550"/>
          </a:xfrm>
          <a:prstGeom prst="rect">
            <a:avLst/>
          </a:prstGeom>
          <a:noFill/>
        </p:spPr>
        <p:txBody>
          <a:bodyPr wrap="square" lIns="91440" tIns="45720" rIns="91440" bIns="45720">
            <a:spAutoFit/>
          </a:bodyPr>
          <a:lstStyle/>
          <a:p>
            <a:pPr algn="ctr"/>
            <a:r>
              <a:rPr lang="en-US" sz="8800" b="1" dirty="0">
                <a:ln w="12700" cmpd="sng">
                  <a:solidFill>
                    <a:schemeClr val="accent4"/>
                  </a:solidFill>
                  <a:prstDash val="solid"/>
                </a:ln>
                <a:solidFill>
                  <a:schemeClr val="accent4">
                    <a:lumMod val="75000"/>
                  </a:schemeClr>
                </a:solidFill>
              </a:rPr>
              <a:t>False</a:t>
            </a:r>
          </a:p>
        </p:txBody>
      </p:sp>
    </p:spTree>
    <p:extLst>
      <p:ext uri="{BB962C8B-B14F-4D97-AF65-F5344CB8AC3E}">
        <p14:creationId xmlns:p14="http://schemas.microsoft.com/office/powerpoint/2010/main" val="3898518691"/>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2B2140-CF19-43B5-A203-3336E971EA8E}"/>
              </a:ext>
            </a:extLst>
          </p:cNvPr>
          <p:cNvSpPr>
            <a:spLocks noGrp="1"/>
          </p:cNvSpPr>
          <p:nvPr>
            <p:ph type="title"/>
          </p:nvPr>
        </p:nvSpPr>
        <p:spPr>
          <a:xfrm>
            <a:off x="7703667" y="415062"/>
            <a:ext cx="3848510" cy="273845"/>
          </a:xfrm>
        </p:spPr>
        <p:txBody>
          <a:bodyPr/>
          <a:lstStyle/>
          <a:p>
            <a:r>
              <a:rPr lang="en-US"/>
              <a:t>Lesson 1: What can we do to reduce ocean plastic pollution? </a:t>
            </a:r>
            <a:endParaRPr lang="en-GB"/>
          </a:p>
        </p:txBody>
      </p:sp>
      <p:sp>
        <p:nvSpPr>
          <p:cNvPr id="4" name="Text Placeholder 3">
            <a:extLst>
              <a:ext uri="{FF2B5EF4-FFF2-40B4-BE49-F238E27FC236}">
                <a16:creationId xmlns:a16="http://schemas.microsoft.com/office/drawing/2014/main" id="{82F40506-3D93-44D3-B60B-79CE47E6D1C0}"/>
              </a:ext>
            </a:extLst>
          </p:cNvPr>
          <p:cNvSpPr>
            <a:spLocks noGrp="1"/>
          </p:cNvSpPr>
          <p:nvPr>
            <p:ph type="body" sz="quarter" idx="12"/>
          </p:nvPr>
        </p:nvSpPr>
        <p:spPr/>
        <p:txBody>
          <a:bodyPr anchor="ctr"/>
          <a:lstStyle/>
          <a:p>
            <a:r>
              <a:rPr lang="en-GB" dirty="0"/>
              <a:t>The plastic crisis is contributing to the climate crisis</a:t>
            </a:r>
          </a:p>
        </p:txBody>
      </p:sp>
      <p:pic>
        <p:nvPicPr>
          <p:cNvPr id="5" name="Picture 4">
            <a:extLst>
              <a:ext uri="{FF2B5EF4-FFF2-40B4-BE49-F238E27FC236}">
                <a16:creationId xmlns:a16="http://schemas.microsoft.com/office/drawing/2014/main" id="{328CCFE1-775F-4C7B-98CC-E8D9F9AD18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2729" y="316799"/>
            <a:ext cx="1269363" cy="470373"/>
          </a:xfrm>
          <a:prstGeom prst="rect">
            <a:avLst/>
          </a:prstGeom>
        </p:spPr>
      </p:pic>
    </p:spTree>
    <p:extLst>
      <p:ext uri="{BB962C8B-B14F-4D97-AF65-F5344CB8AC3E}">
        <p14:creationId xmlns:p14="http://schemas.microsoft.com/office/powerpoint/2010/main" val="333947499"/>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55765D75-A402-F697-BEB0-D0784287096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2877B6-7C84-55B4-7B7E-F476D11B75A2}"/>
              </a:ext>
            </a:extLst>
          </p:cNvPr>
          <p:cNvSpPr>
            <a:spLocks noGrp="1"/>
          </p:cNvSpPr>
          <p:nvPr>
            <p:ph type="title"/>
          </p:nvPr>
        </p:nvSpPr>
        <p:spPr>
          <a:xfrm>
            <a:off x="7875404" y="316799"/>
            <a:ext cx="3848510" cy="273845"/>
          </a:xfrm>
        </p:spPr>
        <p:txBody>
          <a:bodyPr/>
          <a:lstStyle/>
          <a:p>
            <a:r>
              <a:rPr lang="en-US" dirty="0"/>
              <a:t>Lesson 1: What can we do to reduce ocean plastic pollution? </a:t>
            </a:r>
            <a:endParaRPr lang="en-GB" dirty="0"/>
          </a:p>
        </p:txBody>
      </p:sp>
      <p:sp>
        <p:nvSpPr>
          <p:cNvPr id="4" name="Text Placeholder 3">
            <a:extLst>
              <a:ext uri="{FF2B5EF4-FFF2-40B4-BE49-F238E27FC236}">
                <a16:creationId xmlns:a16="http://schemas.microsoft.com/office/drawing/2014/main" id="{CC6CC68B-FBE4-2B2D-AED9-689EA4BA3716}"/>
              </a:ext>
            </a:extLst>
          </p:cNvPr>
          <p:cNvSpPr>
            <a:spLocks noGrp="1"/>
          </p:cNvSpPr>
          <p:nvPr>
            <p:ph type="body" sz="quarter" idx="12"/>
          </p:nvPr>
        </p:nvSpPr>
        <p:spPr/>
        <p:txBody>
          <a:bodyPr anchor="ctr"/>
          <a:lstStyle/>
          <a:p>
            <a:r>
              <a:rPr lang="en-GB" dirty="0"/>
              <a:t>The plastic crisis is contributing to the climate crisis</a:t>
            </a:r>
          </a:p>
        </p:txBody>
      </p:sp>
      <p:pic>
        <p:nvPicPr>
          <p:cNvPr id="5" name="Picture 4">
            <a:extLst>
              <a:ext uri="{FF2B5EF4-FFF2-40B4-BE49-F238E27FC236}">
                <a16:creationId xmlns:a16="http://schemas.microsoft.com/office/drawing/2014/main" id="{24FCC244-7CF6-B3F1-15D8-ED7051625B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8086" y="316799"/>
            <a:ext cx="1269363" cy="470373"/>
          </a:xfrm>
          <a:prstGeom prst="rect">
            <a:avLst/>
          </a:prstGeom>
        </p:spPr>
      </p:pic>
      <p:sp>
        <p:nvSpPr>
          <p:cNvPr id="3" name="Rectangle 2">
            <a:extLst>
              <a:ext uri="{FF2B5EF4-FFF2-40B4-BE49-F238E27FC236}">
                <a16:creationId xmlns:a16="http://schemas.microsoft.com/office/drawing/2014/main" id="{13F59859-A6F5-7F89-5829-CFDDA1F46677}"/>
              </a:ext>
            </a:extLst>
          </p:cNvPr>
          <p:cNvSpPr/>
          <p:nvPr/>
        </p:nvSpPr>
        <p:spPr>
          <a:xfrm>
            <a:off x="4408494" y="1388330"/>
            <a:ext cx="3375013" cy="1446550"/>
          </a:xfrm>
          <a:prstGeom prst="rect">
            <a:avLst/>
          </a:prstGeom>
          <a:solidFill>
            <a:srgbClr val="F0F0F0"/>
          </a:solidFill>
        </p:spPr>
        <p:txBody>
          <a:bodyPr wrap="square" lIns="91440" tIns="45720" rIns="91440" bIns="45720">
            <a:spAutoFit/>
          </a:bodyPr>
          <a:lstStyle/>
          <a:p>
            <a:pPr algn="ctr"/>
            <a:r>
              <a:rPr lang="en-US" sz="8800" b="1" dirty="0">
                <a:ln w="12700" cmpd="sng">
                  <a:noFill/>
                  <a:prstDash val="solid"/>
                </a:ln>
                <a:solidFill>
                  <a:schemeClr val="accent6">
                    <a:lumMod val="75000"/>
                    <a:lumOff val="25000"/>
                  </a:schemeClr>
                </a:solidFill>
              </a:rPr>
              <a:t>True</a:t>
            </a:r>
          </a:p>
        </p:txBody>
      </p:sp>
    </p:spTree>
    <p:extLst>
      <p:ext uri="{BB962C8B-B14F-4D97-AF65-F5344CB8AC3E}">
        <p14:creationId xmlns:p14="http://schemas.microsoft.com/office/powerpoint/2010/main" val="3714235019"/>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0" y="0"/>
            <a:ext cx="6962775" cy="6858000"/>
          </a:xfrm>
          <a:prstGeom prst="rect">
            <a:avLst/>
          </a:prstGeom>
        </p:spPr>
      </p:pic>
      <p:sp>
        <p:nvSpPr>
          <p:cNvPr id="3" name="object 3"/>
          <p:cNvSpPr txBox="1"/>
          <p:nvPr/>
        </p:nvSpPr>
        <p:spPr>
          <a:xfrm>
            <a:off x="7297621" y="6364543"/>
            <a:ext cx="2378393" cy="166457"/>
          </a:xfrm>
          <a:prstGeom prst="rect">
            <a:avLst/>
          </a:prstGeom>
        </p:spPr>
        <p:txBody>
          <a:bodyPr vert="horz" wrap="square" lIns="0" tIns="10478" rIns="0" bIns="0" rtlCol="0">
            <a:spAutoFit/>
          </a:bodyPr>
          <a:lstStyle/>
          <a:p>
            <a:pPr marL="9525" defTabSz="685800" hangingPunct="1">
              <a:spcBef>
                <a:spcPts val="83"/>
              </a:spcBef>
            </a:pPr>
            <a:r>
              <a:rPr sz="1013" b="1" dirty="0">
                <a:solidFill>
                  <a:srgbClr val="004158"/>
                </a:solidFill>
                <a:latin typeface="Gilroy-SemiBold"/>
                <a:cs typeface="Gilroy-SemiBold"/>
              </a:rPr>
              <a:t>???</a:t>
            </a:r>
            <a:r>
              <a:rPr sz="1013" b="1" spc="360" dirty="0">
                <a:solidFill>
                  <a:srgbClr val="004158"/>
                </a:solidFill>
                <a:latin typeface="Gilroy-SemiBold"/>
                <a:cs typeface="Gilroy-SemiBold"/>
              </a:rPr>
              <a:t> </a:t>
            </a:r>
            <a:r>
              <a:rPr sz="1238" b="1" baseline="2525" dirty="0">
                <a:solidFill>
                  <a:srgbClr val="004158"/>
                </a:solidFill>
                <a:latin typeface="Gilroy-SemiBold"/>
                <a:cs typeface="Gilroy-SemiBold"/>
              </a:rPr>
              <a:t>Unaccounted</a:t>
            </a:r>
            <a:r>
              <a:rPr sz="1238" b="1" spc="67" baseline="2525" dirty="0">
                <a:solidFill>
                  <a:srgbClr val="004158"/>
                </a:solidFill>
                <a:latin typeface="Gilroy-SemiBold"/>
                <a:cs typeface="Gilroy-SemiBold"/>
              </a:rPr>
              <a:t> </a:t>
            </a:r>
            <a:r>
              <a:rPr sz="1238" b="1" baseline="2525" dirty="0">
                <a:solidFill>
                  <a:srgbClr val="004158"/>
                </a:solidFill>
                <a:latin typeface="Gilroy-SemiBold"/>
                <a:cs typeface="Gilroy-SemiBold"/>
              </a:rPr>
              <a:t>in</a:t>
            </a:r>
            <a:r>
              <a:rPr sz="1238" b="1" spc="67" baseline="2525" dirty="0">
                <a:solidFill>
                  <a:srgbClr val="004158"/>
                </a:solidFill>
                <a:latin typeface="Gilroy-SemiBold"/>
                <a:cs typeface="Gilroy-SemiBold"/>
              </a:rPr>
              <a:t> </a:t>
            </a:r>
            <a:r>
              <a:rPr sz="1238" b="1" baseline="2525" dirty="0">
                <a:solidFill>
                  <a:srgbClr val="004158"/>
                </a:solidFill>
                <a:latin typeface="Gilroy-SemiBold"/>
                <a:cs typeface="Gilroy-SemiBold"/>
              </a:rPr>
              <a:t>current</a:t>
            </a:r>
            <a:r>
              <a:rPr sz="1238" b="1" spc="67" baseline="2525" dirty="0">
                <a:solidFill>
                  <a:srgbClr val="004158"/>
                </a:solidFill>
                <a:latin typeface="Gilroy-SemiBold"/>
                <a:cs typeface="Gilroy-SemiBold"/>
              </a:rPr>
              <a:t> </a:t>
            </a:r>
            <a:r>
              <a:rPr sz="1238" b="1" baseline="2525" dirty="0">
                <a:solidFill>
                  <a:srgbClr val="004158"/>
                </a:solidFill>
                <a:latin typeface="Gilroy-SemiBold"/>
                <a:cs typeface="Gilroy-SemiBold"/>
              </a:rPr>
              <a:t>pulished</a:t>
            </a:r>
            <a:r>
              <a:rPr sz="1238" b="1" spc="67" baseline="2525" dirty="0">
                <a:solidFill>
                  <a:srgbClr val="004158"/>
                </a:solidFill>
                <a:latin typeface="Gilroy-SemiBold"/>
                <a:cs typeface="Gilroy-SemiBold"/>
              </a:rPr>
              <a:t> </a:t>
            </a:r>
            <a:r>
              <a:rPr sz="1238" b="1" spc="-11" baseline="2525" dirty="0">
                <a:solidFill>
                  <a:srgbClr val="004158"/>
                </a:solidFill>
                <a:latin typeface="Gilroy-SemiBold"/>
                <a:cs typeface="Gilroy-SemiBold"/>
              </a:rPr>
              <a:t>analyses</a:t>
            </a:r>
            <a:endParaRPr sz="1238" baseline="2525" dirty="0">
              <a:solidFill>
                <a:sysClr val="windowText" lastClr="000000"/>
              </a:solidFill>
              <a:latin typeface="Gilroy-SemiBold"/>
              <a:cs typeface="Gilroy-SemiBold"/>
            </a:endParaRPr>
          </a:p>
        </p:txBody>
      </p:sp>
      <p:sp>
        <p:nvSpPr>
          <p:cNvPr id="4" name="object 4"/>
          <p:cNvSpPr txBox="1"/>
          <p:nvPr/>
        </p:nvSpPr>
        <p:spPr>
          <a:xfrm>
            <a:off x="9913108" y="6353736"/>
            <a:ext cx="1168241" cy="166392"/>
          </a:xfrm>
          <a:prstGeom prst="rect">
            <a:avLst/>
          </a:prstGeom>
        </p:spPr>
        <p:txBody>
          <a:bodyPr vert="horz" wrap="square" lIns="0" tIns="10478" rIns="0" bIns="0" rtlCol="0">
            <a:spAutoFit/>
          </a:bodyPr>
          <a:lstStyle/>
          <a:p>
            <a:pPr marL="9525" defTabSz="685800" hangingPunct="1">
              <a:spcBef>
                <a:spcPts val="83"/>
              </a:spcBef>
            </a:pPr>
            <a:r>
              <a:rPr sz="1519" b="1" baseline="-4115" dirty="0">
                <a:solidFill>
                  <a:srgbClr val="004158"/>
                </a:solidFill>
                <a:latin typeface="Gilroy-SemiBold"/>
                <a:cs typeface="Gilroy-SemiBold"/>
              </a:rPr>
              <a:t>*</a:t>
            </a:r>
            <a:r>
              <a:rPr sz="1519" b="1" spc="95" baseline="-4115" dirty="0">
                <a:solidFill>
                  <a:srgbClr val="004158"/>
                </a:solidFill>
                <a:latin typeface="Gilroy-SemiBold"/>
                <a:cs typeface="Gilroy-SemiBold"/>
              </a:rPr>
              <a:t>  </a:t>
            </a:r>
            <a:r>
              <a:rPr sz="825" b="1" dirty="0">
                <a:solidFill>
                  <a:srgbClr val="004158"/>
                </a:solidFill>
                <a:latin typeface="Gilroy-SemiBold"/>
                <a:cs typeface="Gilroy-SemiBold"/>
              </a:rPr>
              <a:t>Zheng</a:t>
            </a:r>
            <a:r>
              <a:rPr sz="825" b="1" spc="34" dirty="0">
                <a:solidFill>
                  <a:srgbClr val="004158"/>
                </a:solidFill>
                <a:latin typeface="Gilroy-SemiBold"/>
                <a:cs typeface="Gilroy-SemiBold"/>
              </a:rPr>
              <a:t> </a:t>
            </a:r>
            <a:r>
              <a:rPr sz="825" b="1" dirty="0">
                <a:solidFill>
                  <a:srgbClr val="004158"/>
                </a:solidFill>
                <a:latin typeface="Gilroy-SemiBold"/>
                <a:cs typeface="Gilroy-SemiBold"/>
              </a:rPr>
              <a:t>and</a:t>
            </a:r>
            <a:r>
              <a:rPr sz="825" b="1" spc="30" dirty="0">
                <a:solidFill>
                  <a:srgbClr val="004158"/>
                </a:solidFill>
                <a:latin typeface="Gilroy-SemiBold"/>
                <a:cs typeface="Gilroy-SemiBold"/>
              </a:rPr>
              <a:t> </a:t>
            </a:r>
            <a:r>
              <a:rPr sz="825" b="1" dirty="0">
                <a:solidFill>
                  <a:srgbClr val="004158"/>
                </a:solidFill>
                <a:latin typeface="Gilroy-SemiBold"/>
                <a:cs typeface="Gilroy-SemiBold"/>
              </a:rPr>
              <a:t>Suh,</a:t>
            </a:r>
            <a:r>
              <a:rPr sz="825" b="1" spc="34" dirty="0">
                <a:solidFill>
                  <a:srgbClr val="004158"/>
                </a:solidFill>
                <a:latin typeface="Gilroy-SemiBold"/>
                <a:cs typeface="Gilroy-SemiBold"/>
              </a:rPr>
              <a:t> </a:t>
            </a:r>
            <a:r>
              <a:rPr sz="825" b="1" spc="-15" dirty="0">
                <a:solidFill>
                  <a:srgbClr val="004158"/>
                </a:solidFill>
                <a:latin typeface="Gilroy-SemiBold"/>
                <a:cs typeface="Gilroy-SemiBold"/>
              </a:rPr>
              <a:t>2019</a:t>
            </a:r>
            <a:endParaRPr sz="825" dirty="0">
              <a:solidFill>
                <a:sysClr val="windowText" lastClr="000000"/>
              </a:solidFill>
              <a:latin typeface="Gilroy-SemiBold"/>
              <a:cs typeface="Gilroy-SemiBold"/>
            </a:endParaRPr>
          </a:p>
        </p:txBody>
      </p:sp>
      <p:sp>
        <p:nvSpPr>
          <p:cNvPr id="5" name="object 5"/>
          <p:cNvSpPr txBox="1">
            <a:spLocks noGrp="1"/>
          </p:cNvSpPr>
          <p:nvPr>
            <p:ph type="title"/>
          </p:nvPr>
        </p:nvSpPr>
        <p:spPr>
          <a:xfrm>
            <a:off x="708310" y="712340"/>
            <a:ext cx="3882866" cy="413575"/>
          </a:xfrm>
          <a:prstGeom prst="rect">
            <a:avLst/>
          </a:prstGeom>
        </p:spPr>
        <p:txBody>
          <a:bodyPr vert="horz" wrap="square" lIns="0" tIns="9525" rIns="0" bIns="0" rtlCol="0">
            <a:spAutoFit/>
          </a:bodyPr>
          <a:lstStyle/>
          <a:p>
            <a:pPr marL="9525">
              <a:spcBef>
                <a:spcPts val="75"/>
              </a:spcBef>
            </a:pPr>
            <a:r>
              <a:rPr sz="2625" dirty="0">
                <a:latin typeface="Gilroy-Black"/>
                <a:cs typeface="Gilroy-Black"/>
              </a:rPr>
              <a:t>THE</a:t>
            </a:r>
            <a:r>
              <a:rPr sz="2625" spc="90" dirty="0">
                <a:latin typeface="Gilroy-Black"/>
                <a:cs typeface="Gilroy-Black"/>
              </a:rPr>
              <a:t> </a:t>
            </a:r>
            <a:r>
              <a:rPr sz="2625" dirty="0">
                <a:latin typeface="Gilroy-Black"/>
                <a:cs typeface="Gilroy-Black"/>
              </a:rPr>
              <a:t>PLASTIC</a:t>
            </a:r>
            <a:r>
              <a:rPr sz="2625" spc="90" dirty="0">
                <a:latin typeface="Gilroy-Black"/>
                <a:cs typeface="Gilroy-Black"/>
              </a:rPr>
              <a:t> </a:t>
            </a:r>
            <a:r>
              <a:rPr sz="2625" dirty="0">
                <a:latin typeface="Gilroy-Black"/>
                <a:cs typeface="Gilroy-Black"/>
              </a:rPr>
              <a:t>CRISIS</a:t>
            </a:r>
            <a:r>
              <a:rPr sz="2625" spc="94" dirty="0">
                <a:latin typeface="Gilroy-Black"/>
                <a:cs typeface="Gilroy-Black"/>
              </a:rPr>
              <a:t> </a:t>
            </a:r>
            <a:r>
              <a:rPr sz="2625" spc="-19" dirty="0">
                <a:latin typeface="Gilroy-Black"/>
                <a:cs typeface="Gilroy-Black"/>
              </a:rPr>
              <a:t>AND</a:t>
            </a:r>
            <a:endParaRPr sz="2625">
              <a:latin typeface="Gilroy-Black"/>
              <a:cs typeface="Gilroy-Black"/>
            </a:endParaRPr>
          </a:p>
        </p:txBody>
      </p:sp>
      <p:sp>
        <p:nvSpPr>
          <p:cNvPr id="6" name="object 6"/>
          <p:cNvSpPr txBox="1"/>
          <p:nvPr/>
        </p:nvSpPr>
        <p:spPr>
          <a:xfrm>
            <a:off x="710623" y="1069719"/>
            <a:ext cx="5657850" cy="1687065"/>
          </a:xfrm>
          <a:prstGeom prst="rect">
            <a:avLst/>
          </a:prstGeom>
        </p:spPr>
        <p:txBody>
          <a:bodyPr vert="horz" wrap="square" lIns="0" tIns="9525" rIns="0" bIns="0" rtlCol="0">
            <a:spAutoFit/>
          </a:bodyPr>
          <a:lstStyle/>
          <a:p>
            <a:pPr marL="38100" defTabSz="685800" hangingPunct="1">
              <a:spcBef>
                <a:spcPts val="75"/>
              </a:spcBef>
            </a:pPr>
            <a:r>
              <a:rPr sz="2625" b="1" dirty="0">
                <a:solidFill>
                  <a:srgbClr val="004158"/>
                </a:solidFill>
                <a:latin typeface="Gilroy-Black"/>
                <a:cs typeface="Gilroy-Black"/>
              </a:rPr>
              <a:t>CLIMATE</a:t>
            </a:r>
            <a:r>
              <a:rPr sz="2625" b="1" spc="-15" dirty="0">
                <a:solidFill>
                  <a:srgbClr val="004158"/>
                </a:solidFill>
                <a:latin typeface="Gilroy-Black"/>
                <a:cs typeface="Gilroy-Black"/>
              </a:rPr>
              <a:t> </a:t>
            </a:r>
            <a:r>
              <a:rPr sz="2625" b="1" dirty="0">
                <a:solidFill>
                  <a:srgbClr val="004158"/>
                </a:solidFill>
                <a:latin typeface="Gilroy-Black"/>
                <a:cs typeface="Gilroy-Black"/>
              </a:rPr>
              <a:t>CRISIS</a:t>
            </a:r>
            <a:r>
              <a:rPr sz="2625" b="1" spc="-4" dirty="0">
                <a:solidFill>
                  <a:srgbClr val="004158"/>
                </a:solidFill>
                <a:latin typeface="Gilroy-Black"/>
                <a:cs typeface="Gilroy-Black"/>
              </a:rPr>
              <a:t> </a:t>
            </a:r>
            <a:r>
              <a:rPr sz="2625" b="1" dirty="0">
                <a:solidFill>
                  <a:srgbClr val="004158"/>
                </a:solidFill>
                <a:latin typeface="Gilroy-Black"/>
                <a:cs typeface="Gilroy-Black"/>
              </a:rPr>
              <a:t>ARE</a:t>
            </a:r>
            <a:r>
              <a:rPr sz="2625" b="1" spc="-11" dirty="0">
                <a:solidFill>
                  <a:srgbClr val="004158"/>
                </a:solidFill>
                <a:latin typeface="Gilroy-Black"/>
                <a:cs typeface="Gilroy-Black"/>
              </a:rPr>
              <a:t> </a:t>
            </a:r>
            <a:r>
              <a:rPr sz="2625" b="1" spc="-8" dirty="0">
                <a:solidFill>
                  <a:srgbClr val="004158"/>
                </a:solidFill>
                <a:latin typeface="Gilroy-Black"/>
                <a:cs typeface="Gilroy-Black"/>
              </a:rPr>
              <a:t>INTERLINKED</a:t>
            </a:r>
            <a:endParaRPr sz="2625" dirty="0">
              <a:solidFill>
                <a:sysClr val="windowText" lastClr="000000"/>
              </a:solidFill>
              <a:latin typeface="Gilroy-Black"/>
              <a:cs typeface="Gilroy-Black"/>
            </a:endParaRPr>
          </a:p>
          <a:p>
            <a:pPr marL="19050" defTabSz="685800" hangingPunct="1">
              <a:spcBef>
                <a:spcPts val="2149"/>
              </a:spcBef>
              <a:tabLst>
                <a:tab pos="1073944" algn="l"/>
                <a:tab pos="2728913" algn="l"/>
              </a:tabLst>
            </a:pPr>
            <a:r>
              <a:rPr sz="1575" b="1" spc="-8" dirty="0">
                <a:solidFill>
                  <a:srgbClr val="004158"/>
                </a:solidFill>
                <a:latin typeface="Gilroy-SemiBold"/>
                <a:cs typeface="Gilroy-SemiBold"/>
              </a:rPr>
              <a:t>We</a:t>
            </a:r>
            <a:r>
              <a:rPr sz="1575" b="1" spc="-94" dirty="0">
                <a:solidFill>
                  <a:srgbClr val="004158"/>
                </a:solidFill>
                <a:latin typeface="Gilroy-SemiBold"/>
                <a:cs typeface="Gilroy-SemiBold"/>
              </a:rPr>
              <a:t> </a:t>
            </a:r>
            <a:r>
              <a:rPr sz="1575" b="1" spc="-8" dirty="0">
                <a:solidFill>
                  <a:srgbClr val="004158"/>
                </a:solidFill>
                <a:latin typeface="Gilroy-SemiBold"/>
                <a:cs typeface="Gilroy-SemiBold"/>
              </a:rPr>
              <a:t>create</a:t>
            </a:r>
            <a:r>
              <a:rPr sz="1575" b="1" dirty="0">
                <a:solidFill>
                  <a:srgbClr val="004158"/>
                </a:solidFill>
                <a:latin typeface="Gilroy-SemiBold"/>
                <a:cs typeface="Gilroy-SemiBold"/>
              </a:rPr>
              <a:t>	</a:t>
            </a:r>
            <a:r>
              <a:rPr sz="2100" b="1" dirty="0">
                <a:solidFill>
                  <a:srgbClr val="F15A22"/>
                </a:solidFill>
                <a:latin typeface="Gilroy-Black"/>
                <a:cs typeface="Gilroy-Black"/>
              </a:rPr>
              <a:t>220</a:t>
            </a:r>
            <a:r>
              <a:rPr sz="2100" b="1" spc="-15" dirty="0">
                <a:solidFill>
                  <a:srgbClr val="F15A22"/>
                </a:solidFill>
                <a:latin typeface="Gilroy-Black"/>
                <a:cs typeface="Gilroy-Black"/>
              </a:rPr>
              <a:t> </a:t>
            </a:r>
            <a:r>
              <a:rPr sz="2100" b="1" spc="-8" dirty="0">
                <a:solidFill>
                  <a:srgbClr val="F15A22"/>
                </a:solidFill>
                <a:latin typeface="Gilroy-Black"/>
                <a:cs typeface="Gilroy-Black"/>
              </a:rPr>
              <a:t>MILLION</a:t>
            </a:r>
            <a:r>
              <a:rPr sz="2100" b="1" dirty="0">
                <a:solidFill>
                  <a:srgbClr val="F15A22"/>
                </a:solidFill>
                <a:latin typeface="Gilroy-Black"/>
                <a:cs typeface="Gilroy-Black"/>
              </a:rPr>
              <a:t>	</a:t>
            </a:r>
            <a:r>
              <a:rPr sz="1575" b="1" dirty="0">
                <a:solidFill>
                  <a:srgbClr val="234C6C"/>
                </a:solidFill>
                <a:latin typeface="Gilroy-SemiBold"/>
                <a:cs typeface="Gilroy-SemiBold"/>
              </a:rPr>
              <a:t>tons</a:t>
            </a:r>
            <a:r>
              <a:rPr sz="1575" b="1" spc="-64" dirty="0">
                <a:solidFill>
                  <a:srgbClr val="234C6C"/>
                </a:solidFill>
                <a:latin typeface="Gilroy-SemiBold"/>
                <a:cs typeface="Gilroy-SemiBold"/>
              </a:rPr>
              <a:t> </a:t>
            </a:r>
            <a:r>
              <a:rPr sz="1575" b="1" dirty="0">
                <a:solidFill>
                  <a:srgbClr val="234C6C"/>
                </a:solidFill>
                <a:latin typeface="Gilroy-SemiBold"/>
                <a:cs typeface="Gilroy-SemiBold"/>
              </a:rPr>
              <a:t>of</a:t>
            </a:r>
            <a:r>
              <a:rPr sz="1575" b="1" spc="-56" dirty="0">
                <a:solidFill>
                  <a:srgbClr val="234C6C"/>
                </a:solidFill>
                <a:latin typeface="Gilroy-SemiBold"/>
                <a:cs typeface="Gilroy-SemiBold"/>
              </a:rPr>
              <a:t> </a:t>
            </a:r>
            <a:r>
              <a:rPr sz="1575" b="1" dirty="0">
                <a:solidFill>
                  <a:srgbClr val="234C6C"/>
                </a:solidFill>
                <a:latin typeface="Gilroy-SemiBold"/>
                <a:cs typeface="Gilroy-SemiBold"/>
              </a:rPr>
              <a:t>plastic</a:t>
            </a:r>
            <a:r>
              <a:rPr sz="1575" b="1" spc="-53" dirty="0">
                <a:solidFill>
                  <a:srgbClr val="234C6C"/>
                </a:solidFill>
                <a:latin typeface="Gilroy-SemiBold"/>
                <a:cs typeface="Gilroy-SemiBold"/>
              </a:rPr>
              <a:t> </a:t>
            </a:r>
            <a:r>
              <a:rPr sz="1575" b="1" spc="-8" dirty="0">
                <a:solidFill>
                  <a:srgbClr val="234C6C"/>
                </a:solidFill>
                <a:latin typeface="Gilroy-SemiBold"/>
                <a:cs typeface="Gilroy-SemiBold"/>
              </a:rPr>
              <a:t>waste</a:t>
            </a:r>
            <a:r>
              <a:rPr sz="1575" b="1" spc="-56" dirty="0">
                <a:solidFill>
                  <a:srgbClr val="234C6C"/>
                </a:solidFill>
                <a:latin typeface="Gilroy-SemiBold"/>
                <a:cs typeface="Gilroy-SemiBold"/>
              </a:rPr>
              <a:t> </a:t>
            </a:r>
            <a:r>
              <a:rPr sz="1575" b="1" dirty="0">
                <a:solidFill>
                  <a:srgbClr val="234C6C"/>
                </a:solidFill>
                <a:latin typeface="Gilroy-SemiBold"/>
                <a:cs typeface="Gilroy-SemiBold"/>
              </a:rPr>
              <a:t>every</a:t>
            </a:r>
            <a:r>
              <a:rPr sz="1575" b="1" spc="-53" dirty="0">
                <a:solidFill>
                  <a:srgbClr val="234C6C"/>
                </a:solidFill>
                <a:latin typeface="Gilroy-SemiBold"/>
                <a:cs typeface="Gilroy-SemiBold"/>
              </a:rPr>
              <a:t> </a:t>
            </a:r>
            <a:r>
              <a:rPr sz="1575" b="1" spc="-15" dirty="0">
                <a:solidFill>
                  <a:srgbClr val="234C6C"/>
                </a:solidFill>
                <a:latin typeface="Gilroy-SemiBold"/>
                <a:cs typeface="Gilroy-SemiBold"/>
              </a:rPr>
              <a:t>year</a:t>
            </a:r>
            <a:endParaRPr sz="1575" dirty="0">
              <a:solidFill>
                <a:sysClr val="windowText" lastClr="000000"/>
              </a:solidFill>
              <a:latin typeface="Gilroy-SemiBold"/>
              <a:cs typeface="Gilroy-SemiBold"/>
            </a:endParaRPr>
          </a:p>
          <a:p>
            <a:pPr marL="30480" defTabSz="685800" hangingPunct="1">
              <a:spcBef>
                <a:spcPts val="1849"/>
              </a:spcBef>
            </a:pPr>
            <a:r>
              <a:rPr sz="4388" b="1" spc="-23" baseline="-2849" dirty="0">
                <a:solidFill>
                  <a:srgbClr val="F15A22"/>
                </a:solidFill>
                <a:latin typeface="Gilroy-Black"/>
                <a:cs typeface="Gilroy-Black"/>
              </a:rPr>
              <a:t>99</a:t>
            </a:r>
            <a:r>
              <a:rPr sz="3038" b="1" spc="-23" baseline="27777" dirty="0">
                <a:solidFill>
                  <a:srgbClr val="F15A22"/>
                </a:solidFill>
                <a:latin typeface="Gilroy-SemiBold"/>
                <a:cs typeface="Gilroy-SemiBold"/>
              </a:rPr>
              <a:t>%</a:t>
            </a:r>
            <a:r>
              <a:rPr sz="3038" b="1" spc="-354" baseline="27777" dirty="0">
                <a:solidFill>
                  <a:srgbClr val="F15A22"/>
                </a:solidFill>
                <a:latin typeface="Gilroy-SemiBold"/>
                <a:cs typeface="Gilroy-SemiBold"/>
              </a:rPr>
              <a:t> </a:t>
            </a:r>
            <a:r>
              <a:rPr sz="1575" b="1" dirty="0">
                <a:solidFill>
                  <a:srgbClr val="004158"/>
                </a:solidFill>
                <a:latin typeface="Gilroy-SemiBold"/>
                <a:cs typeface="Gilroy-SemiBold"/>
              </a:rPr>
              <a:t>of</a:t>
            </a:r>
            <a:r>
              <a:rPr sz="1575" b="1" spc="-53" dirty="0">
                <a:solidFill>
                  <a:srgbClr val="004158"/>
                </a:solidFill>
                <a:latin typeface="Gilroy-SemiBold"/>
                <a:cs typeface="Gilroy-SemiBold"/>
              </a:rPr>
              <a:t> </a:t>
            </a:r>
            <a:r>
              <a:rPr sz="1575" b="1" dirty="0">
                <a:solidFill>
                  <a:srgbClr val="004158"/>
                </a:solidFill>
                <a:latin typeface="Gilroy-SemiBold"/>
                <a:cs typeface="Gilroy-SemiBold"/>
              </a:rPr>
              <a:t>the</a:t>
            </a:r>
            <a:r>
              <a:rPr sz="1575" b="1" spc="-26" dirty="0">
                <a:solidFill>
                  <a:srgbClr val="004158"/>
                </a:solidFill>
                <a:latin typeface="Gilroy-SemiBold"/>
                <a:cs typeface="Gilroy-SemiBold"/>
              </a:rPr>
              <a:t> </a:t>
            </a:r>
            <a:r>
              <a:rPr sz="1575" b="1" spc="-15" dirty="0">
                <a:solidFill>
                  <a:srgbClr val="004158"/>
                </a:solidFill>
                <a:latin typeface="Gilroy-SemiBold"/>
                <a:cs typeface="Gilroy-SemiBold"/>
              </a:rPr>
              <a:t>world’s</a:t>
            </a:r>
            <a:r>
              <a:rPr sz="1575" b="1" spc="-30" dirty="0">
                <a:solidFill>
                  <a:srgbClr val="004158"/>
                </a:solidFill>
                <a:latin typeface="Gilroy-SemiBold"/>
                <a:cs typeface="Gilroy-SemiBold"/>
              </a:rPr>
              <a:t> </a:t>
            </a:r>
            <a:r>
              <a:rPr sz="1575" b="1" dirty="0">
                <a:solidFill>
                  <a:srgbClr val="004158"/>
                </a:solidFill>
                <a:latin typeface="Gilroy-SemiBold"/>
                <a:cs typeface="Gilroy-SemiBold"/>
              </a:rPr>
              <a:t>plastic</a:t>
            </a:r>
            <a:r>
              <a:rPr sz="1575" b="1" spc="-30" dirty="0">
                <a:solidFill>
                  <a:srgbClr val="004158"/>
                </a:solidFill>
                <a:latin typeface="Gilroy-SemiBold"/>
                <a:cs typeface="Gilroy-SemiBold"/>
              </a:rPr>
              <a:t> </a:t>
            </a:r>
            <a:r>
              <a:rPr sz="1575" b="1" dirty="0">
                <a:solidFill>
                  <a:srgbClr val="004158"/>
                </a:solidFill>
                <a:latin typeface="Gilroy-SemiBold"/>
                <a:cs typeface="Gilroy-SemiBold"/>
              </a:rPr>
              <a:t>is</a:t>
            </a:r>
            <a:r>
              <a:rPr sz="1575" b="1" spc="-30" dirty="0">
                <a:solidFill>
                  <a:srgbClr val="004158"/>
                </a:solidFill>
                <a:latin typeface="Gilroy-SemiBold"/>
                <a:cs typeface="Gilroy-SemiBold"/>
              </a:rPr>
              <a:t> </a:t>
            </a:r>
            <a:r>
              <a:rPr sz="1575" b="1" dirty="0">
                <a:solidFill>
                  <a:srgbClr val="004158"/>
                </a:solidFill>
                <a:latin typeface="Gilroy-SemiBold"/>
                <a:cs typeface="Gilroy-SemiBold"/>
              </a:rPr>
              <a:t>made</a:t>
            </a:r>
            <a:r>
              <a:rPr sz="1575" b="1" spc="-30" dirty="0">
                <a:solidFill>
                  <a:srgbClr val="004158"/>
                </a:solidFill>
                <a:latin typeface="Gilroy-SemiBold"/>
                <a:cs typeface="Gilroy-SemiBold"/>
              </a:rPr>
              <a:t> </a:t>
            </a:r>
            <a:r>
              <a:rPr sz="1575" b="1" dirty="0">
                <a:solidFill>
                  <a:srgbClr val="004158"/>
                </a:solidFill>
                <a:latin typeface="Gilroy-SemiBold"/>
                <a:cs typeface="Gilroy-SemiBold"/>
              </a:rPr>
              <a:t>from</a:t>
            </a:r>
            <a:r>
              <a:rPr sz="1575" b="1" spc="-26" dirty="0">
                <a:solidFill>
                  <a:srgbClr val="004158"/>
                </a:solidFill>
                <a:latin typeface="Gilroy-SemiBold"/>
                <a:cs typeface="Gilroy-SemiBold"/>
              </a:rPr>
              <a:t> </a:t>
            </a:r>
            <a:r>
              <a:rPr sz="1575" b="1" spc="-8" dirty="0">
                <a:solidFill>
                  <a:srgbClr val="004158"/>
                </a:solidFill>
                <a:latin typeface="Gilroy-SemiBold"/>
                <a:cs typeface="Gilroy-SemiBold"/>
              </a:rPr>
              <a:t>fossil</a:t>
            </a:r>
            <a:r>
              <a:rPr sz="1575" b="1" spc="-30" dirty="0">
                <a:solidFill>
                  <a:srgbClr val="004158"/>
                </a:solidFill>
                <a:latin typeface="Gilroy-SemiBold"/>
                <a:cs typeface="Gilroy-SemiBold"/>
              </a:rPr>
              <a:t> </a:t>
            </a:r>
            <a:r>
              <a:rPr sz="1575" b="1" spc="-8" dirty="0">
                <a:solidFill>
                  <a:srgbClr val="004158"/>
                </a:solidFill>
                <a:latin typeface="Gilroy-SemiBold"/>
                <a:cs typeface="Gilroy-SemiBold"/>
              </a:rPr>
              <a:t>fuels</a:t>
            </a:r>
            <a:endParaRPr sz="1575" dirty="0">
              <a:solidFill>
                <a:sysClr val="windowText" lastClr="000000"/>
              </a:solidFill>
              <a:latin typeface="Gilroy-SemiBold"/>
              <a:cs typeface="Gilroy-SemiBold"/>
            </a:endParaRPr>
          </a:p>
        </p:txBody>
      </p:sp>
      <p:sp>
        <p:nvSpPr>
          <p:cNvPr id="7" name="object 7"/>
          <p:cNvSpPr/>
          <p:nvPr/>
        </p:nvSpPr>
        <p:spPr>
          <a:xfrm>
            <a:off x="7886704" y="3810144"/>
            <a:ext cx="2286953" cy="2286953"/>
          </a:xfrm>
          <a:custGeom>
            <a:avLst/>
            <a:gdLst/>
            <a:ahLst/>
            <a:cxnLst/>
            <a:rect l="l" t="t" r="r" b="b"/>
            <a:pathLst>
              <a:path w="3049269" h="3049270">
                <a:moveTo>
                  <a:pt x="1453206" y="0"/>
                </a:moveTo>
                <a:lnTo>
                  <a:pt x="1402943" y="2258"/>
                </a:lnTo>
                <a:lnTo>
                  <a:pt x="1353110" y="6931"/>
                </a:lnTo>
                <a:lnTo>
                  <a:pt x="1303706" y="13859"/>
                </a:lnTo>
                <a:lnTo>
                  <a:pt x="1254730" y="22884"/>
                </a:lnTo>
                <a:lnTo>
                  <a:pt x="1206181" y="33848"/>
                </a:lnTo>
                <a:lnTo>
                  <a:pt x="1158059" y="46592"/>
                </a:lnTo>
                <a:lnTo>
                  <a:pt x="1110361" y="60957"/>
                </a:lnTo>
                <a:lnTo>
                  <a:pt x="1063089" y="76786"/>
                </a:lnTo>
                <a:lnTo>
                  <a:pt x="1016239" y="93920"/>
                </a:lnTo>
                <a:lnTo>
                  <a:pt x="969813" y="112200"/>
                </a:lnTo>
                <a:lnTo>
                  <a:pt x="920291" y="132738"/>
                </a:lnTo>
                <a:lnTo>
                  <a:pt x="870816" y="154268"/>
                </a:lnTo>
                <a:lnTo>
                  <a:pt x="821707" y="176989"/>
                </a:lnTo>
                <a:lnTo>
                  <a:pt x="773284" y="201098"/>
                </a:lnTo>
                <a:lnTo>
                  <a:pt x="725864" y="226792"/>
                </a:lnTo>
                <a:lnTo>
                  <a:pt x="679766" y="254269"/>
                </a:lnTo>
                <a:lnTo>
                  <a:pt x="635310" y="283727"/>
                </a:lnTo>
                <a:lnTo>
                  <a:pt x="592813" y="315362"/>
                </a:lnTo>
                <a:lnTo>
                  <a:pt x="553090" y="347743"/>
                </a:lnTo>
                <a:lnTo>
                  <a:pt x="514545" y="381079"/>
                </a:lnTo>
                <a:lnTo>
                  <a:pt x="477209" y="415378"/>
                </a:lnTo>
                <a:lnTo>
                  <a:pt x="441112" y="450649"/>
                </a:lnTo>
                <a:lnTo>
                  <a:pt x="406287" y="486901"/>
                </a:lnTo>
                <a:lnTo>
                  <a:pt x="372765" y="524141"/>
                </a:lnTo>
                <a:lnTo>
                  <a:pt x="340577" y="562378"/>
                </a:lnTo>
                <a:lnTo>
                  <a:pt x="309754" y="601620"/>
                </a:lnTo>
                <a:lnTo>
                  <a:pt x="280328" y="641877"/>
                </a:lnTo>
                <a:lnTo>
                  <a:pt x="252330" y="683156"/>
                </a:lnTo>
                <a:lnTo>
                  <a:pt x="225791" y="725466"/>
                </a:lnTo>
                <a:lnTo>
                  <a:pt x="200743" y="768816"/>
                </a:lnTo>
                <a:lnTo>
                  <a:pt x="177216" y="813213"/>
                </a:lnTo>
                <a:lnTo>
                  <a:pt x="155243" y="858666"/>
                </a:lnTo>
                <a:lnTo>
                  <a:pt x="134853" y="905185"/>
                </a:lnTo>
                <a:lnTo>
                  <a:pt x="116080" y="952776"/>
                </a:lnTo>
                <a:lnTo>
                  <a:pt x="98954" y="1001449"/>
                </a:lnTo>
                <a:lnTo>
                  <a:pt x="83505" y="1051212"/>
                </a:lnTo>
                <a:lnTo>
                  <a:pt x="52549" y="1156142"/>
                </a:lnTo>
                <a:lnTo>
                  <a:pt x="37978" y="1208844"/>
                </a:lnTo>
                <a:lnTo>
                  <a:pt x="25176" y="1261844"/>
                </a:lnTo>
                <a:lnTo>
                  <a:pt x="15014" y="1315245"/>
                </a:lnTo>
                <a:lnTo>
                  <a:pt x="8335" y="1363758"/>
                </a:lnTo>
                <a:lnTo>
                  <a:pt x="3688" y="1412245"/>
                </a:lnTo>
                <a:lnTo>
                  <a:pt x="951" y="1460700"/>
                </a:lnTo>
                <a:lnTo>
                  <a:pt x="0" y="1509119"/>
                </a:lnTo>
                <a:lnTo>
                  <a:pt x="710" y="1557495"/>
                </a:lnTo>
                <a:lnTo>
                  <a:pt x="2959" y="1605823"/>
                </a:lnTo>
                <a:lnTo>
                  <a:pt x="6622" y="1654097"/>
                </a:lnTo>
                <a:lnTo>
                  <a:pt x="11576" y="1702312"/>
                </a:lnTo>
                <a:lnTo>
                  <a:pt x="17697" y="1750462"/>
                </a:lnTo>
                <a:lnTo>
                  <a:pt x="24861" y="1798542"/>
                </a:lnTo>
                <a:lnTo>
                  <a:pt x="32944" y="1846545"/>
                </a:lnTo>
                <a:lnTo>
                  <a:pt x="41824" y="1894467"/>
                </a:lnTo>
                <a:lnTo>
                  <a:pt x="52368" y="1942739"/>
                </a:lnTo>
                <a:lnTo>
                  <a:pt x="65117" y="1990129"/>
                </a:lnTo>
                <a:lnTo>
                  <a:pt x="79932" y="2036668"/>
                </a:lnTo>
                <a:lnTo>
                  <a:pt x="96671" y="2082385"/>
                </a:lnTo>
                <a:lnTo>
                  <a:pt x="115195" y="2127312"/>
                </a:lnTo>
                <a:lnTo>
                  <a:pt x="135364" y="2171479"/>
                </a:lnTo>
                <a:lnTo>
                  <a:pt x="157038" y="2214917"/>
                </a:lnTo>
                <a:lnTo>
                  <a:pt x="180076" y="2257657"/>
                </a:lnTo>
                <a:lnTo>
                  <a:pt x="204339" y="2299728"/>
                </a:lnTo>
                <a:lnTo>
                  <a:pt x="229686" y="2341162"/>
                </a:lnTo>
                <a:lnTo>
                  <a:pt x="255977" y="2381990"/>
                </a:lnTo>
                <a:lnTo>
                  <a:pt x="283073" y="2422241"/>
                </a:lnTo>
                <a:lnTo>
                  <a:pt x="335434" y="2498899"/>
                </a:lnTo>
                <a:lnTo>
                  <a:pt x="363083" y="2536836"/>
                </a:lnTo>
                <a:lnTo>
                  <a:pt x="392639" y="2573344"/>
                </a:lnTo>
                <a:lnTo>
                  <a:pt x="424799" y="2607546"/>
                </a:lnTo>
                <a:lnTo>
                  <a:pt x="460260" y="2638566"/>
                </a:lnTo>
                <a:lnTo>
                  <a:pt x="499717" y="2665528"/>
                </a:lnTo>
                <a:lnTo>
                  <a:pt x="543868" y="2687557"/>
                </a:lnTo>
                <a:lnTo>
                  <a:pt x="554502" y="2693748"/>
                </a:lnTo>
                <a:lnTo>
                  <a:pt x="564211" y="2702247"/>
                </a:lnTo>
                <a:lnTo>
                  <a:pt x="582450" y="2721377"/>
                </a:lnTo>
                <a:lnTo>
                  <a:pt x="620702" y="2756869"/>
                </a:lnTo>
                <a:lnTo>
                  <a:pt x="660706" y="2789327"/>
                </a:lnTo>
                <a:lnTo>
                  <a:pt x="702304" y="2818988"/>
                </a:lnTo>
                <a:lnTo>
                  <a:pt x="745340" y="2846094"/>
                </a:lnTo>
                <a:lnTo>
                  <a:pt x="789654" y="2870883"/>
                </a:lnTo>
                <a:lnTo>
                  <a:pt x="835089" y="2893595"/>
                </a:lnTo>
                <a:lnTo>
                  <a:pt x="881487" y="2914470"/>
                </a:lnTo>
                <a:lnTo>
                  <a:pt x="928690" y="2933747"/>
                </a:lnTo>
                <a:lnTo>
                  <a:pt x="976540" y="2951667"/>
                </a:lnTo>
                <a:lnTo>
                  <a:pt x="1024880" y="2968468"/>
                </a:lnTo>
                <a:lnTo>
                  <a:pt x="1072608" y="2983575"/>
                </a:lnTo>
                <a:lnTo>
                  <a:pt x="1120728" y="2996941"/>
                </a:lnTo>
                <a:lnTo>
                  <a:pt x="1169287" y="3008597"/>
                </a:lnTo>
                <a:lnTo>
                  <a:pt x="1218326" y="3018575"/>
                </a:lnTo>
                <a:lnTo>
                  <a:pt x="1267890" y="3026906"/>
                </a:lnTo>
                <a:lnTo>
                  <a:pt x="1318024" y="3033623"/>
                </a:lnTo>
                <a:lnTo>
                  <a:pt x="1368771" y="3038756"/>
                </a:lnTo>
                <a:lnTo>
                  <a:pt x="1420174" y="3042337"/>
                </a:lnTo>
                <a:lnTo>
                  <a:pt x="1472279" y="3044397"/>
                </a:lnTo>
                <a:lnTo>
                  <a:pt x="1525128" y="3044969"/>
                </a:lnTo>
                <a:lnTo>
                  <a:pt x="1578765" y="3044084"/>
                </a:lnTo>
                <a:lnTo>
                  <a:pt x="1623192" y="3048594"/>
                </a:lnTo>
                <a:lnTo>
                  <a:pt x="1668194" y="3048746"/>
                </a:lnTo>
                <a:lnTo>
                  <a:pt x="1713775" y="3045075"/>
                </a:lnTo>
                <a:lnTo>
                  <a:pt x="1759941" y="3038117"/>
                </a:lnTo>
                <a:lnTo>
                  <a:pt x="1806699" y="3028405"/>
                </a:lnTo>
                <a:lnTo>
                  <a:pt x="1854054" y="3016477"/>
                </a:lnTo>
                <a:lnTo>
                  <a:pt x="1902011" y="3002866"/>
                </a:lnTo>
                <a:lnTo>
                  <a:pt x="1950577" y="2988109"/>
                </a:lnTo>
                <a:lnTo>
                  <a:pt x="2049557" y="2957293"/>
                </a:lnTo>
                <a:lnTo>
                  <a:pt x="2099983" y="2942305"/>
                </a:lnTo>
                <a:lnTo>
                  <a:pt x="2151040" y="2928310"/>
                </a:lnTo>
                <a:lnTo>
                  <a:pt x="2178518" y="2918371"/>
                </a:lnTo>
                <a:lnTo>
                  <a:pt x="2205005" y="2904604"/>
                </a:lnTo>
                <a:lnTo>
                  <a:pt x="2231050" y="2889168"/>
                </a:lnTo>
                <a:lnTo>
                  <a:pt x="2257199" y="2874221"/>
                </a:lnTo>
                <a:lnTo>
                  <a:pt x="2298721" y="2849060"/>
                </a:lnTo>
                <a:lnTo>
                  <a:pt x="2337611" y="2820349"/>
                </a:lnTo>
                <a:lnTo>
                  <a:pt x="2374914" y="2789585"/>
                </a:lnTo>
                <a:lnTo>
                  <a:pt x="2411674" y="2758269"/>
                </a:lnTo>
                <a:lnTo>
                  <a:pt x="2448935" y="2727900"/>
                </a:lnTo>
                <a:lnTo>
                  <a:pt x="2487742" y="2699977"/>
                </a:lnTo>
                <a:lnTo>
                  <a:pt x="2530211" y="2670258"/>
                </a:lnTo>
                <a:lnTo>
                  <a:pt x="2570118" y="2638659"/>
                </a:lnTo>
                <a:lnTo>
                  <a:pt x="2607632" y="2605291"/>
                </a:lnTo>
                <a:lnTo>
                  <a:pt x="2642922" y="2570264"/>
                </a:lnTo>
                <a:lnTo>
                  <a:pt x="2676155" y="2533691"/>
                </a:lnTo>
                <a:lnTo>
                  <a:pt x="2707501" y="2495681"/>
                </a:lnTo>
                <a:lnTo>
                  <a:pt x="2737129" y="2456347"/>
                </a:lnTo>
                <a:lnTo>
                  <a:pt x="2765206" y="2415799"/>
                </a:lnTo>
                <a:lnTo>
                  <a:pt x="2791903" y="2374148"/>
                </a:lnTo>
                <a:lnTo>
                  <a:pt x="2817387" y="2331504"/>
                </a:lnTo>
                <a:lnTo>
                  <a:pt x="2841827" y="2287980"/>
                </a:lnTo>
                <a:lnTo>
                  <a:pt x="2865391" y="2243686"/>
                </a:lnTo>
                <a:lnTo>
                  <a:pt x="2888249" y="2198734"/>
                </a:lnTo>
                <a:lnTo>
                  <a:pt x="2910028" y="2151588"/>
                </a:lnTo>
                <a:lnTo>
                  <a:pt x="2929091" y="2103651"/>
                </a:lnTo>
                <a:lnTo>
                  <a:pt x="2945896" y="2055054"/>
                </a:lnTo>
                <a:lnTo>
                  <a:pt x="2960901" y="2005927"/>
                </a:lnTo>
                <a:lnTo>
                  <a:pt x="2974564" y="1956402"/>
                </a:lnTo>
                <a:lnTo>
                  <a:pt x="2987342" y="1906610"/>
                </a:lnTo>
                <a:lnTo>
                  <a:pt x="3012074" y="1806748"/>
                </a:lnTo>
                <a:lnTo>
                  <a:pt x="3024268" y="1761110"/>
                </a:lnTo>
                <a:lnTo>
                  <a:pt x="3036243" y="1715211"/>
                </a:lnTo>
                <a:lnTo>
                  <a:pt x="3045407" y="1669186"/>
                </a:lnTo>
                <a:lnTo>
                  <a:pt x="3049171" y="1623170"/>
                </a:lnTo>
                <a:lnTo>
                  <a:pt x="3048822" y="1571640"/>
                </a:lnTo>
                <a:lnTo>
                  <a:pt x="3047296" y="1520232"/>
                </a:lnTo>
                <a:lnTo>
                  <a:pt x="3044550" y="1468954"/>
                </a:lnTo>
                <a:lnTo>
                  <a:pt x="3040543" y="1417815"/>
                </a:lnTo>
                <a:lnTo>
                  <a:pt x="3035233" y="1366823"/>
                </a:lnTo>
                <a:lnTo>
                  <a:pt x="3028576" y="1315987"/>
                </a:lnTo>
                <a:lnTo>
                  <a:pt x="3020532" y="1265317"/>
                </a:lnTo>
                <a:lnTo>
                  <a:pt x="3011058" y="1214820"/>
                </a:lnTo>
                <a:lnTo>
                  <a:pt x="3000111" y="1164506"/>
                </a:lnTo>
                <a:lnTo>
                  <a:pt x="2987650" y="1114382"/>
                </a:lnTo>
                <a:lnTo>
                  <a:pt x="2973632" y="1064458"/>
                </a:lnTo>
                <a:lnTo>
                  <a:pt x="2957079" y="1015334"/>
                </a:lnTo>
                <a:lnTo>
                  <a:pt x="2937559" y="967791"/>
                </a:lnTo>
                <a:lnTo>
                  <a:pt x="2915659" y="921513"/>
                </a:lnTo>
                <a:lnTo>
                  <a:pt x="2891966" y="876184"/>
                </a:lnTo>
                <a:lnTo>
                  <a:pt x="2867066" y="831487"/>
                </a:lnTo>
                <a:lnTo>
                  <a:pt x="2815992" y="742724"/>
                </a:lnTo>
                <a:lnTo>
                  <a:pt x="2790993" y="698025"/>
                </a:lnTo>
                <a:lnTo>
                  <a:pt x="2766691" y="656222"/>
                </a:lnTo>
                <a:lnTo>
                  <a:pt x="2740205" y="616210"/>
                </a:lnTo>
                <a:lnTo>
                  <a:pt x="2711304" y="578097"/>
                </a:lnTo>
                <a:lnTo>
                  <a:pt x="2679758" y="541990"/>
                </a:lnTo>
                <a:lnTo>
                  <a:pt x="2645337" y="507995"/>
                </a:lnTo>
                <a:lnTo>
                  <a:pt x="2607774" y="472663"/>
                </a:lnTo>
                <a:lnTo>
                  <a:pt x="2570675" y="436767"/>
                </a:lnTo>
                <a:lnTo>
                  <a:pt x="2533421" y="401085"/>
                </a:lnTo>
                <a:lnTo>
                  <a:pt x="2495396" y="366390"/>
                </a:lnTo>
                <a:lnTo>
                  <a:pt x="2455980" y="333459"/>
                </a:lnTo>
                <a:lnTo>
                  <a:pt x="2415494" y="301390"/>
                </a:lnTo>
                <a:lnTo>
                  <a:pt x="2374625" y="269394"/>
                </a:lnTo>
                <a:lnTo>
                  <a:pt x="2333099" y="238287"/>
                </a:lnTo>
                <a:lnTo>
                  <a:pt x="2290641" y="208887"/>
                </a:lnTo>
                <a:lnTo>
                  <a:pt x="2246975" y="182012"/>
                </a:lnTo>
                <a:lnTo>
                  <a:pt x="2201827" y="158479"/>
                </a:lnTo>
                <a:lnTo>
                  <a:pt x="2154520" y="137231"/>
                </a:lnTo>
                <a:lnTo>
                  <a:pt x="2106742" y="117659"/>
                </a:lnTo>
                <a:lnTo>
                  <a:pt x="2058511" y="99727"/>
                </a:lnTo>
                <a:lnTo>
                  <a:pt x="2009849" y="83399"/>
                </a:lnTo>
                <a:lnTo>
                  <a:pt x="1960775" y="68638"/>
                </a:lnTo>
                <a:lnTo>
                  <a:pt x="1911310" y="55408"/>
                </a:lnTo>
                <a:lnTo>
                  <a:pt x="1861474" y="43672"/>
                </a:lnTo>
                <a:lnTo>
                  <a:pt x="1811285" y="33394"/>
                </a:lnTo>
                <a:lnTo>
                  <a:pt x="1760766" y="24538"/>
                </a:lnTo>
                <a:lnTo>
                  <a:pt x="1709935" y="17068"/>
                </a:lnTo>
                <a:lnTo>
                  <a:pt x="1658813" y="10946"/>
                </a:lnTo>
                <a:lnTo>
                  <a:pt x="1607419" y="6138"/>
                </a:lnTo>
                <a:lnTo>
                  <a:pt x="1555775" y="2605"/>
                </a:lnTo>
                <a:lnTo>
                  <a:pt x="1503899" y="313"/>
                </a:lnTo>
                <a:lnTo>
                  <a:pt x="1453206" y="0"/>
                </a:lnTo>
                <a:close/>
              </a:path>
            </a:pathLst>
          </a:custGeom>
          <a:solidFill>
            <a:srgbClr val="F15A22"/>
          </a:solidFill>
        </p:spPr>
        <p:txBody>
          <a:bodyPr wrap="square" lIns="0" tIns="0" rIns="0" bIns="0" rtlCol="0"/>
          <a:lstStyle/>
          <a:p>
            <a:pPr defTabSz="685800" hangingPunct="1"/>
            <a:endParaRPr sz="1350">
              <a:solidFill>
                <a:sysClr val="windowText" lastClr="000000"/>
              </a:solidFill>
            </a:endParaRPr>
          </a:p>
        </p:txBody>
      </p:sp>
      <p:sp>
        <p:nvSpPr>
          <p:cNvPr id="8" name="object 8"/>
          <p:cNvSpPr txBox="1"/>
          <p:nvPr/>
        </p:nvSpPr>
        <p:spPr>
          <a:xfrm>
            <a:off x="8196460" y="4370110"/>
            <a:ext cx="1665923" cy="497444"/>
          </a:xfrm>
          <a:prstGeom prst="rect">
            <a:avLst/>
          </a:prstGeom>
        </p:spPr>
        <p:txBody>
          <a:bodyPr vert="horz" wrap="square" lIns="0" tIns="19050" rIns="0" bIns="0" rtlCol="0">
            <a:spAutoFit/>
          </a:bodyPr>
          <a:lstStyle/>
          <a:p>
            <a:pPr marL="170021" marR="3810" indent="-160972" defTabSz="685800" hangingPunct="1">
              <a:lnSpc>
                <a:spcPts val="1875"/>
              </a:lnSpc>
              <a:spcBef>
                <a:spcPts val="150"/>
              </a:spcBef>
            </a:pPr>
            <a:r>
              <a:rPr sz="1575" b="1" dirty="0">
                <a:solidFill>
                  <a:srgbClr val="FFFFFF"/>
                </a:solidFill>
                <a:latin typeface="Gilroy-SemiBold"/>
                <a:cs typeface="Gilroy-SemiBold"/>
              </a:rPr>
              <a:t>By</a:t>
            </a:r>
            <a:r>
              <a:rPr sz="1575" b="1" spc="-49" dirty="0">
                <a:solidFill>
                  <a:srgbClr val="FFFFFF"/>
                </a:solidFill>
                <a:latin typeface="Gilroy-SemiBold"/>
                <a:cs typeface="Gilroy-SemiBold"/>
              </a:rPr>
              <a:t> </a:t>
            </a:r>
            <a:r>
              <a:rPr sz="1575" b="1" dirty="0">
                <a:solidFill>
                  <a:srgbClr val="FFFFFF"/>
                </a:solidFill>
                <a:latin typeface="Gilroy-SemiBold"/>
                <a:cs typeface="Gilroy-SemiBold"/>
              </a:rPr>
              <a:t>2040,</a:t>
            </a:r>
            <a:r>
              <a:rPr sz="1575" b="1" spc="-49" dirty="0">
                <a:solidFill>
                  <a:srgbClr val="FFFFFF"/>
                </a:solidFill>
                <a:latin typeface="Gilroy-SemiBold"/>
                <a:cs typeface="Gilroy-SemiBold"/>
              </a:rPr>
              <a:t> </a:t>
            </a:r>
            <a:r>
              <a:rPr sz="1575" b="1" dirty="0">
                <a:solidFill>
                  <a:srgbClr val="FFFFFF"/>
                </a:solidFill>
                <a:latin typeface="Gilroy-SemiBold"/>
                <a:cs typeface="Gilroy-SemiBold"/>
              </a:rPr>
              <a:t>plastic</a:t>
            </a:r>
            <a:r>
              <a:rPr sz="1575" b="1" spc="-49" dirty="0">
                <a:solidFill>
                  <a:srgbClr val="FFFFFF"/>
                </a:solidFill>
                <a:latin typeface="Gilroy-SemiBold"/>
                <a:cs typeface="Gilroy-SemiBold"/>
              </a:rPr>
              <a:t> </a:t>
            </a:r>
            <a:r>
              <a:rPr sz="1575" b="1" spc="-19" dirty="0">
                <a:solidFill>
                  <a:srgbClr val="FFFFFF"/>
                </a:solidFill>
                <a:latin typeface="Gilroy-SemiBold"/>
                <a:cs typeface="Gilroy-SemiBold"/>
              </a:rPr>
              <a:t>is </a:t>
            </a:r>
            <a:r>
              <a:rPr sz="1575" b="1" dirty="0">
                <a:solidFill>
                  <a:srgbClr val="FFFFFF"/>
                </a:solidFill>
                <a:latin typeface="Gilroy-SemiBold"/>
                <a:cs typeface="Gilroy-SemiBold"/>
              </a:rPr>
              <a:t>set</a:t>
            </a:r>
            <a:r>
              <a:rPr sz="1575" b="1" spc="-53" dirty="0">
                <a:solidFill>
                  <a:srgbClr val="FFFFFF"/>
                </a:solidFill>
                <a:latin typeface="Gilroy-SemiBold"/>
                <a:cs typeface="Gilroy-SemiBold"/>
              </a:rPr>
              <a:t> </a:t>
            </a:r>
            <a:r>
              <a:rPr sz="1575" b="1" dirty="0">
                <a:solidFill>
                  <a:srgbClr val="FFFFFF"/>
                </a:solidFill>
                <a:latin typeface="Gilroy-SemiBold"/>
                <a:cs typeface="Gilroy-SemiBold"/>
              </a:rPr>
              <a:t>to</a:t>
            </a:r>
            <a:r>
              <a:rPr sz="1575" b="1" spc="-45" dirty="0">
                <a:solidFill>
                  <a:srgbClr val="FFFFFF"/>
                </a:solidFill>
                <a:latin typeface="Gilroy-SemiBold"/>
                <a:cs typeface="Gilroy-SemiBold"/>
              </a:rPr>
              <a:t> </a:t>
            </a:r>
            <a:r>
              <a:rPr sz="1575" b="1" spc="-8" dirty="0">
                <a:solidFill>
                  <a:srgbClr val="FFFFFF"/>
                </a:solidFill>
                <a:latin typeface="Gilroy-SemiBold"/>
                <a:cs typeface="Gilroy-SemiBold"/>
              </a:rPr>
              <a:t>account</a:t>
            </a:r>
            <a:endParaRPr sz="1575">
              <a:solidFill>
                <a:sysClr val="windowText" lastClr="000000"/>
              </a:solidFill>
              <a:latin typeface="Gilroy-SemiBold"/>
              <a:cs typeface="Gilroy-SemiBold"/>
            </a:endParaRPr>
          </a:p>
        </p:txBody>
      </p:sp>
      <p:sp>
        <p:nvSpPr>
          <p:cNvPr id="9" name="object 9"/>
          <p:cNvSpPr txBox="1"/>
          <p:nvPr/>
        </p:nvSpPr>
        <p:spPr>
          <a:xfrm>
            <a:off x="8195208" y="4809089"/>
            <a:ext cx="1669256" cy="662682"/>
          </a:xfrm>
          <a:prstGeom prst="rect">
            <a:avLst/>
          </a:prstGeom>
        </p:spPr>
        <p:txBody>
          <a:bodyPr vert="horz" wrap="square" lIns="0" tIns="8573" rIns="0" bIns="0" rtlCol="0">
            <a:spAutoFit/>
          </a:bodyPr>
          <a:lstStyle/>
          <a:p>
            <a:pPr marL="3810" algn="ctr" defTabSz="685800" hangingPunct="1">
              <a:lnSpc>
                <a:spcPts val="3367"/>
              </a:lnSpc>
              <a:spcBef>
                <a:spcPts val="68"/>
              </a:spcBef>
            </a:pPr>
            <a:r>
              <a:rPr sz="1575" b="1" dirty="0">
                <a:solidFill>
                  <a:srgbClr val="FFFFFF"/>
                </a:solidFill>
                <a:latin typeface="Gilroy-SemiBold"/>
                <a:cs typeface="Gilroy-SemiBold"/>
              </a:rPr>
              <a:t>for</a:t>
            </a:r>
            <a:r>
              <a:rPr sz="1575" b="1" spc="-26" dirty="0">
                <a:solidFill>
                  <a:srgbClr val="FFFFFF"/>
                </a:solidFill>
                <a:latin typeface="Gilroy-SemiBold"/>
                <a:cs typeface="Gilroy-SemiBold"/>
              </a:rPr>
              <a:t> </a:t>
            </a:r>
            <a:r>
              <a:rPr sz="1575" b="1" dirty="0">
                <a:solidFill>
                  <a:srgbClr val="FFFFFF"/>
                </a:solidFill>
                <a:latin typeface="Gilroy-SemiBold"/>
                <a:cs typeface="Gilroy-SemiBold"/>
              </a:rPr>
              <a:t>up</a:t>
            </a:r>
            <a:r>
              <a:rPr sz="1575" b="1" spc="-26" dirty="0">
                <a:solidFill>
                  <a:srgbClr val="FFFFFF"/>
                </a:solidFill>
                <a:latin typeface="Gilroy-SemiBold"/>
                <a:cs typeface="Gilroy-SemiBold"/>
              </a:rPr>
              <a:t> </a:t>
            </a:r>
            <a:r>
              <a:rPr sz="1575" b="1" dirty="0">
                <a:solidFill>
                  <a:srgbClr val="FFFFFF"/>
                </a:solidFill>
                <a:latin typeface="Gilroy-SemiBold"/>
                <a:cs typeface="Gilroy-SemiBold"/>
              </a:rPr>
              <a:t>to</a:t>
            </a:r>
            <a:r>
              <a:rPr sz="1575" b="1" spc="-26" dirty="0">
                <a:solidFill>
                  <a:srgbClr val="FFFFFF"/>
                </a:solidFill>
                <a:latin typeface="Gilroy-SemiBold"/>
                <a:cs typeface="Gilroy-SemiBold"/>
              </a:rPr>
              <a:t> </a:t>
            </a:r>
            <a:r>
              <a:rPr sz="2925" b="1" spc="-19" dirty="0">
                <a:solidFill>
                  <a:srgbClr val="FFFFFF"/>
                </a:solidFill>
                <a:latin typeface="Gilroy-Black"/>
                <a:cs typeface="Gilroy-Black"/>
              </a:rPr>
              <a:t>19</a:t>
            </a:r>
            <a:r>
              <a:rPr sz="2531" b="1" spc="-28" baseline="32098" dirty="0">
                <a:solidFill>
                  <a:srgbClr val="FFFFFF"/>
                </a:solidFill>
                <a:latin typeface="Gilroy-Black"/>
                <a:cs typeface="Gilroy-Black"/>
              </a:rPr>
              <a:t>%</a:t>
            </a:r>
            <a:endParaRPr sz="2531" baseline="32098">
              <a:solidFill>
                <a:sysClr val="windowText" lastClr="000000"/>
              </a:solidFill>
              <a:latin typeface="Gilroy-Black"/>
              <a:cs typeface="Gilroy-Black"/>
            </a:endParaRPr>
          </a:p>
          <a:p>
            <a:pPr algn="ctr" defTabSz="685800" hangingPunct="1">
              <a:lnSpc>
                <a:spcPts val="1748"/>
              </a:lnSpc>
            </a:pPr>
            <a:r>
              <a:rPr sz="1575" b="1" dirty="0">
                <a:solidFill>
                  <a:srgbClr val="FFFFFF"/>
                </a:solidFill>
                <a:latin typeface="Gilroy-SemiBold"/>
                <a:cs typeface="Gilroy-SemiBold"/>
              </a:rPr>
              <a:t>of</a:t>
            </a:r>
            <a:r>
              <a:rPr sz="1575" b="1" spc="-15" dirty="0">
                <a:solidFill>
                  <a:srgbClr val="FFFFFF"/>
                </a:solidFill>
                <a:latin typeface="Gilroy-SemiBold"/>
                <a:cs typeface="Gilroy-SemiBold"/>
              </a:rPr>
              <a:t> </a:t>
            </a:r>
            <a:r>
              <a:rPr sz="1575" b="1" dirty="0">
                <a:solidFill>
                  <a:srgbClr val="FFFFFF"/>
                </a:solidFill>
                <a:latin typeface="Gilroy-SemiBold"/>
                <a:cs typeface="Gilroy-SemiBold"/>
              </a:rPr>
              <a:t>GHG</a:t>
            </a:r>
            <a:r>
              <a:rPr sz="1575" b="1" spc="-15" dirty="0">
                <a:solidFill>
                  <a:srgbClr val="FFFFFF"/>
                </a:solidFill>
                <a:latin typeface="Gilroy-SemiBold"/>
                <a:cs typeface="Gilroy-SemiBold"/>
              </a:rPr>
              <a:t> </a:t>
            </a:r>
            <a:r>
              <a:rPr sz="1575" b="1" spc="-8" dirty="0">
                <a:solidFill>
                  <a:srgbClr val="FFFFFF"/>
                </a:solidFill>
                <a:latin typeface="Gilroy-SemiBold"/>
                <a:cs typeface="Gilroy-SemiBold"/>
              </a:rPr>
              <a:t>emissions</a:t>
            </a:r>
            <a:endParaRPr sz="1575">
              <a:solidFill>
                <a:sysClr val="windowText" lastClr="000000"/>
              </a:solidFill>
              <a:latin typeface="Gilroy-SemiBold"/>
              <a:cs typeface="Gilroy-SemiBold"/>
            </a:endParaRPr>
          </a:p>
        </p:txBody>
      </p:sp>
      <p:sp>
        <p:nvSpPr>
          <p:cNvPr id="10" name="object 10"/>
          <p:cNvSpPr txBox="1"/>
          <p:nvPr/>
        </p:nvSpPr>
        <p:spPr>
          <a:xfrm>
            <a:off x="7631278" y="955309"/>
            <a:ext cx="3481864" cy="516167"/>
          </a:xfrm>
          <a:prstGeom prst="rect">
            <a:avLst/>
          </a:prstGeom>
        </p:spPr>
        <p:txBody>
          <a:bodyPr vert="horz" wrap="square" lIns="0" tIns="28575" rIns="0" bIns="0" rtlCol="0">
            <a:spAutoFit/>
          </a:bodyPr>
          <a:lstStyle/>
          <a:p>
            <a:pPr marL="9525" marR="3810" defTabSz="685800" hangingPunct="1">
              <a:lnSpc>
                <a:spcPts val="1875"/>
              </a:lnSpc>
              <a:spcBef>
                <a:spcPts val="225"/>
              </a:spcBef>
            </a:pPr>
            <a:r>
              <a:rPr sz="1650" b="1" dirty="0">
                <a:solidFill>
                  <a:srgbClr val="004158"/>
                </a:solidFill>
                <a:latin typeface="Gilroy-Black"/>
                <a:cs typeface="Gilroy-Black"/>
              </a:rPr>
              <a:t>GHGS</a:t>
            </a:r>
            <a:r>
              <a:rPr sz="1650" b="1" spc="26" dirty="0">
                <a:solidFill>
                  <a:srgbClr val="004158"/>
                </a:solidFill>
                <a:latin typeface="Gilroy-Black"/>
                <a:cs typeface="Gilroy-Black"/>
              </a:rPr>
              <a:t> </a:t>
            </a:r>
            <a:r>
              <a:rPr sz="1650" b="1" dirty="0">
                <a:solidFill>
                  <a:srgbClr val="004158"/>
                </a:solidFill>
                <a:latin typeface="Gilroy-Black"/>
                <a:cs typeface="Gilroy-Black"/>
              </a:rPr>
              <a:t>ARE</a:t>
            </a:r>
            <a:r>
              <a:rPr sz="1650" b="1" spc="30" dirty="0">
                <a:solidFill>
                  <a:srgbClr val="004158"/>
                </a:solidFill>
                <a:latin typeface="Gilroy-Black"/>
                <a:cs typeface="Gilroy-Black"/>
              </a:rPr>
              <a:t> </a:t>
            </a:r>
            <a:r>
              <a:rPr sz="1650" b="1" dirty="0">
                <a:solidFill>
                  <a:srgbClr val="004158"/>
                </a:solidFill>
                <a:latin typeface="Gilroy-Black"/>
                <a:cs typeface="Gilroy-Black"/>
              </a:rPr>
              <a:t>EMITTED</a:t>
            </a:r>
            <a:r>
              <a:rPr sz="1650" b="1" spc="26" dirty="0">
                <a:solidFill>
                  <a:srgbClr val="004158"/>
                </a:solidFill>
                <a:latin typeface="Gilroy-Black"/>
                <a:cs typeface="Gilroy-Black"/>
              </a:rPr>
              <a:t> </a:t>
            </a:r>
            <a:r>
              <a:rPr sz="1650" b="1" dirty="0">
                <a:solidFill>
                  <a:srgbClr val="004158"/>
                </a:solidFill>
                <a:latin typeface="Gilroy-Black"/>
                <a:cs typeface="Gilroy-Black"/>
              </a:rPr>
              <a:t>AT</a:t>
            </a:r>
            <a:r>
              <a:rPr sz="1650" b="1" spc="30" dirty="0">
                <a:solidFill>
                  <a:srgbClr val="004158"/>
                </a:solidFill>
                <a:latin typeface="Gilroy-Black"/>
                <a:cs typeface="Gilroy-Black"/>
              </a:rPr>
              <a:t> </a:t>
            </a:r>
            <a:r>
              <a:rPr sz="1650" b="1" spc="-15" dirty="0">
                <a:solidFill>
                  <a:srgbClr val="004158"/>
                </a:solidFill>
                <a:latin typeface="Gilroy-Black"/>
                <a:cs typeface="Gilroy-Black"/>
              </a:rPr>
              <a:t>EVERY </a:t>
            </a:r>
            <a:r>
              <a:rPr sz="1650" b="1" dirty="0">
                <a:solidFill>
                  <a:srgbClr val="004158"/>
                </a:solidFill>
                <a:latin typeface="Gilroy-Black"/>
                <a:cs typeface="Gilroy-Black"/>
              </a:rPr>
              <a:t>STAGE</a:t>
            </a:r>
            <a:r>
              <a:rPr sz="1650" b="1" spc="15" dirty="0">
                <a:solidFill>
                  <a:srgbClr val="004158"/>
                </a:solidFill>
                <a:latin typeface="Gilroy-Black"/>
                <a:cs typeface="Gilroy-Black"/>
              </a:rPr>
              <a:t> </a:t>
            </a:r>
            <a:r>
              <a:rPr sz="1650" b="1" dirty="0">
                <a:solidFill>
                  <a:srgbClr val="004158"/>
                </a:solidFill>
                <a:latin typeface="Gilroy-Black"/>
                <a:cs typeface="Gilroy-Black"/>
              </a:rPr>
              <a:t>OF</a:t>
            </a:r>
            <a:r>
              <a:rPr sz="1650" b="1" spc="19" dirty="0">
                <a:solidFill>
                  <a:srgbClr val="004158"/>
                </a:solidFill>
                <a:latin typeface="Gilroy-Black"/>
                <a:cs typeface="Gilroy-Black"/>
              </a:rPr>
              <a:t> </a:t>
            </a:r>
            <a:r>
              <a:rPr sz="1650" b="1" dirty="0">
                <a:solidFill>
                  <a:srgbClr val="004158"/>
                </a:solidFill>
                <a:latin typeface="Gilroy-Black"/>
                <a:cs typeface="Gilroy-Black"/>
              </a:rPr>
              <a:t>THE</a:t>
            </a:r>
            <a:r>
              <a:rPr sz="1650" b="1" spc="19" dirty="0">
                <a:solidFill>
                  <a:srgbClr val="004158"/>
                </a:solidFill>
                <a:latin typeface="Gilroy-Black"/>
                <a:cs typeface="Gilroy-Black"/>
              </a:rPr>
              <a:t> </a:t>
            </a:r>
            <a:r>
              <a:rPr sz="1650" b="1" dirty="0">
                <a:solidFill>
                  <a:srgbClr val="004158"/>
                </a:solidFill>
                <a:latin typeface="Gilroy-Black"/>
                <a:cs typeface="Gilroy-Black"/>
              </a:rPr>
              <a:t>PLASTICS</a:t>
            </a:r>
            <a:r>
              <a:rPr sz="1650" b="1" spc="19" dirty="0">
                <a:solidFill>
                  <a:srgbClr val="004158"/>
                </a:solidFill>
                <a:latin typeface="Gilroy-Black"/>
                <a:cs typeface="Gilroy-Black"/>
              </a:rPr>
              <a:t> </a:t>
            </a:r>
            <a:r>
              <a:rPr sz="1650" b="1" spc="-8" dirty="0">
                <a:solidFill>
                  <a:srgbClr val="004158"/>
                </a:solidFill>
                <a:latin typeface="Gilroy-Black"/>
                <a:cs typeface="Gilroy-Black"/>
              </a:rPr>
              <a:t>LIFECYCLE</a:t>
            </a:r>
            <a:endParaRPr sz="1650" dirty="0">
              <a:solidFill>
                <a:sysClr val="windowText" lastClr="000000"/>
              </a:solidFill>
              <a:latin typeface="Gilroy-Black"/>
              <a:cs typeface="Gilroy-Black"/>
            </a:endParaRPr>
          </a:p>
        </p:txBody>
      </p:sp>
      <p:sp>
        <p:nvSpPr>
          <p:cNvPr id="11" name="object 11"/>
          <p:cNvSpPr txBox="1"/>
          <p:nvPr/>
        </p:nvSpPr>
        <p:spPr>
          <a:xfrm>
            <a:off x="8048006" y="1622992"/>
            <a:ext cx="561023" cy="322332"/>
          </a:xfrm>
          <a:prstGeom prst="rect">
            <a:avLst/>
          </a:prstGeom>
        </p:spPr>
        <p:txBody>
          <a:bodyPr vert="horz" wrap="square" lIns="0" tIns="10478" rIns="0" bIns="0" rtlCol="0">
            <a:spAutoFit/>
          </a:bodyPr>
          <a:lstStyle/>
          <a:p>
            <a:pPr marR="36195" algn="ctr" defTabSz="685800" hangingPunct="1">
              <a:spcBef>
                <a:spcPts val="83"/>
              </a:spcBef>
            </a:pPr>
            <a:r>
              <a:rPr sz="1013" b="1" spc="-15" dirty="0">
                <a:solidFill>
                  <a:srgbClr val="004158"/>
                </a:solidFill>
                <a:latin typeface="Gilroy-SemiBold"/>
                <a:cs typeface="Gilroy-SemiBold"/>
              </a:rPr>
              <a:t>1085</a:t>
            </a:r>
            <a:endParaRPr sz="1013">
              <a:solidFill>
                <a:sysClr val="windowText" lastClr="000000"/>
              </a:solidFill>
              <a:latin typeface="Gilroy-SemiBold"/>
              <a:cs typeface="Gilroy-SemiBold"/>
            </a:endParaRPr>
          </a:p>
          <a:p>
            <a:pPr algn="ctr" defTabSz="685800" hangingPunct="1">
              <a:spcBef>
                <a:spcPts val="11"/>
              </a:spcBef>
            </a:pPr>
            <a:r>
              <a:rPr sz="1013" b="1" spc="-8" dirty="0">
                <a:solidFill>
                  <a:srgbClr val="004158"/>
                </a:solidFill>
                <a:latin typeface="Gilroy-SemiBold"/>
                <a:cs typeface="Gilroy-SemiBold"/>
              </a:rPr>
              <a:t>MtCO</a:t>
            </a:r>
            <a:r>
              <a:rPr b="1" spc="-11" baseline="31250" dirty="0">
                <a:solidFill>
                  <a:srgbClr val="004158"/>
                </a:solidFill>
                <a:latin typeface="Gilroy-SemiBold"/>
                <a:cs typeface="Gilroy-SemiBold"/>
              </a:rPr>
              <a:t>2</a:t>
            </a:r>
            <a:r>
              <a:rPr sz="1013" b="1" spc="-8" dirty="0">
                <a:solidFill>
                  <a:srgbClr val="004158"/>
                </a:solidFill>
                <a:latin typeface="Gilroy-SemiBold"/>
                <a:cs typeface="Gilroy-SemiBold"/>
              </a:rPr>
              <a:t>e*</a:t>
            </a:r>
            <a:endParaRPr sz="1013">
              <a:solidFill>
                <a:sysClr val="windowText" lastClr="000000"/>
              </a:solidFill>
              <a:latin typeface="Gilroy-SemiBold"/>
              <a:cs typeface="Gilroy-SemiBold"/>
            </a:endParaRPr>
          </a:p>
        </p:txBody>
      </p:sp>
      <p:sp>
        <p:nvSpPr>
          <p:cNvPr id="12" name="object 12"/>
          <p:cNvSpPr txBox="1"/>
          <p:nvPr/>
        </p:nvSpPr>
        <p:spPr>
          <a:xfrm>
            <a:off x="7635119" y="3355561"/>
            <a:ext cx="628174" cy="139942"/>
          </a:xfrm>
          <a:prstGeom prst="rect">
            <a:avLst/>
          </a:prstGeom>
        </p:spPr>
        <p:txBody>
          <a:bodyPr vert="horz" wrap="square" lIns="0" tIns="12859" rIns="0" bIns="0" rtlCol="0">
            <a:spAutoFit/>
          </a:bodyPr>
          <a:lstStyle/>
          <a:p>
            <a:pPr marL="9525" defTabSz="685800" hangingPunct="1">
              <a:spcBef>
                <a:spcPts val="101"/>
              </a:spcBef>
            </a:pPr>
            <a:r>
              <a:rPr sz="825" b="1" spc="-8" dirty="0">
                <a:solidFill>
                  <a:srgbClr val="234C6C"/>
                </a:solidFill>
                <a:latin typeface="Gilroy-SemiBold"/>
                <a:cs typeface="Gilroy-SemiBold"/>
              </a:rPr>
              <a:t>EXTRACTOR</a:t>
            </a:r>
            <a:endParaRPr sz="825">
              <a:solidFill>
                <a:sysClr val="windowText" lastClr="000000"/>
              </a:solidFill>
              <a:latin typeface="Gilroy-SemiBold"/>
              <a:cs typeface="Gilroy-SemiBold"/>
            </a:endParaRPr>
          </a:p>
        </p:txBody>
      </p:sp>
      <p:sp>
        <p:nvSpPr>
          <p:cNvPr id="13" name="object 13"/>
          <p:cNvSpPr txBox="1"/>
          <p:nvPr/>
        </p:nvSpPr>
        <p:spPr>
          <a:xfrm>
            <a:off x="8521821" y="3355561"/>
            <a:ext cx="493395" cy="139942"/>
          </a:xfrm>
          <a:prstGeom prst="rect">
            <a:avLst/>
          </a:prstGeom>
        </p:spPr>
        <p:txBody>
          <a:bodyPr vert="horz" wrap="square" lIns="0" tIns="12859" rIns="0" bIns="0" rtlCol="0">
            <a:spAutoFit/>
          </a:bodyPr>
          <a:lstStyle/>
          <a:p>
            <a:pPr marL="9525" defTabSz="685800" hangingPunct="1">
              <a:spcBef>
                <a:spcPts val="101"/>
              </a:spcBef>
            </a:pPr>
            <a:r>
              <a:rPr sz="825" b="1" spc="-8" dirty="0">
                <a:solidFill>
                  <a:srgbClr val="234C6C"/>
                </a:solidFill>
                <a:latin typeface="Gilroy-SemiBold"/>
                <a:cs typeface="Gilroy-SemiBold"/>
              </a:rPr>
              <a:t>REFINING</a:t>
            </a:r>
            <a:endParaRPr sz="825">
              <a:solidFill>
                <a:sysClr val="windowText" lastClr="000000"/>
              </a:solidFill>
              <a:latin typeface="Gilroy-SemiBold"/>
              <a:cs typeface="Gilroy-SemiBold"/>
            </a:endParaRPr>
          </a:p>
        </p:txBody>
      </p:sp>
      <p:sp>
        <p:nvSpPr>
          <p:cNvPr id="14" name="object 14"/>
          <p:cNvSpPr txBox="1"/>
          <p:nvPr/>
        </p:nvSpPr>
        <p:spPr>
          <a:xfrm>
            <a:off x="9204407" y="3355561"/>
            <a:ext cx="784383" cy="139942"/>
          </a:xfrm>
          <a:prstGeom prst="rect">
            <a:avLst/>
          </a:prstGeom>
        </p:spPr>
        <p:txBody>
          <a:bodyPr vert="horz" wrap="square" lIns="0" tIns="12859" rIns="0" bIns="0" rtlCol="0">
            <a:spAutoFit/>
          </a:bodyPr>
          <a:lstStyle/>
          <a:p>
            <a:pPr marL="9525" defTabSz="685800" hangingPunct="1">
              <a:spcBef>
                <a:spcPts val="101"/>
              </a:spcBef>
            </a:pPr>
            <a:r>
              <a:rPr sz="825" b="1" spc="-8" dirty="0">
                <a:solidFill>
                  <a:srgbClr val="234C6C"/>
                </a:solidFill>
                <a:latin typeface="Gilroy-SemiBold"/>
                <a:cs typeface="Gilroy-SemiBold"/>
              </a:rPr>
              <a:t>MANUFACTURE</a:t>
            </a:r>
            <a:endParaRPr sz="825">
              <a:solidFill>
                <a:sysClr val="windowText" lastClr="000000"/>
              </a:solidFill>
              <a:latin typeface="Gilroy-SemiBold"/>
              <a:cs typeface="Gilroy-SemiBold"/>
            </a:endParaRPr>
          </a:p>
        </p:txBody>
      </p:sp>
      <p:sp>
        <p:nvSpPr>
          <p:cNvPr id="15" name="object 15"/>
          <p:cNvSpPr txBox="1"/>
          <p:nvPr/>
        </p:nvSpPr>
        <p:spPr>
          <a:xfrm>
            <a:off x="10310140" y="3355561"/>
            <a:ext cx="211931" cy="139942"/>
          </a:xfrm>
          <a:prstGeom prst="rect">
            <a:avLst/>
          </a:prstGeom>
        </p:spPr>
        <p:txBody>
          <a:bodyPr vert="horz" wrap="square" lIns="0" tIns="12859" rIns="0" bIns="0" rtlCol="0">
            <a:spAutoFit/>
          </a:bodyPr>
          <a:lstStyle/>
          <a:p>
            <a:pPr marL="9525" defTabSz="685800" hangingPunct="1">
              <a:spcBef>
                <a:spcPts val="101"/>
              </a:spcBef>
            </a:pPr>
            <a:r>
              <a:rPr sz="825" b="1" spc="-19" dirty="0">
                <a:solidFill>
                  <a:srgbClr val="234C6C"/>
                </a:solidFill>
                <a:latin typeface="Gilroy-SemiBold"/>
                <a:cs typeface="Gilroy-SemiBold"/>
              </a:rPr>
              <a:t>USE</a:t>
            </a:r>
            <a:endParaRPr sz="825">
              <a:solidFill>
                <a:sysClr val="windowText" lastClr="000000"/>
              </a:solidFill>
              <a:latin typeface="Gilroy-SemiBold"/>
              <a:cs typeface="Gilroy-SemiBold"/>
            </a:endParaRPr>
          </a:p>
        </p:txBody>
      </p:sp>
      <p:sp>
        <p:nvSpPr>
          <p:cNvPr id="16" name="object 16"/>
          <p:cNvSpPr txBox="1"/>
          <p:nvPr/>
        </p:nvSpPr>
        <p:spPr>
          <a:xfrm>
            <a:off x="10887047" y="6036739"/>
            <a:ext cx="758189" cy="139942"/>
          </a:xfrm>
          <a:prstGeom prst="rect">
            <a:avLst/>
          </a:prstGeom>
        </p:spPr>
        <p:txBody>
          <a:bodyPr vert="horz" wrap="square" lIns="0" tIns="12859" rIns="0" bIns="0" rtlCol="0">
            <a:spAutoFit/>
          </a:bodyPr>
          <a:lstStyle/>
          <a:p>
            <a:pPr marL="9525" defTabSz="685800" hangingPunct="1">
              <a:spcBef>
                <a:spcPts val="101"/>
              </a:spcBef>
            </a:pPr>
            <a:r>
              <a:rPr sz="825" b="1" spc="-8" dirty="0">
                <a:solidFill>
                  <a:srgbClr val="234C6C"/>
                </a:solidFill>
                <a:latin typeface="Gilroy-SemiBold"/>
                <a:cs typeface="Gilroy-SemiBold"/>
              </a:rPr>
              <a:t>ENVIRONMENT</a:t>
            </a:r>
            <a:endParaRPr sz="825">
              <a:solidFill>
                <a:sysClr val="windowText" lastClr="000000"/>
              </a:solidFill>
              <a:latin typeface="Gilroy-SemiBold"/>
              <a:cs typeface="Gilroy-SemiBold"/>
            </a:endParaRPr>
          </a:p>
        </p:txBody>
      </p:sp>
      <p:sp>
        <p:nvSpPr>
          <p:cNvPr id="17" name="object 17"/>
          <p:cNvSpPr txBox="1"/>
          <p:nvPr/>
        </p:nvSpPr>
        <p:spPr>
          <a:xfrm>
            <a:off x="9331989" y="1622992"/>
            <a:ext cx="561023" cy="322332"/>
          </a:xfrm>
          <a:prstGeom prst="rect">
            <a:avLst/>
          </a:prstGeom>
        </p:spPr>
        <p:txBody>
          <a:bodyPr vert="horz" wrap="square" lIns="0" tIns="10478" rIns="0" bIns="0" rtlCol="0">
            <a:spAutoFit/>
          </a:bodyPr>
          <a:lstStyle/>
          <a:p>
            <a:pPr marR="27623" algn="ctr" defTabSz="685800" hangingPunct="1">
              <a:spcBef>
                <a:spcPts val="83"/>
              </a:spcBef>
            </a:pPr>
            <a:r>
              <a:rPr sz="1013" b="1" spc="-19" dirty="0">
                <a:solidFill>
                  <a:srgbClr val="004158"/>
                </a:solidFill>
                <a:latin typeface="Gilroy-SemiBold"/>
                <a:cs typeface="Gilroy-SemiBold"/>
              </a:rPr>
              <a:t>535</a:t>
            </a:r>
            <a:endParaRPr sz="1013">
              <a:solidFill>
                <a:sysClr val="windowText" lastClr="000000"/>
              </a:solidFill>
              <a:latin typeface="Gilroy-SemiBold"/>
              <a:cs typeface="Gilroy-SemiBold"/>
            </a:endParaRPr>
          </a:p>
          <a:p>
            <a:pPr algn="ctr" defTabSz="685800" hangingPunct="1">
              <a:spcBef>
                <a:spcPts val="11"/>
              </a:spcBef>
            </a:pPr>
            <a:r>
              <a:rPr sz="1013" b="1" spc="-8" dirty="0">
                <a:solidFill>
                  <a:srgbClr val="004158"/>
                </a:solidFill>
                <a:latin typeface="Gilroy-SemiBold"/>
                <a:cs typeface="Gilroy-SemiBold"/>
              </a:rPr>
              <a:t>MtCO</a:t>
            </a:r>
            <a:r>
              <a:rPr b="1" spc="-11" baseline="31250" dirty="0">
                <a:solidFill>
                  <a:srgbClr val="004158"/>
                </a:solidFill>
                <a:latin typeface="Gilroy-SemiBold"/>
                <a:cs typeface="Gilroy-SemiBold"/>
              </a:rPr>
              <a:t>2</a:t>
            </a:r>
            <a:r>
              <a:rPr sz="1013" b="1" spc="-8" dirty="0">
                <a:solidFill>
                  <a:srgbClr val="004158"/>
                </a:solidFill>
                <a:latin typeface="Gilroy-SemiBold"/>
                <a:cs typeface="Gilroy-SemiBold"/>
              </a:rPr>
              <a:t>e*</a:t>
            </a:r>
            <a:endParaRPr sz="1013">
              <a:solidFill>
                <a:sysClr val="windowText" lastClr="000000"/>
              </a:solidFill>
              <a:latin typeface="Gilroy-SemiBold"/>
              <a:cs typeface="Gilroy-SemiBold"/>
            </a:endParaRPr>
          </a:p>
        </p:txBody>
      </p:sp>
      <p:sp>
        <p:nvSpPr>
          <p:cNvPr id="18" name="object 18"/>
          <p:cNvSpPr txBox="1"/>
          <p:nvPr/>
        </p:nvSpPr>
        <p:spPr>
          <a:xfrm>
            <a:off x="10990606" y="1622992"/>
            <a:ext cx="561023" cy="322332"/>
          </a:xfrm>
          <a:prstGeom prst="rect">
            <a:avLst/>
          </a:prstGeom>
        </p:spPr>
        <p:txBody>
          <a:bodyPr vert="horz" wrap="square" lIns="0" tIns="10478" rIns="0" bIns="0" rtlCol="0">
            <a:spAutoFit/>
          </a:bodyPr>
          <a:lstStyle/>
          <a:p>
            <a:pPr marL="177641" defTabSz="685800" hangingPunct="1">
              <a:spcBef>
                <a:spcPts val="83"/>
              </a:spcBef>
            </a:pPr>
            <a:r>
              <a:rPr sz="1013" b="1" spc="-19" dirty="0">
                <a:solidFill>
                  <a:srgbClr val="004158"/>
                </a:solidFill>
                <a:latin typeface="Gilroy-SemiBold"/>
                <a:cs typeface="Gilroy-SemiBold"/>
              </a:rPr>
              <a:t>161</a:t>
            </a:r>
            <a:endParaRPr sz="1013">
              <a:solidFill>
                <a:sysClr val="windowText" lastClr="000000"/>
              </a:solidFill>
              <a:latin typeface="Gilroy-SemiBold"/>
              <a:cs typeface="Gilroy-SemiBold"/>
            </a:endParaRPr>
          </a:p>
          <a:p>
            <a:pPr marL="28575" defTabSz="685800" hangingPunct="1">
              <a:spcBef>
                <a:spcPts val="11"/>
              </a:spcBef>
            </a:pPr>
            <a:r>
              <a:rPr sz="1013" b="1" spc="-8" dirty="0">
                <a:solidFill>
                  <a:srgbClr val="004158"/>
                </a:solidFill>
                <a:latin typeface="Gilroy-SemiBold"/>
                <a:cs typeface="Gilroy-SemiBold"/>
              </a:rPr>
              <a:t>MtCO</a:t>
            </a:r>
            <a:r>
              <a:rPr b="1" spc="-11" baseline="31250" dirty="0">
                <a:solidFill>
                  <a:srgbClr val="004158"/>
                </a:solidFill>
                <a:latin typeface="Gilroy-SemiBold"/>
                <a:cs typeface="Gilroy-SemiBold"/>
              </a:rPr>
              <a:t>2</a:t>
            </a:r>
            <a:r>
              <a:rPr sz="1013" b="1" spc="-8" dirty="0">
                <a:solidFill>
                  <a:srgbClr val="004158"/>
                </a:solidFill>
                <a:latin typeface="Gilroy-SemiBold"/>
                <a:cs typeface="Gilroy-SemiBold"/>
              </a:rPr>
              <a:t>e*</a:t>
            </a:r>
            <a:endParaRPr sz="1013">
              <a:solidFill>
                <a:sysClr val="windowText" lastClr="000000"/>
              </a:solidFill>
              <a:latin typeface="Gilroy-SemiBold"/>
              <a:cs typeface="Gilroy-SemiBold"/>
            </a:endParaRPr>
          </a:p>
        </p:txBody>
      </p:sp>
      <p:sp>
        <p:nvSpPr>
          <p:cNvPr id="19" name="object 19"/>
          <p:cNvSpPr txBox="1"/>
          <p:nvPr/>
        </p:nvSpPr>
        <p:spPr>
          <a:xfrm>
            <a:off x="10299177" y="2504072"/>
            <a:ext cx="231458" cy="166457"/>
          </a:xfrm>
          <a:prstGeom prst="rect">
            <a:avLst/>
          </a:prstGeom>
        </p:spPr>
        <p:txBody>
          <a:bodyPr vert="horz" wrap="square" lIns="0" tIns="10478" rIns="0" bIns="0" rtlCol="0">
            <a:spAutoFit/>
          </a:bodyPr>
          <a:lstStyle/>
          <a:p>
            <a:pPr marL="9525" defTabSz="685800" hangingPunct="1">
              <a:spcBef>
                <a:spcPts val="83"/>
              </a:spcBef>
            </a:pPr>
            <a:r>
              <a:rPr sz="1013" b="1" spc="-19" dirty="0">
                <a:solidFill>
                  <a:srgbClr val="004158"/>
                </a:solidFill>
                <a:latin typeface="Gilroy-SemiBold"/>
                <a:cs typeface="Gilroy-SemiBold"/>
              </a:rPr>
              <a:t>???</a:t>
            </a:r>
            <a:endParaRPr sz="1013">
              <a:solidFill>
                <a:sysClr val="windowText" lastClr="000000"/>
              </a:solidFill>
              <a:latin typeface="Gilroy-SemiBold"/>
              <a:cs typeface="Gilroy-SemiBold"/>
            </a:endParaRPr>
          </a:p>
        </p:txBody>
      </p:sp>
      <p:sp>
        <p:nvSpPr>
          <p:cNvPr id="20" name="object 20"/>
          <p:cNvSpPr txBox="1"/>
          <p:nvPr/>
        </p:nvSpPr>
        <p:spPr>
          <a:xfrm>
            <a:off x="11020200" y="5022654"/>
            <a:ext cx="491966" cy="356668"/>
          </a:xfrm>
          <a:prstGeom prst="rect">
            <a:avLst/>
          </a:prstGeom>
        </p:spPr>
        <p:txBody>
          <a:bodyPr vert="horz" wrap="square" lIns="0" tIns="12859" rIns="0" bIns="0" rtlCol="0">
            <a:spAutoFit/>
          </a:bodyPr>
          <a:lstStyle/>
          <a:p>
            <a:pPr algn="ctr" defTabSz="685800" hangingPunct="1">
              <a:spcBef>
                <a:spcPts val="101"/>
              </a:spcBef>
            </a:pPr>
            <a:r>
              <a:rPr sz="825" b="1" spc="-8" dirty="0">
                <a:solidFill>
                  <a:srgbClr val="234C6C"/>
                </a:solidFill>
                <a:latin typeface="Gilroy-SemiBold"/>
                <a:cs typeface="Gilroy-SemiBold"/>
              </a:rPr>
              <a:t>LANDFILL</a:t>
            </a:r>
            <a:endParaRPr sz="825">
              <a:solidFill>
                <a:sysClr val="windowText" lastClr="000000"/>
              </a:solidFill>
              <a:latin typeface="Gilroy-SemiBold"/>
              <a:cs typeface="Gilroy-SemiBold"/>
            </a:endParaRPr>
          </a:p>
          <a:p>
            <a:pPr marR="37148" algn="ctr" defTabSz="685800" hangingPunct="1">
              <a:spcBef>
                <a:spcPts val="724"/>
              </a:spcBef>
            </a:pPr>
            <a:r>
              <a:rPr sz="825" b="1" spc="-19" dirty="0">
                <a:solidFill>
                  <a:srgbClr val="234C6C"/>
                </a:solidFill>
                <a:latin typeface="Gilroy-SemiBold"/>
                <a:cs typeface="Gilroy-SemiBold"/>
              </a:rPr>
              <a:t>???</a:t>
            </a:r>
            <a:endParaRPr sz="825">
              <a:solidFill>
                <a:sysClr val="windowText" lastClr="000000"/>
              </a:solidFill>
              <a:latin typeface="Gilroy-SemiBold"/>
              <a:cs typeface="Gilroy-SemiBold"/>
            </a:endParaRPr>
          </a:p>
        </p:txBody>
      </p:sp>
      <p:grpSp>
        <p:nvGrpSpPr>
          <p:cNvPr id="21" name="object 21"/>
          <p:cNvGrpSpPr/>
          <p:nvPr/>
        </p:nvGrpSpPr>
        <p:grpSpPr>
          <a:xfrm>
            <a:off x="7652098" y="2700547"/>
            <a:ext cx="3888105" cy="2296001"/>
            <a:chOff x="10202797" y="3600729"/>
            <a:chExt cx="5184140" cy="3061335"/>
          </a:xfrm>
        </p:grpSpPr>
        <p:sp>
          <p:nvSpPr>
            <p:cNvPr id="22" name="object 22"/>
            <p:cNvSpPr/>
            <p:nvPr/>
          </p:nvSpPr>
          <p:spPr>
            <a:xfrm>
              <a:off x="10963587" y="4002996"/>
              <a:ext cx="3994150" cy="0"/>
            </a:xfrm>
            <a:custGeom>
              <a:avLst/>
              <a:gdLst/>
              <a:ahLst/>
              <a:cxnLst/>
              <a:rect l="l" t="t" r="r" b="b"/>
              <a:pathLst>
                <a:path w="3994150">
                  <a:moveTo>
                    <a:pt x="3993629" y="0"/>
                  </a:moveTo>
                  <a:lnTo>
                    <a:pt x="0" y="0"/>
                  </a:lnTo>
                </a:path>
              </a:pathLst>
            </a:custGeom>
            <a:ln w="14401">
              <a:solidFill>
                <a:srgbClr val="072742"/>
              </a:solidFill>
            </a:ln>
          </p:spPr>
          <p:txBody>
            <a:bodyPr wrap="square" lIns="0" tIns="0" rIns="0" bIns="0" rtlCol="0"/>
            <a:lstStyle/>
            <a:p>
              <a:pPr defTabSz="685800" hangingPunct="1"/>
              <a:endParaRPr sz="1350">
                <a:solidFill>
                  <a:sysClr val="windowText" lastClr="000000"/>
                </a:solidFill>
              </a:endParaRPr>
            </a:p>
          </p:txBody>
        </p:sp>
        <p:sp>
          <p:nvSpPr>
            <p:cNvPr id="23" name="object 23"/>
            <p:cNvSpPr/>
            <p:nvPr/>
          </p:nvSpPr>
          <p:spPr>
            <a:xfrm>
              <a:off x="14397331" y="4010200"/>
              <a:ext cx="0" cy="2279015"/>
            </a:xfrm>
            <a:custGeom>
              <a:avLst/>
              <a:gdLst/>
              <a:ahLst/>
              <a:cxnLst/>
              <a:rect l="l" t="t" r="r" b="b"/>
              <a:pathLst>
                <a:path h="2279015">
                  <a:moveTo>
                    <a:pt x="0" y="0"/>
                  </a:moveTo>
                  <a:lnTo>
                    <a:pt x="0" y="2278456"/>
                  </a:lnTo>
                </a:path>
              </a:pathLst>
            </a:custGeom>
            <a:ln w="14401">
              <a:solidFill>
                <a:srgbClr val="072742"/>
              </a:solidFill>
            </a:ln>
          </p:spPr>
          <p:txBody>
            <a:bodyPr wrap="square" lIns="0" tIns="0" rIns="0" bIns="0" rtlCol="0"/>
            <a:lstStyle/>
            <a:p>
              <a:pPr defTabSz="685800" hangingPunct="1"/>
              <a:endParaRPr sz="1350">
                <a:solidFill>
                  <a:sysClr val="windowText" lastClr="000000"/>
                </a:solidFill>
              </a:endParaRPr>
            </a:p>
          </p:txBody>
        </p:sp>
        <p:sp>
          <p:nvSpPr>
            <p:cNvPr id="24" name="object 24"/>
            <p:cNvSpPr/>
            <p:nvPr/>
          </p:nvSpPr>
          <p:spPr>
            <a:xfrm>
              <a:off x="14404535" y="5149429"/>
              <a:ext cx="379095" cy="0"/>
            </a:xfrm>
            <a:custGeom>
              <a:avLst/>
              <a:gdLst/>
              <a:ahLst/>
              <a:cxnLst/>
              <a:rect l="l" t="t" r="r" b="b"/>
              <a:pathLst>
                <a:path w="379094">
                  <a:moveTo>
                    <a:pt x="378980" y="0"/>
                  </a:moveTo>
                  <a:lnTo>
                    <a:pt x="0" y="0"/>
                  </a:lnTo>
                </a:path>
              </a:pathLst>
            </a:custGeom>
            <a:ln w="14401">
              <a:solidFill>
                <a:srgbClr val="072742"/>
              </a:solidFill>
            </a:ln>
          </p:spPr>
          <p:txBody>
            <a:bodyPr wrap="square" lIns="0" tIns="0" rIns="0" bIns="0" rtlCol="0"/>
            <a:lstStyle/>
            <a:p>
              <a:pPr defTabSz="685800" hangingPunct="1"/>
              <a:endParaRPr sz="1350">
                <a:solidFill>
                  <a:sysClr val="windowText" lastClr="000000"/>
                </a:solidFill>
              </a:endParaRPr>
            </a:p>
          </p:txBody>
        </p:sp>
        <p:sp>
          <p:nvSpPr>
            <p:cNvPr id="25" name="object 25"/>
            <p:cNvSpPr/>
            <p:nvPr/>
          </p:nvSpPr>
          <p:spPr>
            <a:xfrm>
              <a:off x="14404535" y="6288657"/>
              <a:ext cx="379095" cy="0"/>
            </a:xfrm>
            <a:custGeom>
              <a:avLst/>
              <a:gdLst/>
              <a:ahLst/>
              <a:cxnLst/>
              <a:rect l="l" t="t" r="r" b="b"/>
              <a:pathLst>
                <a:path w="379094">
                  <a:moveTo>
                    <a:pt x="378980" y="0"/>
                  </a:moveTo>
                  <a:lnTo>
                    <a:pt x="0" y="0"/>
                  </a:lnTo>
                </a:path>
              </a:pathLst>
            </a:custGeom>
            <a:ln w="14401">
              <a:solidFill>
                <a:srgbClr val="072742"/>
              </a:solidFill>
            </a:ln>
          </p:spPr>
          <p:txBody>
            <a:bodyPr wrap="square" lIns="0" tIns="0" rIns="0" bIns="0" rtlCol="0"/>
            <a:lstStyle/>
            <a:p>
              <a:pPr defTabSz="685800" hangingPunct="1"/>
              <a:endParaRPr sz="1350">
                <a:solidFill>
                  <a:sysClr val="windowText" lastClr="000000"/>
                </a:solidFill>
              </a:endParaRPr>
            </a:p>
          </p:txBody>
        </p:sp>
        <p:sp>
          <p:nvSpPr>
            <p:cNvPr id="26" name="object 26"/>
            <p:cNvSpPr/>
            <p:nvPr/>
          </p:nvSpPr>
          <p:spPr>
            <a:xfrm>
              <a:off x="10202786" y="3607930"/>
              <a:ext cx="1866900" cy="761365"/>
            </a:xfrm>
            <a:custGeom>
              <a:avLst/>
              <a:gdLst/>
              <a:ahLst/>
              <a:cxnLst/>
              <a:rect l="l" t="t" r="r" b="b"/>
              <a:pathLst>
                <a:path w="1866900" h="761364">
                  <a:moveTo>
                    <a:pt x="760780" y="380403"/>
                  </a:moveTo>
                  <a:lnTo>
                    <a:pt x="757821" y="332689"/>
                  </a:lnTo>
                  <a:lnTo>
                    <a:pt x="749173" y="286740"/>
                  </a:lnTo>
                  <a:lnTo>
                    <a:pt x="735177" y="242912"/>
                  </a:lnTo>
                  <a:lnTo>
                    <a:pt x="716216" y="201574"/>
                  </a:lnTo>
                  <a:lnTo>
                    <a:pt x="692632" y="163080"/>
                  </a:lnTo>
                  <a:lnTo>
                    <a:pt x="664781" y="127762"/>
                  </a:lnTo>
                  <a:lnTo>
                    <a:pt x="633031" y="96012"/>
                  </a:lnTo>
                  <a:lnTo>
                    <a:pt x="597725" y="68160"/>
                  </a:lnTo>
                  <a:lnTo>
                    <a:pt x="559219" y="44577"/>
                  </a:lnTo>
                  <a:lnTo>
                    <a:pt x="517880" y="25615"/>
                  </a:lnTo>
                  <a:lnTo>
                    <a:pt x="474052" y="11620"/>
                  </a:lnTo>
                  <a:lnTo>
                    <a:pt x="428117" y="2971"/>
                  </a:lnTo>
                  <a:lnTo>
                    <a:pt x="380390" y="0"/>
                  </a:lnTo>
                  <a:lnTo>
                    <a:pt x="332676" y="2971"/>
                  </a:lnTo>
                  <a:lnTo>
                    <a:pt x="286727" y="11620"/>
                  </a:lnTo>
                  <a:lnTo>
                    <a:pt x="242912" y="25615"/>
                  </a:lnTo>
                  <a:lnTo>
                    <a:pt x="201574" y="44577"/>
                  </a:lnTo>
                  <a:lnTo>
                    <a:pt x="163068" y="68160"/>
                  </a:lnTo>
                  <a:lnTo>
                    <a:pt x="127762" y="96012"/>
                  </a:lnTo>
                  <a:lnTo>
                    <a:pt x="96012" y="127762"/>
                  </a:lnTo>
                  <a:lnTo>
                    <a:pt x="68160" y="163080"/>
                  </a:lnTo>
                  <a:lnTo>
                    <a:pt x="44577" y="201574"/>
                  </a:lnTo>
                  <a:lnTo>
                    <a:pt x="25615" y="242912"/>
                  </a:lnTo>
                  <a:lnTo>
                    <a:pt x="11620" y="286740"/>
                  </a:lnTo>
                  <a:lnTo>
                    <a:pt x="2971" y="332689"/>
                  </a:lnTo>
                  <a:lnTo>
                    <a:pt x="0" y="380403"/>
                  </a:lnTo>
                  <a:lnTo>
                    <a:pt x="2971" y="428129"/>
                  </a:lnTo>
                  <a:lnTo>
                    <a:pt x="11620" y="474065"/>
                  </a:lnTo>
                  <a:lnTo>
                    <a:pt x="25615" y="517893"/>
                  </a:lnTo>
                  <a:lnTo>
                    <a:pt x="44577" y="559231"/>
                  </a:lnTo>
                  <a:lnTo>
                    <a:pt x="68160" y="597738"/>
                  </a:lnTo>
                  <a:lnTo>
                    <a:pt x="96012" y="633044"/>
                  </a:lnTo>
                  <a:lnTo>
                    <a:pt x="127762" y="664794"/>
                  </a:lnTo>
                  <a:lnTo>
                    <a:pt x="163068" y="692645"/>
                  </a:lnTo>
                  <a:lnTo>
                    <a:pt x="201574" y="716229"/>
                  </a:lnTo>
                  <a:lnTo>
                    <a:pt x="242912" y="735190"/>
                  </a:lnTo>
                  <a:lnTo>
                    <a:pt x="286727" y="749185"/>
                  </a:lnTo>
                  <a:lnTo>
                    <a:pt x="332676" y="757834"/>
                  </a:lnTo>
                  <a:lnTo>
                    <a:pt x="380390" y="760793"/>
                  </a:lnTo>
                  <a:lnTo>
                    <a:pt x="428117" y="757834"/>
                  </a:lnTo>
                  <a:lnTo>
                    <a:pt x="474052" y="749185"/>
                  </a:lnTo>
                  <a:lnTo>
                    <a:pt x="517880" y="735190"/>
                  </a:lnTo>
                  <a:lnTo>
                    <a:pt x="559219" y="716229"/>
                  </a:lnTo>
                  <a:lnTo>
                    <a:pt x="597725" y="692645"/>
                  </a:lnTo>
                  <a:lnTo>
                    <a:pt x="633031" y="664794"/>
                  </a:lnTo>
                  <a:lnTo>
                    <a:pt x="664781" y="633044"/>
                  </a:lnTo>
                  <a:lnTo>
                    <a:pt x="692632" y="597738"/>
                  </a:lnTo>
                  <a:lnTo>
                    <a:pt x="716216" y="559231"/>
                  </a:lnTo>
                  <a:lnTo>
                    <a:pt x="735177" y="517893"/>
                  </a:lnTo>
                  <a:lnTo>
                    <a:pt x="749173" y="474065"/>
                  </a:lnTo>
                  <a:lnTo>
                    <a:pt x="757821" y="428129"/>
                  </a:lnTo>
                  <a:lnTo>
                    <a:pt x="760780" y="380403"/>
                  </a:lnTo>
                  <a:close/>
                </a:path>
                <a:path w="1866900" h="761364">
                  <a:moveTo>
                    <a:pt x="1866544" y="380403"/>
                  </a:moveTo>
                  <a:lnTo>
                    <a:pt x="1863585" y="332689"/>
                  </a:lnTo>
                  <a:lnTo>
                    <a:pt x="1854936" y="286740"/>
                  </a:lnTo>
                  <a:lnTo>
                    <a:pt x="1840941" y="242912"/>
                  </a:lnTo>
                  <a:lnTo>
                    <a:pt x="1821980" y="201574"/>
                  </a:lnTo>
                  <a:lnTo>
                    <a:pt x="1798396" y="163080"/>
                  </a:lnTo>
                  <a:lnTo>
                    <a:pt x="1770545" y="127762"/>
                  </a:lnTo>
                  <a:lnTo>
                    <a:pt x="1738795" y="96012"/>
                  </a:lnTo>
                  <a:lnTo>
                    <a:pt x="1703489" y="68160"/>
                  </a:lnTo>
                  <a:lnTo>
                    <a:pt x="1664982" y="44577"/>
                  </a:lnTo>
                  <a:lnTo>
                    <a:pt x="1623644" y="25615"/>
                  </a:lnTo>
                  <a:lnTo>
                    <a:pt x="1579816" y="11620"/>
                  </a:lnTo>
                  <a:lnTo>
                    <a:pt x="1533880" y="2971"/>
                  </a:lnTo>
                  <a:lnTo>
                    <a:pt x="1486154" y="0"/>
                  </a:lnTo>
                  <a:lnTo>
                    <a:pt x="1438440" y="2971"/>
                  </a:lnTo>
                  <a:lnTo>
                    <a:pt x="1392491" y="11620"/>
                  </a:lnTo>
                  <a:lnTo>
                    <a:pt x="1348676" y="25615"/>
                  </a:lnTo>
                  <a:lnTo>
                    <a:pt x="1307338" y="44577"/>
                  </a:lnTo>
                  <a:lnTo>
                    <a:pt x="1268831" y="68160"/>
                  </a:lnTo>
                  <a:lnTo>
                    <a:pt x="1233525" y="96012"/>
                  </a:lnTo>
                  <a:lnTo>
                    <a:pt x="1201775" y="127762"/>
                  </a:lnTo>
                  <a:lnTo>
                    <a:pt x="1173924" y="163080"/>
                  </a:lnTo>
                  <a:lnTo>
                    <a:pt x="1150340" y="201574"/>
                  </a:lnTo>
                  <a:lnTo>
                    <a:pt x="1131379" y="242912"/>
                  </a:lnTo>
                  <a:lnTo>
                    <a:pt x="1117384" y="286740"/>
                  </a:lnTo>
                  <a:lnTo>
                    <a:pt x="1108735" y="332689"/>
                  </a:lnTo>
                  <a:lnTo>
                    <a:pt x="1105763" y="380403"/>
                  </a:lnTo>
                  <a:lnTo>
                    <a:pt x="1108735" y="428129"/>
                  </a:lnTo>
                  <a:lnTo>
                    <a:pt x="1117384" y="474065"/>
                  </a:lnTo>
                  <a:lnTo>
                    <a:pt x="1131379" y="517893"/>
                  </a:lnTo>
                  <a:lnTo>
                    <a:pt x="1150340" y="559231"/>
                  </a:lnTo>
                  <a:lnTo>
                    <a:pt x="1173924" y="597738"/>
                  </a:lnTo>
                  <a:lnTo>
                    <a:pt x="1201775" y="633044"/>
                  </a:lnTo>
                  <a:lnTo>
                    <a:pt x="1233525" y="664794"/>
                  </a:lnTo>
                  <a:lnTo>
                    <a:pt x="1268831" y="692645"/>
                  </a:lnTo>
                  <a:lnTo>
                    <a:pt x="1307338" y="716229"/>
                  </a:lnTo>
                  <a:lnTo>
                    <a:pt x="1348676" y="735190"/>
                  </a:lnTo>
                  <a:lnTo>
                    <a:pt x="1392491" y="749185"/>
                  </a:lnTo>
                  <a:lnTo>
                    <a:pt x="1438440" y="757834"/>
                  </a:lnTo>
                  <a:lnTo>
                    <a:pt x="1486154" y="760793"/>
                  </a:lnTo>
                  <a:lnTo>
                    <a:pt x="1533880" y="757834"/>
                  </a:lnTo>
                  <a:lnTo>
                    <a:pt x="1579816" y="749185"/>
                  </a:lnTo>
                  <a:lnTo>
                    <a:pt x="1623644" y="735190"/>
                  </a:lnTo>
                  <a:lnTo>
                    <a:pt x="1664982" y="716229"/>
                  </a:lnTo>
                  <a:lnTo>
                    <a:pt x="1703489" y="692645"/>
                  </a:lnTo>
                  <a:lnTo>
                    <a:pt x="1738795" y="664794"/>
                  </a:lnTo>
                  <a:lnTo>
                    <a:pt x="1770545" y="633044"/>
                  </a:lnTo>
                  <a:lnTo>
                    <a:pt x="1798396" y="597738"/>
                  </a:lnTo>
                  <a:lnTo>
                    <a:pt x="1821980" y="559231"/>
                  </a:lnTo>
                  <a:lnTo>
                    <a:pt x="1840941" y="517893"/>
                  </a:lnTo>
                  <a:lnTo>
                    <a:pt x="1854936" y="474065"/>
                  </a:lnTo>
                  <a:lnTo>
                    <a:pt x="1863585" y="428129"/>
                  </a:lnTo>
                  <a:lnTo>
                    <a:pt x="1866544" y="380403"/>
                  </a:lnTo>
                  <a:close/>
                </a:path>
              </a:pathLst>
            </a:custGeom>
            <a:solidFill>
              <a:srgbClr val="4ABDAA"/>
            </a:solidFill>
          </p:spPr>
          <p:txBody>
            <a:bodyPr wrap="square" lIns="0" tIns="0" rIns="0" bIns="0" rtlCol="0"/>
            <a:lstStyle/>
            <a:p>
              <a:pPr defTabSz="685800" hangingPunct="1"/>
              <a:endParaRPr sz="1350">
                <a:solidFill>
                  <a:sysClr val="windowText" lastClr="000000"/>
                </a:solidFill>
              </a:endParaRPr>
            </a:p>
          </p:txBody>
        </p:sp>
        <p:sp>
          <p:nvSpPr>
            <p:cNvPr id="27" name="object 27"/>
            <p:cNvSpPr/>
            <p:nvPr/>
          </p:nvSpPr>
          <p:spPr>
            <a:xfrm>
              <a:off x="12414324" y="3607930"/>
              <a:ext cx="761365" cy="761365"/>
            </a:xfrm>
            <a:custGeom>
              <a:avLst/>
              <a:gdLst/>
              <a:ahLst/>
              <a:cxnLst/>
              <a:rect l="l" t="t" r="r" b="b"/>
              <a:pathLst>
                <a:path w="761365" h="761364">
                  <a:moveTo>
                    <a:pt x="380390" y="0"/>
                  </a:moveTo>
                  <a:lnTo>
                    <a:pt x="332675" y="2963"/>
                  </a:lnTo>
                  <a:lnTo>
                    <a:pt x="286728" y="11617"/>
                  </a:lnTo>
                  <a:lnTo>
                    <a:pt x="242907" y="25604"/>
                  </a:lnTo>
                  <a:lnTo>
                    <a:pt x="201567" y="44569"/>
                  </a:lnTo>
                  <a:lnTo>
                    <a:pt x="163065" y="68154"/>
                  </a:lnTo>
                  <a:lnTo>
                    <a:pt x="127758" y="96003"/>
                  </a:lnTo>
                  <a:lnTo>
                    <a:pt x="96002" y="127760"/>
                  </a:lnTo>
                  <a:lnTo>
                    <a:pt x="68153" y="163068"/>
                  </a:lnTo>
                  <a:lnTo>
                    <a:pt x="44568" y="201571"/>
                  </a:lnTo>
                  <a:lnTo>
                    <a:pt x="25604" y="242912"/>
                  </a:lnTo>
                  <a:lnTo>
                    <a:pt x="11617" y="286736"/>
                  </a:lnTo>
                  <a:lnTo>
                    <a:pt x="2963" y="332685"/>
                  </a:lnTo>
                  <a:lnTo>
                    <a:pt x="0" y="380403"/>
                  </a:lnTo>
                  <a:lnTo>
                    <a:pt x="2963" y="428118"/>
                  </a:lnTo>
                  <a:lnTo>
                    <a:pt x="11617" y="474065"/>
                  </a:lnTo>
                  <a:lnTo>
                    <a:pt x="25604" y="517886"/>
                  </a:lnTo>
                  <a:lnTo>
                    <a:pt x="44568" y="559226"/>
                  </a:lnTo>
                  <a:lnTo>
                    <a:pt x="68153" y="597728"/>
                  </a:lnTo>
                  <a:lnTo>
                    <a:pt x="96002" y="633035"/>
                  </a:lnTo>
                  <a:lnTo>
                    <a:pt x="127758" y="664791"/>
                  </a:lnTo>
                  <a:lnTo>
                    <a:pt x="163065" y="692640"/>
                  </a:lnTo>
                  <a:lnTo>
                    <a:pt x="201567" y="716224"/>
                  </a:lnTo>
                  <a:lnTo>
                    <a:pt x="242907" y="735188"/>
                  </a:lnTo>
                  <a:lnTo>
                    <a:pt x="286728" y="749176"/>
                  </a:lnTo>
                  <a:lnTo>
                    <a:pt x="332675" y="757829"/>
                  </a:lnTo>
                  <a:lnTo>
                    <a:pt x="380390" y="760793"/>
                  </a:lnTo>
                  <a:lnTo>
                    <a:pt x="428105" y="757829"/>
                  </a:lnTo>
                  <a:lnTo>
                    <a:pt x="474052" y="749176"/>
                  </a:lnTo>
                  <a:lnTo>
                    <a:pt x="517873" y="735188"/>
                  </a:lnTo>
                  <a:lnTo>
                    <a:pt x="559213" y="716224"/>
                  </a:lnTo>
                  <a:lnTo>
                    <a:pt x="597715" y="692640"/>
                  </a:lnTo>
                  <a:lnTo>
                    <a:pt x="633022" y="664791"/>
                  </a:lnTo>
                  <a:lnTo>
                    <a:pt x="664778" y="633035"/>
                  </a:lnTo>
                  <a:lnTo>
                    <a:pt x="692627" y="597728"/>
                  </a:lnTo>
                  <a:lnTo>
                    <a:pt x="716212" y="559226"/>
                  </a:lnTo>
                  <a:lnTo>
                    <a:pt x="735176" y="517886"/>
                  </a:lnTo>
                  <a:lnTo>
                    <a:pt x="749163" y="474065"/>
                  </a:lnTo>
                  <a:lnTo>
                    <a:pt x="757817" y="428118"/>
                  </a:lnTo>
                  <a:lnTo>
                    <a:pt x="760780" y="380403"/>
                  </a:lnTo>
                  <a:lnTo>
                    <a:pt x="757817" y="332685"/>
                  </a:lnTo>
                  <a:lnTo>
                    <a:pt x="749163" y="286736"/>
                  </a:lnTo>
                  <a:lnTo>
                    <a:pt x="735176" y="242912"/>
                  </a:lnTo>
                  <a:lnTo>
                    <a:pt x="716212" y="201571"/>
                  </a:lnTo>
                  <a:lnTo>
                    <a:pt x="692627" y="163068"/>
                  </a:lnTo>
                  <a:lnTo>
                    <a:pt x="664778" y="127760"/>
                  </a:lnTo>
                  <a:lnTo>
                    <a:pt x="633022" y="96003"/>
                  </a:lnTo>
                  <a:lnTo>
                    <a:pt x="597715" y="68154"/>
                  </a:lnTo>
                  <a:lnTo>
                    <a:pt x="559213" y="44569"/>
                  </a:lnTo>
                  <a:lnTo>
                    <a:pt x="517873" y="25604"/>
                  </a:lnTo>
                  <a:lnTo>
                    <a:pt x="474052" y="11617"/>
                  </a:lnTo>
                  <a:lnTo>
                    <a:pt x="428105" y="2963"/>
                  </a:lnTo>
                  <a:lnTo>
                    <a:pt x="380390" y="0"/>
                  </a:lnTo>
                  <a:close/>
                </a:path>
              </a:pathLst>
            </a:custGeom>
            <a:solidFill>
              <a:srgbClr val="FCC557"/>
            </a:solidFill>
          </p:spPr>
          <p:txBody>
            <a:bodyPr wrap="square" lIns="0" tIns="0" rIns="0" bIns="0" rtlCol="0"/>
            <a:lstStyle/>
            <a:p>
              <a:pPr defTabSz="685800" hangingPunct="1"/>
              <a:endParaRPr sz="1350">
                <a:solidFill>
                  <a:sysClr val="windowText" lastClr="000000"/>
                </a:solidFill>
              </a:endParaRPr>
            </a:p>
          </p:txBody>
        </p:sp>
        <p:sp>
          <p:nvSpPr>
            <p:cNvPr id="28" name="object 28"/>
            <p:cNvSpPr/>
            <p:nvPr/>
          </p:nvSpPr>
          <p:spPr>
            <a:xfrm>
              <a:off x="13520088" y="3607930"/>
              <a:ext cx="761365" cy="761365"/>
            </a:xfrm>
            <a:custGeom>
              <a:avLst/>
              <a:gdLst/>
              <a:ahLst/>
              <a:cxnLst/>
              <a:rect l="l" t="t" r="r" b="b"/>
              <a:pathLst>
                <a:path w="761365" h="761364">
                  <a:moveTo>
                    <a:pt x="380390" y="0"/>
                  </a:moveTo>
                  <a:lnTo>
                    <a:pt x="332675" y="2963"/>
                  </a:lnTo>
                  <a:lnTo>
                    <a:pt x="286728" y="11617"/>
                  </a:lnTo>
                  <a:lnTo>
                    <a:pt x="242907" y="25604"/>
                  </a:lnTo>
                  <a:lnTo>
                    <a:pt x="201567" y="44569"/>
                  </a:lnTo>
                  <a:lnTo>
                    <a:pt x="163065" y="68154"/>
                  </a:lnTo>
                  <a:lnTo>
                    <a:pt x="127758" y="96003"/>
                  </a:lnTo>
                  <a:lnTo>
                    <a:pt x="96002" y="127760"/>
                  </a:lnTo>
                  <a:lnTo>
                    <a:pt x="68153" y="163068"/>
                  </a:lnTo>
                  <a:lnTo>
                    <a:pt x="44568" y="201571"/>
                  </a:lnTo>
                  <a:lnTo>
                    <a:pt x="25604" y="242912"/>
                  </a:lnTo>
                  <a:lnTo>
                    <a:pt x="11617" y="286736"/>
                  </a:lnTo>
                  <a:lnTo>
                    <a:pt x="2963" y="332685"/>
                  </a:lnTo>
                  <a:lnTo>
                    <a:pt x="0" y="380403"/>
                  </a:lnTo>
                  <a:lnTo>
                    <a:pt x="2963" y="428118"/>
                  </a:lnTo>
                  <a:lnTo>
                    <a:pt x="11617" y="474065"/>
                  </a:lnTo>
                  <a:lnTo>
                    <a:pt x="25604" y="517886"/>
                  </a:lnTo>
                  <a:lnTo>
                    <a:pt x="44568" y="559226"/>
                  </a:lnTo>
                  <a:lnTo>
                    <a:pt x="68153" y="597728"/>
                  </a:lnTo>
                  <a:lnTo>
                    <a:pt x="96002" y="633035"/>
                  </a:lnTo>
                  <a:lnTo>
                    <a:pt x="127758" y="664791"/>
                  </a:lnTo>
                  <a:lnTo>
                    <a:pt x="163065" y="692640"/>
                  </a:lnTo>
                  <a:lnTo>
                    <a:pt x="201567" y="716224"/>
                  </a:lnTo>
                  <a:lnTo>
                    <a:pt x="242907" y="735188"/>
                  </a:lnTo>
                  <a:lnTo>
                    <a:pt x="286728" y="749176"/>
                  </a:lnTo>
                  <a:lnTo>
                    <a:pt x="332675" y="757829"/>
                  </a:lnTo>
                  <a:lnTo>
                    <a:pt x="380390" y="760793"/>
                  </a:lnTo>
                  <a:lnTo>
                    <a:pt x="428105" y="757829"/>
                  </a:lnTo>
                  <a:lnTo>
                    <a:pt x="474052" y="749176"/>
                  </a:lnTo>
                  <a:lnTo>
                    <a:pt x="517873" y="735188"/>
                  </a:lnTo>
                  <a:lnTo>
                    <a:pt x="559213" y="716224"/>
                  </a:lnTo>
                  <a:lnTo>
                    <a:pt x="597715" y="692640"/>
                  </a:lnTo>
                  <a:lnTo>
                    <a:pt x="633022" y="664791"/>
                  </a:lnTo>
                  <a:lnTo>
                    <a:pt x="664778" y="633035"/>
                  </a:lnTo>
                  <a:lnTo>
                    <a:pt x="692627" y="597728"/>
                  </a:lnTo>
                  <a:lnTo>
                    <a:pt x="716212" y="559226"/>
                  </a:lnTo>
                  <a:lnTo>
                    <a:pt x="735176" y="517886"/>
                  </a:lnTo>
                  <a:lnTo>
                    <a:pt x="749163" y="474065"/>
                  </a:lnTo>
                  <a:lnTo>
                    <a:pt x="757817" y="428118"/>
                  </a:lnTo>
                  <a:lnTo>
                    <a:pt x="760780" y="380403"/>
                  </a:lnTo>
                  <a:lnTo>
                    <a:pt x="757817" y="332685"/>
                  </a:lnTo>
                  <a:lnTo>
                    <a:pt x="749163" y="286736"/>
                  </a:lnTo>
                  <a:lnTo>
                    <a:pt x="735176" y="242912"/>
                  </a:lnTo>
                  <a:lnTo>
                    <a:pt x="716212" y="201571"/>
                  </a:lnTo>
                  <a:lnTo>
                    <a:pt x="692627" y="163068"/>
                  </a:lnTo>
                  <a:lnTo>
                    <a:pt x="664778" y="127760"/>
                  </a:lnTo>
                  <a:lnTo>
                    <a:pt x="633022" y="96003"/>
                  </a:lnTo>
                  <a:lnTo>
                    <a:pt x="597715" y="68154"/>
                  </a:lnTo>
                  <a:lnTo>
                    <a:pt x="559213" y="44569"/>
                  </a:lnTo>
                  <a:lnTo>
                    <a:pt x="517873" y="25604"/>
                  </a:lnTo>
                  <a:lnTo>
                    <a:pt x="474052" y="11617"/>
                  </a:lnTo>
                  <a:lnTo>
                    <a:pt x="428105" y="2963"/>
                  </a:lnTo>
                  <a:lnTo>
                    <a:pt x="380390" y="0"/>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sp>
          <p:nvSpPr>
            <p:cNvPr id="29" name="object 29"/>
            <p:cNvSpPr/>
            <p:nvPr/>
          </p:nvSpPr>
          <p:spPr>
            <a:xfrm>
              <a:off x="13520088" y="3607930"/>
              <a:ext cx="761365" cy="761365"/>
            </a:xfrm>
            <a:custGeom>
              <a:avLst/>
              <a:gdLst/>
              <a:ahLst/>
              <a:cxnLst/>
              <a:rect l="l" t="t" r="r" b="b"/>
              <a:pathLst>
                <a:path w="761365" h="761364">
                  <a:moveTo>
                    <a:pt x="380390" y="760793"/>
                  </a:moveTo>
                  <a:lnTo>
                    <a:pt x="428105" y="757829"/>
                  </a:lnTo>
                  <a:lnTo>
                    <a:pt x="474052" y="749176"/>
                  </a:lnTo>
                  <a:lnTo>
                    <a:pt x="517873" y="735188"/>
                  </a:lnTo>
                  <a:lnTo>
                    <a:pt x="559213" y="716224"/>
                  </a:lnTo>
                  <a:lnTo>
                    <a:pt x="597715" y="692640"/>
                  </a:lnTo>
                  <a:lnTo>
                    <a:pt x="633022" y="664791"/>
                  </a:lnTo>
                  <a:lnTo>
                    <a:pt x="664778" y="633035"/>
                  </a:lnTo>
                  <a:lnTo>
                    <a:pt x="692627" y="597728"/>
                  </a:lnTo>
                  <a:lnTo>
                    <a:pt x="716212" y="559226"/>
                  </a:lnTo>
                  <a:lnTo>
                    <a:pt x="735176" y="517886"/>
                  </a:lnTo>
                  <a:lnTo>
                    <a:pt x="749163" y="474065"/>
                  </a:lnTo>
                  <a:lnTo>
                    <a:pt x="757817" y="428118"/>
                  </a:lnTo>
                  <a:lnTo>
                    <a:pt x="760780" y="380403"/>
                  </a:lnTo>
                  <a:lnTo>
                    <a:pt x="757817" y="332685"/>
                  </a:lnTo>
                  <a:lnTo>
                    <a:pt x="749163" y="286736"/>
                  </a:lnTo>
                  <a:lnTo>
                    <a:pt x="735176" y="242912"/>
                  </a:lnTo>
                  <a:lnTo>
                    <a:pt x="716212" y="201571"/>
                  </a:lnTo>
                  <a:lnTo>
                    <a:pt x="692627" y="163068"/>
                  </a:lnTo>
                  <a:lnTo>
                    <a:pt x="664778" y="127760"/>
                  </a:lnTo>
                  <a:lnTo>
                    <a:pt x="633022" y="96003"/>
                  </a:lnTo>
                  <a:lnTo>
                    <a:pt x="597715" y="68154"/>
                  </a:lnTo>
                  <a:lnTo>
                    <a:pt x="559213" y="44569"/>
                  </a:lnTo>
                  <a:lnTo>
                    <a:pt x="517873" y="25604"/>
                  </a:lnTo>
                  <a:lnTo>
                    <a:pt x="474052" y="11617"/>
                  </a:lnTo>
                  <a:lnTo>
                    <a:pt x="428105" y="2963"/>
                  </a:lnTo>
                  <a:lnTo>
                    <a:pt x="380390" y="0"/>
                  </a:lnTo>
                  <a:lnTo>
                    <a:pt x="332675" y="2963"/>
                  </a:lnTo>
                  <a:lnTo>
                    <a:pt x="286728" y="11617"/>
                  </a:lnTo>
                  <a:lnTo>
                    <a:pt x="242907" y="25604"/>
                  </a:lnTo>
                  <a:lnTo>
                    <a:pt x="201567" y="44569"/>
                  </a:lnTo>
                  <a:lnTo>
                    <a:pt x="163065" y="68154"/>
                  </a:lnTo>
                  <a:lnTo>
                    <a:pt x="127758" y="96003"/>
                  </a:lnTo>
                  <a:lnTo>
                    <a:pt x="96002" y="127760"/>
                  </a:lnTo>
                  <a:lnTo>
                    <a:pt x="68153" y="163068"/>
                  </a:lnTo>
                  <a:lnTo>
                    <a:pt x="44568" y="201571"/>
                  </a:lnTo>
                  <a:lnTo>
                    <a:pt x="25604" y="242912"/>
                  </a:lnTo>
                  <a:lnTo>
                    <a:pt x="11617" y="286736"/>
                  </a:lnTo>
                  <a:lnTo>
                    <a:pt x="2963" y="332685"/>
                  </a:lnTo>
                  <a:lnTo>
                    <a:pt x="0" y="380403"/>
                  </a:lnTo>
                  <a:lnTo>
                    <a:pt x="2963" y="428118"/>
                  </a:lnTo>
                  <a:lnTo>
                    <a:pt x="11617" y="474065"/>
                  </a:lnTo>
                  <a:lnTo>
                    <a:pt x="25604" y="517886"/>
                  </a:lnTo>
                  <a:lnTo>
                    <a:pt x="44568" y="559226"/>
                  </a:lnTo>
                  <a:lnTo>
                    <a:pt x="68153" y="597728"/>
                  </a:lnTo>
                  <a:lnTo>
                    <a:pt x="96002" y="633035"/>
                  </a:lnTo>
                  <a:lnTo>
                    <a:pt x="127758" y="664791"/>
                  </a:lnTo>
                  <a:lnTo>
                    <a:pt x="163065" y="692640"/>
                  </a:lnTo>
                  <a:lnTo>
                    <a:pt x="201567" y="716224"/>
                  </a:lnTo>
                  <a:lnTo>
                    <a:pt x="242907" y="735188"/>
                  </a:lnTo>
                  <a:lnTo>
                    <a:pt x="286728" y="749176"/>
                  </a:lnTo>
                  <a:lnTo>
                    <a:pt x="332675" y="757829"/>
                  </a:lnTo>
                  <a:lnTo>
                    <a:pt x="380390" y="760793"/>
                  </a:lnTo>
                  <a:close/>
                </a:path>
              </a:pathLst>
            </a:custGeom>
            <a:ln w="14401">
              <a:solidFill>
                <a:srgbClr val="004158"/>
              </a:solidFill>
            </a:ln>
          </p:spPr>
          <p:txBody>
            <a:bodyPr wrap="square" lIns="0" tIns="0" rIns="0" bIns="0" rtlCol="0"/>
            <a:lstStyle/>
            <a:p>
              <a:pPr defTabSz="685800" hangingPunct="1"/>
              <a:endParaRPr sz="1350">
                <a:solidFill>
                  <a:sysClr val="windowText" lastClr="000000"/>
                </a:solidFill>
              </a:endParaRPr>
            </a:p>
          </p:txBody>
        </p:sp>
        <p:sp>
          <p:nvSpPr>
            <p:cNvPr id="30" name="object 30"/>
            <p:cNvSpPr/>
            <p:nvPr/>
          </p:nvSpPr>
          <p:spPr>
            <a:xfrm>
              <a:off x="14625840" y="3607930"/>
              <a:ext cx="761365" cy="3054350"/>
            </a:xfrm>
            <a:custGeom>
              <a:avLst/>
              <a:gdLst/>
              <a:ahLst/>
              <a:cxnLst/>
              <a:rect l="l" t="t" r="r" b="b"/>
              <a:pathLst>
                <a:path w="761365" h="3054350">
                  <a:moveTo>
                    <a:pt x="760780" y="2673527"/>
                  </a:moveTo>
                  <a:lnTo>
                    <a:pt x="757821" y="2625814"/>
                  </a:lnTo>
                  <a:lnTo>
                    <a:pt x="749173" y="2579865"/>
                  </a:lnTo>
                  <a:lnTo>
                    <a:pt x="735177" y="2536050"/>
                  </a:lnTo>
                  <a:lnTo>
                    <a:pt x="716216" y="2494711"/>
                  </a:lnTo>
                  <a:lnTo>
                    <a:pt x="692632" y="2456205"/>
                  </a:lnTo>
                  <a:lnTo>
                    <a:pt x="664781" y="2420899"/>
                  </a:lnTo>
                  <a:lnTo>
                    <a:pt x="633031" y="2389136"/>
                  </a:lnTo>
                  <a:lnTo>
                    <a:pt x="597725" y="2361285"/>
                  </a:lnTo>
                  <a:lnTo>
                    <a:pt x="559219" y="2337701"/>
                  </a:lnTo>
                  <a:lnTo>
                    <a:pt x="517880" y="2318740"/>
                  </a:lnTo>
                  <a:lnTo>
                    <a:pt x="474052" y="2304745"/>
                  </a:lnTo>
                  <a:lnTo>
                    <a:pt x="428117" y="2296096"/>
                  </a:lnTo>
                  <a:lnTo>
                    <a:pt x="380390" y="2293124"/>
                  </a:lnTo>
                  <a:lnTo>
                    <a:pt x="332676" y="2296096"/>
                  </a:lnTo>
                  <a:lnTo>
                    <a:pt x="286727" y="2304745"/>
                  </a:lnTo>
                  <a:lnTo>
                    <a:pt x="242912" y="2318740"/>
                  </a:lnTo>
                  <a:lnTo>
                    <a:pt x="201574" y="2337701"/>
                  </a:lnTo>
                  <a:lnTo>
                    <a:pt x="163068" y="2361285"/>
                  </a:lnTo>
                  <a:lnTo>
                    <a:pt x="127762" y="2389136"/>
                  </a:lnTo>
                  <a:lnTo>
                    <a:pt x="96012" y="2420899"/>
                  </a:lnTo>
                  <a:lnTo>
                    <a:pt x="68160" y="2456205"/>
                  </a:lnTo>
                  <a:lnTo>
                    <a:pt x="44577" y="2494711"/>
                  </a:lnTo>
                  <a:lnTo>
                    <a:pt x="25615" y="2536050"/>
                  </a:lnTo>
                  <a:lnTo>
                    <a:pt x="11620" y="2579865"/>
                  </a:lnTo>
                  <a:lnTo>
                    <a:pt x="2971" y="2625814"/>
                  </a:lnTo>
                  <a:lnTo>
                    <a:pt x="0" y="2673527"/>
                  </a:lnTo>
                  <a:lnTo>
                    <a:pt x="2971" y="2721254"/>
                  </a:lnTo>
                  <a:lnTo>
                    <a:pt x="11620" y="2767190"/>
                  </a:lnTo>
                  <a:lnTo>
                    <a:pt x="25615" y="2811018"/>
                  </a:lnTo>
                  <a:lnTo>
                    <a:pt x="44577" y="2852356"/>
                  </a:lnTo>
                  <a:lnTo>
                    <a:pt x="68160" y="2890863"/>
                  </a:lnTo>
                  <a:lnTo>
                    <a:pt x="96012" y="2926169"/>
                  </a:lnTo>
                  <a:lnTo>
                    <a:pt x="127762" y="2957919"/>
                  </a:lnTo>
                  <a:lnTo>
                    <a:pt x="163068" y="2985770"/>
                  </a:lnTo>
                  <a:lnTo>
                    <a:pt x="201574" y="3009354"/>
                  </a:lnTo>
                  <a:lnTo>
                    <a:pt x="242912" y="3028315"/>
                  </a:lnTo>
                  <a:lnTo>
                    <a:pt x="286727" y="3042310"/>
                  </a:lnTo>
                  <a:lnTo>
                    <a:pt x="332676" y="3050959"/>
                  </a:lnTo>
                  <a:lnTo>
                    <a:pt x="380390" y="3053918"/>
                  </a:lnTo>
                  <a:lnTo>
                    <a:pt x="428117" y="3050959"/>
                  </a:lnTo>
                  <a:lnTo>
                    <a:pt x="474052" y="3042310"/>
                  </a:lnTo>
                  <a:lnTo>
                    <a:pt x="517880" y="3028315"/>
                  </a:lnTo>
                  <a:lnTo>
                    <a:pt x="559219" y="3009354"/>
                  </a:lnTo>
                  <a:lnTo>
                    <a:pt x="597725" y="2985770"/>
                  </a:lnTo>
                  <a:lnTo>
                    <a:pt x="633031" y="2957919"/>
                  </a:lnTo>
                  <a:lnTo>
                    <a:pt x="664781" y="2926169"/>
                  </a:lnTo>
                  <a:lnTo>
                    <a:pt x="692632" y="2890863"/>
                  </a:lnTo>
                  <a:lnTo>
                    <a:pt x="716216" y="2852356"/>
                  </a:lnTo>
                  <a:lnTo>
                    <a:pt x="735177" y="2811018"/>
                  </a:lnTo>
                  <a:lnTo>
                    <a:pt x="749173" y="2767190"/>
                  </a:lnTo>
                  <a:lnTo>
                    <a:pt x="757821" y="2721254"/>
                  </a:lnTo>
                  <a:lnTo>
                    <a:pt x="760780" y="2673527"/>
                  </a:lnTo>
                  <a:close/>
                </a:path>
                <a:path w="761365" h="3054350">
                  <a:moveTo>
                    <a:pt x="760780" y="1523199"/>
                  </a:moveTo>
                  <a:lnTo>
                    <a:pt x="757821" y="1475486"/>
                  </a:lnTo>
                  <a:lnTo>
                    <a:pt x="749173" y="1429537"/>
                  </a:lnTo>
                  <a:lnTo>
                    <a:pt x="735177" y="1385709"/>
                  </a:lnTo>
                  <a:lnTo>
                    <a:pt x="716216" y="1344371"/>
                  </a:lnTo>
                  <a:lnTo>
                    <a:pt x="692632" y="1305864"/>
                  </a:lnTo>
                  <a:lnTo>
                    <a:pt x="664781" y="1270558"/>
                  </a:lnTo>
                  <a:lnTo>
                    <a:pt x="633031" y="1238808"/>
                  </a:lnTo>
                  <a:lnTo>
                    <a:pt x="597725" y="1210957"/>
                  </a:lnTo>
                  <a:lnTo>
                    <a:pt x="559219" y="1187361"/>
                  </a:lnTo>
                  <a:lnTo>
                    <a:pt x="517880" y="1168400"/>
                  </a:lnTo>
                  <a:lnTo>
                    <a:pt x="474052" y="1154417"/>
                  </a:lnTo>
                  <a:lnTo>
                    <a:pt x="428117" y="1145755"/>
                  </a:lnTo>
                  <a:lnTo>
                    <a:pt x="380390" y="1142796"/>
                  </a:lnTo>
                  <a:lnTo>
                    <a:pt x="332676" y="1145755"/>
                  </a:lnTo>
                  <a:lnTo>
                    <a:pt x="286727" y="1154417"/>
                  </a:lnTo>
                  <a:lnTo>
                    <a:pt x="242912" y="1168400"/>
                  </a:lnTo>
                  <a:lnTo>
                    <a:pt x="201574" y="1187361"/>
                  </a:lnTo>
                  <a:lnTo>
                    <a:pt x="163068" y="1210957"/>
                  </a:lnTo>
                  <a:lnTo>
                    <a:pt x="127762" y="1238808"/>
                  </a:lnTo>
                  <a:lnTo>
                    <a:pt x="96012" y="1270558"/>
                  </a:lnTo>
                  <a:lnTo>
                    <a:pt x="68160" y="1305864"/>
                  </a:lnTo>
                  <a:lnTo>
                    <a:pt x="44577" y="1344371"/>
                  </a:lnTo>
                  <a:lnTo>
                    <a:pt x="25615" y="1385709"/>
                  </a:lnTo>
                  <a:lnTo>
                    <a:pt x="11620" y="1429537"/>
                  </a:lnTo>
                  <a:lnTo>
                    <a:pt x="2971" y="1475486"/>
                  </a:lnTo>
                  <a:lnTo>
                    <a:pt x="0" y="1523199"/>
                  </a:lnTo>
                  <a:lnTo>
                    <a:pt x="2971" y="1570913"/>
                  </a:lnTo>
                  <a:lnTo>
                    <a:pt x="11620" y="1616862"/>
                  </a:lnTo>
                  <a:lnTo>
                    <a:pt x="25615" y="1660677"/>
                  </a:lnTo>
                  <a:lnTo>
                    <a:pt x="44577" y="1702015"/>
                  </a:lnTo>
                  <a:lnTo>
                    <a:pt x="68160" y="1740522"/>
                  </a:lnTo>
                  <a:lnTo>
                    <a:pt x="96012" y="1775828"/>
                  </a:lnTo>
                  <a:lnTo>
                    <a:pt x="127762" y="1807591"/>
                  </a:lnTo>
                  <a:lnTo>
                    <a:pt x="163068" y="1835429"/>
                  </a:lnTo>
                  <a:lnTo>
                    <a:pt x="201574" y="1859026"/>
                  </a:lnTo>
                  <a:lnTo>
                    <a:pt x="242912" y="1877987"/>
                  </a:lnTo>
                  <a:lnTo>
                    <a:pt x="286727" y="1891969"/>
                  </a:lnTo>
                  <a:lnTo>
                    <a:pt x="332676" y="1900631"/>
                  </a:lnTo>
                  <a:lnTo>
                    <a:pt x="380390" y="1903590"/>
                  </a:lnTo>
                  <a:lnTo>
                    <a:pt x="428117" y="1900631"/>
                  </a:lnTo>
                  <a:lnTo>
                    <a:pt x="474052" y="1891969"/>
                  </a:lnTo>
                  <a:lnTo>
                    <a:pt x="517880" y="1877987"/>
                  </a:lnTo>
                  <a:lnTo>
                    <a:pt x="559219" y="1859026"/>
                  </a:lnTo>
                  <a:lnTo>
                    <a:pt x="597725" y="1835429"/>
                  </a:lnTo>
                  <a:lnTo>
                    <a:pt x="633031" y="1807591"/>
                  </a:lnTo>
                  <a:lnTo>
                    <a:pt x="664781" y="1775828"/>
                  </a:lnTo>
                  <a:lnTo>
                    <a:pt x="692632" y="1740522"/>
                  </a:lnTo>
                  <a:lnTo>
                    <a:pt x="716216" y="1702015"/>
                  </a:lnTo>
                  <a:lnTo>
                    <a:pt x="735177" y="1660677"/>
                  </a:lnTo>
                  <a:lnTo>
                    <a:pt x="749173" y="1616862"/>
                  </a:lnTo>
                  <a:lnTo>
                    <a:pt x="757821" y="1570913"/>
                  </a:lnTo>
                  <a:lnTo>
                    <a:pt x="760780" y="1523199"/>
                  </a:lnTo>
                  <a:close/>
                </a:path>
                <a:path w="761365" h="3054350">
                  <a:moveTo>
                    <a:pt x="760780" y="380403"/>
                  </a:moveTo>
                  <a:lnTo>
                    <a:pt x="757821" y="332689"/>
                  </a:lnTo>
                  <a:lnTo>
                    <a:pt x="749173" y="286740"/>
                  </a:lnTo>
                  <a:lnTo>
                    <a:pt x="735177" y="242912"/>
                  </a:lnTo>
                  <a:lnTo>
                    <a:pt x="716216" y="201574"/>
                  </a:lnTo>
                  <a:lnTo>
                    <a:pt x="692632" y="163080"/>
                  </a:lnTo>
                  <a:lnTo>
                    <a:pt x="664781" y="127762"/>
                  </a:lnTo>
                  <a:lnTo>
                    <a:pt x="633031" y="96012"/>
                  </a:lnTo>
                  <a:lnTo>
                    <a:pt x="597725" y="68160"/>
                  </a:lnTo>
                  <a:lnTo>
                    <a:pt x="559219" y="44577"/>
                  </a:lnTo>
                  <a:lnTo>
                    <a:pt x="517880" y="25615"/>
                  </a:lnTo>
                  <a:lnTo>
                    <a:pt x="474052" y="11620"/>
                  </a:lnTo>
                  <a:lnTo>
                    <a:pt x="428117" y="2971"/>
                  </a:lnTo>
                  <a:lnTo>
                    <a:pt x="380390" y="0"/>
                  </a:lnTo>
                  <a:lnTo>
                    <a:pt x="332676" y="2971"/>
                  </a:lnTo>
                  <a:lnTo>
                    <a:pt x="286727" y="11620"/>
                  </a:lnTo>
                  <a:lnTo>
                    <a:pt x="242912" y="25615"/>
                  </a:lnTo>
                  <a:lnTo>
                    <a:pt x="201574" y="44577"/>
                  </a:lnTo>
                  <a:lnTo>
                    <a:pt x="163068" y="68160"/>
                  </a:lnTo>
                  <a:lnTo>
                    <a:pt x="127762" y="96012"/>
                  </a:lnTo>
                  <a:lnTo>
                    <a:pt x="96012" y="127762"/>
                  </a:lnTo>
                  <a:lnTo>
                    <a:pt x="68160" y="163080"/>
                  </a:lnTo>
                  <a:lnTo>
                    <a:pt x="44577" y="201574"/>
                  </a:lnTo>
                  <a:lnTo>
                    <a:pt x="25615" y="242912"/>
                  </a:lnTo>
                  <a:lnTo>
                    <a:pt x="11620" y="286740"/>
                  </a:lnTo>
                  <a:lnTo>
                    <a:pt x="2971" y="332689"/>
                  </a:lnTo>
                  <a:lnTo>
                    <a:pt x="0" y="380403"/>
                  </a:lnTo>
                  <a:lnTo>
                    <a:pt x="2971" y="428129"/>
                  </a:lnTo>
                  <a:lnTo>
                    <a:pt x="11620" y="474065"/>
                  </a:lnTo>
                  <a:lnTo>
                    <a:pt x="25615" y="517893"/>
                  </a:lnTo>
                  <a:lnTo>
                    <a:pt x="44577" y="559231"/>
                  </a:lnTo>
                  <a:lnTo>
                    <a:pt x="68160" y="597738"/>
                  </a:lnTo>
                  <a:lnTo>
                    <a:pt x="96012" y="633044"/>
                  </a:lnTo>
                  <a:lnTo>
                    <a:pt x="127762" y="664794"/>
                  </a:lnTo>
                  <a:lnTo>
                    <a:pt x="163068" y="692645"/>
                  </a:lnTo>
                  <a:lnTo>
                    <a:pt x="201574" y="716229"/>
                  </a:lnTo>
                  <a:lnTo>
                    <a:pt x="242912" y="735190"/>
                  </a:lnTo>
                  <a:lnTo>
                    <a:pt x="286727" y="749185"/>
                  </a:lnTo>
                  <a:lnTo>
                    <a:pt x="332676" y="757834"/>
                  </a:lnTo>
                  <a:lnTo>
                    <a:pt x="380390" y="760793"/>
                  </a:lnTo>
                  <a:lnTo>
                    <a:pt x="428117" y="757834"/>
                  </a:lnTo>
                  <a:lnTo>
                    <a:pt x="474052" y="749185"/>
                  </a:lnTo>
                  <a:lnTo>
                    <a:pt x="517880" y="735190"/>
                  </a:lnTo>
                  <a:lnTo>
                    <a:pt x="559219" y="716229"/>
                  </a:lnTo>
                  <a:lnTo>
                    <a:pt x="597725" y="692645"/>
                  </a:lnTo>
                  <a:lnTo>
                    <a:pt x="633031" y="664794"/>
                  </a:lnTo>
                  <a:lnTo>
                    <a:pt x="664781" y="633044"/>
                  </a:lnTo>
                  <a:lnTo>
                    <a:pt x="692632" y="597738"/>
                  </a:lnTo>
                  <a:lnTo>
                    <a:pt x="716216" y="559231"/>
                  </a:lnTo>
                  <a:lnTo>
                    <a:pt x="735177" y="517893"/>
                  </a:lnTo>
                  <a:lnTo>
                    <a:pt x="749173" y="474065"/>
                  </a:lnTo>
                  <a:lnTo>
                    <a:pt x="757821" y="428129"/>
                  </a:lnTo>
                  <a:lnTo>
                    <a:pt x="760780" y="380403"/>
                  </a:lnTo>
                  <a:close/>
                </a:path>
              </a:pathLst>
            </a:custGeom>
            <a:solidFill>
              <a:srgbClr val="EB5C5D"/>
            </a:solidFill>
          </p:spPr>
          <p:txBody>
            <a:bodyPr wrap="square" lIns="0" tIns="0" rIns="0" bIns="0" rtlCol="0"/>
            <a:lstStyle/>
            <a:p>
              <a:pPr defTabSz="685800" hangingPunct="1"/>
              <a:endParaRPr sz="1350">
                <a:solidFill>
                  <a:sysClr val="windowText" lastClr="000000"/>
                </a:solidFill>
              </a:endParaRPr>
            </a:p>
          </p:txBody>
        </p:sp>
        <p:sp>
          <p:nvSpPr>
            <p:cNvPr id="31" name="object 31"/>
            <p:cNvSpPr/>
            <p:nvPr/>
          </p:nvSpPr>
          <p:spPr>
            <a:xfrm>
              <a:off x="10413479" y="3795242"/>
              <a:ext cx="2577465" cy="338455"/>
            </a:xfrm>
            <a:custGeom>
              <a:avLst/>
              <a:gdLst/>
              <a:ahLst/>
              <a:cxnLst/>
              <a:rect l="l" t="t" r="r" b="b"/>
              <a:pathLst>
                <a:path w="2577465" h="338454">
                  <a:moveTo>
                    <a:pt x="368223" y="325628"/>
                  </a:moveTo>
                  <a:lnTo>
                    <a:pt x="364782" y="322199"/>
                  </a:lnTo>
                  <a:lnTo>
                    <a:pt x="337540" y="322199"/>
                  </a:lnTo>
                  <a:lnTo>
                    <a:pt x="337540" y="253149"/>
                  </a:lnTo>
                  <a:lnTo>
                    <a:pt x="322199" y="231698"/>
                  </a:lnTo>
                  <a:lnTo>
                    <a:pt x="322199" y="92049"/>
                  </a:lnTo>
                  <a:lnTo>
                    <a:pt x="345211" y="92049"/>
                  </a:lnTo>
                  <a:lnTo>
                    <a:pt x="349440" y="92049"/>
                  </a:lnTo>
                  <a:lnTo>
                    <a:pt x="352882" y="88607"/>
                  </a:lnTo>
                  <a:lnTo>
                    <a:pt x="352882" y="80149"/>
                  </a:lnTo>
                  <a:lnTo>
                    <a:pt x="349440" y="76720"/>
                  </a:lnTo>
                  <a:lnTo>
                    <a:pt x="322186" y="76720"/>
                  </a:lnTo>
                  <a:lnTo>
                    <a:pt x="322186" y="248920"/>
                  </a:lnTo>
                  <a:lnTo>
                    <a:pt x="322186" y="322199"/>
                  </a:lnTo>
                  <a:lnTo>
                    <a:pt x="306844" y="322199"/>
                  </a:lnTo>
                  <a:lnTo>
                    <a:pt x="306857" y="248920"/>
                  </a:lnTo>
                  <a:lnTo>
                    <a:pt x="310311" y="245491"/>
                  </a:lnTo>
                  <a:lnTo>
                    <a:pt x="318744" y="245491"/>
                  </a:lnTo>
                  <a:lnTo>
                    <a:pt x="322186" y="248920"/>
                  </a:lnTo>
                  <a:lnTo>
                    <a:pt x="322186" y="76720"/>
                  </a:lnTo>
                  <a:lnTo>
                    <a:pt x="318770" y="76720"/>
                  </a:lnTo>
                  <a:lnTo>
                    <a:pt x="310299" y="76708"/>
                  </a:lnTo>
                  <a:lnTo>
                    <a:pt x="306857" y="76720"/>
                  </a:lnTo>
                  <a:lnTo>
                    <a:pt x="306857" y="92049"/>
                  </a:lnTo>
                  <a:lnTo>
                    <a:pt x="306857" y="231698"/>
                  </a:lnTo>
                  <a:lnTo>
                    <a:pt x="305574" y="231952"/>
                  </a:lnTo>
                  <a:lnTo>
                    <a:pt x="298259" y="236880"/>
                  </a:lnTo>
                  <a:lnTo>
                    <a:pt x="293331" y="244208"/>
                  </a:lnTo>
                  <a:lnTo>
                    <a:pt x="291515" y="253149"/>
                  </a:lnTo>
                  <a:lnTo>
                    <a:pt x="291515" y="322199"/>
                  </a:lnTo>
                  <a:lnTo>
                    <a:pt x="244525" y="322199"/>
                  </a:lnTo>
                  <a:lnTo>
                    <a:pt x="237210" y="263677"/>
                  </a:lnTo>
                  <a:lnTo>
                    <a:pt x="236855" y="260819"/>
                  </a:lnTo>
                  <a:lnTo>
                    <a:pt x="234937" y="245465"/>
                  </a:lnTo>
                  <a:lnTo>
                    <a:pt x="229108" y="198831"/>
                  </a:lnTo>
                  <a:lnTo>
                    <a:pt x="229108" y="322199"/>
                  </a:lnTo>
                  <a:lnTo>
                    <a:pt x="151574" y="322199"/>
                  </a:lnTo>
                  <a:lnTo>
                    <a:pt x="164376" y="311531"/>
                  </a:lnTo>
                  <a:lnTo>
                    <a:pt x="221805" y="263677"/>
                  </a:lnTo>
                  <a:lnTo>
                    <a:pt x="229108" y="322199"/>
                  </a:lnTo>
                  <a:lnTo>
                    <a:pt x="229108" y="198831"/>
                  </a:lnTo>
                  <a:lnTo>
                    <a:pt x="228041" y="190296"/>
                  </a:lnTo>
                  <a:lnTo>
                    <a:pt x="227266" y="184111"/>
                  </a:lnTo>
                  <a:lnTo>
                    <a:pt x="225348" y="168757"/>
                  </a:lnTo>
                  <a:lnTo>
                    <a:pt x="219519" y="122072"/>
                  </a:lnTo>
                  <a:lnTo>
                    <a:pt x="219519" y="245465"/>
                  </a:lnTo>
                  <a:lnTo>
                    <a:pt x="201256" y="245465"/>
                  </a:lnTo>
                  <a:lnTo>
                    <a:pt x="201256" y="260819"/>
                  </a:lnTo>
                  <a:lnTo>
                    <a:pt x="140411" y="311531"/>
                  </a:lnTo>
                  <a:lnTo>
                    <a:pt x="146761" y="260819"/>
                  </a:lnTo>
                  <a:lnTo>
                    <a:pt x="201256" y="260819"/>
                  </a:lnTo>
                  <a:lnTo>
                    <a:pt x="201256" y="245465"/>
                  </a:lnTo>
                  <a:lnTo>
                    <a:pt x="162966" y="245465"/>
                  </a:lnTo>
                  <a:lnTo>
                    <a:pt x="170332" y="237286"/>
                  </a:lnTo>
                  <a:lnTo>
                    <a:pt x="212636" y="190296"/>
                  </a:lnTo>
                  <a:lnTo>
                    <a:pt x="219519" y="245465"/>
                  </a:lnTo>
                  <a:lnTo>
                    <a:pt x="219519" y="122072"/>
                  </a:lnTo>
                  <a:lnTo>
                    <a:pt x="217741" y="107823"/>
                  </a:lnTo>
                  <a:lnTo>
                    <a:pt x="215773" y="92049"/>
                  </a:lnTo>
                  <a:lnTo>
                    <a:pt x="306857" y="92049"/>
                  </a:lnTo>
                  <a:lnTo>
                    <a:pt x="306857" y="76720"/>
                  </a:lnTo>
                  <a:lnTo>
                    <a:pt x="213944" y="76720"/>
                  </a:lnTo>
                  <a:lnTo>
                    <a:pt x="212458" y="63068"/>
                  </a:lnTo>
                  <a:lnTo>
                    <a:pt x="209931" y="56413"/>
                  </a:lnTo>
                  <a:lnTo>
                    <a:pt x="209931" y="168757"/>
                  </a:lnTo>
                  <a:lnTo>
                    <a:pt x="197535" y="168757"/>
                  </a:lnTo>
                  <a:lnTo>
                    <a:pt x="197535" y="184111"/>
                  </a:lnTo>
                  <a:lnTo>
                    <a:pt x="149682" y="237286"/>
                  </a:lnTo>
                  <a:lnTo>
                    <a:pt x="156337" y="184111"/>
                  </a:lnTo>
                  <a:lnTo>
                    <a:pt x="197535" y="184111"/>
                  </a:lnTo>
                  <a:lnTo>
                    <a:pt x="197535" y="168757"/>
                  </a:lnTo>
                  <a:lnTo>
                    <a:pt x="166763" y="168757"/>
                  </a:lnTo>
                  <a:lnTo>
                    <a:pt x="178549" y="148564"/>
                  </a:lnTo>
                  <a:lnTo>
                    <a:pt x="202323" y="107823"/>
                  </a:lnTo>
                  <a:lnTo>
                    <a:pt x="209931" y="168757"/>
                  </a:lnTo>
                  <a:lnTo>
                    <a:pt x="209931" y="56413"/>
                  </a:lnTo>
                  <a:lnTo>
                    <a:pt x="206006" y="46050"/>
                  </a:lnTo>
                  <a:lnTo>
                    <a:pt x="198704" y="37579"/>
                  </a:lnTo>
                  <a:lnTo>
                    <a:pt x="198704" y="76720"/>
                  </a:lnTo>
                  <a:lnTo>
                    <a:pt x="193738" y="76720"/>
                  </a:lnTo>
                  <a:lnTo>
                    <a:pt x="193738" y="92049"/>
                  </a:lnTo>
                  <a:lnTo>
                    <a:pt x="160782" y="148564"/>
                  </a:lnTo>
                  <a:lnTo>
                    <a:pt x="167843" y="92049"/>
                  </a:lnTo>
                  <a:lnTo>
                    <a:pt x="193738" y="92049"/>
                  </a:lnTo>
                  <a:lnTo>
                    <a:pt x="193738" y="76720"/>
                  </a:lnTo>
                  <a:lnTo>
                    <a:pt x="169468" y="76720"/>
                  </a:lnTo>
                  <a:lnTo>
                    <a:pt x="170268" y="68503"/>
                  </a:lnTo>
                  <a:lnTo>
                    <a:pt x="174078" y="56426"/>
                  </a:lnTo>
                  <a:lnTo>
                    <a:pt x="179070" y="48729"/>
                  </a:lnTo>
                  <a:lnTo>
                    <a:pt x="184099" y="46024"/>
                  </a:lnTo>
                  <a:lnTo>
                    <a:pt x="189153" y="48729"/>
                  </a:lnTo>
                  <a:lnTo>
                    <a:pt x="194132" y="56426"/>
                  </a:lnTo>
                  <a:lnTo>
                    <a:pt x="197929" y="68503"/>
                  </a:lnTo>
                  <a:lnTo>
                    <a:pt x="198704" y="76720"/>
                  </a:lnTo>
                  <a:lnTo>
                    <a:pt x="198704" y="37579"/>
                  </a:lnTo>
                  <a:lnTo>
                    <a:pt x="196278" y="34759"/>
                  </a:lnTo>
                  <a:lnTo>
                    <a:pt x="184099" y="30670"/>
                  </a:lnTo>
                  <a:lnTo>
                    <a:pt x="171919" y="34759"/>
                  </a:lnTo>
                  <a:lnTo>
                    <a:pt x="162191" y="46050"/>
                  </a:lnTo>
                  <a:lnTo>
                    <a:pt x="155752" y="63068"/>
                  </a:lnTo>
                  <a:lnTo>
                    <a:pt x="154254" y="76720"/>
                  </a:lnTo>
                  <a:lnTo>
                    <a:pt x="152374" y="76720"/>
                  </a:lnTo>
                  <a:lnTo>
                    <a:pt x="152374" y="92049"/>
                  </a:lnTo>
                  <a:lnTo>
                    <a:pt x="123609" y="322199"/>
                  </a:lnTo>
                  <a:lnTo>
                    <a:pt x="61353" y="322199"/>
                  </a:lnTo>
                  <a:lnTo>
                    <a:pt x="61353" y="168757"/>
                  </a:lnTo>
                  <a:lnTo>
                    <a:pt x="72682" y="168757"/>
                  </a:lnTo>
                  <a:lnTo>
                    <a:pt x="75831" y="166179"/>
                  </a:lnTo>
                  <a:lnTo>
                    <a:pt x="78397" y="153416"/>
                  </a:lnTo>
                  <a:lnTo>
                    <a:pt x="90665" y="92049"/>
                  </a:lnTo>
                  <a:lnTo>
                    <a:pt x="152374" y="92049"/>
                  </a:lnTo>
                  <a:lnTo>
                    <a:pt x="152374" y="76720"/>
                  </a:lnTo>
                  <a:lnTo>
                    <a:pt x="90665" y="76720"/>
                  </a:lnTo>
                  <a:lnTo>
                    <a:pt x="78384" y="15328"/>
                  </a:lnTo>
                  <a:lnTo>
                    <a:pt x="75831" y="2565"/>
                  </a:lnTo>
                  <a:lnTo>
                    <a:pt x="75018" y="1905"/>
                  </a:lnTo>
                  <a:lnTo>
                    <a:pt x="75018" y="76720"/>
                  </a:lnTo>
                  <a:lnTo>
                    <a:pt x="49453" y="76720"/>
                  </a:lnTo>
                  <a:lnTo>
                    <a:pt x="46024" y="80149"/>
                  </a:lnTo>
                  <a:lnTo>
                    <a:pt x="46024" y="88607"/>
                  </a:lnTo>
                  <a:lnTo>
                    <a:pt x="49453" y="92049"/>
                  </a:lnTo>
                  <a:lnTo>
                    <a:pt x="75006" y="92049"/>
                  </a:lnTo>
                  <a:lnTo>
                    <a:pt x="62738" y="153416"/>
                  </a:lnTo>
                  <a:lnTo>
                    <a:pt x="44627" y="153416"/>
                  </a:lnTo>
                  <a:lnTo>
                    <a:pt x="30937" y="84886"/>
                  </a:lnTo>
                  <a:lnTo>
                    <a:pt x="30924" y="83870"/>
                  </a:lnTo>
                  <a:lnTo>
                    <a:pt x="44627" y="15328"/>
                  </a:lnTo>
                  <a:lnTo>
                    <a:pt x="62738" y="15328"/>
                  </a:lnTo>
                  <a:lnTo>
                    <a:pt x="75018" y="76720"/>
                  </a:lnTo>
                  <a:lnTo>
                    <a:pt x="75018" y="1905"/>
                  </a:lnTo>
                  <a:lnTo>
                    <a:pt x="72682" y="0"/>
                  </a:lnTo>
                  <a:lnTo>
                    <a:pt x="34683" y="0"/>
                  </a:lnTo>
                  <a:lnTo>
                    <a:pt x="31534" y="2565"/>
                  </a:lnTo>
                  <a:lnTo>
                    <a:pt x="15265" y="83870"/>
                  </a:lnTo>
                  <a:lnTo>
                    <a:pt x="15265" y="84886"/>
                  </a:lnTo>
                  <a:lnTo>
                    <a:pt x="31534" y="166192"/>
                  </a:lnTo>
                  <a:lnTo>
                    <a:pt x="34683" y="168757"/>
                  </a:lnTo>
                  <a:lnTo>
                    <a:pt x="46012" y="168757"/>
                  </a:lnTo>
                  <a:lnTo>
                    <a:pt x="46012" y="322199"/>
                  </a:lnTo>
                  <a:lnTo>
                    <a:pt x="3441" y="322199"/>
                  </a:lnTo>
                  <a:lnTo>
                    <a:pt x="0" y="325628"/>
                  </a:lnTo>
                  <a:lnTo>
                    <a:pt x="0" y="334086"/>
                  </a:lnTo>
                  <a:lnTo>
                    <a:pt x="3441" y="337527"/>
                  </a:lnTo>
                  <a:lnTo>
                    <a:pt x="49453" y="337527"/>
                  </a:lnTo>
                  <a:lnTo>
                    <a:pt x="53682" y="337527"/>
                  </a:lnTo>
                  <a:lnTo>
                    <a:pt x="57924" y="337527"/>
                  </a:lnTo>
                  <a:lnTo>
                    <a:pt x="128422" y="337527"/>
                  </a:lnTo>
                  <a:lnTo>
                    <a:pt x="129476" y="338086"/>
                  </a:lnTo>
                  <a:lnTo>
                    <a:pt x="132905" y="337756"/>
                  </a:lnTo>
                  <a:lnTo>
                    <a:pt x="133172" y="337527"/>
                  </a:lnTo>
                  <a:lnTo>
                    <a:pt x="233972" y="337527"/>
                  </a:lnTo>
                  <a:lnTo>
                    <a:pt x="364782" y="337527"/>
                  </a:lnTo>
                  <a:lnTo>
                    <a:pt x="368223" y="334086"/>
                  </a:lnTo>
                  <a:lnTo>
                    <a:pt x="368223" y="325628"/>
                  </a:lnTo>
                  <a:close/>
                </a:path>
                <a:path w="2577465" h="338454">
                  <a:moveTo>
                    <a:pt x="1166139" y="185826"/>
                  </a:moveTo>
                  <a:lnTo>
                    <a:pt x="1165504" y="184302"/>
                  </a:lnTo>
                  <a:lnTo>
                    <a:pt x="1163586" y="179781"/>
                  </a:lnTo>
                  <a:lnTo>
                    <a:pt x="1154480" y="170929"/>
                  </a:lnTo>
                  <a:lnTo>
                    <a:pt x="1150518" y="169392"/>
                  </a:lnTo>
                  <a:lnTo>
                    <a:pt x="1150518" y="190068"/>
                  </a:lnTo>
                  <a:lnTo>
                    <a:pt x="1150518" y="196494"/>
                  </a:lnTo>
                  <a:lnTo>
                    <a:pt x="1147025" y="199986"/>
                  </a:lnTo>
                  <a:lnTo>
                    <a:pt x="1138402" y="199986"/>
                  </a:lnTo>
                  <a:lnTo>
                    <a:pt x="1134910" y="196494"/>
                  </a:lnTo>
                  <a:lnTo>
                    <a:pt x="1134910" y="187960"/>
                  </a:lnTo>
                  <a:lnTo>
                    <a:pt x="1138237" y="184505"/>
                  </a:lnTo>
                  <a:lnTo>
                    <a:pt x="1144587" y="184302"/>
                  </a:lnTo>
                  <a:lnTo>
                    <a:pt x="1146632" y="185089"/>
                  </a:lnTo>
                  <a:lnTo>
                    <a:pt x="1148143" y="186575"/>
                  </a:lnTo>
                  <a:lnTo>
                    <a:pt x="1149667" y="188036"/>
                  </a:lnTo>
                  <a:lnTo>
                    <a:pt x="1150518" y="190068"/>
                  </a:lnTo>
                  <a:lnTo>
                    <a:pt x="1150518" y="169392"/>
                  </a:lnTo>
                  <a:lnTo>
                    <a:pt x="1148359" y="168554"/>
                  </a:lnTo>
                  <a:lnTo>
                    <a:pt x="1142009" y="168744"/>
                  </a:lnTo>
                  <a:lnTo>
                    <a:pt x="1133119" y="170789"/>
                  </a:lnTo>
                  <a:lnTo>
                    <a:pt x="1125893" y="175856"/>
                  </a:lnTo>
                  <a:lnTo>
                    <a:pt x="1121054" y="183222"/>
                  </a:lnTo>
                  <a:lnTo>
                    <a:pt x="1119289" y="192176"/>
                  </a:lnTo>
                  <a:lnTo>
                    <a:pt x="1121130" y="201307"/>
                  </a:lnTo>
                  <a:lnTo>
                    <a:pt x="1126147" y="208749"/>
                  </a:lnTo>
                  <a:lnTo>
                    <a:pt x="1133589" y="213779"/>
                  </a:lnTo>
                  <a:lnTo>
                    <a:pt x="1142707" y="215607"/>
                  </a:lnTo>
                  <a:lnTo>
                    <a:pt x="1151839" y="213779"/>
                  </a:lnTo>
                  <a:lnTo>
                    <a:pt x="1159281" y="208749"/>
                  </a:lnTo>
                  <a:lnTo>
                    <a:pt x="1164297" y="201307"/>
                  </a:lnTo>
                  <a:lnTo>
                    <a:pt x="1164564" y="199986"/>
                  </a:lnTo>
                  <a:lnTo>
                    <a:pt x="1166139" y="192176"/>
                  </a:lnTo>
                  <a:lnTo>
                    <a:pt x="1166139" y="185826"/>
                  </a:lnTo>
                  <a:close/>
                </a:path>
                <a:path w="2577465" h="338454">
                  <a:moveTo>
                    <a:pt x="1306690" y="117741"/>
                  </a:moveTo>
                  <a:lnTo>
                    <a:pt x="1305052" y="113779"/>
                  </a:lnTo>
                  <a:lnTo>
                    <a:pt x="1299197" y="107911"/>
                  </a:lnTo>
                  <a:lnTo>
                    <a:pt x="1295234" y="106260"/>
                  </a:lnTo>
                  <a:lnTo>
                    <a:pt x="1286929" y="106260"/>
                  </a:lnTo>
                  <a:lnTo>
                    <a:pt x="1282966" y="107911"/>
                  </a:lnTo>
                  <a:lnTo>
                    <a:pt x="1277112" y="113779"/>
                  </a:lnTo>
                  <a:lnTo>
                    <a:pt x="1275461" y="117741"/>
                  </a:lnTo>
                  <a:lnTo>
                    <a:pt x="1275461" y="126034"/>
                  </a:lnTo>
                  <a:lnTo>
                    <a:pt x="1277112" y="129997"/>
                  </a:lnTo>
                  <a:lnTo>
                    <a:pt x="1282966" y="135877"/>
                  </a:lnTo>
                  <a:lnTo>
                    <a:pt x="1286929" y="137515"/>
                  </a:lnTo>
                  <a:lnTo>
                    <a:pt x="1295234" y="137515"/>
                  </a:lnTo>
                  <a:lnTo>
                    <a:pt x="1299197" y="135877"/>
                  </a:lnTo>
                  <a:lnTo>
                    <a:pt x="1305052" y="129997"/>
                  </a:lnTo>
                  <a:lnTo>
                    <a:pt x="1306690" y="126034"/>
                  </a:lnTo>
                  <a:lnTo>
                    <a:pt x="1306690" y="121894"/>
                  </a:lnTo>
                  <a:lnTo>
                    <a:pt x="1306690" y="117741"/>
                  </a:lnTo>
                  <a:close/>
                </a:path>
                <a:path w="2577465" h="338454">
                  <a:moveTo>
                    <a:pt x="1478508" y="142074"/>
                  </a:moveTo>
                  <a:lnTo>
                    <a:pt x="1473492" y="134962"/>
                  </a:lnTo>
                  <a:lnTo>
                    <a:pt x="1465973" y="132334"/>
                  </a:lnTo>
                  <a:lnTo>
                    <a:pt x="1462887" y="131368"/>
                  </a:lnTo>
                  <a:lnTo>
                    <a:pt x="1462887" y="147828"/>
                  </a:lnTo>
                  <a:lnTo>
                    <a:pt x="1462887" y="265277"/>
                  </a:lnTo>
                  <a:lnTo>
                    <a:pt x="1447457" y="269582"/>
                  </a:lnTo>
                  <a:lnTo>
                    <a:pt x="1447279" y="269608"/>
                  </a:lnTo>
                  <a:lnTo>
                    <a:pt x="1447279" y="285445"/>
                  </a:lnTo>
                  <a:lnTo>
                    <a:pt x="1447279" y="309321"/>
                  </a:lnTo>
                  <a:lnTo>
                    <a:pt x="1416037" y="309321"/>
                  </a:lnTo>
                  <a:lnTo>
                    <a:pt x="1416037" y="285445"/>
                  </a:lnTo>
                  <a:lnTo>
                    <a:pt x="1423822" y="286334"/>
                  </a:lnTo>
                  <a:lnTo>
                    <a:pt x="1431658" y="286626"/>
                  </a:lnTo>
                  <a:lnTo>
                    <a:pt x="1439481" y="286334"/>
                  </a:lnTo>
                  <a:lnTo>
                    <a:pt x="1447279" y="285445"/>
                  </a:lnTo>
                  <a:lnTo>
                    <a:pt x="1447279" y="269608"/>
                  </a:lnTo>
                  <a:lnTo>
                    <a:pt x="1431645" y="271018"/>
                  </a:lnTo>
                  <a:lnTo>
                    <a:pt x="1415834" y="269582"/>
                  </a:lnTo>
                  <a:lnTo>
                    <a:pt x="1400416" y="265277"/>
                  </a:lnTo>
                  <a:lnTo>
                    <a:pt x="1400416" y="147828"/>
                  </a:lnTo>
                  <a:lnTo>
                    <a:pt x="1407236" y="145542"/>
                  </a:lnTo>
                  <a:lnTo>
                    <a:pt x="1414208" y="143840"/>
                  </a:lnTo>
                  <a:lnTo>
                    <a:pt x="1421295" y="142709"/>
                  </a:lnTo>
                  <a:lnTo>
                    <a:pt x="1428470" y="142151"/>
                  </a:lnTo>
                  <a:lnTo>
                    <a:pt x="1437259" y="142265"/>
                  </a:lnTo>
                  <a:lnTo>
                    <a:pt x="1445971" y="143256"/>
                  </a:lnTo>
                  <a:lnTo>
                    <a:pt x="1454531" y="145110"/>
                  </a:lnTo>
                  <a:lnTo>
                    <a:pt x="1462887" y="147828"/>
                  </a:lnTo>
                  <a:lnTo>
                    <a:pt x="1462887" y="131368"/>
                  </a:lnTo>
                  <a:lnTo>
                    <a:pt x="1459496" y="130289"/>
                  </a:lnTo>
                  <a:lnTo>
                    <a:pt x="1452892" y="128689"/>
                  </a:lnTo>
                  <a:lnTo>
                    <a:pt x="1446212" y="127508"/>
                  </a:lnTo>
                  <a:lnTo>
                    <a:pt x="1439456" y="126784"/>
                  </a:lnTo>
                  <a:lnTo>
                    <a:pt x="1439456" y="114096"/>
                  </a:lnTo>
                  <a:lnTo>
                    <a:pt x="1413230" y="74510"/>
                  </a:lnTo>
                  <a:lnTo>
                    <a:pt x="1396517" y="71145"/>
                  </a:lnTo>
                  <a:lnTo>
                    <a:pt x="1379791" y="74510"/>
                  </a:lnTo>
                  <a:lnTo>
                    <a:pt x="1366139" y="83718"/>
                  </a:lnTo>
                  <a:lnTo>
                    <a:pt x="1356931" y="97370"/>
                  </a:lnTo>
                  <a:lnTo>
                    <a:pt x="1353566" y="114096"/>
                  </a:lnTo>
                  <a:lnTo>
                    <a:pt x="1353566" y="255473"/>
                  </a:lnTo>
                  <a:lnTo>
                    <a:pt x="1346568" y="262458"/>
                  </a:lnTo>
                  <a:lnTo>
                    <a:pt x="1337945" y="262458"/>
                  </a:lnTo>
                  <a:lnTo>
                    <a:pt x="1337932" y="100965"/>
                  </a:lnTo>
                  <a:lnTo>
                    <a:pt x="1335824" y="88544"/>
                  </a:lnTo>
                  <a:lnTo>
                    <a:pt x="1329956" y="77901"/>
                  </a:lnTo>
                  <a:lnTo>
                    <a:pt x="1322819" y="71335"/>
                  </a:lnTo>
                  <a:lnTo>
                    <a:pt x="1322819" y="274180"/>
                  </a:lnTo>
                  <a:lnTo>
                    <a:pt x="1322489" y="275475"/>
                  </a:lnTo>
                  <a:lnTo>
                    <a:pt x="1322324" y="276796"/>
                  </a:lnTo>
                  <a:lnTo>
                    <a:pt x="1322324" y="309359"/>
                  </a:lnTo>
                  <a:lnTo>
                    <a:pt x="1259852" y="309359"/>
                  </a:lnTo>
                  <a:lnTo>
                    <a:pt x="1259852" y="100965"/>
                  </a:lnTo>
                  <a:lnTo>
                    <a:pt x="1261084" y="93751"/>
                  </a:lnTo>
                  <a:lnTo>
                    <a:pt x="1294879" y="77901"/>
                  </a:lnTo>
                  <a:lnTo>
                    <a:pt x="1300302" y="78473"/>
                  </a:lnTo>
                  <a:lnTo>
                    <a:pt x="1322324" y="273913"/>
                  </a:lnTo>
                  <a:lnTo>
                    <a:pt x="1322819" y="274180"/>
                  </a:lnTo>
                  <a:lnTo>
                    <a:pt x="1322819" y="71335"/>
                  </a:lnTo>
                  <a:lnTo>
                    <a:pt x="1320825" y="69507"/>
                  </a:lnTo>
                  <a:lnTo>
                    <a:pt x="1309243" y="64541"/>
                  </a:lnTo>
                  <a:lnTo>
                    <a:pt x="1305826" y="63728"/>
                  </a:lnTo>
                  <a:lnTo>
                    <a:pt x="1302245" y="63131"/>
                  </a:lnTo>
                  <a:lnTo>
                    <a:pt x="1298905" y="62788"/>
                  </a:lnTo>
                  <a:lnTo>
                    <a:pt x="1298905" y="55524"/>
                  </a:lnTo>
                  <a:lnTo>
                    <a:pt x="1298028" y="46951"/>
                  </a:lnTo>
                  <a:lnTo>
                    <a:pt x="1295501" y="38798"/>
                  </a:lnTo>
                  <a:lnTo>
                    <a:pt x="1291412" y="31305"/>
                  </a:lnTo>
                  <a:lnTo>
                    <a:pt x="1288783" y="28194"/>
                  </a:lnTo>
                  <a:lnTo>
                    <a:pt x="1285862" y="24726"/>
                  </a:lnTo>
                  <a:lnTo>
                    <a:pt x="1279093" y="19367"/>
                  </a:lnTo>
                  <a:lnTo>
                    <a:pt x="1271485" y="15506"/>
                  </a:lnTo>
                  <a:lnTo>
                    <a:pt x="1263256" y="13220"/>
                  </a:lnTo>
                  <a:lnTo>
                    <a:pt x="1254658" y="12623"/>
                  </a:lnTo>
                  <a:lnTo>
                    <a:pt x="1238364" y="16344"/>
                  </a:lnTo>
                  <a:lnTo>
                    <a:pt x="1225130" y="25615"/>
                  </a:lnTo>
                  <a:lnTo>
                    <a:pt x="1216240" y="39128"/>
                  </a:lnTo>
                  <a:lnTo>
                    <a:pt x="1213002" y="55524"/>
                  </a:lnTo>
                  <a:lnTo>
                    <a:pt x="1213002" y="200812"/>
                  </a:lnTo>
                  <a:lnTo>
                    <a:pt x="1206017" y="207810"/>
                  </a:lnTo>
                  <a:lnTo>
                    <a:pt x="1197381" y="207810"/>
                  </a:lnTo>
                  <a:lnTo>
                    <a:pt x="1197381" y="155308"/>
                  </a:lnTo>
                  <a:lnTo>
                    <a:pt x="1196022" y="146215"/>
                  </a:lnTo>
                  <a:lnTo>
                    <a:pt x="1192187" y="138074"/>
                  </a:lnTo>
                  <a:lnTo>
                    <a:pt x="1189355" y="134912"/>
                  </a:lnTo>
                  <a:lnTo>
                    <a:pt x="1186180" y="131356"/>
                  </a:lnTo>
                  <a:lnTo>
                    <a:pt x="1181760" y="128663"/>
                  </a:lnTo>
                  <a:lnTo>
                    <a:pt x="1181760" y="149047"/>
                  </a:lnTo>
                  <a:lnTo>
                    <a:pt x="1181760" y="309321"/>
                  </a:lnTo>
                  <a:lnTo>
                    <a:pt x="1103680" y="309321"/>
                  </a:lnTo>
                  <a:lnTo>
                    <a:pt x="1103680" y="149047"/>
                  </a:lnTo>
                  <a:lnTo>
                    <a:pt x="1142873" y="134912"/>
                  </a:lnTo>
                  <a:lnTo>
                    <a:pt x="1150416" y="135293"/>
                  </a:lnTo>
                  <a:lnTo>
                    <a:pt x="1181760" y="149047"/>
                  </a:lnTo>
                  <a:lnTo>
                    <a:pt x="1181760" y="128663"/>
                  </a:lnTo>
                  <a:lnTo>
                    <a:pt x="1178344" y="126568"/>
                  </a:lnTo>
                  <a:lnTo>
                    <a:pt x="1160792" y="121119"/>
                  </a:lnTo>
                  <a:lnTo>
                    <a:pt x="1142695" y="119303"/>
                  </a:lnTo>
                  <a:lnTo>
                    <a:pt x="1124597" y="121119"/>
                  </a:lnTo>
                  <a:lnTo>
                    <a:pt x="1089406" y="146227"/>
                  </a:lnTo>
                  <a:lnTo>
                    <a:pt x="1088059" y="155308"/>
                  </a:lnTo>
                  <a:lnTo>
                    <a:pt x="1088059" y="309321"/>
                  </a:lnTo>
                  <a:lnTo>
                    <a:pt x="1072438" y="309321"/>
                  </a:lnTo>
                  <a:lnTo>
                    <a:pt x="1072438" y="324942"/>
                  </a:lnTo>
                  <a:lnTo>
                    <a:pt x="1213002" y="324942"/>
                  </a:lnTo>
                  <a:lnTo>
                    <a:pt x="1213002" y="309321"/>
                  </a:lnTo>
                  <a:lnTo>
                    <a:pt x="1197381" y="309321"/>
                  </a:lnTo>
                  <a:lnTo>
                    <a:pt x="1197381" y="223418"/>
                  </a:lnTo>
                  <a:lnTo>
                    <a:pt x="1205661" y="223418"/>
                  </a:lnTo>
                  <a:lnTo>
                    <a:pt x="1213599" y="220116"/>
                  </a:lnTo>
                  <a:lnTo>
                    <a:pt x="1225321" y="208407"/>
                  </a:lnTo>
                  <a:lnTo>
                    <a:pt x="1225562" y="207810"/>
                  </a:lnTo>
                  <a:lnTo>
                    <a:pt x="1228623" y="200456"/>
                  </a:lnTo>
                  <a:lnTo>
                    <a:pt x="1228623" y="55524"/>
                  </a:lnTo>
                  <a:lnTo>
                    <a:pt x="1230769" y="44881"/>
                  </a:lnTo>
                  <a:lnTo>
                    <a:pt x="1236624" y="36195"/>
                  </a:lnTo>
                  <a:lnTo>
                    <a:pt x="1245311" y="30340"/>
                  </a:lnTo>
                  <a:lnTo>
                    <a:pt x="1255953" y="28194"/>
                  </a:lnTo>
                  <a:lnTo>
                    <a:pt x="1266583" y="30340"/>
                  </a:lnTo>
                  <a:lnTo>
                    <a:pt x="1275270" y="36195"/>
                  </a:lnTo>
                  <a:lnTo>
                    <a:pt x="1281125" y="44881"/>
                  </a:lnTo>
                  <a:lnTo>
                    <a:pt x="1283284" y="55524"/>
                  </a:lnTo>
                  <a:lnTo>
                    <a:pt x="1283284" y="62788"/>
                  </a:lnTo>
                  <a:lnTo>
                    <a:pt x="1279715" y="63144"/>
                  </a:lnTo>
                  <a:lnTo>
                    <a:pt x="1276337" y="63728"/>
                  </a:lnTo>
                  <a:lnTo>
                    <a:pt x="1246339" y="88544"/>
                  </a:lnTo>
                  <a:lnTo>
                    <a:pt x="1244231" y="100965"/>
                  </a:lnTo>
                  <a:lnTo>
                    <a:pt x="1244231" y="309321"/>
                  </a:lnTo>
                  <a:lnTo>
                    <a:pt x="1228623" y="309321"/>
                  </a:lnTo>
                  <a:lnTo>
                    <a:pt x="1228623" y="324929"/>
                  </a:lnTo>
                  <a:lnTo>
                    <a:pt x="1353566" y="324929"/>
                  </a:lnTo>
                  <a:lnTo>
                    <a:pt x="1353566" y="309359"/>
                  </a:lnTo>
                  <a:lnTo>
                    <a:pt x="1337945" y="309321"/>
                  </a:lnTo>
                  <a:lnTo>
                    <a:pt x="1337945" y="278079"/>
                  </a:lnTo>
                  <a:lnTo>
                    <a:pt x="1346225" y="278079"/>
                  </a:lnTo>
                  <a:lnTo>
                    <a:pt x="1354162" y="274777"/>
                  </a:lnTo>
                  <a:lnTo>
                    <a:pt x="1365885" y="263067"/>
                  </a:lnTo>
                  <a:lnTo>
                    <a:pt x="1366126" y="262458"/>
                  </a:lnTo>
                  <a:lnTo>
                    <a:pt x="1369174" y="255117"/>
                  </a:lnTo>
                  <a:lnTo>
                    <a:pt x="1369174" y="114096"/>
                  </a:lnTo>
                  <a:lnTo>
                    <a:pt x="1371320" y="103454"/>
                  </a:lnTo>
                  <a:lnTo>
                    <a:pt x="1377175" y="94767"/>
                  </a:lnTo>
                  <a:lnTo>
                    <a:pt x="1385874" y="88912"/>
                  </a:lnTo>
                  <a:lnTo>
                    <a:pt x="1396517" y="86766"/>
                  </a:lnTo>
                  <a:lnTo>
                    <a:pt x="1407147" y="88912"/>
                  </a:lnTo>
                  <a:lnTo>
                    <a:pt x="1415834" y="94767"/>
                  </a:lnTo>
                  <a:lnTo>
                    <a:pt x="1421688" y="103454"/>
                  </a:lnTo>
                  <a:lnTo>
                    <a:pt x="1423847" y="114096"/>
                  </a:lnTo>
                  <a:lnTo>
                    <a:pt x="1423847" y="126784"/>
                  </a:lnTo>
                  <a:lnTo>
                    <a:pt x="1417078" y="127508"/>
                  </a:lnTo>
                  <a:lnTo>
                    <a:pt x="1410385" y="128689"/>
                  </a:lnTo>
                  <a:lnTo>
                    <a:pt x="1403794" y="130289"/>
                  </a:lnTo>
                  <a:lnTo>
                    <a:pt x="1397317" y="132334"/>
                  </a:lnTo>
                  <a:lnTo>
                    <a:pt x="1389799" y="134988"/>
                  </a:lnTo>
                  <a:lnTo>
                    <a:pt x="1384795" y="142074"/>
                  </a:lnTo>
                  <a:lnTo>
                    <a:pt x="1384795" y="272224"/>
                  </a:lnTo>
                  <a:lnTo>
                    <a:pt x="1391399" y="280035"/>
                  </a:lnTo>
                  <a:lnTo>
                    <a:pt x="1400416" y="281559"/>
                  </a:lnTo>
                  <a:lnTo>
                    <a:pt x="1400416" y="309321"/>
                  </a:lnTo>
                  <a:lnTo>
                    <a:pt x="1384795" y="309321"/>
                  </a:lnTo>
                  <a:lnTo>
                    <a:pt x="1384795" y="324942"/>
                  </a:lnTo>
                  <a:lnTo>
                    <a:pt x="1478508" y="324942"/>
                  </a:lnTo>
                  <a:lnTo>
                    <a:pt x="1478508" y="309321"/>
                  </a:lnTo>
                  <a:lnTo>
                    <a:pt x="1462887" y="309321"/>
                  </a:lnTo>
                  <a:lnTo>
                    <a:pt x="1462887" y="285445"/>
                  </a:lnTo>
                  <a:lnTo>
                    <a:pt x="1462887" y="281559"/>
                  </a:lnTo>
                  <a:lnTo>
                    <a:pt x="1471904" y="280035"/>
                  </a:lnTo>
                  <a:lnTo>
                    <a:pt x="1478508" y="272224"/>
                  </a:lnTo>
                  <a:lnTo>
                    <a:pt x="1478508" y="271018"/>
                  </a:lnTo>
                  <a:lnTo>
                    <a:pt x="1478508" y="142151"/>
                  </a:lnTo>
                  <a:close/>
                </a:path>
                <a:path w="2577465" h="338454">
                  <a:moveTo>
                    <a:pt x="2577173" y="319951"/>
                  </a:moveTo>
                  <a:lnTo>
                    <a:pt x="2577160" y="311416"/>
                  </a:lnTo>
                  <a:lnTo>
                    <a:pt x="2577160" y="171665"/>
                  </a:lnTo>
                  <a:lnTo>
                    <a:pt x="2577160" y="158242"/>
                  </a:lnTo>
                  <a:lnTo>
                    <a:pt x="2575915" y="156070"/>
                  </a:lnTo>
                  <a:lnTo>
                    <a:pt x="2571889" y="153619"/>
                  </a:lnTo>
                  <a:lnTo>
                    <a:pt x="2569387" y="153530"/>
                  </a:lnTo>
                  <a:lnTo>
                    <a:pt x="2563634" y="156502"/>
                  </a:lnTo>
                  <a:lnTo>
                    <a:pt x="2563634" y="171665"/>
                  </a:lnTo>
                  <a:lnTo>
                    <a:pt x="2563634" y="311391"/>
                  </a:lnTo>
                  <a:lnTo>
                    <a:pt x="2539657" y="311391"/>
                  </a:lnTo>
                  <a:lnTo>
                    <a:pt x="2539657" y="259778"/>
                  </a:lnTo>
                  <a:lnTo>
                    <a:pt x="2539631" y="249275"/>
                  </a:lnTo>
                  <a:lnTo>
                    <a:pt x="2536634" y="246278"/>
                  </a:lnTo>
                  <a:lnTo>
                    <a:pt x="2532913" y="246265"/>
                  </a:lnTo>
                  <a:lnTo>
                    <a:pt x="2526169" y="246278"/>
                  </a:lnTo>
                  <a:lnTo>
                    <a:pt x="2526169" y="259778"/>
                  </a:lnTo>
                  <a:lnTo>
                    <a:pt x="2526169" y="311391"/>
                  </a:lnTo>
                  <a:lnTo>
                    <a:pt x="2498331" y="311391"/>
                  </a:lnTo>
                  <a:lnTo>
                    <a:pt x="2498331" y="259778"/>
                  </a:lnTo>
                  <a:lnTo>
                    <a:pt x="2526169" y="259778"/>
                  </a:lnTo>
                  <a:lnTo>
                    <a:pt x="2526169" y="246278"/>
                  </a:lnTo>
                  <a:lnTo>
                    <a:pt x="2487828" y="246278"/>
                  </a:lnTo>
                  <a:lnTo>
                    <a:pt x="2484818" y="249275"/>
                  </a:lnTo>
                  <a:lnTo>
                    <a:pt x="2484780" y="311404"/>
                  </a:lnTo>
                  <a:lnTo>
                    <a:pt x="2457412" y="311404"/>
                  </a:lnTo>
                  <a:lnTo>
                    <a:pt x="2457412" y="259778"/>
                  </a:lnTo>
                  <a:lnTo>
                    <a:pt x="2457386" y="249275"/>
                  </a:lnTo>
                  <a:lnTo>
                    <a:pt x="2454364" y="246265"/>
                  </a:lnTo>
                  <a:lnTo>
                    <a:pt x="2443911" y="246278"/>
                  </a:lnTo>
                  <a:lnTo>
                    <a:pt x="2443911" y="259778"/>
                  </a:lnTo>
                  <a:lnTo>
                    <a:pt x="2443911" y="311404"/>
                  </a:lnTo>
                  <a:lnTo>
                    <a:pt x="2416035" y="311416"/>
                  </a:lnTo>
                  <a:lnTo>
                    <a:pt x="2416035" y="259778"/>
                  </a:lnTo>
                  <a:lnTo>
                    <a:pt x="2443911" y="259778"/>
                  </a:lnTo>
                  <a:lnTo>
                    <a:pt x="2443911" y="246278"/>
                  </a:lnTo>
                  <a:lnTo>
                    <a:pt x="2405519" y="246278"/>
                  </a:lnTo>
                  <a:lnTo>
                    <a:pt x="2402522" y="249275"/>
                  </a:lnTo>
                  <a:lnTo>
                    <a:pt x="2402522" y="311404"/>
                  </a:lnTo>
                  <a:lnTo>
                    <a:pt x="2375141" y="311404"/>
                  </a:lnTo>
                  <a:lnTo>
                    <a:pt x="2375128" y="259778"/>
                  </a:lnTo>
                  <a:lnTo>
                    <a:pt x="2375128" y="249275"/>
                  </a:lnTo>
                  <a:lnTo>
                    <a:pt x="2372080" y="246265"/>
                  </a:lnTo>
                  <a:lnTo>
                    <a:pt x="2323249" y="246278"/>
                  </a:lnTo>
                  <a:lnTo>
                    <a:pt x="2320252" y="249275"/>
                  </a:lnTo>
                  <a:lnTo>
                    <a:pt x="2320226" y="311404"/>
                  </a:lnTo>
                  <a:lnTo>
                    <a:pt x="2333752" y="311404"/>
                  </a:lnTo>
                  <a:lnTo>
                    <a:pt x="2333752" y="259778"/>
                  </a:lnTo>
                  <a:lnTo>
                    <a:pt x="2361628" y="259778"/>
                  </a:lnTo>
                  <a:lnTo>
                    <a:pt x="2361628" y="311404"/>
                  </a:lnTo>
                  <a:lnTo>
                    <a:pt x="2333752" y="311416"/>
                  </a:lnTo>
                  <a:lnTo>
                    <a:pt x="2293937" y="311391"/>
                  </a:lnTo>
                  <a:lnTo>
                    <a:pt x="2289606" y="214858"/>
                  </a:lnTo>
                  <a:lnTo>
                    <a:pt x="2318410" y="199999"/>
                  </a:lnTo>
                  <a:lnTo>
                    <a:pt x="2373338" y="171665"/>
                  </a:lnTo>
                  <a:lnTo>
                    <a:pt x="2373350" y="212026"/>
                  </a:lnTo>
                  <a:lnTo>
                    <a:pt x="2374595" y="214210"/>
                  </a:lnTo>
                  <a:lnTo>
                    <a:pt x="2378583" y="216636"/>
                  </a:lnTo>
                  <a:lnTo>
                    <a:pt x="2381085" y="216712"/>
                  </a:lnTo>
                  <a:lnTo>
                    <a:pt x="2416289" y="198564"/>
                  </a:lnTo>
                  <a:lnTo>
                    <a:pt x="2468486" y="171665"/>
                  </a:lnTo>
                  <a:lnTo>
                    <a:pt x="2468486" y="212026"/>
                  </a:lnTo>
                  <a:lnTo>
                    <a:pt x="2469718" y="214210"/>
                  </a:lnTo>
                  <a:lnTo>
                    <a:pt x="2473718" y="216662"/>
                  </a:lnTo>
                  <a:lnTo>
                    <a:pt x="2476220" y="216763"/>
                  </a:lnTo>
                  <a:lnTo>
                    <a:pt x="2511387" y="198615"/>
                  </a:lnTo>
                  <a:lnTo>
                    <a:pt x="2563634" y="171665"/>
                  </a:lnTo>
                  <a:lnTo>
                    <a:pt x="2563634" y="156502"/>
                  </a:lnTo>
                  <a:lnTo>
                    <a:pt x="2481973" y="198615"/>
                  </a:lnTo>
                  <a:lnTo>
                    <a:pt x="2481973" y="171665"/>
                  </a:lnTo>
                  <a:lnTo>
                    <a:pt x="2481923" y="158242"/>
                  </a:lnTo>
                  <a:lnTo>
                    <a:pt x="2480691" y="156070"/>
                  </a:lnTo>
                  <a:lnTo>
                    <a:pt x="2476716" y="153631"/>
                  </a:lnTo>
                  <a:lnTo>
                    <a:pt x="2474214" y="153555"/>
                  </a:lnTo>
                  <a:lnTo>
                    <a:pt x="2472118" y="154609"/>
                  </a:lnTo>
                  <a:lnTo>
                    <a:pt x="2386850" y="198564"/>
                  </a:lnTo>
                  <a:lnTo>
                    <a:pt x="2386850" y="171665"/>
                  </a:lnTo>
                  <a:lnTo>
                    <a:pt x="2386850" y="158775"/>
                  </a:lnTo>
                  <a:lnTo>
                    <a:pt x="2386101" y="157035"/>
                  </a:lnTo>
                  <a:lnTo>
                    <a:pt x="2383472" y="154482"/>
                  </a:lnTo>
                  <a:lnTo>
                    <a:pt x="2381694" y="153809"/>
                  </a:lnTo>
                  <a:lnTo>
                    <a:pt x="2378862" y="153885"/>
                  </a:lnTo>
                  <a:lnTo>
                    <a:pt x="2377884" y="154165"/>
                  </a:lnTo>
                  <a:lnTo>
                    <a:pt x="2376982" y="154609"/>
                  </a:lnTo>
                  <a:lnTo>
                    <a:pt x="2288946" y="199999"/>
                  </a:lnTo>
                  <a:lnTo>
                    <a:pt x="2282977" y="67449"/>
                  </a:lnTo>
                  <a:lnTo>
                    <a:pt x="2282367" y="53924"/>
                  </a:lnTo>
                  <a:lnTo>
                    <a:pt x="2281136" y="26746"/>
                  </a:lnTo>
                  <a:lnTo>
                    <a:pt x="2280666" y="16078"/>
                  </a:lnTo>
                  <a:lnTo>
                    <a:pt x="2280424" y="15849"/>
                  </a:lnTo>
                  <a:lnTo>
                    <a:pt x="2280424" y="311404"/>
                  </a:lnTo>
                  <a:lnTo>
                    <a:pt x="2199106" y="311416"/>
                  </a:lnTo>
                  <a:lnTo>
                    <a:pt x="2210079" y="67449"/>
                  </a:lnTo>
                  <a:lnTo>
                    <a:pt x="2269464" y="67449"/>
                  </a:lnTo>
                  <a:lnTo>
                    <a:pt x="2275903" y="210616"/>
                  </a:lnTo>
                  <a:lnTo>
                    <a:pt x="2275941" y="212026"/>
                  </a:lnTo>
                  <a:lnTo>
                    <a:pt x="2280424" y="311404"/>
                  </a:lnTo>
                  <a:lnTo>
                    <a:pt x="2280424" y="15849"/>
                  </a:lnTo>
                  <a:lnTo>
                    <a:pt x="2277707" y="13258"/>
                  </a:lnTo>
                  <a:lnTo>
                    <a:pt x="2274100" y="13233"/>
                  </a:lnTo>
                  <a:lnTo>
                    <a:pt x="2268855" y="13233"/>
                  </a:lnTo>
                  <a:lnTo>
                    <a:pt x="2268855" y="53924"/>
                  </a:lnTo>
                  <a:lnTo>
                    <a:pt x="2210689" y="53924"/>
                  </a:lnTo>
                  <a:lnTo>
                    <a:pt x="2211921" y="26746"/>
                  </a:lnTo>
                  <a:lnTo>
                    <a:pt x="2267623" y="26746"/>
                  </a:lnTo>
                  <a:lnTo>
                    <a:pt x="2268855" y="53924"/>
                  </a:lnTo>
                  <a:lnTo>
                    <a:pt x="2268855" y="13233"/>
                  </a:lnTo>
                  <a:lnTo>
                    <a:pt x="2204783" y="13233"/>
                  </a:lnTo>
                  <a:lnTo>
                    <a:pt x="2201443" y="13576"/>
                  </a:lnTo>
                  <a:lnTo>
                    <a:pt x="2198840" y="16306"/>
                  </a:lnTo>
                  <a:lnTo>
                    <a:pt x="2185339" y="317855"/>
                  </a:lnTo>
                  <a:lnTo>
                    <a:pt x="2185327" y="319951"/>
                  </a:lnTo>
                  <a:lnTo>
                    <a:pt x="2185911" y="321500"/>
                  </a:lnTo>
                  <a:lnTo>
                    <a:pt x="2188464" y="324167"/>
                  </a:lnTo>
                  <a:lnTo>
                    <a:pt x="2190216" y="324929"/>
                  </a:lnTo>
                  <a:lnTo>
                    <a:pt x="2572169" y="324929"/>
                  </a:lnTo>
                  <a:lnTo>
                    <a:pt x="2573909" y="324218"/>
                  </a:lnTo>
                  <a:lnTo>
                    <a:pt x="2576449" y="321665"/>
                  </a:lnTo>
                  <a:lnTo>
                    <a:pt x="2577173" y="319951"/>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sp>
          <p:nvSpPr>
            <p:cNvPr id="32" name="object 32"/>
            <p:cNvSpPr/>
            <p:nvPr/>
          </p:nvSpPr>
          <p:spPr>
            <a:xfrm>
              <a:off x="13731126" y="3896090"/>
              <a:ext cx="416559" cy="200025"/>
            </a:xfrm>
            <a:custGeom>
              <a:avLst/>
              <a:gdLst/>
              <a:ahLst/>
              <a:cxnLst/>
              <a:rect l="l" t="t" r="r" b="b"/>
              <a:pathLst>
                <a:path w="416559" h="200025">
                  <a:moveTo>
                    <a:pt x="137407" y="150621"/>
                  </a:moveTo>
                  <a:lnTo>
                    <a:pt x="92875" y="150621"/>
                  </a:lnTo>
                  <a:lnTo>
                    <a:pt x="187261" y="191490"/>
                  </a:lnTo>
                  <a:lnTo>
                    <a:pt x="196575" y="194950"/>
                  </a:lnTo>
                  <a:lnTo>
                    <a:pt x="206122" y="197423"/>
                  </a:lnTo>
                  <a:lnTo>
                    <a:pt x="215823" y="198907"/>
                  </a:lnTo>
                  <a:lnTo>
                    <a:pt x="225602" y="199402"/>
                  </a:lnTo>
                  <a:lnTo>
                    <a:pt x="235805" y="198864"/>
                  </a:lnTo>
                  <a:lnTo>
                    <a:pt x="245913" y="197250"/>
                  </a:lnTo>
                  <a:lnTo>
                    <a:pt x="255835" y="194559"/>
                  </a:lnTo>
                  <a:lnTo>
                    <a:pt x="265480" y="190792"/>
                  </a:lnTo>
                  <a:lnTo>
                    <a:pt x="285429" y="181721"/>
                  </a:lnTo>
                  <a:lnTo>
                    <a:pt x="226309" y="181721"/>
                  </a:lnTo>
                  <a:lnTo>
                    <a:pt x="210037" y="180174"/>
                  </a:lnTo>
                  <a:lnTo>
                    <a:pt x="194284" y="175247"/>
                  </a:lnTo>
                  <a:lnTo>
                    <a:pt x="137407" y="150621"/>
                  </a:lnTo>
                  <a:close/>
                </a:path>
                <a:path w="416559" h="200025">
                  <a:moveTo>
                    <a:pt x="407556" y="95770"/>
                  </a:moveTo>
                  <a:lnTo>
                    <a:pt x="366534" y="95770"/>
                  </a:lnTo>
                  <a:lnTo>
                    <a:pt x="375525" y="96787"/>
                  </a:lnTo>
                  <a:lnTo>
                    <a:pt x="383928" y="99763"/>
                  </a:lnTo>
                  <a:lnTo>
                    <a:pt x="391468" y="104584"/>
                  </a:lnTo>
                  <a:lnTo>
                    <a:pt x="397865" y="111137"/>
                  </a:lnTo>
                  <a:lnTo>
                    <a:pt x="258152" y="174688"/>
                  </a:lnTo>
                  <a:lnTo>
                    <a:pt x="242535" y="179890"/>
                  </a:lnTo>
                  <a:lnTo>
                    <a:pt x="226309" y="181721"/>
                  </a:lnTo>
                  <a:lnTo>
                    <a:pt x="285429" y="181721"/>
                  </a:lnTo>
                  <a:lnTo>
                    <a:pt x="410184" y="124993"/>
                  </a:lnTo>
                  <a:lnTo>
                    <a:pt x="413829" y="120586"/>
                  </a:lnTo>
                  <a:lnTo>
                    <a:pt x="416407" y="109778"/>
                  </a:lnTo>
                  <a:lnTo>
                    <a:pt x="415163" y="104216"/>
                  </a:lnTo>
                  <a:lnTo>
                    <a:pt x="411708" y="99923"/>
                  </a:lnTo>
                  <a:lnTo>
                    <a:pt x="407556" y="95770"/>
                  </a:lnTo>
                  <a:close/>
                </a:path>
                <a:path w="416559" h="200025">
                  <a:moveTo>
                    <a:pt x="11061" y="0"/>
                  </a:moveTo>
                  <a:lnTo>
                    <a:pt x="0" y="8559"/>
                  </a:lnTo>
                  <a:lnTo>
                    <a:pt x="0" y="157632"/>
                  </a:lnTo>
                  <a:lnTo>
                    <a:pt x="8839" y="166471"/>
                  </a:lnTo>
                  <a:lnTo>
                    <a:pt x="83172" y="166471"/>
                  </a:lnTo>
                  <a:lnTo>
                    <a:pt x="91960" y="158635"/>
                  </a:lnTo>
                  <a:lnTo>
                    <a:pt x="92875" y="150621"/>
                  </a:lnTo>
                  <a:lnTo>
                    <a:pt x="137407" y="150621"/>
                  </a:lnTo>
                  <a:lnTo>
                    <a:pt x="133154" y="148780"/>
                  </a:lnTo>
                  <a:lnTo>
                    <a:pt x="17691" y="148780"/>
                  </a:lnTo>
                  <a:lnTo>
                    <a:pt x="17691" y="19989"/>
                  </a:lnTo>
                  <a:lnTo>
                    <a:pt x="88147" y="19989"/>
                  </a:lnTo>
                  <a:lnTo>
                    <a:pt x="11061" y="0"/>
                  </a:lnTo>
                  <a:close/>
                </a:path>
                <a:path w="416559" h="200025">
                  <a:moveTo>
                    <a:pt x="88147" y="19989"/>
                  </a:moveTo>
                  <a:lnTo>
                    <a:pt x="17691" y="19989"/>
                  </a:lnTo>
                  <a:lnTo>
                    <a:pt x="88137" y="38252"/>
                  </a:lnTo>
                  <a:lnTo>
                    <a:pt x="75298" y="148780"/>
                  </a:lnTo>
                  <a:lnTo>
                    <a:pt x="133154" y="148780"/>
                  </a:lnTo>
                  <a:lnTo>
                    <a:pt x="95021" y="132270"/>
                  </a:lnTo>
                  <a:lnTo>
                    <a:pt x="103733" y="57238"/>
                  </a:lnTo>
                  <a:lnTo>
                    <a:pt x="113185" y="52664"/>
                  </a:lnTo>
                  <a:lnTo>
                    <a:pt x="124526" y="48439"/>
                  </a:lnTo>
                  <a:lnTo>
                    <a:pt x="137062" y="45549"/>
                  </a:lnTo>
                  <a:lnTo>
                    <a:pt x="150101" y="44983"/>
                  </a:lnTo>
                  <a:lnTo>
                    <a:pt x="197309" y="44983"/>
                  </a:lnTo>
                  <a:lnTo>
                    <a:pt x="193016" y="41963"/>
                  </a:lnTo>
                  <a:lnTo>
                    <a:pt x="181904" y="36474"/>
                  </a:lnTo>
                  <a:lnTo>
                    <a:pt x="106121" y="36474"/>
                  </a:lnTo>
                  <a:lnTo>
                    <a:pt x="106565" y="32638"/>
                  </a:lnTo>
                  <a:lnTo>
                    <a:pt x="99999" y="23063"/>
                  </a:lnTo>
                  <a:lnTo>
                    <a:pt x="88147" y="19989"/>
                  </a:lnTo>
                  <a:close/>
                </a:path>
                <a:path w="416559" h="200025">
                  <a:moveTo>
                    <a:pt x="162280" y="100202"/>
                  </a:moveTo>
                  <a:lnTo>
                    <a:pt x="159169" y="117614"/>
                  </a:lnTo>
                  <a:lnTo>
                    <a:pt x="259245" y="135534"/>
                  </a:lnTo>
                  <a:lnTo>
                    <a:pt x="260527" y="135635"/>
                  </a:lnTo>
                  <a:lnTo>
                    <a:pt x="270052" y="135635"/>
                  </a:lnTo>
                  <a:lnTo>
                    <a:pt x="277571" y="130835"/>
                  </a:lnTo>
                  <a:lnTo>
                    <a:pt x="281000" y="123697"/>
                  </a:lnTo>
                  <a:lnTo>
                    <a:pt x="296307" y="118262"/>
                  </a:lnTo>
                  <a:lnTo>
                    <a:pt x="263004" y="118262"/>
                  </a:lnTo>
                  <a:lnTo>
                    <a:pt x="162280" y="100202"/>
                  </a:lnTo>
                  <a:close/>
                </a:path>
                <a:path w="416559" h="200025">
                  <a:moveTo>
                    <a:pt x="197309" y="44983"/>
                  </a:moveTo>
                  <a:lnTo>
                    <a:pt x="150101" y="44983"/>
                  </a:lnTo>
                  <a:lnTo>
                    <a:pt x="170929" y="50347"/>
                  </a:lnTo>
                  <a:lnTo>
                    <a:pt x="188575" y="60148"/>
                  </a:lnTo>
                  <a:lnTo>
                    <a:pt x="200850" y="69609"/>
                  </a:lnTo>
                  <a:lnTo>
                    <a:pt x="205562" y="73952"/>
                  </a:lnTo>
                  <a:lnTo>
                    <a:pt x="209448" y="76288"/>
                  </a:lnTo>
                  <a:lnTo>
                    <a:pt x="256920" y="89979"/>
                  </a:lnTo>
                  <a:lnTo>
                    <a:pt x="261353" y="93548"/>
                  </a:lnTo>
                  <a:lnTo>
                    <a:pt x="266661" y="103339"/>
                  </a:lnTo>
                  <a:lnTo>
                    <a:pt x="267246" y="108927"/>
                  </a:lnTo>
                  <a:lnTo>
                    <a:pt x="265671" y="114211"/>
                  </a:lnTo>
                  <a:lnTo>
                    <a:pt x="266534" y="114465"/>
                  </a:lnTo>
                  <a:lnTo>
                    <a:pt x="265214" y="115608"/>
                  </a:lnTo>
                  <a:lnTo>
                    <a:pt x="264629" y="117220"/>
                  </a:lnTo>
                  <a:lnTo>
                    <a:pt x="263004" y="118262"/>
                  </a:lnTo>
                  <a:lnTo>
                    <a:pt x="296307" y="118262"/>
                  </a:lnTo>
                  <a:lnTo>
                    <a:pt x="336828" y="103873"/>
                  </a:lnTo>
                  <a:lnTo>
                    <a:pt x="283984" y="103873"/>
                  </a:lnTo>
                  <a:lnTo>
                    <a:pt x="283425" y="99085"/>
                  </a:lnTo>
                  <a:lnTo>
                    <a:pt x="256476" y="71437"/>
                  </a:lnTo>
                  <a:lnTo>
                    <a:pt x="216484" y="59918"/>
                  </a:lnTo>
                  <a:lnTo>
                    <a:pt x="207744" y="52321"/>
                  </a:lnTo>
                  <a:lnTo>
                    <a:pt x="197309" y="44983"/>
                  </a:lnTo>
                  <a:close/>
                </a:path>
                <a:path w="416559" h="200025">
                  <a:moveTo>
                    <a:pt x="366509" y="78117"/>
                  </a:moveTo>
                  <a:lnTo>
                    <a:pt x="359930" y="78117"/>
                  </a:lnTo>
                  <a:lnTo>
                    <a:pt x="353428" y="79247"/>
                  </a:lnTo>
                  <a:lnTo>
                    <a:pt x="283984" y="103873"/>
                  </a:lnTo>
                  <a:lnTo>
                    <a:pt x="336828" y="103873"/>
                  </a:lnTo>
                  <a:lnTo>
                    <a:pt x="357428" y="96558"/>
                  </a:lnTo>
                  <a:lnTo>
                    <a:pt x="361975" y="95770"/>
                  </a:lnTo>
                  <a:lnTo>
                    <a:pt x="407556" y="95770"/>
                  </a:lnTo>
                  <a:lnTo>
                    <a:pt x="402458" y="90671"/>
                  </a:lnTo>
                  <a:lnTo>
                    <a:pt x="391580" y="83824"/>
                  </a:lnTo>
                  <a:lnTo>
                    <a:pt x="379467" y="79576"/>
                  </a:lnTo>
                  <a:lnTo>
                    <a:pt x="366509" y="78117"/>
                  </a:lnTo>
                  <a:close/>
                </a:path>
                <a:path w="416559" h="200025">
                  <a:moveTo>
                    <a:pt x="151345" y="27343"/>
                  </a:moveTo>
                  <a:lnTo>
                    <a:pt x="139128" y="27517"/>
                  </a:lnTo>
                  <a:lnTo>
                    <a:pt x="127295" y="29437"/>
                  </a:lnTo>
                  <a:lnTo>
                    <a:pt x="116058" y="32638"/>
                  </a:lnTo>
                  <a:lnTo>
                    <a:pt x="106121" y="36474"/>
                  </a:lnTo>
                  <a:lnTo>
                    <a:pt x="181904" y="36474"/>
                  </a:lnTo>
                  <a:lnTo>
                    <a:pt x="173737" y="32440"/>
                  </a:lnTo>
                  <a:lnTo>
                    <a:pt x="151345" y="27343"/>
                  </a:lnTo>
                  <a:close/>
                </a:path>
              </a:pathLst>
            </a:custGeom>
            <a:solidFill>
              <a:srgbClr val="004158"/>
            </a:solidFill>
          </p:spPr>
          <p:txBody>
            <a:bodyPr wrap="square" lIns="0" tIns="0" rIns="0" bIns="0" rtlCol="0"/>
            <a:lstStyle/>
            <a:p>
              <a:pPr defTabSz="685800" hangingPunct="1"/>
              <a:endParaRPr sz="1350">
                <a:solidFill>
                  <a:sysClr val="windowText" lastClr="000000"/>
                </a:solidFill>
              </a:endParaRPr>
            </a:p>
          </p:txBody>
        </p:sp>
        <p:pic>
          <p:nvPicPr>
            <p:cNvPr id="33" name="object 33"/>
            <p:cNvPicPr/>
            <p:nvPr/>
          </p:nvPicPr>
          <p:blipFill>
            <a:blip r:embed="rId4" cstate="print"/>
            <a:stretch>
              <a:fillRect/>
            </a:stretch>
          </p:blipFill>
          <p:spPr>
            <a:xfrm>
              <a:off x="14802187" y="3787727"/>
              <a:ext cx="423610" cy="401196"/>
            </a:xfrm>
            <a:prstGeom prst="rect">
              <a:avLst/>
            </a:prstGeom>
          </p:spPr>
        </p:pic>
        <p:sp>
          <p:nvSpPr>
            <p:cNvPr id="34" name="object 34"/>
            <p:cNvSpPr/>
            <p:nvPr/>
          </p:nvSpPr>
          <p:spPr>
            <a:xfrm>
              <a:off x="14815096" y="4917300"/>
              <a:ext cx="370205" cy="1541145"/>
            </a:xfrm>
            <a:custGeom>
              <a:avLst/>
              <a:gdLst/>
              <a:ahLst/>
              <a:cxnLst/>
              <a:rect l="l" t="t" r="r" b="b"/>
              <a:pathLst>
                <a:path w="370205" h="1541145">
                  <a:moveTo>
                    <a:pt x="285369" y="1246797"/>
                  </a:moveTo>
                  <a:lnTo>
                    <a:pt x="283781" y="1238948"/>
                  </a:lnTo>
                  <a:lnTo>
                    <a:pt x="283235" y="1238148"/>
                  </a:lnTo>
                  <a:lnTo>
                    <a:pt x="279450" y="1232535"/>
                  </a:lnTo>
                  <a:lnTo>
                    <a:pt x="273837" y="1228750"/>
                  </a:lnTo>
                  <a:lnTo>
                    <a:pt x="273837" y="1242021"/>
                  </a:lnTo>
                  <a:lnTo>
                    <a:pt x="273837" y="1251572"/>
                  </a:lnTo>
                  <a:lnTo>
                    <a:pt x="269963" y="1255445"/>
                  </a:lnTo>
                  <a:lnTo>
                    <a:pt x="260413" y="1255445"/>
                  </a:lnTo>
                  <a:lnTo>
                    <a:pt x="256540" y="1251572"/>
                  </a:lnTo>
                  <a:lnTo>
                    <a:pt x="256540" y="1242021"/>
                  </a:lnTo>
                  <a:lnTo>
                    <a:pt x="260413" y="1238148"/>
                  </a:lnTo>
                  <a:lnTo>
                    <a:pt x="269963" y="1238148"/>
                  </a:lnTo>
                  <a:lnTo>
                    <a:pt x="273837" y="1242021"/>
                  </a:lnTo>
                  <a:lnTo>
                    <a:pt x="273837" y="1228750"/>
                  </a:lnTo>
                  <a:lnTo>
                    <a:pt x="273037" y="1228204"/>
                  </a:lnTo>
                  <a:lnTo>
                    <a:pt x="265188" y="1226616"/>
                  </a:lnTo>
                  <a:lnTo>
                    <a:pt x="257340" y="1228204"/>
                  </a:lnTo>
                  <a:lnTo>
                    <a:pt x="250926" y="1232535"/>
                  </a:lnTo>
                  <a:lnTo>
                    <a:pt x="246595" y="1238948"/>
                  </a:lnTo>
                  <a:lnTo>
                    <a:pt x="245008" y="1246797"/>
                  </a:lnTo>
                  <a:lnTo>
                    <a:pt x="246595" y="1254633"/>
                  </a:lnTo>
                  <a:lnTo>
                    <a:pt x="250926" y="1261059"/>
                  </a:lnTo>
                  <a:lnTo>
                    <a:pt x="257340" y="1265389"/>
                  </a:lnTo>
                  <a:lnTo>
                    <a:pt x="265188" y="1266977"/>
                  </a:lnTo>
                  <a:lnTo>
                    <a:pt x="273037" y="1265389"/>
                  </a:lnTo>
                  <a:lnTo>
                    <a:pt x="279450" y="1261059"/>
                  </a:lnTo>
                  <a:lnTo>
                    <a:pt x="283235" y="1255445"/>
                  </a:lnTo>
                  <a:lnTo>
                    <a:pt x="283781" y="1254633"/>
                  </a:lnTo>
                  <a:lnTo>
                    <a:pt x="285369" y="1246797"/>
                  </a:lnTo>
                  <a:close/>
                </a:path>
                <a:path w="370205" h="1541145">
                  <a:moveTo>
                    <a:pt x="340410" y="280162"/>
                  </a:moveTo>
                  <a:lnTo>
                    <a:pt x="335610" y="239649"/>
                  </a:lnTo>
                  <a:lnTo>
                    <a:pt x="326288" y="215849"/>
                  </a:lnTo>
                  <a:lnTo>
                    <a:pt x="326288" y="280009"/>
                  </a:lnTo>
                  <a:lnTo>
                    <a:pt x="321716" y="316471"/>
                  </a:lnTo>
                  <a:lnTo>
                    <a:pt x="300164" y="361302"/>
                  </a:lnTo>
                  <a:lnTo>
                    <a:pt x="268808" y="389978"/>
                  </a:lnTo>
                  <a:lnTo>
                    <a:pt x="268554" y="387794"/>
                  </a:lnTo>
                  <a:lnTo>
                    <a:pt x="268338" y="385610"/>
                  </a:lnTo>
                  <a:lnTo>
                    <a:pt x="267881" y="383451"/>
                  </a:lnTo>
                  <a:lnTo>
                    <a:pt x="265493" y="374827"/>
                  </a:lnTo>
                  <a:lnTo>
                    <a:pt x="262102" y="366610"/>
                  </a:lnTo>
                  <a:lnTo>
                    <a:pt x="257771" y="358914"/>
                  </a:lnTo>
                  <a:lnTo>
                    <a:pt x="255066" y="355269"/>
                  </a:lnTo>
                  <a:lnTo>
                    <a:pt x="255066" y="397725"/>
                  </a:lnTo>
                  <a:lnTo>
                    <a:pt x="229387" y="407631"/>
                  </a:lnTo>
                  <a:lnTo>
                    <a:pt x="202336" y="412394"/>
                  </a:lnTo>
                  <a:lnTo>
                    <a:pt x="175018" y="411619"/>
                  </a:lnTo>
                  <a:lnTo>
                    <a:pt x="148564" y="404914"/>
                  </a:lnTo>
                  <a:lnTo>
                    <a:pt x="141262" y="402107"/>
                  </a:lnTo>
                  <a:lnTo>
                    <a:pt x="134327" y="398691"/>
                  </a:lnTo>
                  <a:lnTo>
                    <a:pt x="127736" y="394843"/>
                  </a:lnTo>
                  <a:lnTo>
                    <a:pt x="128790" y="388150"/>
                  </a:lnTo>
                  <a:lnTo>
                    <a:pt x="138620" y="365239"/>
                  </a:lnTo>
                  <a:lnTo>
                    <a:pt x="143370" y="371221"/>
                  </a:lnTo>
                  <a:lnTo>
                    <a:pt x="149872" y="376682"/>
                  </a:lnTo>
                  <a:lnTo>
                    <a:pt x="158343" y="380568"/>
                  </a:lnTo>
                  <a:lnTo>
                    <a:pt x="168973" y="381876"/>
                  </a:lnTo>
                  <a:lnTo>
                    <a:pt x="171284" y="381812"/>
                  </a:lnTo>
                  <a:lnTo>
                    <a:pt x="173418" y="380606"/>
                  </a:lnTo>
                  <a:lnTo>
                    <a:pt x="175971" y="376745"/>
                  </a:lnTo>
                  <a:lnTo>
                    <a:pt x="176212" y="374294"/>
                  </a:lnTo>
                  <a:lnTo>
                    <a:pt x="175310" y="371995"/>
                  </a:lnTo>
                  <a:lnTo>
                    <a:pt x="174015" y="367779"/>
                  </a:lnTo>
                  <a:lnTo>
                    <a:pt x="173596" y="365391"/>
                  </a:lnTo>
                  <a:lnTo>
                    <a:pt x="172072" y="356781"/>
                  </a:lnTo>
                  <a:lnTo>
                    <a:pt x="171958" y="355320"/>
                  </a:lnTo>
                  <a:lnTo>
                    <a:pt x="176606" y="317411"/>
                  </a:lnTo>
                  <a:lnTo>
                    <a:pt x="198170" y="285026"/>
                  </a:lnTo>
                  <a:lnTo>
                    <a:pt x="199034" y="295071"/>
                  </a:lnTo>
                  <a:lnTo>
                    <a:pt x="200837" y="304825"/>
                  </a:lnTo>
                  <a:lnTo>
                    <a:pt x="223685" y="342442"/>
                  </a:lnTo>
                  <a:lnTo>
                    <a:pt x="237858" y="356476"/>
                  </a:lnTo>
                  <a:lnTo>
                    <a:pt x="241617" y="361010"/>
                  </a:lnTo>
                  <a:lnTo>
                    <a:pt x="255066" y="397725"/>
                  </a:lnTo>
                  <a:lnTo>
                    <a:pt x="255066" y="355269"/>
                  </a:lnTo>
                  <a:lnTo>
                    <a:pt x="252539" y="351840"/>
                  </a:lnTo>
                  <a:lnTo>
                    <a:pt x="248348" y="346824"/>
                  </a:lnTo>
                  <a:lnTo>
                    <a:pt x="239229" y="337832"/>
                  </a:lnTo>
                  <a:lnTo>
                    <a:pt x="234048" y="332663"/>
                  </a:lnTo>
                  <a:lnTo>
                    <a:pt x="213410" y="294830"/>
                  </a:lnTo>
                  <a:lnTo>
                    <a:pt x="212166" y="271310"/>
                  </a:lnTo>
                  <a:lnTo>
                    <a:pt x="212166" y="268046"/>
                  </a:lnTo>
                  <a:lnTo>
                    <a:pt x="210731" y="265620"/>
                  </a:lnTo>
                  <a:lnTo>
                    <a:pt x="206133" y="263118"/>
                  </a:lnTo>
                  <a:lnTo>
                    <a:pt x="203339" y="263245"/>
                  </a:lnTo>
                  <a:lnTo>
                    <a:pt x="201155" y="264668"/>
                  </a:lnTo>
                  <a:lnTo>
                    <a:pt x="171589" y="295071"/>
                  </a:lnTo>
                  <a:lnTo>
                    <a:pt x="157441" y="342442"/>
                  </a:lnTo>
                  <a:lnTo>
                    <a:pt x="157518" y="349529"/>
                  </a:lnTo>
                  <a:lnTo>
                    <a:pt x="157632" y="355320"/>
                  </a:lnTo>
                  <a:lnTo>
                    <a:pt x="158965" y="365391"/>
                  </a:lnTo>
                  <a:lnTo>
                    <a:pt x="158686" y="365239"/>
                  </a:lnTo>
                  <a:lnTo>
                    <a:pt x="150418" y="360781"/>
                  </a:lnTo>
                  <a:lnTo>
                    <a:pt x="146913" y="350621"/>
                  </a:lnTo>
                  <a:lnTo>
                    <a:pt x="145986" y="347675"/>
                  </a:lnTo>
                  <a:lnTo>
                    <a:pt x="143979" y="345871"/>
                  </a:lnTo>
                  <a:lnTo>
                    <a:pt x="139065" y="344754"/>
                  </a:lnTo>
                  <a:lnTo>
                    <a:pt x="136499" y="345579"/>
                  </a:lnTo>
                  <a:lnTo>
                    <a:pt x="130429" y="352082"/>
                  </a:lnTo>
                  <a:lnTo>
                    <a:pt x="126593" y="357212"/>
                  </a:lnTo>
                  <a:lnTo>
                    <a:pt x="119214" y="369798"/>
                  </a:lnTo>
                  <a:lnTo>
                    <a:pt x="116344" y="377825"/>
                  </a:lnTo>
                  <a:lnTo>
                    <a:pt x="114668" y="386308"/>
                  </a:lnTo>
                  <a:lnTo>
                    <a:pt x="85991" y="358279"/>
                  </a:lnTo>
                  <a:lnTo>
                    <a:pt x="66268" y="323964"/>
                  </a:lnTo>
                  <a:lnTo>
                    <a:pt x="56769" y="285661"/>
                  </a:lnTo>
                  <a:lnTo>
                    <a:pt x="58813" y="245656"/>
                  </a:lnTo>
                  <a:lnTo>
                    <a:pt x="76111" y="202158"/>
                  </a:lnTo>
                  <a:lnTo>
                    <a:pt x="103708" y="168935"/>
                  </a:lnTo>
                  <a:lnTo>
                    <a:pt x="121043" y="151091"/>
                  </a:lnTo>
                  <a:lnTo>
                    <a:pt x="131686" y="139382"/>
                  </a:lnTo>
                  <a:lnTo>
                    <a:pt x="160604" y="91592"/>
                  </a:lnTo>
                  <a:lnTo>
                    <a:pt x="169722" y="45808"/>
                  </a:lnTo>
                  <a:lnTo>
                    <a:pt x="170751" y="21564"/>
                  </a:lnTo>
                  <a:lnTo>
                    <a:pt x="185508" y="34861"/>
                  </a:lnTo>
                  <a:lnTo>
                    <a:pt x="215239" y="74637"/>
                  </a:lnTo>
                  <a:lnTo>
                    <a:pt x="235927" y="139941"/>
                  </a:lnTo>
                  <a:lnTo>
                    <a:pt x="237502" y="174510"/>
                  </a:lnTo>
                  <a:lnTo>
                    <a:pt x="234543" y="201815"/>
                  </a:lnTo>
                  <a:lnTo>
                    <a:pt x="229514" y="220687"/>
                  </a:lnTo>
                  <a:lnTo>
                    <a:pt x="228701" y="222834"/>
                  </a:lnTo>
                  <a:lnTo>
                    <a:pt x="228968" y="225247"/>
                  </a:lnTo>
                  <a:lnTo>
                    <a:pt x="231533" y="229082"/>
                  </a:lnTo>
                  <a:lnTo>
                    <a:pt x="233654" y="230251"/>
                  </a:lnTo>
                  <a:lnTo>
                    <a:pt x="235953" y="230314"/>
                  </a:lnTo>
                  <a:lnTo>
                    <a:pt x="257022" y="227025"/>
                  </a:lnTo>
                  <a:lnTo>
                    <a:pt x="274002" y="217487"/>
                  </a:lnTo>
                  <a:lnTo>
                    <a:pt x="276047" y="215392"/>
                  </a:lnTo>
                  <a:lnTo>
                    <a:pt x="286931" y="204317"/>
                  </a:lnTo>
                  <a:lnTo>
                    <a:pt x="295871" y="190169"/>
                  </a:lnTo>
                  <a:lnTo>
                    <a:pt x="300570" y="196202"/>
                  </a:lnTo>
                  <a:lnTo>
                    <a:pt x="304825" y="202565"/>
                  </a:lnTo>
                  <a:lnTo>
                    <a:pt x="308559" y="209181"/>
                  </a:lnTo>
                  <a:lnTo>
                    <a:pt x="321906" y="243230"/>
                  </a:lnTo>
                  <a:lnTo>
                    <a:pt x="326288" y="280009"/>
                  </a:lnTo>
                  <a:lnTo>
                    <a:pt x="326288" y="215849"/>
                  </a:lnTo>
                  <a:lnTo>
                    <a:pt x="305155" y="179006"/>
                  </a:lnTo>
                  <a:lnTo>
                    <a:pt x="294754" y="169151"/>
                  </a:lnTo>
                  <a:lnTo>
                    <a:pt x="292290" y="169710"/>
                  </a:lnTo>
                  <a:lnTo>
                    <a:pt x="289801" y="170243"/>
                  </a:lnTo>
                  <a:lnTo>
                    <a:pt x="287782" y="172072"/>
                  </a:lnTo>
                  <a:lnTo>
                    <a:pt x="287020" y="174510"/>
                  </a:lnTo>
                  <a:lnTo>
                    <a:pt x="284530" y="180797"/>
                  </a:lnTo>
                  <a:lnTo>
                    <a:pt x="277342" y="193509"/>
                  </a:lnTo>
                  <a:lnTo>
                    <a:pt x="264731" y="206933"/>
                  </a:lnTo>
                  <a:lnTo>
                    <a:pt x="245986" y="215392"/>
                  </a:lnTo>
                  <a:lnTo>
                    <a:pt x="249821" y="196202"/>
                  </a:lnTo>
                  <a:lnTo>
                    <a:pt x="251866" y="170243"/>
                  </a:lnTo>
                  <a:lnTo>
                    <a:pt x="240588" y="97218"/>
                  </a:lnTo>
                  <a:lnTo>
                    <a:pt x="224497" y="62153"/>
                  </a:lnTo>
                  <a:lnTo>
                    <a:pt x="191579" y="21564"/>
                  </a:lnTo>
                  <a:lnTo>
                    <a:pt x="162687" y="0"/>
                  </a:lnTo>
                  <a:lnTo>
                    <a:pt x="158013" y="2463"/>
                  </a:lnTo>
                  <a:lnTo>
                    <a:pt x="156565" y="4902"/>
                  </a:lnTo>
                  <a:lnTo>
                    <a:pt x="156464" y="14846"/>
                  </a:lnTo>
                  <a:lnTo>
                    <a:pt x="156146" y="34188"/>
                  </a:lnTo>
                  <a:lnTo>
                    <a:pt x="148310" y="83489"/>
                  </a:lnTo>
                  <a:lnTo>
                    <a:pt x="130035" y="118706"/>
                  </a:lnTo>
                  <a:lnTo>
                    <a:pt x="93332" y="159181"/>
                  </a:lnTo>
                  <a:lnTo>
                    <a:pt x="86715" y="166128"/>
                  </a:lnTo>
                  <a:lnTo>
                    <a:pt x="55803" y="209753"/>
                  </a:lnTo>
                  <a:lnTo>
                    <a:pt x="42532" y="286346"/>
                  </a:lnTo>
                  <a:lnTo>
                    <a:pt x="52603" y="328104"/>
                  </a:lnTo>
                  <a:lnTo>
                    <a:pt x="73698" y="365620"/>
                  </a:lnTo>
                  <a:lnTo>
                    <a:pt x="104432" y="396455"/>
                  </a:lnTo>
                  <a:lnTo>
                    <a:pt x="143459" y="418160"/>
                  </a:lnTo>
                  <a:lnTo>
                    <a:pt x="180644" y="426681"/>
                  </a:lnTo>
                  <a:lnTo>
                    <a:pt x="193294" y="427228"/>
                  </a:lnTo>
                  <a:lnTo>
                    <a:pt x="230784" y="422440"/>
                  </a:lnTo>
                  <a:lnTo>
                    <a:pt x="256298" y="412394"/>
                  </a:lnTo>
                  <a:lnTo>
                    <a:pt x="265950" y="408597"/>
                  </a:lnTo>
                  <a:lnTo>
                    <a:pt x="291668" y="389978"/>
                  </a:lnTo>
                  <a:lnTo>
                    <a:pt x="296557" y="386448"/>
                  </a:lnTo>
                  <a:lnTo>
                    <a:pt x="320382" y="356781"/>
                  </a:lnTo>
                  <a:lnTo>
                    <a:pt x="335330" y="320332"/>
                  </a:lnTo>
                  <a:lnTo>
                    <a:pt x="340410" y="280162"/>
                  </a:lnTo>
                  <a:close/>
                </a:path>
                <a:path w="370205" h="1541145">
                  <a:moveTo>
                    <a:pt x="368973" y="1506220"/>
                  </a:moveTo>
                  <a:lnTo>
                    <a:pt x="365925" y="1488567"/>
                  </a:lnTo>
                  <a:lnTo>
                    <a:pt x="357466" y="1473415"/>
                  </a:lnTo>
                  <a:lnTo>
                    <a:pt x="344614" y="1461909"/>
                  </a:lnTo>
                  <a:lnTo>
                    <a:pt x="328371" y="1455216"/>
                  </a:lnTo>
                  <a:lnTo>
                    <a:pt x="323634" y="1437932"/>
                  </a:lnTo>
                  <a:lnTo>
                    <a:pt x="313601" y="1423631"/>
                  </a:lnTo>
                  <a:lnTo>
                    <a:pt x="299402" y="1413446"/>
                  </a:lnTo>
                  <a:lnTo>
                    <a:pt x="282194" y="1408506"/>
                  </a:lnTo>
                  <a:lnTo>
                    <a:pt x="277317" y="1391424"/>
                  </a:lnTo>
                  <a:lnTo>
                    <a:pt x="267271" y="1377302"/>
                  </a:lnTo>
                  <a:lnTo>
                    <a:pt x="253149" y="1367256"/>
                  </a:lnTo>
                  <a:lnTo>
                    <a:pt x="236067" y="1362392"/>
                  </a:lnTo>
                  <a:lnTo>
                    <a:pt x="230619" y="1344142"/>
                  </a:lnTo>
                  <a:lnTo>
                    <a:pt x="219278" y="1329410"/>
                  </a:lnTo>
                  <a:lnTo>
                    <a:pt x="203441" y="1319555"/>
                  </a:lnTo>
                  <a:lnTo>
                    <a:pt x="184480" y="1315974"/>
                  </a:lnTo>
                  <a:lnTo>
                    <a:pt x="165519" y="1319555"/>
                  </a:lnTo>
                  <a:lnTo>
                    <a:pt x="149682" y="1329410"/>
                  </a:lnTo>
                  <a:lnTo>
                    <a:pt x="138341" y="1344142"/>
                  </a:lnTo>
                  <a:lnTo>
                    <a:pt x="132880" y="1362392"/>
                  </a:lnTo>
                  <a:lnTo>
                    <a:pt x="115811" y="1367256"/>
                  </a:lnTo>
                  <a:lnTo>
                    <a:pt x="101688" y="1377302"/>
                  </a:lnTo>
                  <a:lnTo>
                    <a:pt x="91630" y="1391424"/>
                  </a:lnTo>
                  <a:lnTo>
                    <a:pt x="86766" y="1408506"/>
                  </a:lnTo>
                  <a:lnTo>
                    <a:pt x="69557" y="1413446"/>
                  </a:lnTo>
                  <a:lnTo>
                    <a:pt x="55372" y="1423631"/>
                  </a:lnTo>
                  <a:lnTo>
                    <a:pt x="45339" y="1437932"/>
                  </a:lnTo>
                  <a:lnTo>
                    <a:pt x="40576" y="1455216"/>
                  </a:lnTo>
                  <a:lnTo>
                    <a:pt x="24345" y="1461909"/>
                  </a:lnTo>
                  <a:lnTo>
                    <a:pt x="11493" y="1473415"/>
                  </a:lnTo>
                  <a:lnTo>
                    <a:pt x="3048" y="1488567"/>
                  </a:lnTo>
                  <a:lnTo>
                    <a:pt x="0" y="1506220"/>
                  </a:lnTo>
                  <a:lnTo>
                    <a:pt x="0" y="1538236"/>
                  </a:lnTo>
                  <a:lnTo>
                    <a:pt x="2578" y="1540814"/>
                  </a:lnTo>
                  <a:lnTo>
                    <a:pt x="8953" y="1540814"/>
                  </a:lnTo>
                  <a:lnTo>
                    <a:pt x="11531" y="1538236"/>
                  </a:lnTo>
                  <a:lnTo>
                    <a:pt x="11531" y="1506220"/>
                  </a:lnTo>
                  <a:lnTo>
                    <a:pt x="14224" y="1491589"/>
                  </a:lnTo>
                  <a:lnTo>
                    <a:pt x="21640" y="1479257"/>
                  </a:lnTo>
                  <a:lnTo>
                    <a:pt x="32829" y="1470291"/>
                  </a:lnTo>
                  <a:lnTo>
                    <a:pt x="46824" y="1465821"/>
                  </a:lnTo>
                  <a:lnTo>
                    <a:pt x="49707" y="1465465"/>
                  </a:lnTo>
                  <a:lnTo>
                    <a:pt x="51879" y="1463014"/>
                  </a:lnTo>
                  <a:lnTo>
                    <a:pt x="51879" y="1460106"/>
                  </a:lnTo>
                  <a:lnTo>
                    <a:pt x="55054" y="1444409"/>
                  </a:lnTo>
                  <a:lnTo>
                    <a:pt x="63715" y="1431582"/>
                  </a:lnTo>
                  <a:lnTo>
                    <a:pt x="76555" y="1422920"/>
                  </a:lnTo>
                  <a:lnTo>
                    <a:pt x="92240" y="1419745"/>
                  </a:lnTo>
                  <a:lnTo>
                    <a:pt x="95427" y="1419745"/>
                  </a:lnTo>
                  <a:lnTo>
                    <a:pt x="98005" y="1417167"/>
                  </a:lnTo>
                  <a:lnTo>
                    <a:pt x="98005" y="1413979"/>
                  </a:lnTo>
                  <a:lnTo>
                    <a:pt x="101180" y="1398282"/>
                  </a:lnTo>
                  <a:lnTo>
                    <a:pt x="109842" y="1385455"/>
                  </a:lnTo>
                  <a:lnTo>
                    <a:pt x="122669" y="1376794"/>
                  </a:lnTo>
                  <a:lnTo>
                    <a:pt x="138366" y="1373619"/>
                  </a:lnTo>
                  <a:lnTo>
                    <a:pt x="141541" y="1373619"/>
                  </a:lnTo>
                  <a:lnTo>
                    <a:pt x="144119" y="1371041"/>
                  </a:lnTo>
                  <a:lnTo>
                    <a:pt x="144119" y="1367853"/>
                  </a:lnTo>
                  <a:lnTo>
                    <a:pt x="147294" y="1352156"/>
                  </a:lnTo>
                  <a:lnTo>
                    <a:pt x="155956" y="1339329"/>
                  </a:lnTo>
                  <a:lnTo>
                    <a:pt x="168795" y="1330680"/>
                  </a:lnTo>
                  <a:lnTo>
                    <a:pt x="184480" y="1327505"/>
                  </a:lnTo>
                  <a:lnTo>
                    <a:pt x="200177" y="1330680"/>
                  </a:lnTo>
                  <a:lnTo>
                    <a:pt x="213017" y="1339329"/>
                  </a:lnTo>
                  <a:lnTo>
                    <a:pt x="221665" y="1352156"/>
                  </a:lnTo>
                  <a:lnTo>
                    <a:pt x="224840" y="1367853"/>
                  </a:lnTo>
                  <a:lnTo>
                    <a:pt x="224840" y="1371041"/>
                  </a:lnTo>
                  <a:lnTo>
                    <a:pt x="227418" y="1373619"/>
                  </a:lnTo>
                  <a:lnTo>
                    <a:pt x="230606" y="1373619"/>
                  </a:lnTo>
                  <a:lnTo>
                    <a:pt x="246303" y="1376794"/>
                  </a:lnTo>
                  <a:lnTo>
                    <a:pt x="259130" y="1385455"/>
                  </a:lnTo>
                  <a:lnTo>
                    <a:pt x="267779" y="1398282"/>
                  </a:lnTo>
                  <a:lnTo>
                    <a:pt x="270954" y="1413979"/>
                  </a:lnTo>
                  <a:lnTo>
                    <a:pt x="270954" y="1417167"/>
                  </a:lnTo>
                  <a:lnTo>
                    <a:pt x="273545" y="1419745"/>
                  </a:lnTo>
                  <a:lnTo>
                    <a:pt x="276720" y="1419745"/>
                  </a:lnTo>
                  <a:lnTo>
                    <a:pt x="292417" y="1422920"/>
                  </a:lnTo>
                  <a:lnTo>
                    <a:pt x="305257" y="1431569"/>
                  </a:lnTo>
                  <a:lnTo>
                    <a:pt x="313905" y="1444396"/>
                  </a:lnTo>
                  <a:lnTo>
                    <a:pt x="317080" y="1460106"/>
                  </a:lnTo>
                  <a:lnTo>
                    <a:pt x="317080" y="1463014"/>
                  </a:lnTo>
                  <a:lnTo>
                    <a:pt x="319239" y="1465465"/>
                  </a:lnTo>
                  <a:lnTo>
                    <a:pt x="354761" y="1491589"/>
                  </a:lnTo>
                  <a:lnTo>
                    <a:pt x="357441" y="1506220"/>
                  </a:lnTo>
                  <a:lnTo>
                    <a:pt x="357441" y="1538236"/>
                  </a:lnTo>
                  <a:lnTo>
                    <a:pt x="360019" y="1540814"/>
                  </a:lnTo>
                  <a:lnTo>
                    <a:pt x="366382" y="1540814"/>
                  </a:lnTo>
                  <a:lnTo>
                    <a:pt x="368973" y="1538236"/>
                  </a:lnTo>
                  <a:lnTo>
                    <a:pt x="368973" y="1506220"/>
                  </a:lnTo>
                  <a:close/>
                </a:path>
                <a:path w="370205" h="1541145">
                  <a:moveTo>
                    <a:pt x="369341" y="1215339"/>
                  </a:moveTo>
                  <a:lnTo>
                    <a:pt x="368452" y="1209052"/>
                  </a:lnTo>
                  <a:lnTo>
                    <a:pt x="365506" y="1206842"/>
                  </a:lnTo>
                  <a:lnTo>
                    <a:pt x="362369" y="1207312"/>
                  </a:lnTo>
                  <a:lnTo>
                    <a:pt x="324624" y="1212697"/>
                  </a:lnTo>
                  <a:lnTo>
                    <a:pt x="322427" y="1215631"/>
                  </a:lnTo>
                  <a:lnTo>
                    <a:pt x="323278" y="1221651"/>
                  </a:lnTo>
                  <a:lnTo>
                    <a:pt x="325767" y="1223708"/>
                  </a:lnTo>
                  <a:lnTo>
                    <a:pt x="329412" y="1223657"/>
                  </a:lnTo>
                  <a:lnTo>
                    <a:pt x="367157" y="1218260"/>
                  </a:lnTo>
                  <a:lnTo>
                    <a:pt x="369341" y="1215339"/>
                  </a:lnTo>
                  <a:close/>
                </a:path>
                <a:path w="370205" h="1541145">
                  <a:moveTo>
                    <a:pt x="369608" y="1180719"/>
                  </a:moveTo>
                  <a:lnTo>
                    <a:pt x="367893" y="1174597"/>
                  </a:lnTo>
                  <a:lnTo>
                    <a:pt x="364718" y="1172806"/>
                  </a:lnTo>
                  <a:lnTo>
                    <a:pt x="264147" y="1200734"/>
                  </a:lnTo>
                  <a:lnTo>
                    <a:pt x="257073" y="1200899"/>
                  </a:lnTo>
                  <a:lnTo>
                    <a:pt x="250215" y="1202715"/>
                  </a:lnTo>
                  <a:lnTo>
                    <a:pt x="244043" y="1205941"/>
                  </a:lnTo>
                  <a:lnTo>
                    <a:pt x="233387" y="1200569"/>
                  </a:lnTo>
                  <a:lnTo>
                    <a:pt x="233387" y="1213497"/>
                  </a:lnTo>
                  <a:lnTo>
                    <a:pt x="227330" y="1220495"/>
                  </a:lnTo>
                  <a:lnTo>
                    <a:pt x="222834" y="1228521"/>
                  </a:lnTo>
                  <a:lnTo>
                    <a:pt x="220040" y="1237361"/>
                  </a:lnTo>
                  <a:lnTo>
                    <a:pt x="219075" y="1246784"/>
                  </a:lnTo>
                  <a:lnTo>
                    <a:pt x="219176" y="1252613"/>
                  </a:lnTo>
                  <a:lnTo>
                    <a:pt x="219976" y="1257058"/>
                  </a:lnTo>
                  <a:lnTo>
                    <a:pt x="221665" y="1261910"/>
                  </a:lnTo>
                  <a:lnTo>
                    <a:pt x="185877" y="1271079"/>
                  </a:lnTo>
                  <a:lnTo>
                    <a:pt x="133273" y="1259509"/>
                  </a:lnTo>
                  <a:lnTo>
                    <a:pt x="130581" y="1260957"/>
                  </a:lnTo>
                  <a:lnTo>
                    <a:pt x="125666" y="1272438"/>
                  </a:lnTo>
                  <a:lnTo>
                    <a:pt x="122389" y="1280223"/>
                  </a:lnTo>
                  <a:lnTo>
                    <a:pt x="114236" y="1285113"/>
                  </a:lnTo>
                  <a:lnTo>
                    <a:pt x="105714" y="1284605"/>
                  </a:lnTo>
                  <a:lnTo>
                    <a:pt x="103886" y="1255318"/>
                  </a:lnTo>
                  <a:lnTo>
                    <a:pt x="148348" y="1193546"/>
                  </a:lnTo>
                  <a:lnTo>
                    <a:pt x="154279" y="1187691"/>
                  </a:lnTo>
                  <a:lnTo>
                    <a:pt x="161544" y="1184236"/>
                  </a:lnTo>
                  <a:lnTo>
                    <a:pt x="169468" y="1183347"/>
                  </a:lnTo>
                  <a:lnTo>
                    <a:pt x="177380" y="1185189"/>
                  </a:lnTo>
                  <a:lnTo>
                    <a:pt x="233387" y="1213497"/>
                  </a:lnTo>
                  <a:lnTo>
                    <a:pt x="233387" y="1200569"/>
                  </a:lnTo>
                  <a:lnTo>
                    <a:pt x="199301" y="1183347"/>
                  </a:lnTo>
                  <a:lnTo>
                    <a:pt x="182245" y="1174724"/>
                  </a:lnTo>
                  <a:lnTo>
                    <a:pt x="170294" y="1171879"/>
                  </a:lnTo>
                  <a:lnTo>
                    <a:pt x="92544" y="1251292"/>
                  </a:lnTo>
                  <a:lnTo>
                    <a:pt x="92163" y="1252613"/>
                  </a:lnTo>
                  <a:lnTo>
                    <a:pt x="94640" y="1292352"/>
                  </a:lnTo>
                  <a:lnTo>
                    <a:pt x="96405" y="1294447"/>
                  </a:lnTo>
                  <a:lnTo>
                    <a:pt x="101511" y="1295806"/>
                  </a:lnTo>
                  <a:lnTo>
                    <a:pt x="104216" y="1296149"/>
                  </a:lnTo>
                  <a:lnTo>
                    <a:pt x="106908" y="1296149"/>
                  </a:lnTo>
                  <a:lnTo>
                    <a:pt x="116116" y="1294790"/>
                  </a:lnTo>
                  <a:lnTo>
                    <a:pt x="124485" y="1290904"/>
                  </a:lnTo>
                  <a:lnTo>
                    <a:pt x="131038" y="1285113"/>
                  </a:lnTo>
                  <a:lnTo>
                    <a:pt x="131432" y="1284770"/>
                  </a:lnTo>
                  <a:lnTo>
                    <a:pt x="136398" y="1276667"/>
                  </a:lnTo>
                  <a:lnTo>
                    <a:pt x="138214" y="1272413"/>
                  </a:lnTo>
                  <a:lnTo>
                    <a:pt x="186093" y="1282928"/>
                  </a:lnTo>
                  <a:lnTo>
                    <a:pt x="226936" y="1272438"/>
                  </a:lnTo>
                  <a:lnTo>
                    <a:pt x="234327" y="1280998"/>
                  </a:lnTo>
                  <a:lnTo>
                    <a:pt x="243446" y="1287437"/>
                  </a:lnTo>
                  <a:lnTo>
                    <a:pt x="253873" y="1291501"/>
                  </a:lnTo>
                  <a:lnTo>
                    <a:pt x="265188" y="1292910"/>
                  </a:lnTo>
                  <a:lnTo>
                    <a:pt x="281838" y="1289799"/>
                  </a:lnTo>
                  <a:lnTo>
                    <a:pt x="295567" y="1281379"/>
                  </a:lnTo>
                  <a:lnTo>
                    <a:pt x="295783" y="1281252"/>
                  </a:lnTo>
                  <a:lnTo>
                    <a:pt x="305854" y="1268437"/>
                  </a:lnTo>
                  <a:lnTo>
                    <a:pt x="310908" y="1252550"/>
                  </a:lnTo>
                  <a:lnTo>
                    <a:pt x="366382" y="1252550"/>
                  </a:lnTo>
                  <a:lnTo>
                    <a:pt x="368960" y="1249972"/>
                  </a:lnTo>
                  <a:lnTo>
                    <a:pt x="368960" y="1243596"/>
                  </a:lnTo>
                  <a:lnTo>
                    <a:pt x="366382" y="1241018"/>
                  </a:lnTo>
                  <a:lnTo>
                    <a:pt x="310908" y="1241018"/>
                  </a:lnTo>
                  <a:lnTo>
                    <a:pt x="308203" y="1230249"/>
                  </a:lnTo>
                  <a:lnTo>
                    <a:pt x="303136" y="1220647"/>
                  </a:lnTo>
                  <a:lnTo>
                    <a:pt x="299783" y="1216825"/>
                  </a:lnTo>
                  <a:lnTo>
                    <a:pt x="299783" y="1246797"/>
                  </a:lnTo>
                  <a:lnTo>
                    <a:pt x="297065" y="1260246"/>
                  </a:lnTo>
                  <a:lnTo>
                    <a:pt x="289648" y="1271244"/>
                  </a:lnTo>
                  <a:lnTo>
                    <a:pt x="278650" y="1278661"/>
                  </a:lnTo>
                  <a:lnTo>
                    <a:pt x="265188" y="1281379"/>
                  </a:lnTo>
                  <a:lnTo>
                    <a:pt x="255866" y="1280109"/>
                  </a:lnTo>
                  <a:lnTo>
                    <a:pt x="247383" y="1276464"/>
                  </a:lnTo>
                  <a:lnTo>
                    <a:pt x="242328" y="1272438"/>
                  </a:lnTo>
                  <a:lnTo>
                    <a:pt x="240626" y="1271079"/>
                  </a:lnTo>
                  <a:lnTo>
                    <a:pt x="230606" y="1246784"/>
                  </a:lnTo>
                  <a:lnTo>
                    <a:pt x="231724" y="1237932"/>
                  </a:lnTo>
                  <a:lnTo>
                    <a:pt x="258749" y="1212215"/>
                  </a:lnTo>
                  <a:lnTo>
                    <a:pt x="265226" y="1212215"/>
                  </a:lnTo>
                  <a:lnTo>
                    <a:pt x="278650" y="1214932"/>
                  </a:lnTo>
                  <a:lnTo>
                    <a:pt x="289648" y="1222349"/>
                  </a:lnTo>
                  <a:lnTo>
                    <a:pt x="297065" y="1233335"/>
                  </a:lnTo>
                  <a:lnTo>
                    <a:pt x="299783" y="1246797"/>
                  </a:lnTo>
                  <a:lnTo>
                    <a:pt x="299783" y="1216825"/>
                  </a:lnTo>
                  <a:lnTo>
                    <a:pt x="296037" y="1212545"/>
                  </a:lnTo>
                  <a:lnTo>
                    <a:pt x="295567" y="1212202"/>
                  </a:lnTo>
                  <a:lnTo>
                    <a:pt x="287248" y="1206284"/>
                  </a:lnTo>
                  <a:lnTo>
                    <a:pt x="288480" y="1205941"/>
                  </a:lnTo>
                  <a:lnTo>
                    <a:pt x="367804" y="1183906"/>
                  </a:lnTo>
                  <a:lnTo>
                    <a:pt x="369608" y="1180719"/>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pic>
          <p:nvPicPr>
            <p:cNvPr id="35" name="object 35"/>
            <p:cNvPicPr/>
            <p:nvPr/>
          </p:nvPicPr>
          <p:blipFill>
            <a:blip r:embed="rId5" cstate="print"/>
            <a:stretch>
              <a:fillRect/>
            </a:stretch>
          </p:blipFill>
          <p:spPr>
            <a:xfrm>
              <a:off x="14849686" y="6210203"/>
              <a:ext cx="294017" cy="228663"/>
            </a:xfrm>
            <a:prstGeom prst="rect">
              <a:avLst/>
            </a:prstGeom>
          </p:spPr>
        </p:pic>
      </p:grpSp>
      <p:grpSp>
        <p:nvGrpSpPr>
          <p:cNvPr id="36" name="object 36"/>
          <p:cNvGrpSpPr/>
          <p:nvPr/>
        </p:nvGrpSpPr>
        <p:grpSpPr>
          <a:xfrm>
            <a:off x="10963989" y="5425911"/>
            <a:ext cx="581501" cy="581501"/>
            <a:chOff x="14618651" y="7234547"/>
            <a:chExt cx="775335" cy="775335"/>
          </a:xfrm>
        </p:grpSpPr>
        <p:sp>
          <p:nvSpPr>
            <p:cNvPr id="37" name="object 37"/>
            <p:cNvSpPr/>
            <p:nvPr/>
          </p:nvSpPr>
          <p:spPr>
            <a:xfrm>
              <a:off x="14625852" y="7241748"/>
              <a:ext cx="761365" cy="761365"/>
            </a:xfrm>
            <a:custGeom>
              <a:avLst/>
              <a:gdLst/>
              <a:ahLst/>
              <a:cxnLst/>
              <a:rect l="l" t="t" r="r" b="b"/>
              <a:pathLst>
                <a:path w="761365" h="761365">
                  <a:moveTo>
                    <a:pt x="380390" y="760793"/>
                  </a:moveTo>
                  <a:lnTo>
                    <a:pt x="428105" y="757829"/>
                  </a:lnTo>
                  <a:lnTo>
                    <a:pt x="474052" y="749176"/>
                  </a:lnTo>
                  <a:lnTo>
                    <a:pt x="517873" y="735188"/>
                  </a:lnTo>
                  <a:lnTo>
                    <a:pt x="559213" y="716224"/>
                  </a:lnTo>
                  <a:lnTo>
                    <a:pt x="597715" y="692640"/>
                  </a:lnTo>
                  <a:lnTo>
                    <a:pt x="633022" y="664791"/>
                  </a:lnTo>
                  <a:lnTo>
                    <a:pt x="664778" y="633035"/>
                  </a:lnTo>
                  <a:lnTo>
                    <a:pt x="692627" y="597728"/>
                  </a:lnTo>
                  <a:lnTo>
                    <a:pt x="716212" y="559226"/>
                  </a:lnTo>
                  <a:lnTo>
                    <a:pt x="735176" y="517886"/>
                  </a:lnTo>
                  <a:lnTo>
                    <a:pt x="749163" y="474065"/>
                  </a:lnTo>
                  <a:lnTo>
                    <a:pt x="757817" y="428118"/>
                  </a:lnTo>
                  <a:lnTo>
                    <a:pt x="760780" y="380403"/>
                  </a:lnTo>
                  <a:lnTo>
                    <a:pt x="757817" y="332687"/>
                  </a:lnTo>
                  <a:lnTo>
                    <a:pt x="749163" y="286740"/>
                  </a:lnTo>
                  <a:lnTo>
                    <a:pt x="735176" y="242917"/>
                  </a:lnTo>
                  <a:lnTo>
                    <a:pt x="716212" y="201576"/>
                  </a:lnTo>
                  <a:lnTo>
                    <a:pt x="692627" y="163073"/>
                  </a:lnTo>
                  <a:lnTo>
                    <a:pt x="664778" y="127765"/>
                  </a:lnTo>
                  <a:lnTo>
                    <a:pt x="633022" y="96007"/>
                  </a:lnTo>
                  <a:lnTo>
                    <a:pt x="597715" y="68157"/>
                  </a:lnTo>
                  <a:lnTo>
                    <a:pt x="559213" y="44571"/>
                  </a:lnTo>
                  <a:lnTo>
                    <a:pt x="517873" y="25606"/>
                  </a:lnTo>
                  <a:lnTo>
                    <a:pt x="474052" y="11618"/>
                  </a:lnTo>
                  <a:lnTo>
                    <a:pt x="428105" y="2964"/>
                  </a:lnTo>
                  <a:lnTo>
                    <a:pt x="380390" y="0"/>
                  </a:lnTo>
                  <a:lnTo>
                    <a:pt x="332675" y="2964"/>
                  </a:lnTo>
                  <a:lnTo>
                    <a:pt x="286728" y="11618"/>
                  </a:lnTo>
                  <a:lnTo>
                    <a:pt x="242907" y="25606"/>
                  </a:lnTo>
                  <a:lnTo>
                    <a:pt x="201567" y="44571"/>
                  </a:lnTo>
                  <a:lnTo>
                    <a:pt x="163065" y="68157"/>
                  </a:lnTo>
                  <a:lnTo>
                    <a:pt x="127758" y="96007"/>
                  </a:lnTo>
                  <a:lnTo>
                    <a:pt x="96002" y="127765"/>
                  </a:lnTo>
                  <a:lnTo>
                    <a:pt x="68153" y="163073"/>
                  </a:lnTo>
                  <a:lnTo>
                    <a:pt x="44568" y="201576"/>
                  </a:lnTo>
                  <a:lnTo>
                    <a:pt x="25604" y="242917"/>
                  </a:lnTo>
                  <a:lnTo>
                    <a:pt x="11617" y="286740"/>
                  </a:lnTo>
                  <a:lnTo>
                    <a:pt x="2963" y="332687"/>
                  </a:lnTo>
                  <a:lnTo>
                    <a:pt x="0" y="380403"/>
                  </a:lnTo>
                  <a:lnTo>
                    <a:pt x="2963" y="428118"/>
                  </a:lnTo>
                  <a:lnTo>
                    <a:pt x="11617" y="474065"/>
                  </a:lnTo>
                  <a:lnTo>
                    <a:pt x="25604" y="517886"/>
                  </a:lnTo>
                  <a:lnTo>
                    <a:pt x="44568" y="559226"/>
                  </a:lnTo>
                  <a:lnTo>
                    <a:pt x="68153" y="597728"/>
                  </a:lnTo>
                  <a:lnTo>
                    <a:pt x="96002" y="633035"/>
                  </a:lnTo>
                  <a:lnTo>
                    <a:pt x="127758" y="664791"/>
                  </a:lnTo>
                  <a:lnTo>
                    <a:pt x="163065" y="692640"/>
                  </a:lnTo>
                  <a:lnTo>
                    <a:pt x="201567" y="716224"/>
                  </a:lnTo>
                  <a:lnTo>
                    <a:pt x="242907" y="735188"/>
                  </a:lnTo>
                  <a:lnTo>
                    <a:pt x="286728" y="749176"/>
                  </a:lnTo>
                  <a:lnTo>
                    <a:pt x="332675" y="757829"/>
                  </a:lnTo>
                  <a:lnTo>
                    <a:pt x="380390" y="760793"/>
                  </a:lnTo>
                  <a:close/>
                </a:path>
              </a:pathLst>
            </a:custGeom>
            <a:ln w="14401">
              <a:solidFill>
                <a:srgbClr val="EB5C5D"/>
              </a:solidFill>
            </a:ln>
          </p:spPr>
          <p:txBody>
            <a:bodyPr wrap="square" lIns="0" tIns="0" rIns="0" bIns="0" rtlCol="0"/>
            <a:lstStyle/>
            <a:p>
              <a:pPr defTabSz="685800" hangingPunct="1"/>
              <a:endParaRPr sz="1350">
                <a:solidFill>
                  <a:sysClr val="windowText" lastClr="000000"/>
                </a:solidFill>
              </a:endParaRPr>
            </a:p>
          </p:txBody>
        </p:sp>
        <p:sp>
          <p:nvSpPr>
            <p:cNvPr id="38" name="object 38"/>
            <p:cNvSpPr/>
            <p:nvPr/>
          </p:nvSpPr>
          <p:spPr>
            <a:xfrm>
              <a:off x="14811948" y="7474126"/>
              <a:ext cx="386715" cy="322580"/>
            </a:xfrm>
            <a:custGeom>
              <a:avLst/>
              <a:gdLst/>
              <a:ahLst/>
              <a:cxnLst/>
              <a:rect l="l" t="t" r="r" b="b"/>
              <a:pathLst>
                <a:path w="386715" h="322579">
                  <a:moveTo>
                    <a:pt x="175110" y="311149"/>
                  </a:moveTo>
                  <a:lnTo>
                    <a:pt x="68773" y="311149"/>
                  </a:lnTo>
                  <a:lnTo>
                    <a:pt x="65991" y="313689"/>
                  </a:lnTo>
                  <a:lnTo>
                    <a:pt x="65991" y="320039"/>
                  </a:lnTo>
                  <a:lnTo>
                    <a:pt x="68773" y="322579"/>
                  </a:lnTo>
                  <a:lnTo>
                    <a:pt x="175110" y="322579"/>
                  </a:lnTo>
                  <a:lnTo>
                    <a:pt x="177891" y="320039"/>
                  </a:lnTo>
                  <a:lnTo>
                    <a:pt x="177891" y="313689"/>
                  </a:lnTo>
                  <a:lnTo>
                    <a:pt x="175110" y="311149"/>
                  </a:lnTo>
                  <a:close/>
                </a:path>
                <a:path w="386715" h="322579">
                  <a:moveTo>
                    <a:pt x="318709" y="311149"/>
                  </a:moveTo>
                  <a:lnTo>
                    <a:pt x="212372" y="311149"/>
                  </a:lnTo>
                  <a:lnTo>
                    <a:pt x="209590" y="313689"/>
                  </a:lnTo>
                  <a:lnTo>
                    <a:pt x="209590" y="320039"/>
                  </a:lnTo>
                  <a:lnTo>
                    <a:pt x="212372" y="322579"/>
                  </a:lnTo>
                  <a:lnTo>
                    <a:pt x="318709" y="322579"/>
                  </a:lnTo>
                  <a:lnTo>
                    <a:pt x="321490" y="320039"/>
                  </a:lnTo>
                  <a:lnTo>
                    <a:pt x="321490" y="313689"/>
                  </a:lnTo>
                  <a:lnTo>
                    <a:pt x="318709" y="311149"/>
                  </a:lnTo>
                  <a:close/>
                </a:path>
                <a:path w="386715" h="322579">
                  <a:moveTo>
                    <a:pt x="120558" y="0"/>
                  </a:moveTo>
                  <a:lnTo>
                    <a:pt x="70957" y="19049"/>
                  </a:lnTo>
                  <a:lnTo>
                    <a:pt x="43345" y="64769"/>
                  </a:lnTo>
                  <a:lnTo>
                    <a:pt x="41366" y="82549"/>
                  </a:lnTo>
                  <a:lnTo>
                    <a:pt x="41379" y="88899"/>
                  </a:lnTo>
                  <a:lnTo>
                    <a:pt x="41912" y="93979"/>
                  </a:lnTo>
                  <a:lnTo>
                    <a:pt x="42979" y="99059"/>
                  </a:lnTo>
                  <a:lnTo>
                    <a:pt x="27992" y="109219"/>
                  </a:lnTo>
                  <a:lnTo>
                    <a:pt x="15811" y="123189"/>
                  </a:lnTo>
                  <a:lnTo>
                    <a:pt x="6825" y="138429"/>
                  </a:lnTo>
                  <a:lnTo>
                    <a:pt x="1425" y="156209"/>
                  </a:lnTo>
                  <a:lnTo>
                    <a:pt x="0" y="173989"/>
                  </a:lnTo>
                  <a:lnTo>
                    <a:pt x="2568" y="193039"/>
                  </a:lnTo>
                  <a:lnTo>
                    <a:pt x="32205" y="237489"/>
                  </a:lnTo>
                  <a:lnTo>
                    <a:pt x="83022" y="255269"/>
                  </a:lnTo>
                  <a:lnTo>
                    <a:pt x="84635" y="255269"/>
                  </a:lnTo>
                  <a:lnTo>
                    <a:pt x="84635" y="311149"/>
                  </a:lnTo>
                  <a:lnTo>
                    <a:pt x="97068" y="311149"/>
                  </a:lnTo>
                  <a:lnTo>
                    <a:pt x="97068" y="253999"/>
                  </a:lnTo>
                  <a:lnTo>
                    <a:pt x="97919" y="253999"/>
                  </a:lnTo>
                  <a:lnTo>
                    <a:pt x="99177" y="252729"/>
                  </a:lnTo>
                  <a:lnTo>
                    <a:pt x="102390" y="252729"/>
                  </a:lnTo>
                  <a:lnTo>
                    <a:pt x="103977" y="251459"/>
                  </a:lnTo>
                  <a:lnTo>
                    <a:pt x="107178" y="251459"/>
                  </a:lnTo>
                  <a:lnTo>
                    <a:pt x="109629" y="250189"/>
                  </a:lnTo>
                  <a:lnTo>
                    <a:pt x="111229" y="250189"/>
                  </a:lnTo>
                  <a:lnTo>
                    <a:pt x="113489" y="248919"/>
                  </a:lnTo>
                  <a:lnTo>
                    <a:pt x="114175" y="248919"/>
                  </a:lnTo>
                  <a:lnTo>
                    <a:pt x="117084" y="247649"/>
                  </a:lnTo>
                  <a:lnTo>
                    <a:pt x="119306" y="246379"/>
                  </a:lnTo>
                  <a:lnTo>
                    <a:pt x="121478" y="245109"/>
                  </a:lnTo>
                  <a:lnTo>
                    <a:pt x="342307" y="245109"/>
                  </a:lnTo>
                  <a:lnTo>
                    <a:pt x="346642" y="242569"/>
                  </a:lnTo>
                  <a:lnTo>
                    <a:pt x="83009" y="242569"/>
                  </a:lnTo>
                  <a:lnTo>
                    <a:pt x="67165" y="240029"/>
                  </a:lnTo>
                  <a:lnTo>
                    <a:pt x="27714" y="215899"/>
                  </a:lnTo>
                  <a:lnTo>
                    <a:pt x="12405" y="171449"/>
                  </a:lnTo>
                  <a:lnTo>
                    <a:pt x="14239" y="156209"/>
                  </a:lnTo>
                  <a:lnTo>
                    <a:pt x="39253" y="116839"/>
                  </a:lnTo>
                  <a:lnTo>
                    <a:pt x="55514" y="106679"/>
                  </a:lnTo>
                  <a:lnTo>
                    <a:pt x="56911" y="104139"/>
                  </a:lnTo>
                  <a:lnTo>
                    <a:pt x="54612" y="95249"/>
                  </a:lnTo>
                  <a:lnTo>
                    <a:pt x="53812" y="88899"/>
                  </a:lnTo>
                  <a:lnTo>
                    <a:pt x="53799" y="82549"/>
                  </a:lnTo>
                  <a:lnTo>
                    <a:pt x="56245" y="64769"/>
                  </a:lnTo>
                  <a:lnTo>
                    <a:pt x="89131" y="21589"/>
                  </a:lnTo>
                  <a:lnTo>
                    <a:pt x="124451" y="12699"/>
                  </a:lnTo>
                  <a:lnTo>
                    <a:pt x="167431" y="12699"/>
                  </a:lnTo>
                  <a:lnTo>
                    <a:pt x="156168" y="6349"/>
                  </a:lnTo>
                  <a:lnTo>
                    <a:pt x="138699" y="1269"/>
                  </a:lnTo>
                  <a:lnTo>
                    <a:pt x="120558" y="0"/>
                  </a:lnTo>
                  <a:close/>
                </a:path>
                <a:path w="386715" h="322579">
                  <a:moveTo>
                    <a:pt x="265102" y="245109"/>
                  </a:moveTo>
                  <a:lnTo>
                    <a:pt x="121478" y="245109"/>
                  </a:lnTo>
                  <a:lnTo>
                    <a:pt x="123802" y="246379"/>
                  </a:lnTo>
                  <a:lnTo>
                    <a:pt x="126024" y="247649"/>
                  </a:lnTo>
                  <a:lnTo>
                    <a:pt x="129085" y="248919"/>
                  </a:lnTo>
                  <a:lnTo>
                    <a:pt x="130698" y="248919"/>
                  </a:lnTo>
                  <a:lnTo>
                    <a:pt x="132222" y="250189"/>
                  </a:lnTo>
                  <a:lnTo>
                    <a:pt x="133746" y="250189"/>
                  </a:lnTo>
                  <a:lnTo>
                    <a:pt x="136235" y="251459"/>
                  </a:lnTo>
                  <a:lnTo>
                    <a:pt x="139601" y="252729"/>
                  </a:lnTo>
                  <a:lnTo>
                    <a:pt x="144503" y="252729"/>
                  </a:lnTo>
                  <a:lnTo>
                    <a:pt x="145913" y="253999"/>
                  </a:lnTo>
                  <a:lnTo>
                    <a:pt x="146763" y="253999"/>
                  </a:lnTo>
                  <a:lnTo>
                    <a:pt x="146802" y="311149"/>
                  </a:lnTo>
                  <a:lnTo>
                    <a:pt x="159235" y="311149"/>
                  </a:lnTo>
                  <a:lnTo>
                    <a:pt x="159235" y="255269"/>
                  </a:lnTo>
                  <a:lnTo>
                    <a:pt x="159692" y="255269"/>
                  </a:lnTo>
                  <a:lnTo>
                    <a:pt x="176978" y="252729"/>
                  </a:lnTo>
                  <a:lnTo>
                    <a:pt x="193284" y="247649"/>
                  </a:lnTo>
                  <a:lnTo>
                    <a:pt x="260721" y="247649"/>
                  </a:lnTo>
                  <a:lnTo>
                    <a:pt x="265102" y="245109"/>
                  </a:lnTo>
                  <a:close/>
                </a:path>
                <a:path w="386715" h="322579">
                  <a:moveTo>
                    <a:pt x="260721" y="247649"/>
                  </a:moveTo>
                  <a:lnTo>
                    <a:pt x="193284" y="247649"/>
                  </a:lnTo>
                  <a:lnTo>
                    <a:pt x="209590" y="252729"/>
                  </a:lnTo>
                  <a:lnTo>
                    <a:pt x="226621" y="255269"/>
                  </a:lnTo>
                  <a:lnTo>
                    <a:pt x="228247" y="255269"/>
                  </a:lnTo>
                  <a:lnTo>
                    <a:pt x="228247" y="311149"/>
                  </a:lnTo>
                  <a:lnTo>
                    <a:pt x="240680" y="311149"/>
                  </a:lnTo>
                  <a:lnTo>
                    <a:pt x="240680" y="253999"/>
                  </a:lnTo>
                  <a:lnTo>
                    <a:pt x="241531" y="253999"/>
                  </a:lnTo>
                  <a:lnTo>
                    <a:pt x="242788" y="252729"/>
                  </a:lnTo>
                  <a:lnTo>
                    <a:pt x="246027" y="252729"/>
                  </a:lnTo>
                  <a:lnTo>
                    <a:pt x="247576" y="251459"/>
                  </a:lnTo>
                  <a:lnTo>
                    <a:pt x="251627" y="251459"/>
                  </a:lnTo>
                  <a:lnTo>
                    <a:pt x="253228" y="250189"/>
                  </a:lnTo>
                  <a:lnTo>
                    <a:pt x="254815" y="250189"/>
                  </a:lnTo>
                  <a:lnTo>
                    <a:pt x="257088" y="248919"/>
                  </a:lnTo>
                  <a:lnTo>
                    <a:pt x="257787" y="248919"/>
                  </a:lnTo>
                  <a:lnTo>
                    <a:pt x="260721" y="247649"/>
                  </a:lnTo>
                  <a:close/>
                </a:path>
                <a:path w="386715" h="322579">
                  <a:moveTo>
                    <a:pt x="342307" y="245109"/>
                  </a:moveTo>
                  <a:lnTo>
                    <a:pt x="265102" y="245109"/>
                  </a:lnTo>
                  <a:lnTo>
                    <a:pt x="269611" y="247649"/>
                  </a:lnTo>
                  <a:lnTo>
                    <a:pt x="272697" y="248919"/>
                  </a:lnTo>
                  <a:lnTo>
                    <a:pt x="273497" y="248919"/>
                  </a:lnTo>
                  <a:lnTo>
                    <a:pt x="275834" y="250189"/>
                  </a:lnTo>
                  <a:lnTo>
                    <a:pt x="277370" y="250189"/>
                  </a:lnTo>
                  <a:lnTo>
                    <a:pt x="279872" y="251459"/>
                  </a:lnTo>
                  <a:lnTo>
                    <a:pt x="283238" y="252729"/>
                  </a:lnTo>
                  <a:lnTo>
                    <a:pt x="288140" y="252729"/>
                  </a:lnTo>
                  <a:lnTo>
                    <a:pt x="289550" y="253999"/>
                  </a:lnTo>
                  <a:lnTo>
                    <a:pt x="290426" y="253999"/>
                  </a:lnTo>
                  <a:lnTo>
                    <a:pt x="290413" y="311149"/>
                  </a:lnTo>
                  <a:lnTo>
                    <a:pt x="302846" y="311149"/>
                  </a:lnTo>
                  <a:lnTo>
                    <a:pt x="302846" y="255269"/>
                  </a:lnTo>
                  <a:lnTo>
                    <a:pt x="303532" y="255269"/>
                  </a:lnTo>
                  <a:lnTo>
                    <a:pt x="321250" y="252729"/>
                  </a:lnTo>
                  <a:lnTo>
                    <a:pt x="337972" y="247649"/>
                  </a:lnTo>
                  <a:lnTo>
                    <a:pt x="342307" y="245109"/>
                  </a:lnTo>
                  <a:close/>
                </a:path>
                <a:path w="386715" h="322579">
                  <a:moveTo>
                    <a:pt x="122672" y="231139"/>
                  </a:moveTo>
                  <a:lnTo>
                    <a:pt x="120297" y="231139"/>
                  </a:lnTo>
                  <a:lnTo>
                    <a:pt x="118379" y="232409"/>
                  </a:lnTo>
                  <a:lnTo>
                    <a:pt x="111702" y="236219"/>
                  </a:lnTo>
                  <a:lnTo>
                    <a:pt x="104722" y="238759"/>
                  </a:lnTo>
                  <a:lnTo>
                    <a:pt x="97496" y="241299"/>
                  </a:lnTo>
                  <a:lnTo>
                    <a:pt x="90083" y="242569"/>
                  </a:lnTo>
                  <a:lnTo>
                    <a:pt x="153558" y="242569"/>
                  </a:lnTo>
                  <a:lnTo>
                    <a:pt x="145973" y="241299"/>
                  </a:lnTo>
                  <a:lnTo>
                    <a:pt x="138575" y="238759"/>
                  </a:lnTo>
                  <a:lnTo>
                    <a:pt x="131430" y="236219"/>
                  </a:lnTo>
                  <a:lnTo>
                    <a:pt x="124602" y="232409"/>
                  </a:lnTo>
                  <a:lnTo>
                    <a:pt x="122672" y="231139"/>
                  </a:lnTo>
                  <a:close/>
                </a:path>
                <a:path w="386715" h="322579">
                  <a:moveTo>
                    <a:pt x="215509" y="233679"/>
                  </a:moveTo>
                  <a:lnTo>
                    <a:pt x="193969" y="233679"/>
                  </a:lnTo>
                  <a:lnTo>
                    <a:pt x="191696" y="234949"/>
                  </a:lnTo>
                  <a:lnTo>
                    <a:pt x="190553" y="234949"/>
                  </a:lnTo>
                  <a:lnTo>
                    <a:pt x="181726" y="238759"/>
                  </a:lnTo>
                  <a:lnTo>
                    <a:pt x="172522" y="241299"/>
                  </a:lnTo>
                  <a:lnTo>
                    <a:pt x="163085" y="242569"/>
                  </a:lnTo>
                  <a:lnTo>
                    <a:pt x="220208" y="242569"/>
                  </a:lnTo>
                  <a:lnTo>
                    <a:pt x="207622" y="240029"/>
                  </a:lnTo>
                  <a:lnTo>
                    <a:pt x="208079" y="240029"/>
                  </a:lnTo>
                  <a:lnTo>
                    <a:pt x="210771" y="237489"/>
                  </a:lnTo>
                  <a:lnTo>
                    <a:pt x="213134" y="236219"/>
                  </a:lnTo>
                  <a:lnTo>
                    <a:pt x="215509" y="233679"/>
                  </a:lnTo>
                  <a:close/>
                </a:path>
                <a:path w="386715" h="322579">
                  <a:moveTo>
                    <a:pt x="266283" y="231139"/>
                  </a:moveTo>
                  <a:lnTo>
                    <a:pt x="263908" y="231139"/>
                  </a:lnTo>
                  <a:lnTo>
                    <a:pt x="261978" y="232409"/>
                  </a:lnTo>
                  <a:lnTo>
                    <a:pt x="255314" y="236219"/>
                  </a:lnTo>
                  <a:lnTo>
                    <a:pt x="248336" y="238759"/>
                  </a:lnTo>
                  <a:lnTo>
                    <a:pt x="241109" y="241299"/>
                  </a:lnTo>
                  <a:lnTo>
                    <a:pt x="233695" y="242569"/>
                  </a:lnTo>
                  <a:lnTo>
                    <a:pt x="297170" y="242569"/>
                  </a:lnTo>
                  <a:lnTo>
                    <a:pt x="289584" y="241299"/>
                  </a:lnTo>
                  <a:lnTo>
                    <a:pt x="282187" y="238759"/>
                  </a:lnTo>
                  <a:lnTo>
                    <a:pt x="275042" y="236219"/>
                  </a:lnTo>
                  <a:lnTo>
                    <a:pt x="268214" y="232409"/>
                  </a:lnTo>
                  <a:lnTo>
                    <a:pt x="266283" y="231139"/>
                  </a:lnTo>
                  <a:close/>
                </a:path>
                <a:path w="386715" h="322579">
                  <a:moveTo>
                    <a:pt x="311129" y="12699"/>
                  </a:moveTo>
                  <a:lnTo>
                    <a:pt x="266072" y="12699"/>
                  </a:lnTo>
                  <a:lnTo>
                    <a:pt x="282036" y="13969"/>
                  </a:lnTo>
                  <a:lnTo>
                    <a:pt x="297283" y="19049"/>
                  </a:lnTo>
                  <a:lnTo>
                    <a:pt x="331466" y="52069"/>
                  </a:lnTo>
                  <a:lnTo>
                    <a:pt x="338711" y="82549"/>
                  </a:lnTo>
                  <a:lnTo>
                    <a:pt x="338699" y="90169"/>
                  </a:lnTo>
                  <a:lnTo>
                    <a:pt x="337683" y="96519"/>
                  </a:lnTo>
                  <a:lnTo>
                    <a:pt x="335727" y="102869"/>
                  </a:lnTo>
                  <a:lnTo>
                    <a:pt x="334927" y="106679"/>
                  </a:lnTo>
                  <a:lnTo>
                    <a:pt x="336120" y="109219"/>
                  </a:lnTo>
                  <a:lnTo>
                    <a:pt x="338610" y="110489"/>
                  </a:lnTo>
                  <a:lnTo>
                    <a:pt x="351141" y="119379"/>
                  </a:lnTo>
                  <a:lnTo>
                    <a:pt x="361281" y="130809"/>
                  </a:lnTo>
                  <a:lnTo>
                    <a:pt x="368708" y="144779"/>
                  </a:lnTo>
                  <a:lnTo>
                    <a:pt x="373103" y="158749"/>
                  </a:lnTo>
                  <a:lnTo>
                    <a:pt x="374154" y="175259"/>
                  </a:lnTo>
                  <a:lnTo>
                    <a:pt x="371844" y="190499"/>
                  </a:lnTo>
                  <a:lnTo>
                    <a:pt x="346545" y="227329"/>
                  </a:lnTo>
                  <a:lnTo>
                    <a:pt x="303520" y="242569"/>
                  </a:lnTo>
                  <a:lnTo>
                    <a:pt x="346642" y="242569"/>
                  </a:lnTo>
                  <a:lnTo>
                    <a:pt x="376420" y="212089"/>
                  </a:lnTo>
                  <a:lnTo>
                    <a:pt x="386411" y="177799"/>
                  </a:lnTo>
                  <a:lnTo>
                    <a:pt x="385854" y="160019"/>
                  </a:lnTo>
                  <a:lnTo>
                    <a:pt x="381508" y="143509"/>
                  </a:lnTo>
                  <a:lnTo>
                    <a:pt x="373681" y="126999"/>
                  </a:lnTo>
                  <a:lnTo>
                    <a:pt x="362701" y="113029"/>
                  </a:lnTo>
                  <a:lnTo>
                    <a:pt x="348897" y="101599"/>
                  </a:lnTo>
                  <a:lnTo>
                    <a:pt x="351147" y="82549"/>
                  </a:lnTo>
                  <a:lnTo>
                    <a:pt x="348735" y="63499"/>
                  </a:lnTo>
                  <a:lnTo>
                    <a:pt x="341860" y="44449"/>
                  </a:lnTo>
                  <a:lnTo>
                    <a:pt x="330723" y="27939"/>
                  </a:lnTo>
                  <a:lnTo>
                    <a:pt x="316034" y="15239"/>
                  </a:lnTo>
                  <a:lnTo>
                    <a:pt x="311129" y="12699"/>
                  </a:lnTo>
                  <a:close/>
                </a:path>
                <a:path w="386715" h="322579">
                  <a:moveTo>
                    <a:pt x="167431" y="12699"/>
                  </a:moveTo>
                  <a:lnTo>
                    <a:pt x="124451" y="12699"/>
                  </a:lnTo>
                  <a:lnTo>
                    <a:pt x="142589" y="15239"/>
                  </a:lnTo>
                  <a:lnTo>
                    <a:pt x="159781" y="21589"/>
                  </a:lnTo>
                  <a:lnTo>
                    <a:pt x="174528" y="33019"/>
                  </a:lnTo>
                  <a:lnTo>
                    <a:pt x="185648" y="48259"/>
                  </a:lnTo>
                  <a:lnTo>
                    <a:pt x="192667" y="64769"/>
                  </a:lnTo>
                  <a:lnTo>
                    <a:pt x="195112" y="82549"/>
                  </a:lnTo>
                  <a:lnTo>
                    <a:pt x="195087" y="90169"/>
                  </a:lnTo>
                  <a:lnTo>
                    <a:pt x="194084" y="96519"/>
                  </a:lnTo>
                  <a:lnTo>
                    <a:pt x="191315" y="106679"/>
                  </a:lnTo>
                  <a:lnTo>
                    <a:pt x="192496" y="109219"/>
                  </a:lnTo>
                  <a:lnTo>
                    <a:pt x="221020" y="135889"/>
                  </a:lnTo>
                  <a:lnTo>
                    <a:pt x="230609" y="171449"/>
                  </a:lnTo>
                  <a:lnTo>
                    <a:pt x="230541" y="175259"/>
                  </a:lnTo>
                  <a:lnTo>
                    <a:pt x="230406" y="177799"/>
                  </a:lnTo>
                  <a:lnTo>
                    <a:pt x="230279" y="177799"/>
                  </a:lnTo>
                  <a:lnTo>
                    <a:pt x="229834" y="182879"/>
                  </a:lnTo>
                  <a:lnTo>
                    <a:pt x="229402" y="184149"/>
                  </a:lnTo>
                  <a:lnTo>
                    <a:pt x="229250" y="185419"/>
                  </a:lnTo>
                  <a:lnTo>
                    <a:pt x="228907" y="186689"/>
                  </a:lnTo>
                  <a:lnTo>
                    <a:pt x="228551" y="189229"/>
                  </a:lnTo>
                  <a:lnTo>
                    <a:pt x="228323" y="189229"/>
                  </a:lnTo>
                  <a:lnTo>
                    <a:pt x="228120" y="190499"/>
                  </a:lnTo>
                  <a:lnTo>
                    <a:pt x="227650" y="191769"/>
                  </a:lnTo>
                  <a:lnTo>
                    <a:pt x="227408" y="193039"/>
                  </a:lnTo>
                  <a:lnTo>
                    <a:pt x="226900" y="194309"/>
                  </a:lnTo>
                  <a:lnTo>
                    <a:pt x="226646" y="195579"/>
                  </a:lnTo>
                  <a:lnTo>
                    <a:pt x="226088" y="196849"/>
                  </a:lnTo>
                  <a:lnTo>
                    <a:pt x="225783" y="196849"/>
                  </a:lnTo>
                  <a:lnTo>
                    <a:pt x="225161" y="199389"/>
                  </a:lnTo>
                  <a:lnTo>
                    <a:pt x="224856" y="199389"/>
                  </a:lnTo>
                  <a:lnTo>
                    <a:pt x="224208" y="200659"/>
                  </a:lnTo>
                  <a:lnTo>
                    <a:pt x="223840" y="201929"/>
                  </a:lnTo>
                  <a:lnTo>
                    <a:pt x="223129" y="203199"/>
                  </a:lnTo>
                  <a:lnTo>
                    <a:pt x="222773" y="204469"/>
                  </a:lnTo>
                  <a:lnTo>
                    <a:pt x="221998" y="205739"/>
                  </a:lnTo>
                  <a:lnTo>
                    <a:pt x="221605" y="205739"/>
                  </a:lnTo>
                  <a:lnTo>
                    <a:pt x="220373" y="208279"/>
                  </a:lnTo>
                  <a:lnTo>
                    <a:pt x="219522" y="209549"/>
                  </a:lnTo>
                  <a:lnTo>
                    <a:pt x="218176" y="212089"/>
                  </a:lnTo>
                  <a:lnTo>
                    <a:pt x="217706" y="212089"/>
                  </a:lnTo>
                  <a:lnTo>
                    <a:pt x="216753" y="213359"/>
                  </a:lnTo>
                  <a:lnTo>
                    <a:pt x="216271" y="214629"/>
                  </a:lnTo>
                  <a:lnTo>
                    <a:pt x="214747" y="215899"/>
                  </a:lnTo>
                  <a:lnTo>
                    <a:pt x="213692" y="217169"/>
                  </a:lnTo>
                  <a:lnTo>
                    <a:pt x="213172" y="218439"/>
                  </a:lnTo>
                  <a:lnTo>
                    <a:pt x="211533" y="219709"/>
                  </a:lnTo>
                  <a:lnTo>
                    <a:pt x="210403" y="220979"/>
                  </a:lnTo>
                  <a:lnTo>
                    <a:pt x="209857" y="222249"/>
                  </a:lnTo>
                  <a:lnTo>
                    <a:pt x="208054" y="223519"/>
                  </a:lnTo>
                  <a:lnTo>
                    <a:pt x="206822" y="224789"/>
                  </a:lnTo>
                  <a:lnTo>
                    <a:pt x="205666" y="226059"/>
                  </a:lnTo>
                  <a:lnTo>
                    <a:pt x="204968" y="226059"/>
                  </a:lnTo>
                  <a:lnTo>
                    <a:pt x="204307" y="227329"/>
                  </a:lnTo>
                  <a:lnTo>
                    <a:pt x="202986" y="227329"/>
                  </a:lnTo>
                  <a:lnTo>
                    <a:pt x="201005" y="228599"/>
                  </a:lnTo>
                  <a:lnTo>
                    <a:pt x="200307" y="229869"/>
                  </a:lnTo>
                  <a:lnTo>
                    <a:pt x="198948" y="231139"/>
                  </a:lnTo>
                  <a:lnTo>
                    <a:pt x="197640" y="231139"/>
                  </a:lnTo>
                  <a:lnTo>
                    <a:pt x="196078" y="232409"/>
                  </a:lnTo>
                  <a:lnTo>
                    <a:pt x="194655" y="233679"/>
                  </a:lnTo>
                  <a:lnTo>
                    <a:pt x="215534" y="233679"/>
                  </a:lnTo>
                  <a:lnTo>
                    <a:pt x="217744" y="231139"/>
                  </a:lnTo>
                  <a:lnTo>
                    <a:pt x="219865" y="229869"/>
                  </a:lnTo>
                  <a:lnTo>
                    <a:pt x="222836" y="226059"/>
                  </a:lnTo>
                  <a:lnTo>
                    <a:pt x="224716" y="223519"/>
                  </a:lnTo>
                  <a:lnTo>
                    <a:pt x="226469" y="222249"/>
                  </a:lnTo>
                  <a:lnTo>
                    <a:pt x="228424" y="218439"/>
                  </a:lnTo>
                  <a:lnTo>
                    <a:pt x="228996" y="218439"/>
                  </a:lnTo>
                  <a:lnTo>
                    <a:pt x="230634" y="215899"/>
                  </a:lnTo>
                  <a:lnTo>
                    <a:pt x="233631" y="210819"/>
                  </a:lnTo>
                  <a:lnTo>
                    <a:pt x="233885" y="209549"/>
                  </a:lnTo>
                  <a:lnTo>
                    <a:pt x="235194" y="207009"/>
                  </a:lnTo>
                  <a:lnTo>
                    <a:pt x="237492" y="201929"/>
                  </a:lnTo>
                  <a:lnTo>
                    <a:pt x="237759" y="200659"/>
                  </a:lnTo>
                  <a:lnTo>
                    <a:pt x="238762" y="198119"/>
                  </a:lnTo>
                  <a:lnTo>
                    <a:pt x="239639" y="195579"/>
                  </a:lnTo>
                  <a:lnTo>
                    <a:pt x="240756" y="190499"/>
                  </a:lnTo>
                  <a:lnTo>
                    <a:pt x="241417" y="187959"/>
                  </a:lnTo>
                  <a:lnTo>
                    <a:pt x="241950" y="185419"/>
                  </a:lnTo>
                  <a:lnTo>
                    <a:pt x="242433" y="181609"/>
                  </a:lnTo>
                  <a:lnTo>
                    <a:pt x="242839" y="177799"/>
                  </a:lnTo>
                  <a:lnTo>
                    <a:pt x="243017" y="175259"/>
                  </a:lnTo>
                  <a:lnTo>
                    <a:pt x="243042" y="171449"/>
                  </a:lnTo>
                  <a:lnTo>
                    <a:pt x="240420" y="151129"/>
                  </a:lnTo>
                  <a:lnTo>
                    <a:pt x="232950" y="132079"/>
                  </a:lnTo>
                  <a:lnTo>
                    <a:pt x="221088" y="115569"/>
                  </a:lnTo>
                  <a:lnTo>
                    <a:pt x="205285" y="101599"/>
                  </a:lnTo>
                  <a:lnTo>
                    <a:pt x="206771" y="96519"/>
                  </a:lnTo>
                  <a:lnTo>
                    <a:pt x="207520" y="88899"/>
                  </a:lnTo>
                  <a:lnTo>
                    <a:pt x="207419" y="78739"/>
                  </a:lnTo>
                  <a:lnTo>
                    <a:pt x="207139" y="74929"/>
                  </a:lnTo>
                  <a:lnTo>
                    <a:pt x="204421" y="60959"/>
                  </a:lnTo>
                  <a:lnTo>
                    <a:pt x="203507" y="57149"/>
                  </a:lnTo>
                  <a:lnTo>
                    <a:pt x="203278" y="57149"/>
                  </a:lnTo>
                  <a:lnTo>
                    <a:pt x="202936" y="55879"/>
                  </a:lnTo>
                  <a:lnTo>
                    <a:pt x="210890" y="41909"/>
                  </a:lnTo>
                  <a:lnTo>
                    <a:pt x="196268" y="41909"/>
                  </a:lnTo>
                  <a:lnTo>
                    <a:pt x="185478" y="26669"/>
                  </a:lnTo>
                  <a:lnTo>
                    <a:pt x="171936" y="15239"/>
                  </a:lnTo>
                  <a:lnTo>
                    <a:pt x="167431" y="12699"/>
                  </a:lnTo>
                  <a:close/>
                </a:path>
                <a:path w="386715" h="322579">
                  <a:moveTo>
                    <a:pt x="260200" y="0"/>
                  </a:moveTo>
                  <a:lnTo>
                    <a:pt x="240840" y="5079"/>
                  </a:lnTo>
                  <a:lnTo>
                    <a:pt x="223267" y="12699"/>
                  </a:lnTo>
                  <a:lnTo>
                    <a:pt x="208177" y="25399"/>
                  </a:lnTo>
                  <a:lnTo>
                    <a:pt x="196268" y="41909"/>
                  </a:lnTo>
                  <a:lnTo>
                    <a:pt x="210890" y="41909"/>
                  </a:lnTo>
                  <a:lnTo>
                    <a:pt x="221708" y="29209"/>
                  </a:lnTo>
                  <a:lnTo>
                    <a:pt x="234909" y="20319"/>
                  </a:lnTo>
                  <a:lnTo>
                    <a:pt x="250014" y="15239"/>
                  </a:lnTo>
                  <a:lnTo>
                    <a:pt x="266072" y="12699"/>
                  </a:lnTo>
                  <a:lnTo>
                    <a:pt x="311129" y="12699"/>
                  </a:lnTo>
                  <a:lnTo>
                    <a:pt x="298867" y="6349"/>
                  </a:lnTo>
                  <a:lnTo>
                    <a:pt x="279997" y="1269"/>
                  </a:lnTo>
                  <a:lnTo>
                    <a:pt x="260200" y="0"/>
                  </a:lnTo>
                  <a:close/>
                </a:path>
              </a:pathLst>
            </a:custGeom>
            <a:solidFill>
              <a:srgbClr val="EB5C5D"/>
            </a:solidFill>
          </p:spPr>
          <p:txBody>
            <a:bodyPr wrap="square" lIns="0" tIns="0" rIns="0" bIns="0" rtlCol="0"/>
            <a:lstStyle/>
            <a:p>
              <a:pPr defTabSz="685800" hangingPunct="1"/>
              <a:endParaRPr sz="1350">
                <a:solidFill>
                  <a:sysClr val="windowText" lastClr="000000"/>
                </a:solidFill>
              </a:endParaRPr>
            </a:p>
          </p:txBody>
        </p:sp>
      </p:grpSp>
      <p:sp>
        <p:nvSpPr>
          <p:cNvPr id="39" name="object 39"/>
          <p:cNvSpPr txBox="1"/>
          <p:nvPr/>
        </p:nvSpPr>
        <p:spPr>
          <a:xfrm>
            <a:off x="10961773" y="3334460"/>
            <a:ext cx="605790" cy="139942"/>
          </a:xfrm>
          <a:prstGeom prst="rect">
            <a:avLst/>
          </a:prstGeom>
        </p:spPr>
        <p:txBody>
          <a:bodyPr vert="horz" wrap="square" lIns="0" tIns="12859" rIns="0" bIns="0" rtlCol="0">
            <a:spAutoFit/>
          </a:bodyPr>
          <a:lstStyle/>
          <a:p>
            <a:pPr marL="9525" defTabSz="685800" hangingPunct="1">
              <a:spcBef>
                <a:spcPts val="101"/>
              </a:spcBef>
            </a:pPr>
            <a:r>
              <a:rPr sz="825" b="1" spc="-8" dirty="0">
                <a:solidFill>
                  <a:srgbClr val="234C6C"/>
                </a:solidFill>
                <a:latin typeface="Gilroy-SemiBold"/>
                <a:cs typeface="Gilroy-SemiBold"/>
              </a:rPr>
              <a:t>RECYCLING</a:t>
            </a:r>
            <a:endParaRPr sz="825">
              <a:solidFill>
                <a:sysClr val="windowText" lastClr="000000"/>
              </a:solidFill>
              <a:latin typeface="Gilroy-SemiBold"/>
              <a:cs typeface="Gilroy-SemiBold"/>
            </a:endParaRPr>
          </a:p>
        </p:txBody>
      </p:sp>
      <p:sp>
        <p:nvSpPr>
          <p:cNvPr id="40" name="object 40"/>
          <p:cNvSpPr txBox="1"/>
          <p:nvPr/>
        </p:nvSpPr>
        <p:spPr>
          <a:xfrm>
            <a:off x="10877957" y="4167457"/>
            <a:ext cx="745331" cy="139942"/>
          </a:xfrm>
          <a:prstGeom prst="rect">
            <a:avLst/>
          </a:prstGeom>
        </p:spPr>
        <p:txBody>
          <a:bodyPr vert="horz" wrap="square" lIns="0" tIns="12859" rIns="0" bIns="0" rtlCol="0">
            <a:spAutoFit/>
          </a:bodyPr>
          <a:lstStyle/>
          <a:p>
            <a:pPr marL="9525" defTabSz="685800" hangingPunct="1">
              <a:spcBef>
                <a:spcPts val="101"/>
              </a:spcBef>
            </a:pPr>
            <a:r>
              <a:rPr sz="825" b="1" spc="-8" dirty="0">
                <a:solidFill>
                  <a:srgbClr val="234C6C"/>
                </a:solidFill>
                <a:latin typeface="Gilroy-SemiBold"/>
                <a:cs typeface="Gilroy-SemiBold"/>
              </a:rPr>
              <a:t>INCINERATION</a:t>
            </a:r>
            <a:endParaRPr sz="825">
              <a:solidFill>
                <a:sysClr val="windowText" lastClr="000000"/>
              </a:solidFill>
              <a:latin typeface="Gilroy-SemiBold"/>
              <a:cs typeface="Gilroy-SemiBold"/>
            </a:endParaRPr>
          </a:p>
        </p:txBody>
      </p:sp>
      <p:pic>
        <p:nvPicPr>
          <p:cNvPr id="41" name="object 41"/>
          <p:cNvPicPr/>
          <p:nvPr/>
        </p:nvPicPr>
        <p:blipFill>
          <a:blip r:embed="rId6" cstate="print"/>
          <a:stretch>
            <a:fillRect/>
          </a:stretch>
        </p:blipFill>
        <p:spPr>
          <a:xfrm>
            <a:off x="7726413" y="1987287"/>
            <a:ext cx="1130570" cy="608752"/>
          </a:xfrm>
          <a:prstGeom prst="rect">
            <a:avLst/>
          </a:prstGeom>
        </p:spPr>
      </p:pic>
      <p:pic>
        <p:nvPicPr>
          <p:cNvPr id="42" name="object 42"/>
          <p:cNvPicPr/>
          <p:nvPr/>
        </p:nvPicPr>
        <p:blipFill>
          <a:blip r:embed="rId7" cstate="print"/>
          <a:stretch>
            <a:fillRect/>
          </a:stretch>
        </p:blipFill>
        <p:spPr>
          <a:xfrm>
            <a:off x="9463716" y="2040864"/>
            <a:ext cx="355463" cy="602399"/>
          </a:xfrm>
          <a:prstGeom prst="rect">
            <a:avLst/>
          </a:prstGeom>
        </p:spPr>
      </p:pic>
      <p:pic>
        <p:nvPicPr>
          <p:cNvPr id="43" name="object 43"/>
          <p:cNvPicPr/>
          <p:nvPr/>
        </p:nvPicPr>
        <p:blipFill>
          <a:blip r:embed="rId8" cstate="print"/>
          <a:stretch>
            <a:fillRect/>
          </a:stretch>
        </p:blipFill>
        <p:spPr>
          <a:xfrm>
            <a:off x="11217916" y="2114036"/>
            <a:ext cx="233505" cy="481583"/>
          </a:xfrm>
          <a:prstGeom prst="rect">
            <a:avLst/>
          </a:prstGeom>
        </p:spPr>
      </p:pic>
      <p:sp>
        <p:nvSpPr>
          <p:cNvPr id="44" name="object 44"/>
          <p:cNvSpPr txBox="1"/>
          <p:nvPr/>
        </p:nvSpPr>
        <p:spPr>
          <a:xfrm>
            <a:off x="10777078" y="364801"/>
            <a:ext cx="962025" cy="272223"/>
          </a:xfrm>
          <a:prstGeom prst="rect">
            <a:avLst/>
          </a:prstGeom>
        </p:spPr>
        <p:txBody>
          <a:bodyPr vert="horz" wrap="square" lIns="0" tIns="45244" rIns="0" bIns="0" rtlCol="0">
            <a:spAutoFit/>
          </a:bodyPr>
          <a:lstStyle/>
          <a:p>
            <a:pPr marL="9525" marR="3810" defTabSz="685800" hangingPunct="1">
              <a:lnSpc>
                <a:spcPct val="77400"/>
              </a:lnSpc>
              <a:spcBef>
                <a:spcPts val="356"/>
              </a:spcBef>
            </a:pPr>
            <a:r>
              <a:rPr sz="938" b="1" spc="53" dirty="0">
                <a:solidFill>
                  <a:srgbClr val="072742"/>
                </a:solidFill>
                <a:latin typeface="Gilroy-Black"/>
                <a:cs typeface="Gilroy-Black"/>
              </a:rPr>
              <a:t>COMMON</a:t>
            </a:r>
            <a:r>
              <a:rPr sz="938" b="1" spc="105" dirty="0">
                <a:solidFill>
                  <a:srgbClr val="072742"/>
                </a:solidFill>
                <a:latin typeface="Gilroy-Black"/>
                <a:cs typeface="Gilroy-Black"/>
              </a:rPr>
              <a:t> </a:t>
            </a:r>
            <a:r>
              <a:rPr sz="938" b="1" spc="34" dirty="0">
                <a:solidFill>
                  <a:srgbClr val="072742"/>
                </a:solidFill>
                <a:latin typeface="Gilroy-Black"/>
                <a:cs typeface="Gilroy-Black"/>
              </a:rPr>
              <a:t>SEAS </a:t>
            </a:r>
            <a:r>
              <a:rPr sz="938" b="1" spc="45" dirty="0">
                <a:solidFill>
                  <a:srgbClr val="072742"/>
                </a:solidFill>
                <a:latin typeface="Gilroy-Black"/>
                <a:cs typeface="Gilroy-Black"/>
              </a:rPr>
              <a:t>EDUCATION</a:t>
            </a:r>
            <a:endParaRPr sz="938">
              <a:solidFill>
                <a:sysClr val="windowText" lastClr="000000"/>
              </a:solidFill>
              <a:latin typeface="Gilroy-Black"/>
              <a:cs typeface="Gilroy-Black"/>
            </a:endParaRPr>
          </a:p>
        </p:txBody>
      </p:sp>
      <p:grpSp>
        <p:nvGrpSpPr>
          <p:cNvPr id="45" name="object 45"/>
          <p:cNvGrpSpPr/>
          <p:nvPr/>
        </p:nvGrpSpPr>
        <p:grpSpPr>
          <a:xfrm>
            <a:off x="10401302" y="342895"/>
            <a:ext cx="311468" cy="311468"/>
            <a:chOff x="13868403" y="457194"/>
            <a:chExt cx="415290" cy="415290"/>
          </a:xfrm>
        </p:grpSpPr>
        <p:pic>
          <p:nvPicPr>
            <p:cNvPr id="46" name="object 46"/>
            <p:cNvPicPr/>
            <p:nvPr/>
          </p:nvPicPr>
          <p:blipFill>
            <a:blip r:embed="rId9" cstate="print"/>
            <a:stretch>
              <a:fillRect/>
            </a:stretch>
          </p:blipFill>
          <p:spPr>
            <a:xfrm>
              <a:off x="14033415" y="556596"/>
              <a:ext cx="84696" cy="84683"/>
            </a:xfrm>
            <a:prstGeom prst="rect">
              <a:avLst/>
            </a:prstGeom>
          </p:spPr>
        </p:pic>
        <p:sp>
          <p:nvSpPr>
            <p:cNvPr id="47" name="object 47"/>
            <p:cNvSpPr/>
            <p:nvPr/>
          </p:nvSpPr>
          <p:spPr>
            <a:xfrm>
              <a:off x="13868403" y="457194"/>
              <a:ext cx="415290" cy="415290"/>
            </a:xfrm>
            <a:custGeom>
              <a:avLst/>
              <a:gdLst/>
              <a:ahLst/>
              <a:cxnLst/>
              <a:rect l="l" t="t" r="r" b="b"/>
              <a:pathLst>
                <a:path w="415290" h="415290">
                  <a:moveTo>
                    <a:pt x="207365" y="0"/>
                  </a:moveTo>
                  <a:lnTo>
                    <a:pt x="159877" y="5486"/>
                  </a:lnTo>
                  <a:lnTo>
                    <a:pt x="116253" y="21109"/>
                  </a:lnTo>
                  <a:lnTo>
                    <a:pt x="77747" y="45615"/>
                  </a:lnTo>
                  <a:lnTo>
                    <a:pt x="45614" y="77749"/>
                  </a:lnTo>
                  <a:lnTo>
                    <a:pt x="21109" y="116257"/>
                  </a:lnTo>
                  <a:lnTo>
                    <a:pt x="5486" y="159885"/>
                  </a:lnTo>
                  <a:lnTo>
                    <a:pt x="0" y="207378"/>
                  </a:lnTo>
                  <a:lnTo>
                    <a:pt x="5486" y="254866"/>
                  </a:lnTo>
                  <a:lnTo>
                    <a:pt x="21109" y="298490"/>
                  </a:lnTo>
                  <a:lnTo>
                    <a:pt x="45614" y="336996"/>
                  </a:lnTo>
                  <a:lnTo>
                    <a:pt x="77747" y="369129"/>
                  </a:lnTo>
                  <a:lnTo>
                    <a:pt x="116253" y="393634"/>
                  </a:lnTo>
                  <a:lnTo>
                    <a:pt x="159877" y="409257"/>
                  </a:lnTo>
                  <a:lnTo>
                    <a:pt x="207365" y="414743"/>
                  </a:lnTo>
                  <a:lnTo>
                    <a:pt x="238364" y="411162"/>
                  </a:lnTo>
                  <a:lnTo>
                    <a:pt x="205409" y="411162"/>
                  </a:lnTo>
                  <a:lnTo>
                    <a:pt x="201523" y="411010"/>
                  </a:lnTo>
                  <a:lnTo>
                    <a:pt x="197878" y="410921"/>
                  </a:lnTo>
                  <a:lnTo>
                    <a:pt x="195668" y="410819"/>
                  </a:lnTo>
                  <a:lnTo>
                    <a:pt x="191300" y="410464"/>
                  </a:lnTo>
                  <a:lnTo>
                    <a:pt x="191216" y="410184"/>
                  </a:lnTo>
                  <a:lnTo>
                    <a:pt x="187540" y="410184"/>
                  </a:lnTo>
                  <a:lnTo>
                    <a:pt x="185686" y="410006"/>
                  </a:lnTo>
                  <a:lnTo>
                    <a:pt x="181991" y="409524"/>
                  </a:lnTo>
                  <a:lnTo>
                    <a:pt x="181768" y="409016"/>
                  </a:lnTo>
                  <a:lnTo>
                    <a:pt x="178003" y="409016"/>
                  </a:lnTo>
                  <a:lnTo>
                    <a:pt x="175387" y="408635"/>
                  </a:lnTo>
                  <a:lnTo>
                    <a:pt x="170192" y="407708"/>
                  </a:lnTo>
                  <a:lnTo>
                    <a:pt x="169649" y="406882"/>
                  </a:lnTo>
                  <a:lnTo>
                    <a:pt x="165747" y="406882"/>
                  </a:lnTo>
                  <a:lnTo>
                    <a:pt x="117623" y="390303"/>
                  </a:lnTo>
                  <a:lnTo>
                    <a:pt x="75793" y="362839"/>
                  </a:lnTo>
                  <a:lnTo>
                    <a:pt x="41964" y="326211"/>
                  </a:lnTo>
                  <a:lnTo>
                    <a:pt x="17843" y="282143"/>
                  </a:lnTo>
                  <a:lnTo>
                    <a:pt x="26076" y="282143"/>
                  </a:lnTo>
                  <a:lnTo>
                    <a:pt x="16129" y="277787"/>
                  </a:lnTo>
                  <a:lnTo>
                    <a:pt x="11130" y="262361"/>
                  </a:lnTo>
                  <a:lnTo>
                    <a:pt x="7367" y="246430"/>
                  </a:lnTo>
                  <a:lnTo>
                    <a:pt x="4882" y="230052"/>
                  </a:lnTo>
                  <a:lnTo>
                    <a:pt x="3721" y="213283"/>
                  </a:lnTo>
                  <a:lnTo>
                    <a:pt x="10566" y="213283"/>
                  </a:lnTo>
                  <a:lnTo>
                    <a:pt x="3619" y="209232"/>
                  </a:lnTo>
                  <a:lnTo>
                    <a:pt x="10051" y="156479"/>
                  </a:lnTo>
                  <a:lnTo>
                    <a:pt x="14909" y="140474"/>
                  </a:lnTo>
                  <a:lnTo>
                    <a:pt x="20215" y="140474"/>
                  </a:lnTo>
                  <a:lnTo>
                    <a:pt x="16154" y="136893"/>
                  </a:lnTo>
                  <a:lnTo>
                    <a:pt x="22223" y="122273"/>
                  </a:lnTo>
                  <a:lnTo>
                    <a:pt x="29379" y="108256"/>
                  </a:lnTo>
                  <a:lnTo>
                    <a:pt x="37562" y="94889"/>
                  </a:lnTo>
                  <a:lnTo>
                    <a:pt x="46710" y="82219"/>
                  </a:lnTo>
                  <a:lnTo>
                    <a:pt x="51181" y="82219"/>
                  </a:lnTo>
                  <a:lnTo>
                    <a:pt x="48971" y="79336"/>
                  </a:lnTo>
                  <a:lnTo>
                    <a:pt x="80512" y="48024"/>
                  </a:lnTo>
                  <a:lnTo>
                    <a:pt x="118229" y="24147"/>
                  </a:lnTo>
                  <a:lnTo>
                    <a:pt x="160915" y="8926"/>
                  </a:lnTo>
                  <a:lnTo>
                    <a:pt x="207365" y="3581"/>
                  </a:lnTo>
                  <a:lnTo>
                    <a:pt x="238364" y="3581"/>
                  </a:lnTo>
                  <a:lnTo>
                    <a:pt x="207365" y="0"/>
                  </a:lnTo>
                  <a:close/>
                </a:path>
                <a:path w="415290" h="415290">
                  <a:moveTo>
                    <a:pt x="238364" y="3581"/>
                  </a:moveTo>
                  <a:lnTo>
                    <a:pt x="207365" y="3581"/>
                  </a:lnTo>
                  <a:lnTo>
                    <a:pt x="253810" y="8926"/>
                  </a:lnTo>
                  <a:lnTo>
                    <a:pt x="296497" y="24147"/>
                  </a:lnTo>
                  <a:lnTo>
                    <a:pt x="334217" y="48024"/>
                  </a:lnTo>
                  <a:lnTo>
                    <a:pt x="365760" y="79336"/>
                  </a:lnTo>
                  <a:lnTo>
                    <a:pt x="334101" y="120638"/>
                  </a:lnTo>
                  <a:lnTo>
                    <a:pt x="305470" y="164230"/>
                  </a:lnTo>
                  <a:lnTo>
                    <a:pt x="280023" y="209954"/>
                  </a:lnTo>
                  <a:lnTo>
                    <a:pt x="257917" y="257653"/>
                  </a:lnTo>
                  <a:lnTo>
                    <a:pt x="239307" y="307167"/>
                  </a:lnTo>
                  <a:lnTo>
                    <a:pt x="224352" y="358339"/>
                  </a:lnTo>
                  <a:lnTo>
                    <a:pt x="213207" y="411010"/>
                  </a:lnTo>
                  <a:lnTo>
                    <a:pt x="209321" y="411162"/>
                  </a:lnTo>
                  <a:lnTo>
                    <a:pt x="238364" y="411162"/>
                  </a:lnTo>
                  <a:lnTo>
                    <a:pt x="240453" y="410921"/>
                  </a:lnTo>
                  <a:lnTo>
                    <a:pt x="216852" y="410921"/>
                  </a:lnTo>
                  <a:lnTo>
                    <a:pt x="227939" y="358743"/>
                  </a:lnTo>
                  <a:lnTo>
                    <a:pt x="242787" y="308045"/>
                  </a:lnTo>
                  <a:lnTo>
                    <a:pt x="261241" y="258984"/>
                  </a:lnTo>
                  <a:lnTo>
                    <a:pt x="283146" y="211716"/>
                  </a:lnTo>
                  <a:lnTo>
                    <a:pt x="308347" y="166395"/>
                  </a:lnTo>
                  <a:lnTo>
                    <a:pt x="336690" y="123177"/>
                  </a:lnTo>
                  <a:lnTo>
                    <a:pt x="368020" y="82219"/>
                  </a:lnTo>
                  <a:lnTo>
                    <a:pt x="371961" y="82219"/>
                  </a:lnTo>
                  <a:lnTo>
                    <a:pt x="369116" y="77749"/>
                  </a:lnTo>
                  <a:lnTo>
                    <a:pt x="336983" y="45615"/>
                  </a:lnTo>
                  <a:lnTo>
                    <a:pt x="298478" y="21109"/>
                  </a:lnTo>
                  <a:lnTo>
                    <a:pt x="254853" y="5486"/>
                  </a:lnTo>
                  <a:lnTo>
                    <a:pt x="238364" y="3581"/>
                  </a:lnTo>
                  <a:close/>
                </a:path>
                <a:path w="415290" h="415290">
                  <a:moveTo>
                    <a:pt x="51181" y="82219"/>
                  </a:moveTo>
                  <a:lnTo>
                    <a:pt x="46710" y="82219"/>
                  </a:lnTo>
                  <a:lnTo>
                    <a:pt x="78040" y="123177"/>
                  </a:lnTo>
                  <a:lnTo>
                    <a:pt x="106383" y="166395"/>
                  </a:lnTo>
                  <a:lnTo>
                    <a:pt x="131584" y="211716"/>
                  </a:lnTo>
                  <a:lnTo>
                    <a:pt x="153489" y="258984"/>
                  </a:lnTo>
                  <a:lnTo>
                    <a:pt x="171943" y="308045"/>
                  </a:lnTo>
                  <a:lnTo>
                    <a:pt x="186791" y="358743"/>
                  </a:lnTo>
                  <a:lnTo>
                    <a:pt x="197878" y="410921"/>
                  </a:lnTo>
                  <a:lnTo>
                    <a:pt x="201504" y="410921"/>
                  </a:lnTo>
                  <a:lnTo>
                    <a:pt x="190378" y="358339"/>
                  </a:lnTo>
                  <a:lnTo>
                    <a:pt x="175423" y="307167"/>
                  </a:lnTo>
                  <a:lnTo>
                    <a:pt x="156813" y="257653"/>
                  </a:lnTo>
                  <a:lnTo>
                    <a:pt x="134707" y="209954"/>
                  </a:lnTo>
                  <a:lnTo>
                    <a:pt x="109260" y="164230"/>
                  </a:lnTo>
                  <a:lnTo>
                    <a:pt x="80629" y="120638"/>
                  </a:lnTo>
                  <a:lnTo>
                    <a:pt x="51181" y="82219"/>
                  </a:lnTo>
                  <a:close/>
                </a:path>
                <a:path w="415290" h="415290">
                  <a:moveTo>
                    <a:pt x="371961" y="82219"/>
                  </a:moveTo>
                  <a:lnTo>
                    <a:pt x="368020" y="82219"/>
                  </a:lnTo>
                  <a:lnTo>
                    <a:pt x="377168" y="94889"/>
                  </a:lnTo>
                  <a:lnTo>
                    <a:pt x="385351" y="108256"/>
                  </a:lnTo>
                  <a:lnTo>
                    <a:pt x="392507" y="122273"/>
                  </a:lnTo>
                  <a:lnTo>
                    <a:pt x="398576" y="136893"/>
                  </a:lnTo>
                  <a:lnTo>
                    <a:pt x="363432" y="167888"/>
                  </a:lnTo>
                  <a:lnTo>
                    <a:pt x="331281" y="201961"/>
                  </a:lnTo>
                  <a:lnTo>
                    <a:pt x="302352" y="238881"/>
                  </a:lnTo>
                  <a:lnTo>
                    <a:pt x="276874" y="278421"/>
                  </a:lnTo>
                  <a:lnTo>
                    <a:pt x="255075" y="320351"/>
                  </a:lnTo>
                  <a:lnTo>
                    <a:pt x="237185" y="364441"/>
                  </a:lnTo>
                  <a:lnTo>
                    <a:pt x="223431" y="410464"/>
                  </a:lnTo>
                  <a:lnTo>
                    <a:pt x="219062" y="410819"/>
                  </a:lnTo>
                  <a:lnTo>
                    <a:pt x="216852" y="410921"/>
                  </a:lnTo>
                  <a:lnTo>
                    <a:pt x="240453" y="410921"/>
                  </a:lnTo>
                  <a:lnTo>
                    <a:pt x="246828" y="410184"/>
                  </a:lnTo>
                  <a:lnTo>
                    <a:pt x="227190" y="410184"/>
                  </a:lnTo>
                  <a:lnTo>
                    <a:pt x="240830" y="364859"/>
                  </a:lnTo>
                  <a:lnTo>
                    <a:pt x="258514" y="321431"/>
                  </a:lnTo>
                  <a:lnTo>
                    <a:pt x="280019" y="280120"/>
                  </a:lnTo>
                  <a:lnTo>
                    <a:pt x="305172" y="241086"/>
                  </a:lnTo>
                  <a:lnTo>
                    <a:pt x="333608" y="204735"/>
                  </a:lnTo>
                  <a:lnTo>
                    <a:pt x="365248" y="171103"/>
                  </a:lnTo>
                  <a:lnTo>
                    <a:pt x="399821" y="140474"/>
                  </a:lnTo>
                  <a:lnTo>
                    <a:pt x="402293" y="140474"/>
                  </a:lnTo>
                  <a:lnTo>
                    <a:pt x="393621" y="116257"/>
                  </a:lnTo>
                  <a:lnTo>
                    <a:pt x="371961" y="82219"/>
                  </a:lnTo>
                  <a:close/>
                </a:path>
                <a:path w="415290" h="415290">
                  <a:moveTo>
                    <a:pt x="20215" y="140474"/>
                  </a:moveTo>
                  <a:lnTo>
                    <a:pt x="14909" y="140474"/>
                  </a:lnTo>
                  <a:lnTo>
                    <a:pt x="49479" y="171103"/>
                  </a:lnTo>
                  <a:lnTo>
                    <a:pt x="81116" y="204735"/>
                  </a:lnTo>
                  <a:lnTo>
                    <a:pt x="109600" y="241147"/>
                  </a:lnTo>
                  <a:lnTo>
                    <a:pt x="134707" y="280120"/>
                  </a:lnTo>
                  <a:lnTo>
                    <a:pt x="156214" y="321431"/>
                  </a:lnTo>
                  <a:lnTo>
                    <a:pt x="173900" y="364859"/>
                  </a:lnTo>
                  <a:lnTo>
                    <a:pt x="187540" y="410184"/>
                  </a:lnTo>
                  <a:lnTo>
                    <a:pt x="191216" y="410184"/>
                  </a:lnTo>
                  <a:lnTo>
                    <a:pt x="177546" y="364441"/>
                  </a:lnTo>
                  <a:lnTo>
                    <a:pt x="159655" y="320351"/>
                  </a:lnTo>
                  <a:lnTo>
                    <a:pt x="137856" y="278421"/>
                  </a:lnTo>
                  <a:lnTo>
                    <a:pt x="112378" y="238881"/>
                  </a:lnTo>
                  <a:lnTo>
                    <a:pt x="83449" y="201961"/>
                  </a:lnTo>
                  <a:lnTo>
                    <a:pt x="51298" y="167888"/>
                  </a:lnTo>
                  <a:lnTo>
                    <a:pt x="20215" y="140474"/>
                  </a:lnTo>
                  <a:close/>
                </a:path>
                <a:path w="415290" h="415290">
                  <a:moveTo>
                    <a:pt x="402293" y="140474"/>
                  </a:moveTo>
                  <a:lnTo>
                    <a:pt x="399821" y="140474"/>
                  </a:lnTo>
                  <a:lnTo>
                    <a:pt x="404672" y="156479"/>
                  </a:lnTo>
                  <a:lnTo>
                    <a:pt x="408224" y="173002"/>
                  </a:lnTo>
                  <a:lnTo>
                    <a:pt x="410406" y="189988"/>
                  </a:lnTo>
                  <a:lnTo>
                    <a:pt x="411036" y="204735"/>
                  </a:lnTo>
                  <a:lnTo>
                    <a:pt x="411111" y="209232"/>
                  </a:lnTo>
                  <a:lnTo>
                    <a:pt x="371526" y="232318"/>
                  </a:lnTo>
                  <a:lnTo>
                    <a:pt x="335329" y="260076"/>
                  </a:lnTo>
                  <a:lnTo>
                    <a:pt x="302936" y="292090"/>
                  </a:lnTo>
                  <a:lnTo>
                    <a:pt x="274744" y="327974"/>
                  </a:lnTo>
                  <a:lnTo>
                    <a:pt x="251220" y="367229"/>
                  </a:lnTo>
                  <a:lnTo>
                    <a:pt x="232727" y="409524"/>
                  </a:lnTo>
                  <a:lnTo>
                    <a:pt x="229044" y="410006"/>
                  </a:lnTo>
                  <a:lnTo>
                    <a:pt x="227190" y="410184"/>
                  </a:lnTo>
                  <a:lnTo>
                    <a:pt x="246828" y="410184"/>
                  </a:lnTo>
                  <a:lnTo>
                    <a:pt x="254853" y="409257"/>
                  </a:lnTo>
                  <a:lnTo>
                    <a:pt x="255527" y="409016"/>
                  </a:lnTo>
                  <a:lnTo>
                    <a:pt x="236715" y="409016"/>
                  </a:lnTo>
                  <a:lnTo>
                    <a:pt x="259185" y="359889"/>
                  </a:lnTo>
                  <a:lnTo>
                    <a:pt x="288531" y="315071"/>
                  </a:lnTo>
                  <a:lnTo>
                    <a:pt x="324071" y="275243"/>
                  </a:lnTo>
                  <a:lnTo>
                    <a:pt x="365124" y="241086"/>
                  </a:lnTo>
                  <a:lnTo>
                    <a:pt x="411010" y="213283"/>
                  </a:lnTo>
                  <a:lnTo>
                    <a:pt x="414048" y="213283"/>
                  </a:lnTo>
                  <a:lnTo>
                    <a:pt x="414731" y="207378"/>
                  </a:lnTo>
                  <a:lnTo>
                    <a:pt x="409244" y="159885"/>
                  </a:lnTo>
                  <a:lnTo>
                    <a:pt x="402293" y="140474"/>
                  </a:lnTo>
                  <a:close/>
                </a:path>
                <a:path w="415290" h="415290">
                  <a:moveTo>
                    <a:pt x="10566" y="213283"/>
                  </a:moveTo>
                  <a:lnTo>
                    <a:pt x="3721" y="213283"/>
                  </a:lnTo>
                  <a:lnTo>
                    <a:pt x="49601" y="241086"/>
                  </a:lnTo>
                  <a:lnTo>
                    <a:pt x="90653" y="275243"/>
                  </a:lnTo>
                  <a:lnTo>
                    <a:pt x="126193" y="315071"/>
                  </a:lnTo>
                  <a:lnTo>
                    <a:pt x="155537" y="359889"/>
                  </a:lnTo>
                  <a:lnTo>
                    <a:pt x="178003" y="409016"/>
                  </a:lnTo>
                  <a:lnTo>
                    <a:pt x="181768" y="409016"/>
                  </a:lnTo>
                  <a:lnTo>
                    <a:pt x="163503" y="367229"/>
                  </a:lnTo>
                  <a:lnTo>
                    <a:pt x="139965" y="327946"/>
                  </a:lnTo>
                  <a:lnTo>
                    <a:pt x="111793" y="292090"/>
                  </a:lnTo>
                  <a:lnTo>
                    <a:pt x="79401" y="260076"/>
                  </a:lnTo>
                  <a:lnTo>
                    <a:pt x="43204" y="232318"/>
                  </a:lnTo>
                  <a:lnTo>
                    <a:pt x="10566" y="213283"/>
                  </a:lnTo>
                  <a:close/>
                </a:path>
                <a:path w="415290" h="415290">
                  <a:moveTo>
                    <a:pt x="414048" y="213283"/>
                  </a:moveTo>
                  <a:lnTo>
                    <a:pt x="411010" y="213283"/>
                  </a:lnTo>
                  <a:lnTo>
                    <a:pt x="409842" y="230052"/>
                  </a:lnTo>
                  <a:lnTo>
                    <a:pt x="407358" y="246430"/>
                  </a:lnTo>
                  <a:lnTo>
                    <a:pt x="403598" y="262361"/>
                  </a:lnTo>
                  <a:lnTo>
                    <a:pt x="398602" y="277787"/>
                  </a:lnTo>
                  <a:lnTo>
                    <a:pt x="350964" y="298648"/>
                  </a:lnTo>
                  <a:lnTo>
                    <a:pt x="308687" y="327974"/>
                  </a:lnTo>
                  <a:lnTo>
                    <a:pt x="272852" y="364687"/>
                  </a:lnTo>
                  <a:lnTo>
                    <a:pt x="244538" y="407708"/>
                  </a:lnTo>
                  <a:lnTo>
                    <a:pt x="239344" y="408635"/>
                  </a:lnTo>
                  <a:lnTo>
                    <a:pt x="236715" y="409016"/>
                  </a:lnTo>
                  <a:lnTo>
                    <a:pt x="255527" y="409016"/>
                  </a:lnTo>
                  <a:lnTo>
                    <a:pt x="261485" y="406882"/>
                  </a:lnTo>
                  <a:lnTo>
                    <a:pt x="248970" y="406882"/>
                  </a:lnTo>
                  <a:lnTo>
                    <a:pt x="276452" y="365855"/>
                  </a:lnTo>
                  <a:lnTo>
                    <a:pt x="310921" y="330744"/>
                  </a:lnTo>
                  <a:lnTo>
                    <a:pt x="351390" y="302517"/>
                  </a:lnTo>
                  <a:lnTo>
                    <a:pt x="396875" y="282143"/>
                  </a:lnTo>
                  <a:lnTo>
                    <a:pt x="399476" y="282143"/>
                  </a:lnTo>
                  <a:lnTo>
                    <a:pt x="409244" y="254866"/>
                  </a:lnTo>
                  <a:lnTo>
                    <a:pt x="414048" y="213283"/>
                  </a:lnTo>
                  <a:close/>
                </a:path>
                <a:path w="415290" h="415290">
                  <a:moveTo>
                    <a:pt x="26076" y="282143"/>
                  </a:moveTo>
                  <a:lnTo>
                    <a:pt x="17843" y="282143"/>
                  </a:lnTo>
                  <a:lnTo>
                    <a:pt x="63334" y="302517"/>
                  </a:lnTo>
                  <a:lnTo>
                    <a:pt x="103806" y="330744"/>
                  </a:lnTo>
                  <a:lnTo>
                    <a:pt x="138272" y="365855"/>
                  </a:lnTo>
                  <a:lnTo>
                    <a:pt x="165747" y="406882"/>
                  </a:lnTo>
                  <a:lnTo>
                    <a:pt x="169649" y="406882"/>
                  </a:lnTo>
                  <a:lnTo>
                    <a:pt x="141873" y="364687"/>
                  </a:lnTo>
                  <a:lnTo>
                    <a:pt x="105998" y="327946"/>
                  </a:lnTo>
                  <a:lnTo>
                    <a:pt x="63765" y="298648"/>
                  </a:lnTo>
                  <a:lnTo>
                    <a:pt x="26076" y="282143"/>
                  </a:lnTo>
                  <a:close/>
                </a:path>
                <a:path w="415290" h="415290">
                  <a:moveTo>
                    <a:pt x="399476" y="282143"/>
                  </a:moveTo>
                  <a:lnTo>
                    <a:pt x="396875" y="282143"/>
                  </a:lnTo>
                  <a:lnTo>
                    <a:pt x="372759" y="326211"/>
                  </a:lnTo>
                  <a:lnTo>
                    <a:pt x="338929" y="362839"/>
                  </a:lnTo>
                  <a:lnTo>
                    <a:pt x="297096" y="390303"/>
                  </a:lnTo>
                  <a:lnTo>
                    <a:pt x="248970" y="406882"/>
                  </a:lnTo>
                  <a:lnTo>
                    <a:pt x="261485" y="406882"/>
                  </a:lnTo>
                  <a:lnTo>
                    <a:pt x="298478" y="393634"/>
                  </a:lnTo>
                  <a:lnTo>
                    <a:pt x="336983" y="369129"/>
                  </a:lnTo>
                  <a:lnTo>
                    <a:pt x="369116" y="336996"/>
                  </a:lnTo>
                  <a:lnTo>
                    <a:pt x="393621" y="298490"/>
                  </a:lnTo>
                  <a:lnTo>
                    <a:pt x="399476" y="282143"/>
                  </a:lnTo>
                  <a:close/>
                </a:path>
              </a:pathLst>
            </a:custGeom>
            <a:solidFill>
              <a:srgbClr val="072742"/>
            </a:solidFill>
          </p:spPr>
          <p:txBody>
            <a:bodyPr wrap="square" lIns="0" tIns="0" rIns="0" bIns="0" rtlCol="0"/>
            <a:lstStyle/>
            <a:p>
              <a:pPr defTabSz="685800" hangingPunct="1"/>
              <a:endParaRPr sz="1350">
                <a:solidFill>
                  <a:sysClr val="windowText" lastClr="000000"/>
                </a:solidFill>
              </a:endParaRPr>
            </a:p>
          </p:txBody>
        </p:sp>
      </p:grpSp>
      <p:grpSp>
        <p:nvGrpSpPr>
          <p:cNvPr id="48" name="object 48"/>
          <p:cNvGrpSpPr/>
          <p:nvPr/>
        </p:nvGrpSpPr>
        <p:grpSpPr>
          <a:xfrm>
            <a:off x="318627" y="6505714"/>
            <a:ext cx="1090136" cy="152876"/>
            <a:chOff x="424835" y="8674284"/>
            <a:chExt cx="1453515" cy="203835"/>
          </a:xfrm>
        </p:grpSpPr>
        <p:pic>
          <p:nvPicPr>
            <p:cNvPr id="49" name="object 49"/>
            <p:cNvPicPr/>
            <p:nvPr/>
          </p:nvPicPr>
          <p:blipFill>
            <a:blip r:embed="rId10" cstate="print"/>
            <a:stretch>
              <a:fillRect/>
            </a:stretch>
          </p:blipFill>
          <p:spPr>
            <a:xfrm>
              <a:off x="684721" y="8712206"/>
              <a:ext cx="389831" cy="135496"/>
            </a:xfrm>
            <a:prstGeom prst="rect">
              <a:avLst/>
            </a:prstGeom>
          </p:spPr>
        </p:pic>
        <p:pic>
          <p:nvPicPr>
            <p:cNvPr id="50" name="object 50"/>
            <p:cNvPicPr/>
            <p:nvPr/>
          </p:nvPicPr>
          <p:blipFill>
            <a:blip r:embed="rId11" cstate="print"/>
            <a:stretch>
              <a:fillRect/>
            </a:stretch>
          </p:blipFill>
          <p:spPr>
            <a:xfrm>
              <a:off x="1094191" y="8749324"/>
              <a:ext cx="350323" cy="98386"/>
            </a:xfrm>
            <a:prstGeom prst="rect">
              <a:avLst/>
            </a:prstGeom>
          </p:spPr>
        </p:pic>
        <p:pic>
          <p:nvPicPr>
            <p:cNvPr id="51" name="object 51"/>
            <p:cNvPicPr/>
            <p:nvPr/>
          </p:nvPicPr>
          <p:blipFill>
            <a:blip r:embed="rId12" cstate="print"/>
            <a:stretch>
              <a:fillRect/>
            </a:stretch>
          </p:blipFill>
          <p:spPr>
            <a:xfrm>
              <a:off x="1469082" y="8712207"/>
              <a:ext cx="409209" cy="135501"/>
            </a:xfrm>
            <a:prstGeom prst="rect">
              <a:avLst/>
            </a:prstGeom>
          </p:spPr>
        </p:pic>
        <p:pic>
          <p:nvPicPr>
            <p:cNvPr id="52" name="object 52"/>
            <p:cNvPicPr/>
            <p:nvPr/>
          </p:nvPicPr>
          <p:blipFill>
            <a:blip r:embed="rId13" cstate="print"/>
            <a:stretch>
              <a:fillRect/>
            </a:stretch>
          </p:blipFill>
          <p:spPr>
            <a:xfrm>
              <a:off x="424835" y="8674284"/>
              <a:ext cx="203217" cy="203213"/>
            </a:xfrm>
            <a:prstGeom prst="rect">
              <a:avLst/>
            </a:prstGeom>
          </p:spPr>
        </p:pic>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55D83CC-9B92-47DA-80F1-F166A7B15E17}"/>
              </a:ext>
            </a:extLst>
          </p:cNvPr>
          <p:cNvSpPr>
            <a:spLocks noGrp="1"/>
          </p:cNvSpPr>
          <p:nvPr>
            <p:ph type="title"/>
          </p:nvPr>
        </p:nvSpPr>
        <p:spPr>
          <a:xfrm>
            <a:off x="7546951" y="371072"/>
            <a:ext cx="4156635" cy="275219"/>
          </a:xfrm>
        </p:spPr>
        <p:txBody>
          <a:bodyPr/>
          <a:lstStyle/>
          <a:p>
            <a:r>
              <a:rPr lang="en-US"/>
              <a:t>Lesson 1: </a:t>
            </a:r>
            <a:r>
              <a:rPr lang="en-GB"/>
              <a:t>What can we do to reduce ocean plastic pollution? </a:t>
            </a:r>
          </a:p>
        </p:txBody>
      </p:sp>
      <p:sp>
        <p:nvSpPr>
          <p:cNvPr id="8" name="Text Placeholder 7">
            <a:extLst>
              <a:ext uri="{FF2B5EF4-FFF2-40B4-BE49-F238E27FC236}">
                <a16:creationId xmlns:a16="http://schemas.microsoft.com/office/drawing/2014/main" id="{833EF4CC-DC11-4C01-B89D-B68772265D9E}"/>
              </a:ext>
            </a:extLst>
          </p:cNvPr>
          <p:cNvSpPr>
            <a:spLocks noGrp="1"/>
          </p:cNvSpPr>
          <p:nvPr>
            <p:ph type="body" sz="quarter" idx="10"/>
          </p:nvPr>
        </p:nvSpPr>
        <p:spPr/>
        <p:txBody>
          <a:bodyPr/>
          <a:lstStyle/>
          <a:p>
            <a:r>
              <a:rPr lang="en-GB" dirty="0"/>
              <a:t>Waste Hierarchy </a:t>
            </a:r>
          </a:p>
        </p:txBody>
      </p:sp>
      <p:pic>
        <p:nvPicPr>
          <p:cNvPr id="6" name="Picture 5">
            <a:extLst>
              <a:ext uri="{FF2B5EF4-FFF2-40B4-BE49-F238E27FC236}">
                <a16:creationId xmlns:a16="http://schemas.microsoft.com/office/drawing/2014/main" id="{3C3B1792-45DF-4623-B31F-C50530902B1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5538" y="371072"/>
            <a:ext cx="1269363" cy="470373"/>
          </a:xfrm>
          <a:prstGeom prst="rect">
            <a:avLst/>
          </a:prstGeom>
        </p:spPr>
      </p:pic>
      <p:pic>
        <p:nvPicPr>
          <p:cNvPr id="4" name="Picture 3" descr="A screenshot of a cell phone&#10;&#10;Description automatically generated">
            <a:extLst>
              <a:ext uri="{FF2B5EF4-FFF2-40B4-BE49-F238E27FC236}">
                <a16:creationId xmlns:a16="http://schemas.microsoft.com/office/drawing/2014/main" id="{08C9A0CD-7BF1-2F4E-AB65-D2427464FD7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5765" y="606259"/>
            <a:ext cx="9144000" cy="6469298"/>
          </a:xfrm>
          <a:prstGeom prst="rect">
            <a:avLst/>
          </a:prstGeom>
        </p:spPr>
      </p:pic>
    </p:spTree>
    <p:extLst>
      <p:ext uri="{BB962C8B-B14F-4D97-AF65-F5344CB8AC3E}">
        <p14:creationId xmlns:p14="http://schemas.microsoft.com/office/powerpoint/2010/main" val="1493470535"/>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chemeClr val="accent5">
            <a:lumMod val="75000"/>
          </a:schemeClr>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5F1C8A8-D923-4AC8-855A-9DDA1AEF1DDF}"/>
              </a:ext>
            </a:extLst>
          </p:cNvPr>
          <p:cNvSpPr>
            <a:spLocks noGrp="1"/>
          </p:cNvSpPr>
          <p:nvPr>
            <p:ph type="title"/>
          </p:nvPr>
        </p:nvSpPr>
        <p:spPr>
          <a:xfrm>
            <a:off x="7183438" y="430937"/>
            <a:ext cx="4360530" cy="241880"/>
          </a:xfrm>
        </p:spPr>
        <p:txBody>
          <a:bodyPr/>
          <a:lstStyle/>
          <a:p>
            <a:r>
              <a:rPr lang="en-US" dirty="0"/>
              <a:t>Lesson 1: </a:t>
            </a:r>
            <a:r>
              <a:rPr lang="en-GB" dirty="0"/>
              <a:t>What can we do to reduce ocean plastic pollution? </a:t>
            </a:r>
          </a:p>
        </p:txBody>
      </p:sp>
      <p:sp>
        <p:nvSpPr>
          <p:cNvPr id="3" name="Text Placeholder 2">
            <a:extLst>
              <a:ext uri="{FF2B5EF4-FFF2-40B4-BE49-F238E27FC236}">
                <a16:creationId xmlns:a16="http://schemas.microsoft.com/office/drawing/2014/main" id="{64B940F4-5020-4B3E-8E57-C93CEA84E99F}"/>
              </a:ext>
            </a:extLst>
          </p:cNvPr>
          <p:cNvSpPr>
            <a:spLocks noGrp="1"/>
          </p:cNvSpPr>
          <p:nvPr>
            <p:ph type="body" sz="quarter" idx="4294967295"/>
          </p:nvPr>
        </p:nvSpPr>
        <p:spPr>
          <a:xfrm>
            <a:off x="618175" y="917579"/>
            <a:ext cx="5295900" cy="1225550"/>
          </a:xfrm>
        </p:spPr>
        <p:txBody>
          <a:bodyPr/>
          <a:lstStyle/>
          <a:p>
            <a:pPr marL="0" indent="0">
              <a:buNone/>
            </a:pPr>
            <a:r>
              <a:rPr lang="en-GB" dirty="0">
                <a:solidFill>
                  <a:schemeClr val="tx1"/>
                </a:solidFill>
              </a:rPr>
              <a:t>Definitions of 6 Rs </a:t>
            </a:r>
          </a:p>
        </p:txBody>
      </p:sp>
      <p:sp>
        <p:nvSpPr>
          <p:cNvPr id="2" name="Text Placeholder 1">
            <a:extLst>
              <a:ext uri="{FF2B5EF4-FFF2-40B4-BE49-F238E27FC236}">
                <a16:creationId xmlns:a16="http://schemas.microsoft.com/office/drawing/2014/main" id="{4067982E-A4ED-4626-A2EA-FEE8EF07FB0A}"/>
              </a:ext>
            </a:extLst>
          </p:cNvPr>
          <p:cNvSpPr>
            <a:spLocks noGrp="1"/>
          </p:cNvSpPr>
          <p:nvPr>
            <p:ph type="body" sz="quarter" idx="4294967295"/>
          </p:nvPr>
        </p:nvSpPr>
        <p:spPr>
          <a:xfrm>
            <a:off x="520861" y="1505496"/>
            <a:ext cx="7591265" cy="2325723"/>
          </a:xfrm>
        </p:spPr>
        <p:txBody>
          <a:bodyPr/>
          <a:lstStyle/>
          <a:p>
            <a:pPr marL="0" indent="0">
              <a:buNone/>
            </a:pPr>
            <a:r>
              <a:rPr lang="en-GB" sz="2000" b="0" dirty="0">
                <a:solidFill>
                  <a:schemeClr val="tx1"/>
                </a:solidFill>
                <a:ea typeface="Helvetica Neue Medium"/>
                <a:cs typeface="Helvetica Neue Medium"/>
                <a:sym typeface="Helvetica Neue Medium"/>
              </a:rPr>
              <a:t>Match up the key words with the definition</a:t>
            </a:r>
          </a:p>
          <a:p>
            <a:pPr marL="0" indent="0">
              <a:buNone/>
            </a:pPr>
            <a:endParaRPr lang="en-GB" dirty="0">
              <a:solidFill>
                <a:schemeClr val="tx1"/>
              </a:solidFill>
            </a:endParaRPr>
          </a:p>
        </p:txBody>
      </p:sp>
      <p:graphicFrame>
        <p:nvGraphicFramePr>
          <p:cNvPr id="5" name="Table 4">
            <a:extLst>
              <a:ext uri="{FF2B5EF4-FFF2-40B4-BE49-F238E27FC236}">
                <a16:creationId xmlns:a16="http://schemas.microsoft.com/office/drawing/2014/main" id="{B16DFE99-CBE0-49EA-B426-462C66812027}"/>
              </a:ext>
            </a:extLst>
          </p:cNvPr>
          <p:cNvGraphicFramePr>
            <a:graphicFrameLocks noGrp="1"/>
          </p:cNvGraphicFramePr>
          <p:nvPr>
            <p:extLst>
              <p:ext uri="{D42A27DB-BD31-4B8C-83A1-F6EECF244321}">
                <p14:modId xmlns:p14="http://schemas.microsoft.com/office/powerpoint/2010/main" val="3596068706"/>
              </p:ext>
            </p:extLst>
          </p:nvPr>
        </p:nvGraphicFramePr>
        <p:xfrm>
          <a:off x="983847" y="1947184"/>
          <a:ext cx="10405641" cy="4550981"/>
        </p:xfrm>
        <a:graphic>
          <a:graphicData uri="http://schemas.openxmlformats.org/drawingml/2006/table">
            <a:tbl>
              <a:tblPr firstRow="1" bandRow="1">
                <a:tableStyleId>{2D5ABB26-0587-4C30-8999-92F81FD0307C}</a:tableStyleId>
              </a:tblPr>
              <a:tblGrid>
                <a:gridCol w="1654961">
                  <a:extLst>
                    <a:ext uri="{9D8B030D-6E8A-4147-A177-3AD203B41FA5}">
                      <a16:colId xmlns:a16="http://schemas.microsoft.com/office/drawing/2014/main" val="2192641892"/>
                    </a:ext>
                  </a:extLst>
                </a:gridCol>
                <a:gridCol w="8750680">
                  <a:extLst>
                    <a:ext uri="{9D8B030D-6E8A-4147-A177-3AD203B41FA5}">
                      <a16:colId xmlns:a16="http://schemas.microsoft.com/office/drawing/2014/main" val="3445706616"/>
                    </a:ext>
                  </a:extLst>
                </a:gridCol>
              </a:tblGrid>
              <a:tr h="1088278">
                <a:tc>
                  <a:txBody>
                    <a:bodyPr/>
                    <a:lstStyle/>
                    <a:p>
                      <a:pPr algn="l"/>
                      <a:r>
                        <a:rPr lang="en-GB" sz="2000" b="1" dirty="0">
                          <a:solidFill>
                            <a:srgbClr val="FBCF52"/>
                          </a:solidFill>
                        </a:rPr>
                        <a:t>Recycle</a:t>
                      </a:r>
                      <a:r>
                        <a:rPr lang="en-GB" sz="2000" b="1" dirty="0">
                          <a:solidFill>
                            <a:srgbClr val="45C0AE"/>
                          </a:solidFill>
                        </a:rPr>
                        <a:t>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2000" b="0" dirty="0">
                          <a:solidFill>
                            <a:schemeClr val="accent1">
                              <a:lumMod val="40000"/>
                              <a:lumOff val="60000"/>
                            </a:schemeClr>
                          </a:solidFill>
                        </a:rPr>
                        <a:t>Take an existing product that has become waste and use the material or parts of it for another purpose, without processing it</a:t>
                      </a:r>
                      <a:endParaRPr lang="en-GB" sz="2000" b="0" dirty="0">
                        <a:solidFill>
                          <a:schemeClr val="accent1">
                            <a:lumMod val="40000"/>
                            <a:lumOff val="6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91718348"/>
                  </a:ext>
                </a:extLst>
              </a:tr>
              <a:tr h="758497">
                <a:tc>
                  <a:txBody>
                    <a:bodyPr/>
                    <a:lstStyle/>
                    <a:p>
                      <a:pPr algn="l"/>
                      <a:r>
                        <a:rPr lang="en-GB" sz="2000" b="1" dirty="0">
                          <a:solidFill>
                            <a:srgbClr val="E1CB68"/>
                          </a:solidFill>
                        </a:rPr>
                        <a:t>Reuse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2000" b="0" dirty="0">
                          <a:solidFill>
                            <a:schemeClr val="accent1">
                              <a:lumMod val="40000"/>
                              <a:lumOff val="60000"/>
                            </a:schemeClr>
                          </a:solidFill>
                        </a:rPr>
                        <a:t>Don’t use a material or buy a product if you think you don’t need it or if it’s unsustainable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61547421"/>
                  </a:ext>
                </a:extLst>
              </a:tr>
              <a:tr h="758497">
                <a:tc>
                  <a:txBody>
                    <a:bodyPr/>
                    <a:lstStyle/>
                    <a:p>
                      <a:pPr algn="l"/>
                      <a:r>
                        <a:rPr lang="en-GB" sz="2000" b="1" dirty="0">
                          <a:solidFill>
                            <a:srgbClr val="C3C87B"/>
                          </a:solidFill>
                        </a:rPr>
                        <a:t>Reduce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2000" b="0" i="0" u="none" strike="noStrike" cap="none" spc="0" baseline="0" dirty="0">
                          <a:ln>
                            <a:noFill/>
                          </a:ln>
                          <a:solidFill>
                            <a:schemeClr val="accent1">
                              <a:lumMod val="40000"/>
                              <a:lumOff val="60000"/>
                            </a:schemeClr>
                          </a:solidFill>
                          <a:effectLst/>
                          <a:uFillTx/>
                          <a:latin typeface="+mn-lt"/>
                          <a:ea typeface="+mn-ea"/>
                          <a:cs typeface="+mn-cs"/>
                          <a:sym typeface="Calibri"/>
                        </a:rPr>
                        <a:t>When a product breaks down or doesn’t function properly, try to fix it rather than throw it away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07707176"/>
                  </a:ext>
                </a:extLst>
              </a:tr>
              <a:tr h="758497">
                <a:tc>
                  <a:txBody>
                    <a:bodyPr/>
                    <a:lstStyle/>
                    <a:p>
                      <a:pPr algn="l"/>
                      <a:r>
                        <a:rPr lang="en-GB" sz="2000" b="1" dirty="0">
                          <a:solidFill>
                            <a:srgbClr val="A3C68E"/>
                          </a:solidFill>
                        </a:rPr>
                        <a:t>Refuse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2000" b="0" dirty="0">
                          <a:solidFill>
                            <a:schemeClr val="accent1">
                              <a:lumMod val="40000"/>
                              <a:lumOff val="60000"/>
                            </a:schemeClr>
                          </a:solidFill>
                        </a:rPr>
                        <a:t>Take an existing product that has become waste and reprocess the material to use in a new product</a:t>
                      </a:r>
                      <a:endParaRPr lang="en-GB" sz="2000" b="0" dirty="0">
                        <a:solidFill>
                          <a:schemeClr val="accent1">
                            <a:lumMod val="40000"/>
                            <a:lumOff val="6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4224103"/>
                  </a:ext>
                </a:extLst>
              </a:tr>
              <a:tr h="758497">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GB" sz="2000" b="1" dirty="0">
                          <a:solidFill>
                            <a:srgbClr val="7DC39E"/>
                          </a:solidFill>
                        </a:rPr>
                        <a:t>Repair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2000" b="0" dirty="0">
                          <a:solidFill>
                            <a:schemeClr val="accent1">
                              <a:lumMod val="40000"/>
                              <a:lumOff val="60000"/>
                            </a:schemeClr>
                          </a:solidFill>
                        </a:rPr>
                        <a:t>Recreate a product to be more environmentally friendly and still meet its function</a:t>
                      </a:r>
                      <a:endParaRPr lang="en-GB" sz="2000" b="0" dirty="0">
                        <a:solidFill>
                          <a:schemeClr val="accent1">
                            <a:lumMod val="40000"/>
                            <a:lumOff val="6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3349702"/>
                  </a:ext>
                </a:extLst>
              </a:tr>
              <a:tr h="428715">
                <a:tc>
                  <a:txBody>
                    <a:bodyPr/>
                    <a:lstStyle/>
                    <a:p>
                      <a:pPr algn="l"/>
                      <a:r>
                        <a:rPr lang="en-GB" sz="2000" b="1" dirty="0">
                          <a:solidFill>
                            <a:srgbClr val="45C0AE"/>
                          </a:solidFill>
                        </a:rPr>
                        <a:t>Redesign</a:t>
                      </a:r>
                      <a:r>
                        <a:rPr lang="en-GB" sz="2000" b="0" dirty="0">
                          <a:solidFill>
                            <a:schemeClr val="bg1"/>
                          </a:solidFill>
                        </a:rPr>
                        <a:t>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2000" b="0" dirty="0" err="1">
                          <a:solidFill>
                            <a:schemeClr val="accent1">
                              <a:lumMod val="40000"/>
                              <a:lumOff val="60000"/>
                            </a:schemeClr>
                          </a:solidFill>
                        </a:rPr>
                        <a:t>Minimise</a:t>
                      </a:r>
                      <a:r>
                        <a:rPr lang="en-US" sz="2000" b="0" dirty="0">
                          <a:solidFill>
                            <a:schemeClr val="accent1">
                              <a:lumMod val="40000"/>
                              <a:lumOff val="60000"/>
                            </a:schemeClr>
                          </a:solidFill>
                        </a:rPr>
                        <a:t> the amount of energy and materials you use</a:t>
                      </a:r>
                      <a:endParaRPr lang="en-GB" sz="2000" b="0" dirty="0">
                        <a:solidFill>
                          <a:schemeClr val="accent1">
                            <a:lumMod val="40000"/>
                            <a:lumOff val="6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51385131"/>
                  </a:ext>
                </a:extLst>
              </a:tr>
            </a:tbl>
          </a:graphicData>
        </a:graphic>
      </p:graphicFrame>
      <p:pic>
        <p:nvPicPr>
          <p:cNvPr id="11" name="Picture 10" descr="A close up of a logo&#10;&#10;Description automatically generated">
            <a:extLst>
              <a:ext uri="{FF2B5EF4-FFF2-40B4-BE49-F238E27FC236}">
                <a16:creationId xmlns:a16="http://schemas.microsoft.com/office/drawing/2014/main" id="{89E7CC7A-A5D2-6F44-88ED-C22DE3A84C6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8175" y="339283"/>
            <a:ext cx="1269363" cy="470373"/>
          </a:xfrm>
          <a:prstGeom prst="rect">
            <a:avLst/>
          </a:prstGeom>
        </p:spPr>
      </p:pic>
    </p:spTree>
    <p:extLst>
      <p:ext uri="{BB962C8B-B14F-4D97-AF65-F5344CB8AC3E}">
        <p14:creationId xmlns:p14="http://schemas.microsoft.com/office/powerpoint/2010/main" val="2187009864"/>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accent5">
            <a:lumMod val="75000"/>
          </a:schemeClr>
        </a:solidFill>
        <a:effectLst/>
      </p:bgPr>
    </p:bg>
    <p:spTree>
      <p:nvGrpSpPr>
        <p:cNvPr id="1" name=""/>
        <p:cNvGrpSpPr/>
        <p:nvPr/>
      </p:nvGrpSpPr>
      <p:grpSpPr>
        <a:xfrm>
          <a:off x="0" y="0"/>
          <a:ext cx="0" cy="0"/>
          <a:chOff x="0" y="0"/>
          <a:chExt cx="0" cy="0"/>
        </a:xfrm>
      </p:grpSpPr>
      <p:sp>
        <p:nvSpPr>
          <p:cNvPr id="6" name="Title 6">
            <a:extLst>
              <a:ext uri="{FF2B5EF4-FFF2-40B4-BE49-F238E27FC236}">
                <a16:creationId xmlns:a16="http://schemas.microsoft.com/office/drawing/2014/main" id="{F50F0FCB-0DC8-47B1-A2B3-9C8E0FDA3672}"/>
              </a:ext>
            </a:extLst>
          </p:cNvPr>
          <p:cNvSpPr>
            <a:spLocks noGrp="1"/>
          </p:cNvSpPr>
          <p:nvPr>
            <p:ph type="title"/>
          </p:nvPr>
        </p:nvSpPr>
        <p:spPr>
          <a:xfrm>
            <a:off x="5061098" y="438820"/>
            <a:ext cx="4743302" cy="241880"/>
          </a:xfrm>
        </p:spPr>
        <p:txBody>
          <a:bodyPr/>
          <a:lstStyle/>
          <a:p>
            <a:r>
              <a:rPr lang="en-US" dirty="0"/>
              <a:t>Lesson 1: </a:t>
            </a:r>
            <a:r>
              <a:rPr lang="en-GB" dirty="0"/>
              <a:t>What can we do to reduce ocean plastic pollution? </a:t>
            </a:r>
          </a:p>
        </p:txBody>
      </p:sp>
      <p:sp>
        <p:nvSpPr>
          <p:cNvPr id="3" name="Text Placeholder 2">
            <a:extLst>
              <a:ext uri="{FF2B5EF4-FFF2-40B4-BE49-F238E27FC236}">
                <a16:creationId xmlns:a16="http://schemas.microsoft.com/office/drawing/2014/main" id="{0270D882-1EFA-4D94-A64D-683648BBC103}"/>
              </a:ext>
            </a:extLst>
          </p:cNvPr>
          <p:cNvSpPr>
            <a:spLocks noGrp="1"/>
          </p:cNvSpPr>
          <p:nvPr>
            <p:ph type="body" sz="quarter" idx="4294967295"/>
          </p:nvPr>
        </p:nvSpPr>
        <p:spPr>
          <a:xfrm>
            <a:off x="800100" y="1030287"/>
            <a:ext cx="5295900" cy="1103312"/>
          </a:xfrm>
        </p:spPr>
        <p:txBody>
          <a:bodyPr/>
          <a:lstStyle/>
          <a:p>
            <a:pPr marL="0" indent="0">
              <a:buNone/>
            </a:pPr>
            <a:r>
              <a:rPr lang="en-GB" dirty="0">
                <a:solidFill>
                  <a:schemeClr val="tx1"/>
                </a:solidFill>
              </a:rPr>
              <a:t>Answers</a:t>
            </a:r>
            <a:r>
              <a:rPr lang="en-GB" dirty="0"/>
              <a:t> </a:t>
            </a:r>
          </a:p>
        </p:txBody>
      </p:sp>
      <p:graphicFrame>
        <p:nvGraphicFramePr>
          <p:cNvPr id="8" name="Table 7">
            <a:extLst>
              <a:ext uri="{FF2B5EF4-FFF2-40B4-BE49-F238E27FC236}">
                <a16:creationId xmlns:a16="http://schemas.microsoft.com/office/drawing/2014/main" id="{2ED9902E-DCA0-4B9F-91D3-14AE100B75E8}"/>
              </a:ext>
            </a:extLst>
          </p:cNvPr>
          <p:cNvGraphicFramePr>
            <a:graphicFrameLocks noGrp="1"/>
          </p:cNvGraphicFramePr>
          <p:nvPr>
            <p:extLst>
              <p:ext uri="{D42A27DB-BD31-4B8C-83A1-F6EECF244321}">
                <p14:modId xmlns:p14="http://schemas.microsoft.com/office/powerpoint/2010/main" val="2550693770"/>
              </p:ext>
            </p:extLst>
          </p:nvPr>
        </p:nvGraphicFramePr>
        <p:xfrm>
          <a:off x="853250" y="1807910"/>
          <a:ext cx="10223721" cy="4683612"/>
        </p:xfrm>
        <a:graphic>
          <a:graphicData uri="http://schemas.openxmlformats.org/drawingml/2006/table">
            <a:tbl>
              <a:tblPr firstRow="1" bandRow="1">
                <a:tableStyleId>{2D5ABB26-0587-4C30-8999-92F81FD0307C}</a:tableStyleId>
              </a:tblPr>
              <a:tblGrid>
                <a:gridCol w="1607531">
                  <a:extLst>
                    <a:ext uri="{9D8B030D-6E8A-4147-A177-3AD203B41FA5}">
                      <a16:colId xmlns:a16="http://schemas.microsoft.com/office/drawing/2014/main" val="2192641892"/>
                    </a:ext>
                  </a:extLst>
                </a:gridCol>
                <a:gridCol w="8616190">
                  <a:extLst>
                    <a:ext uri="{9D8B030D-6E8A-4147-A177-3AD203B41FA5}">
                      <a16:colId xmlns:a16="http://schemas.microsoft.com/office/drawing/2014/main" val="3445706616"/>
                    </a:ext>
                  </a:extLst>
                </a:gridCol>
              </a:tblGrid>
              <a:tr h="780602">
                <a:tc>
                  <a:txBody>
                    <a:bodyPr/>
                    <a:lstStyle/>
                    <a:p>
                      <a:pPr algn="l"/>
                      <a:r>
                        <a:rPr lang="en-GB" sz="2000" b="1" dirty="0">
                          <a:solidFill>
                            <a:srgbClr val="FBCF52"/>
                          </a:solidFill>
                        </a:rPr>
                        <a:t>Recycle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2000" b="0" dirty="0">
                          <a:solidFill>
                            <a:srgbClr val="FBCF52"/>
                          </a:solidFill>
                        </a:rPr>
                        <a:t>Take an existing product that has become waste and reprocess the material to use in a new product</a:t>
                      </a:r>
                      <a:endParaRPr lang="en-GB" sz="2000" b="0" dirty="0">
                        <a:solidFill>
                          <a:srgbClr val="FBCF52"/>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1718348"/>
                  </a:ext>
                </a:extLst>
              </a:tr>
              <a:tr h="1119994">
                <a:tc>
                  <a:txBody>
                    <a:bodyPr/>
                    <a:lstStyle/>
                    <a:p>
                      <a:pPr algn="l"/>
                      <a:r>
                        <a:rPr lang="en-GB" sz="2000" b="1" dirty="0">
                          <a:solidFill>
                            <a:srgbClr val="E1CB68"/>
                          </a:solidFill>
                        </a:rPr>
                        <a:t>Reuse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2000" b="0" dirty="0">
                          <a:solidFill>
                            <a:srgbClr val="E1CB68"/>
                          </a:solidFill>
                        </a:rPr>
                        <a:t>Take an existing product that has become waste and use the material or parts of it for another purpose, without processing it</a:t>
                      </a:r>
                      <a:endParaRPr lang="en-GB" sz="2000" b="0" dirty="0">
                        <a:solidFill>
                          <a:srgbClr val="E1CB68"/>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61547421"/>
                  </a:ext>
                </a:extLst>
              </a:tr>
              <a:tr h="441210">
                <a:tc>
                  <a:txBody>
                    <a:bodyPr/>
                    <a:lstStyle/>
                    <a:p>
                      <a:pPr algn="l"/>
                      <a:r>
                        <a:rPr lang="en-GB" sz="2000" b="1" dirty="0">
                          <a:solidFill>
                            <a:srgbClr val="C3C87B"/>
                          </a:solidFill>
                        </a:rPr>
                        <a:t>Reduce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2000" b="0" dirty="0" err="1">
                          <a:solidFill>
                            <a:srgbClr val="C3C87B"/>
                          </a:solidFill>
                        </a:rPr>
                        <a:t>Minimise</a:t>
                      </a:r>
                      <a:r>
                        <a:rPr lang="en-US" sz="2000" b="0" dirty="0">
                          <a:solidFill>
                            <a:srgbClr val="C3C87B"/>
                          </a:solidFill>
                        </a:rPr>
                        <a:t> the amount of energy and materials you use</a:t>
                      </a:r>
                      <a:endParaRPr lang="en-GB" sz="2000" b="0" dirty="0">
                        <a:solidFill>
                          <a:srgbClr val="C3C87B"/>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07707176"/>
                  </a:ext>
                </a:extLst>
              </a:tr>
              <a:tr h="780602">
                <a:tc>
                  <a:txBody>
                    <a:bodyPr/>
                    <a:lstStyle/>
                    <a:p>
                      <a:pPr algn="l"/>
                      <a:r>
                        <a:rPr lang="en-GB" sz="2000" b="1" dirty="0">
                          <a:solidFill>
                            <a:srgbClr val="A3C68E"/>
                          </a:solidFill>
                        </a:rPr>
                        <a:t>Refuse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2000" b="0" dirty="0">
                          <a:solidFill>
                            <a:srgbClr val="A3C68E"/>
                          </a:solidFill>
                        </a:rPr>
                        <a:t>Don’t use a material or buy a product if you think you don’t need it or if it’s unsustainable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4224103"/>
                  </a:ext>
                </a:extLst>
              </a:tr>
              <a:tr h="780602">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GB" sz="2000" b="1" dirty="0">
                          <a:solidFill>
                            <a:srgbClr val="7DC39E"/>
                          </a:solidFill>
                        </a:rPr>
                        <a:t>Repair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2000" b="0" i="0" u="none" strike="noStrike" cap="none" spc="0" baseline="0" dirty="0">
                          <a:ln>
                            <a:noFill/>
                          </a:ln>
                          <a:solidFill>
                            <a:srgbClr val="7DC39E"/>
                          </a:solidFill>
                          <a:effectLst/>
                          <a:uFillTx/>
                          <a:latin typeface="+mn-lt"/>
                          <a:ea typeface="+mn-ea"/>
                          <a:cs typeface="+mn-cs"/>
                          <a:sym typeface="Calibri"/>
                        </a:rPr>
                        <a:t>When a product breaks down or doesn’t function properly, try to fix it rather than throw it away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53349702"/>
                  </a:ext>
                </a:extLst>
              </a:tr>
              <a:tr h="780602">
                <a:tc>
                  <a:txBody>
                    <a:bodyPr/>
                    <a:lstStyle/>
                    <a:p>
                      <a:pPr algn="l"/>
                      <a:r>
                        <a:rPr lang="en-GB" sz="2000" b="1" dirty="0">
                          <a:solidFill>
                            <a:srgbClr val="45C0AE"/>
                          </a:solidFill>
                        </a:rPr>
                        <a:t>Redesign</a:t>
                      </a:r>
                      <a:r>
                        <a:rPr lang="en-GB" sz="2000" b="1" dirty="0">
                          <a:solidFill>
                            <a:schemeClr val="bg1"/>
                          </a:solidFill>
                        </a:rPr>
                        <a:t>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2000" b="0" dirty="0">
                          <a:solidFill>
                            <a:srgbClr val="45C0AE"/>
                          </a:solidFill>
                        </a:rPr>
                        <a:t>Recreate a product to be more environmentally friendly and still meet its function</a:t>
                      </a:r>
                      <a:endParaRPr lang="en-GB" sz="2000" b="0" dirty="0">
                        <a:solidFill>
                          <a:srgbClr val="45C0AE"/>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51385131"/>
                  </a:ext>
                </a:extLst>
              </a:tr>
            </a:tbl>
          </a:graphicData>
        </a:graphic>
      </p:graphicFrame>
      <p:pic>
        <p:nvPicPr>
          <p:cNvPr id="13" name="Picture 12" descr="A close up of a logo&#10;&#10;Description automatically generated">
            <a:extLst>
              <a:ext uri="{FF2B5EF4-FFF2-40B4-BE49-F238E27FC236}">
                <a16:creationId xmlns:a16="http://schemas.microsoft.com/office/drawing/2014/main" id="{97F03074-D9CD-5A4D-A0BE-826B7F44FA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5959" y="324573"/>
            <a:ext cx="1269363" cy="470373"/>
          </a:xfrm>
          <a:prstGeom prst="rect">
            <a:avLst/>
          </a:prstGeom>
        </p:spPr>
      </p:pic>
    </p:spTree>
    <p:extLst>
      <p:ext uri="{BB962C8B-B14F-4D97-AF65-F5344CB8AC3E}">
        <p14:creationId xmlns:p14="http://schemas.microsoft.com/office/powerpoint/2010/main" val="1027969507"/>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rgbClr val="45C0AE"/>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543FF5E-2D0C-427D-BCD9-C75385583362}"/>
              </a:ext>
            </a:extLst>
          </p:cNvPr>
          <p:cNvSpPr>
            <a:spLocks noGrp="1"/>
          </p:cNvSpPr>
          <p:nvPr>
            <p:ph type="body" sz="quarter" idx="10"/>
          </p:nvPr>
        </p:nvSpPr>
        <p:spPr>
          <a:xfrm>
            <a:off x="799940" y="1242951"/>
            <a:ext cx="5296060" cy="1102949"/>
          </a:xfrm>
        </p:spPr>
        <p:txBody>
          <a:bodyPr/>
          <a:lstStyle/>
          <a:p>
            <a:r>
              <a:rPr lang="en-US" dirty="0">
                <a:solidFill>
                  <a:schemeClr val="tx1"/>
                </a:solidFill>
              </a:rPr>
              <a:t>Is recycling rubbish?</a:t>
            </a:r>
            <a:endParaRPr lang="en-GB" dirty="0">
              <a:solidFill>
                <a:schemeClr val="tx1"/>
              </a:solidFill>
            </a:endParaRPr>
          </a:p>
        </p:txBody>
      </p:sp>
      <p:sp>
        <p:nvSpPr>
          <p:cNvPr id="16" name="Text Placeholder 3">
            <a:extLst>
              <a:ext uri="{FF2B5EF4-FFF2-40B4-BE49-F238E27FC236}">
                <a16:creationId xmlns:a16="http://schemas.microsoft.com/office/drawing/2014/main" id="{BBBEB72A-853A-47CA-8CA9-62FF9A33CC65}"/>
              </a:ext>
            </a:extLst>
          </p:cNvPr>
          <p:cNvSpPr>
            <a:spLocks noGrp="1"/>
          </p:cNvSpPr>
          <p:nvPr>
            <p:ph type="body" sz="quarter" idx="11"/>
          </p:nvPr>
        </p:nvSpPr>
        <p:spPr>
          <a:xfrm>
            <a:off x="799940" y="2230865"/>
            <a:ext cx="3640701" cy="2281236"/>
          </a:xfrm>
        </p:spPr>
        <p:txBody>
          <a:bodyPr/>
          <a:lstStyle/>
          <a:p>
            <a:r>
              <a:rPr lang="en-US" dirty="0"/>
              <a:t>Complete Student Sheet 1b: Is recycling rubbish? </a:t>
            </a:r>
            <a:endParaRPr lang="en-GB" dirty="0"/>
          </a:p>
        </p:txBody>
      </p:sp>
      <p:pic>
        <p:nvPicPr>
          <p:cNvPr id="7" name="Picture 6">
            <a:extLst>
              <a:ext uri="{FF2B5EF4-FFF2-40B4-BE49-F238E27FC236}">
                <a16:creationId xmlns:a16="http://schemas.microsoft.com/office/drawing/2014/main" id="{6ACA038C-C87C-45F8-B7D3-55478789889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8175" y="415064"/>
            <a:ext cx="1269363" cy="470373"/>
          </a:xfrm>
          <a:prstGeom prst="rect">
            <a:avLst/>
          </a:prstGeom>
        </p:spPr>
      </p:pic>
      <p:pic>
        <p:nvPicPr>
          <p:cNvPr id="8" name="Picture 7" descr="A screenshot of a cell phone&#10;&#10;Description automatically generated">
            <a:extLst>
              <a:ext uri="{FF2B5EF4-FFF2-40B4-BE49-F238E27FC236}">
                <a16:creationId xmlns:a16="http://schemas.microsoft.com/office/drawing/2014/main" id="{87CBDAAA-258A-024F-A2C5-861D834EE68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62656" y="622933"/>
            <a:ext cx="4215934" cy="595899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012421247"/>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6D2E9E5-FA8F-4D84-8AD4-FEC330F9B897}"/>
              </a:ext>
            </a:extLst>
          </p:cNvPr>
          <p:cNvSpPr>
            <a:spLocks noGrp="1"/>
          </p:cNvSpPr>
          <p:nvPr>
            <p:ph type="body" sz="quarter" idx="10"/>
          </p:nvPr>
        </p:nvSpPr>
        <p:spPr/>
        <p:txBody>
          <a:bodyPr/>
          <a:lstStyle/>
          <a:p>
            <a:r>
              <a:rPr lang="en-GB" dirty="0"/>
              <a:t>The product life cycle of plastic </a:t>
            </a:r>
          </a:p>
        </p:txBody>
      </p:sp>
      <p:sp>
        <p:nvSpPr>
          <p:cNvPr id="7" name="Title 6">
            <a:extLst>
              <a:ext uri="{FF2B5EF4-FFF2-40B4-BE49-F238E27FC236}">
                <a16:creationId xmlns:a16="http://schemas.microsoft.com/office/drawing/2014/main" id="{54504C39-4EFF-47D9-8D00-8D9233CC004E}"/>
              </a:ext>
            </a:extLst>
          </p:cNvPr>
          <p:cNvSpPr>
            <a:spLocks noGrp="1"/>
          </p:cNvSpPr>
          <p:nvPr>
            <p:ph type="title"/>
          </p:nvPr>
        </p:nvSpPr>
        <p:spPr>
          <a:xfrm>
            <a:off x="7668968" y="477407"/>
            <a:ext cx="4156635" cy="275219"/>
          </a:xfrm>
        </p:spPr>
        <p:txBody>
          <a:bodyPr/>
          <a:lstStyle/>
          <a:p>
            <a:r>
              <a:rPr lang="en-US" dirty="0"/>
              <a:t>Lesson 1: </a:t>
            </a:r>
            <a:r>
              <a:rPr lang="en-GB" dirty="0"/>
              <a:t>What can we do to reduce ocean plastic pollution? </a:t>
            </a:r>
          </a:p>
        </p:txBody>
      </p:sp>
      <p:pic>
        <p:nvPicPr>
          <p:cNvPr id="8" name="Picture 7">
            <a:extLst>
              <a:ext uri="{FF2B5EF4-FFF2-40B4-BE49-F238E27FC236}">
                <a16:creationId xmlns:a16="http://schemas.microsoft.com/office/drawing/2014/main" id="{CAD99767-6A8A-45B5-ABE9-1DE0085D025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6397" y="317486"/>
            <a:ext cx="1269363" cy="470373"/>
          </a:xfrm>
          <a:prstGeom prst="rect">
            <a:avLst/>
          </a:prstGeom>
        </p:spPr>
      </p:pic>
      <p:pic>
        <p:nvPicPr>
          <p:cNvPr id="11" name="Picture 10" descr="A picture containing screenshot&#10;&#10;Description automatically generated">
            <a:extLst>
              <a:ext uri="{FF2B5EF4-FFF2-40B4-BE49-F238E27FC236}">
                <a16:creationId xmlns:a16="http://schemas.microsoft.com/office/drawing/2014/main" id="{B8F3CBE1-8C0C-5C4A-A749-5A704D2ACBB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88153" y="2397887"/>
            <a:ext cx="8386442" cy="3639626"/>
          </a:xfrm>
          <a:prstGeom prst="rect">
            <a:avLst/>
          </a:prstGeom>
        </p:spPr>
      </p:pic>
    </p:spTree>
    <p:extLst>
      <p:ext uri="{BB962C8B-B14F-4D97-AF65-F5344CB8AC3E}">
        <p14:creationId xmlns:p14="http://schemas.microsoft.com/office/powerpoint/2010/main" val="18264050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7CD11-D9F8-DF46-8DE2-0A84D496BAC5}"/>
              </a:ext>
            </a:extLst>
          </p:cNvPr>
          <p:cNvSpPr>
            <a:spLocks noGrp="1"/>
          </p:cNvSpPr>
          <p:nvPr>
            <p:ph type="title"/>
          </p:nvPr>
        </p:nvSpPr>
        <p:spPr>
          <a:xfrm>
            <a:off x="7789389" y="316799"/>
            <a:ext cx="3885381" cy="273845"/>
          </a:xfrm>
        </p:spPr>
        <p:txBody>
          <a:bodyPr/>
          <a:lstStyle/>
          <a:p>
            <a:r>
              <a:rPr lang="en-US" dirty="0"/>
              <a:t>Lesson 1: </a:t>
            </a:r>
            <a:r>
              <a:rPr lang="en-GB" dirty="0"/>
              <a:t>What can we do to reduce ocean plastic pollution? </a:t>
            </a:r>
            <a:endParaRPr lang="en-US" dirty="0"/>
          </a:p>
        </p:txBody>
      </p:sp>
      <p:sp>
        <p:nvSpPr>
          <p:cNvPr id="4" name="Text Placeholder 3">
            <a:extLst>
              <a:ext uri="{FF2B5EF4-FFF2-40B4-BE49-F238E27FC236}">
                <a16:creationId xmlns:a16="http://schemas.microsoft.com/office/drawing/2014/main" id="{3E580031-1FDA-AB45-A636-04346B50202E}"/>
              </a:ext>
            </a:extLst>
          </p:cNvPr>
          <p:cNvSpPr>
            <a:spLocks noGrp="1"/>
          </p:cNvSpPr>
          <p:nvPr>
            <p:ph type="body" sz="quarter" idx="11"/>
          </p:nvPr>
        </p:nvSpPr>
        <p:spPr/>
        <p:txBody>
          <a:bodyPr/>
          <a:lstStyle/>
          <a:p>
            <a:r>
              <a:rPr lang="en-US" dirty="0"/>
              <a:t>Ocean Plastics Design and Technology</a:t>
            </a:r>
          </a:p>
        </p:txBody>
      </p:sp>
      <p:sp>
        <p:nvSpPr>
          <p:cNvPr id="6" name="Text Placeholder 5">
            <a:extLst>
              <a:ext uri="{FF2B5EF4-FFF2-40B4-BE49-F238E27FC236}">
                <a16:creationId xmlns:a16="http://schemas.microsoft.com/office/drawing/2014/main" id="{F09C0F64-C1C6-8C46-AC2B-1BA109FF298E}"/>
              </a:ext>
            </a:extLst>
          </p:cNvPr>
          <p:cNvSpPr>
            <a:spLocks noGrp="1"/>
          </p:cNvSpPr>
          <p:nvPr>
            <p:ph type="body" sz="quarter" idx="13"/>
          </p:nvPr>
        </p:nvSpPr>
        <p:spPr>
          <a:ln>
            <a:noFill/>
          </a:ln>
        </p:spPr>
        <p:txBody>
          <a:bodyPr/>
          <a:lstStyle/>
          <a:p>
            <a:r>
              <a:rPr lang="en-US" sz="1800"/>
              <a:t>How do we reduce reuse and refuse plastic products?</a:t>
            </a:r>
          </a:p>
        </p:txBody>
      </p:sp>
      <p:sp>
        <p:nvSpPr>
          <p:cNvPr id="8" name="Text Placeholder 7">
            <a:extLst>
              <a:ext uri="{FF2B5EF4-FFF2-40B4-BE49-F238E27FC236}">
                <a16:creationId xmlns:a16="http://schemas.microsoft.com/office/drawing/2014/main" id="{E299A568-83BF-C345-A026-FF011DEC7B6B}"/>
              </a:ext>
            </a:extLst>
          </p:cNvPr>
          <p:cNvSpPr>
            <a:spLocks noGrp="1"/>
          </p:cNvSpPr>
          <p:nvPr>
            <p:ph type="body" sz="quarter" idx="15"/>
          </p:nvPr>
        </p:nvSpPr>
        <p:spPr>
          <a:ln>
            <a:noFill/>
          </a:ln>
        </p:spPr>
        <p:txBody>
          <a:bodyPr/>
          <a:lstStyle/>
          <a:p>
            <a:r>
              <a:rPr lang="en-US" sz="1800"/>
              <a:t>Can redesigning products help?</a:t>
            </a:r>
          </a:p>
        </p:txBody>
      </p:sp>
      <p:sp>
        <p:nvSpPr>
          <p:cNvPr id="9" name="Text Placeholder 8">
            <a:extLst>
              <a:ext uri="{FF2B5EF4-FFF2-40B4-BE49-F238E27FC236}">
                <a16:creationId xmlns:a16="http://schemas.microsoft.com/office/drawing/2014/main" id="{78FA819F-4BF9-D647-AC28-30E48B90A3A1}"/>
              </a:ext>
            </a:extLst>
          </p:cNvPr>
          <p:cNvSpPr>
            <a:spLocks noGrp="1"/>
          </p:cNvSpPr>
          <p:nvPr>
            <p:ph type="body" sz="quarter" idx="16"/>
          </p:nvPr>
        </p:nvSpPr>
        <p:spPr>
          <a:ln>
            <a:noFill/>
          </a:ln>
        </p:spPr>
        <p:txBody>
          <a:bodyPr/>
          <a:lstStyle/>
          <a:p>
            <a:r>
              <a:rPr lang="en-US" sz="1800"/>
              <a:t>Design Task </a:t>
            </a:r>
          </a:p>
        </p:txBody>
      </p:sp>
      <p:sp>
        <p:nvSpPr>
          <p:cNvPr id="10" name="Text Placeholder 9">
            <a:extLst>
              <a:ext uri="{FF2B5EF4-FFF2-40B4-BE49-F238E27FC236}">
                <a16:creationId xmlns:a16="http://schemas.microsoft.com/office/drawing/2014/main" id="{67466B9D-6809-9C48-9584-990213A98212}"/>
              </a:ext>
            </a:extLst>
          </p:cNvPr>
          <p:cNvSpPr>
            <a:spLocks noGrp="1"/>
          </p:cNvSpPr>
          <p:nvPr>
            <p:ph type="body" sz="quarter" idx="17"/>
          </p:nvPr>
        </p:nvSpPr>
        <p:spPr>
          <a:ln>
            <a:noFill/>
          </a:ln>
        </p:spPr>
        <p:txBody>
          <a:bodyPr/>
          <a:lstStyle/>
          <a:p>
            <a:r>
              <a:rPr lang="en-US" sz="1800"/>
              <a:t>Should we repair?</a:t>
            </a:r>
          </a:p>
        </p:txBody>
      </p:sp>
      <p:sp>
        <p:nvSpPr>
          <p:cNvPr id="12" name="Text Placeholder 11">
            <a:extLst>
              <a:ext uri="{FF2B5EF4-FFF2-40B4-BE49-F238E27FC236}">
                <a16:creationId xmlns:a16="http://schemas.microsoft.com/office/drawing/2014/main" id="{1DB1B636-33BF-074D-B131-8FCC58AA5BF9}"/>
              </a:ext>
            </a:extLst>
          </p:cNvPr>
          <p:cNvSpPr>
            <a:spLocks noGrp="1"/>
          </p:cNvSpPr>
          <p:nvPr>
            <p:ph type="body" sz="quarter" idx="18"/>
          </p:nvPr>
        </p:nvSpPr>
        <p:spPr>
          <a:ln>
            <a:noFill/>
          </a:ln>
        </p:spPr>
        <p:txBody>
          <a:bodyPr/>
          <a:lstStyle/>
          <a:p>
            <a:r>
              <a:rPr lang="en-US" sz="1800"/>
              <a:t>What can we do to reduce ocean plastic pollution? </a:t>
            </a:r>
          </a:p>
        </p:txBody>
      </p:sp>
      <p:sp>
        <p:nvSpPr>
          <p:cNvPr id="13" name="Text Placeholder 12">
            <a:extLst>
              <a:ext uri="{FF2B5EF4-FFF2-40B4-BE49-F238E27FC236}">
                <a16:creationId xmlns:a16="http://schemas.microsoft.com/office/drawing/2014/main" id="{66518BD7-D687-A14C-B50C-3D6F3D1CBFDE}"/>
              </a:ext>
            </a:extLst>
          </p:cNvPr>
          <p:cNvSpPr>
            <a:spLocks noGrp="1"/>
          </p:cNvSpPr>
          <p:nvPr>
            <p:ph type="body" sz="quarter" idx="19"/>
          </p:nvPr>
        </p:nvSpPr>
        <p:spPr>
          <a:ln>
            <a:noFill/>
          </a:ln>
        </p:spPr>
        <p:txBody>
          <a:bodyPr/>
          <a:lstStyle/>
          <a:p>
            <a:r>
              <a:rPr lang="en-US" sz="1800"/>
              <a:t>Why should we recycle?</a:t>
            </a:r>
          </a:p>
        </p:txBody>
      </p:sp>
      <p:pic>
        <p:nvPicPr>
          <p:cNvPr id="14" name="Picture 13">
            <a:extLst>
              <a:ext uri="{FF2B5EF4-FFF2-40B4-BE49-F238E27FC236}">
                <a16:creationId xmlns:a16="http://schemas.microsoft.com/office/drawing/2014/main" id="{3F40427E-B3F2-4725-B6BB-CED5E9638C4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2340" y="316799"/>
            <a:ext cx="1269363" cy="470373"/>
          </a:xfrm>
          <a:prstGeom prst="rect">
            <a:avLst/>
          </a:prstGeom>
        </p:spPr>
      </p:pic>
    </p:spTree>
    <p:extLst>
      <p:ext uri="{BB962C8B-B14F-4D97-AF65-F5344CB8AC3E}">
        <p14:creationId xmlns:p14="http://schemas.microsoft.com/office/powerpoint/2010/main" val="887463593"/>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72959A9-B06A-4A6F-BF99-AE67531EAFF1}"/>
              </a:ext>
            </a:extLst>
          </p:cNvPr>
          <p:cNvSpPr>
            <a:spLocks noGrp="1"/>
          </p:cNvSpPr>
          <p:nvPr>
            <p:ph type="body" sz="quarter" idx="10"/>
          </p:nvPr>
        </p:nvSpPr>
        <p:spPr>
          <a:xfrm>
            <a:off x="1888153" y="992611"/>
            <a:ext cx="6223972" cy="1102949"/>
          </a:xfrm>
        </p:spPr>
        <p:txBody>
          <a:bodyPr/>
          <a:lstStyle/>
          <a:p>
            <a:r>
              <a:rPr lang="en-GB" sz="3200"/>
              <a:t>Draw a flow diagram showing the life cycle of a plastic bottle</a:t>
            </a:r>
          </a:p>
        </p:txBody>
      </p:sp>
      <p:sp>
        <p:nvSpPr>
          <p:cNvPr id="5" name="Callout: Right Arrow 4">
            <a:extLst>
              <a:ext uri="{FF2B5EF4-FFF2-40B4-BE49-F238E27FC236}">
                <a16:creationId xmlns:a16="http://schemas.microsoft.com/office/drawing/2014/main" id="{10DBF191-C2E0-4A22-96F9-8B3EFDE7A125}"/>
              </a:ext>
            </a:extLst>
          </p:cNvPr>
          <p:cNvSpPr/>
          <p:nvPr/>
        </p:nvSpPr>
        <p:spPr>
          <a:xfrm>
            <a:off x="2365901" y="2220274"/>
            <a:ext cx="2520000" cy="1620000"/>
          </a:xfrm>
          <a:prstGeom prst="rightArrowCallout">
            <a:avLst/>
          </a:prstGeom>
          <a:solidFill>
            <a:schemeClr val="accent1"/>
          </a:solidFill>
          <a:ln w="28575" cap="flat">
            <a:noFill/>
            <a:miter lim="400000"/>
          </a:ln>
          <a:effectLst/>
        </p:spPr>
        <p:txBody>
          <a:bodyPr wrap="square" lIns="25400" tIns="25400" rIns="25400" bIns="25400" numCol="1" rtlCol="0" anchor="ctr">
            <a:noAutofit/>
          </a:bodyPr>
          <a:lstStyle/>
          <a:p>
            <a:pPr algn="ctr" defTabSz="292100"/>
            <a:endParaRPr lang="en-GB" sz="1100">
              <a:solidFill>
                <a:srgbClr val="FFFFFF"/>
              </a:solidFill>
              <a:latin typeface="Helvetica Neue Medium"/>
              <a:ea typeface="Helvetica Neue Medium"/>
              <a:cs typeface="Helvetica Neue Medium"/>
              <a:sym typeface="Helvetica Neue Medium"/>
            </a:endParaRPr>
          </a:p>
        </p:txBody>
      </p:sp>
      <p:sp>
        <p:nvSpPr>
          <p:cNvPr id="6" name="Callout: Right Arrow 5">
            <a:extLst>
              <a:ext uri="{FF2B5EF4-FFF2-40B4-BE49-F238E27FC236}">
                <a16:creationId xmlns:a16="http://schemas.microsoft.com/office/drawing/2014/main" id="{07B7322D-C85D-48CD-AE14-210677695270}"/>
              </a:ext>
            </a:extLst>
          </p:cNvPr>
          <p:cNvSpPr/>
          <p:nvPr/>
        </p:nvSpPr>
        <p:spPr>
          <a:xfrm rot="5400000">
            <a:off x="7718433" y="2683721"/>
            <a:ext cx="2520000" cy="1620000"/>
          </a:xfrm>
          <a:prstGeom prst="rightArrowCallout">
            <a:avLst/>
          </a:prstGeom>
          <a:solidFill>
            <a:schemeClr val="accent1"/>
          </a:solidFill>
          <a:ln w="28575" cap="flat">
            <a:noFill/>
            <a:miter lim="400000"/>
          </a:ln>
          <a:effectLst/>
        </p:spPr>
        <p:txBody>
          <a:bodyPr wrap="square" lIns="25400" tIns="25400" rIns="25400" bIns="25400" numCol="1" rtlCol="0" anchor="ctr">
            <a:noAutofit/>
          </a:bodyPr>
          <a:lstStyle/>
          <a:p>
            <a:pPr algn="ctr" defTabSz="292100"/>
            <a:endParaRPr lang="en-GB" sz="1100">
              <a:solidFill>
                <a:srgbClr val="FFFFFF"/>
              </a:solidFill>
              <a:latin typeface="Helvetica Neue Medium"/>
              <a:ea typeface="Helvetica Neue Medium"/>
              <a:cs typeface="Helvetica Neue Medium"/>
              <a:sym typeface="Helvetica Neue Medium"/>
            </a:endParaRPr>
          </a:p>
        </p:txBody>
      </p:sp>
      <p:sp>
        <p:nvSpPr>
          <p:cNvPr id="7" name="Callout: Right Arrow 6">
            <a:extLst>
              <a:ext uri="{FF2B5EF4-FFF2-40B4-BE49-F238E27FC236}">
                <a16:creationId xmlns:a16="http://schemas.microsoft.com/office/drawing/2014/main" id="{8F46229C-DD51-400F-AA8A-0C129357F377}"/>
              </a:ext>
            </a:extLst>
          </p:cNvPr>
          <p:cNvSpPr/>
          <p:nvPr/>
        </p:nvSpPr>
        <p:spPr>
          <a:xfrm>
            <a:off x="5267167" y="2241583"/>
            <a:ext cx="2520000" cy="1620000"/>
          </a:xfrm>
          <a:prstGeom prst="rightArrowCallout">
            <a:avLst/>
          </a:prstGeom>
          <a:solidFill>
            <a:schemeClr val="accent1"/>
          </a:solidFill>
          <a:ln w="28575" cap="flat">
            <a:noFill/>
            <a:miter lim="400000"/>
          </a:ln>
          <a:effectLst/>
        </p:spPr>
        <p:txBody>
          <a:bodyPr wrap="square" lIns="25400" tIns="25400" rIns="25400" bIns="25400" numCol="1" rtlCol="0" anchor="ctr">
            <a:noAutofit/>
          </a:bodyPr>
          <a:lstStyle/>
          <a:p>
            <a:pPr algn="ctr" defTabSz="292100"/>
            <a:endParaRPr lang="en-GB" sz="1100">
              <a:solidFill>
                <a:srgbClr val="FFFFFF"/>
              </a:solidFill>
              <a:latin typeface="Helvetica Neue Medium"/>
              <a:ea typeface="Helvetica Neue Medium"/>
              <a:cs typeface="Helvetica Neue Medium"/>
              <a:sym typeface="Helvetica Neue Medium"/>
            </a:endParaRPr>
          </a:p>
        </p:txBody>
      </p:sp>
      <p:sp>
        <p:nvSpPr>
          <p:cNvPr id="8" name="Callout: Right Arrow 7">
            <a:extLst>
              <a:ext uri="{FF2B5EF4-FFF2-40B4-BE49-F238E27FC236}">
                <a16:creationId xmlns:a16="http://schemas.microsoft.com/office/drawing/2014/main" id="{CC7DFD9D-23A6-444B-A5FD-658D79D7E50C}"/>
              </a:ext>
            </a:extLst>
          </p:cNvPr>
          <p:cNvSpPr/>
          <p:nvPr/>
        </p:nvSpPr>
        <p:spPr>
          <a:xfrm rot="10800000">
            <a:off x="4375150" y="4965391"/>
            <a:ext cx="2520000" cy="1620000"/>
          </a:xfrm>
          <a:prstGeom prst="rightArrowCallout">
            <a:avLst/>
          </a:prstGeom>
          <a:solidFill>
            <a:schemeClr val="accent1"/>
          </a:solidFill>
          <a:ln w="28575" cap="flat">
            <a:noFill/>
            <a:miter lim="400000"/>
          </a:ln>
          <a:effectLst/>
        </p:spPr>
        <p:txBody>
          <a:bodyPr wrap="square" lIns="25400" tIns="25400" rIns="25400" bIns="25400" numCol="1" rtlCol="0" anchor="ctr">
            <a:noAutofit/>
          </a:bodyPr>
          <a:lstStyle/>
          <a:p>
            <a:pPr algn="ctr" defTabSz="292100"/>
            <a:endParaRPr lang="en-GB" sz="1100">
              <a:solidFill>
                <a:srgbClr val="FFFFFF"/>
              </a:solidFill>
              <a:latin typeface="Helvetica Neue Medium"/>
              <a:ea typeface="Helvetica Neue Medium"/>
              <a:cs typeface="Helvetica Neue Medium"/>
              <a:sym typeface="Helvetica Neue Medium"/>
            </a:endParaRPr>
          </a:p>
        </p:txBody>
      </p:sp>
      <p:sp>
        <p:nvSpPr>
          <p:cNvPr id="9" name="Callout: Right Arrow 8">
            <a:extLst>
              <a:ext uri="{FF2B5EF4-FFF2-40B4-BE49-F238E27FC236}">
                <a16:creationId xmlns:a16="http://schemas.microsoft.com/office/drawing/2014/main" id="{40C981FB-14DB-4932-9A81-727449D459EE}"/>
              </a:ext>
            </a:extLst>
          </p:cNvPr>
          <p:cNvSpPr/>
          <p:nvPr/>
        </p:nvSpPr>
        <p:spPr>
          <a:xfrm rot="16200000">
            <a:off x="1915901" y="4520608"/>
            <a:ext cx="2520000" cy="1620000"/>
          </a:xfrm>
          <a:prstGeom prst="rightArrowCallout">
            <a:avLst/>
          </a:prstGeom>
          <a:solidFill>
            <a:schemeClr val="accent1"/>
          </a:solidFill>
          <a:ln w="28575" cap="flat">
            <a:noFill/>
            <a:miter lim="400000"/>
          </a:ln>
          <a:effectLst/>
        </p:spPr>
        <p:txBody>
          <a:bodyPr wrap="square" lIns="25400" tIns="25400" rIns="25400" bIns="25400" numCol="1" rtlCol="0" anchor="ctr">
            <a:noAutofit/>
          </a:bodyPr>
          <a:lstStyle/>
          <a:p>
            <a:pPr algn="ctr" defTabSz="292100"/>
            <a:endParaRPr lang="en-GB" sz="1100">
              <a:solidFill>
                <a:srgbClr val="FFFFFF"/>
              </a:solidFill>
              <a:latin typeface="Helvetica Neue Medium"/>
              <a:ea typeface="Helvetica Neue Medium"/>
              <a:cs typeface="Helvetica Neue Medium"/>
              <a:sym typeface="Helvetica Neue Medium"/>
            </a:endParaRPr>
          </a:p>
        </p:txBody>
      </p:sp>
      <p:sp>
        <p:nvSpPr>
          <p:cNvPr id="10" name="Callout: Right Arrow 9">
            <a:extLst>
              <a:ext uri="{FF2B5EF4-FFF2-40B4-BE49-F238E27FC236}">
                <a16:creationId xmlns:a16="http://schemas.microsoft.com/office/drawing/2014/main" id="{70F06303-AB99-4965-9733-07359F219577}"/>
              </a:ext>
            </a:extLst>
          </p:cNvPr>
          <p:cNvSpPr/>
          <p:nvPr/>
        </p:nvSpPr>
        <p:spPr>
          <a:xfrm rot="10800000">
            <a:off x="7284400" y="4965390"/>
            <a:ext cx="2520000" cy="1620000"/>
          </a:xfrm>
          <a:prstGeom prst="rightArrowCallout">
            <a:avLst/>
          </a:prstGeom>
          <a:solidFill>
            <a:schemeClr val="accent1"/>
          </a:solidFill>
          <a:ln w="28575" cap="flat">
            <a:noFill/>
            <a:miter lim="400000"/>
          </a:ln>
          <a:effectLst/>
        </p:spPr>
        <p:txBody>
          <a:bodyPr wrap="square" lIns="25400" tIns="25400" rIns="25400" bIns="25400" numCol="1" rtlCol="0" anchor="ctr">
            <a:noAutofit/>
          </a:bodyPr>
          <a:lstStyle/>
          <a:p>
            <a:pPr algn="ctr" defTabSz="292100"/>
            <a:endParaRPr lang="en-GB" sz="1100">
              <a:solidFill>
                <a:srgbClr val="FFFFFF"/>
              </a:solidFill>
              <a:latin typeface="Helvetica Neue Medium"/>
              <a:ea typeface="Helvetica Neue Medium"/>
              <a:cs typeface="Helvetica Neue Medium"/>
              <a:sym typeface="Helvetica Neue Medium"/>
            </a:endParaRPr>
          </a:p>
        </p:txBody>
      </p:sp>
      <p:pic>
        <p:nvPicPr>
          <p:cNvPr id="12" name="Picture 11">
            <a:extLst>
              <a:ext uri="{FF2B5EF4-FFF2-40B4-BE49-F238E27FC236}">
                <a16:creationId xmlns:a16="http://schemas.microsoft.com/office/drawing/2014/main" id="{C1F21693-7443-4DC0-9EFE-0508542B4BD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5531" y="316799"/>
            <a:ext cx="1269363" cy="470373"/>
          </a:xfrm>
          <a:prstGeom prst="rect">
            <a:avLst/>
          </a:prstGeom>
        </p:spPr>
      </p:pic>
      <p:sp>
        <p:nvSpPr>
          <p:cNvPr id="13" name="Title 1">
            <a:extLst>
              <a:ext uri="{FF2B5EF4-FFF2-40B4-BE49-F238E27FC236}">
                <a16:creationId xmlns:a16="http://schemas.microsoft.com/office/drawing/2014/main" id="{151290AA-4D8A-E34B-8BE2-67A6E5252957}"/>
              </a:ext>
            </a:extLst>
          </p:cNvPr>
          <p:cNvSpPr>
            <a:spLocks noGrp="1"/>
          </p:cNvSpPr>
          <p:nvPr>
            <p:ph type="title"/>
          </p:nvPr>
        </p:nvSpPr>
        <p:spPr>
          <a:xfrm>
            <a:off x="7479483" y="415062"/>
            <a:ext cx="4356986" cy="273845"/>
          </a:xfrm>
        </p:spPr>
        <p:txBody>
          <a:bodyPr/>
          <a:lstStyle/>
          <a:p>
            <a:r>
              <a:rPr lang="en-US" dirty="0"/>
              <a:t>Lesson 1: </a:t>
            </a:r>
            <a:r>
              <a:rPr lang="en-GB" dirty="0"/>
              <a:t>What can we do to reduce ocean plastic pollution? </a:t>
            </a:r>
          </a:p>
        </p:txBody>
      </p:sp>
    </p:spTree>
    <p:extLst>
      <p:ext uri="{BB962C8B-B14F-4D97-AF65-F5344CB8AC3E}">
        <p14:creationId xmlns:p14="http://schemas.microsoft.com/office/powerpoint/2010/main" val="2642716157"/>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showMasterSp="0">
  <p:cSld>
    <p:bg>
      <p:bgPr>
        <a:solidFill>
          <a:srgbClr val="45C0AE"/>
        </a:solid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87F8705F-E4B3-4E73-B9AF-E3611443C566}"/>
              </a:ext>
            </a:extLst>
          </p:cNvPr>
          <p:cNvSpPr>
            <a:spLocks noGrp="1"/>
          </p:cNvSpPr>
          <p:nvPr>
            <p:ph type="body" sz="quarter" idx="10"/>
          </p:nvPr>
        </p:nvSpPr>
        <p:spPr>
          <a:xfrm>
            <a:off x="753835" y="1305127"/>
            <a:ext cx="3518915" cy="1369287"/>
          </a:xfrm>
        </p:spPr>
        <p:txBody>
          <a:bodyPr/>
          <a:lstStyle/>
          <a:p>
            <a:r>
              <a:rPr lang="en-GB" dirty="0">
                <a:solidFill>
                  <a:schemeClr val="tx1"/>
                </a:solidFill>
              </a:rPr>
              <a:t>Home Learning</a:t>
            </a:r>
          </a:p>
        </p:txBody>
      </p:sp>
      <p:sp>
        <p:nvSpPr>
          <p:cNvPr id="7" name="Text Placeholder 6">
            <a:extLst>
              <a:ext uri="{FF2B5EF4-FFF2-40B4-BE49-F238E27FC236}">
                <a16:creationId xmlns:a16="http://schemas.microsoft.com/office/drawing/2014/main" id="{68349362-77D3-4885-9ACF-EC33673E7B0F}"/>
              </a:ext>
            </a:extLst>
          </p:cNvPr>
          <p:cNvSpPr>
            <a:spLocks noGrp="1"/>
          </p:cNvSpPr>
          <p:nvPr>
            <p:ph type="body" sz="quarter" idx="11"/>
          </p:nvPr>
        </p:nvSpPr>
        <p:spPr>
          <a:xfrm>
            <a:off x="753835" y="2397184"/>
            <a:ext cx="4322663" cy="2418501"/>
          </a:xfrm>
        </p:spPr>
        <p:txBody>
          <a:bodyPr/>
          <a:lstStyle/>
          <a:p>
            <a:r>
              <a:rPr lang="en-GB" dirty="0"/>
              <a:t>Complete research, finding one example of a strategy for each of the 6 Rs on the waste hierarchy.</a:t>
            </a:r>
          </a:p>
        </p:txBody>
      </p:sp>
      <p:pic>
        <p:nvPicPr>
          <p:cNvPr id="9" name="Picture 8">
            <a:extLst>
              <a:ext uri="{FF2B5EF4-FFF2-40B4-BE49-F238E27FC236}">
                <a16:creationId xmlns:a16="http://schemas.microsoft.com/office/drawing/2014/main" id="{E0704612-09A9-40D1-B6C2-3A4D6FB83A5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3382" y="316799"/>
            <a:ext cx="1269363" cy="470373"/>
          </a:xfrm>
          <a:prstGeom prst="rect">
            <a:avLst/>
          </a:prstGeom>
        </p:spPr>
      </p:pic>
      <p:pic>
        <p:nvPicPr>
          <p:cNvPr id="12" name="Picture 11" descr="A screenshot of a cell phone&#10;&#10;Description automatically generated">
            <a:extLst>
              <a:ext uri="{FF2B5EF4-FFF2-40B4-BE49-F238E27FC236}">
                <a16:creationId xmlns:a16="http://schemas.microsoft.com/office/drawing/2014/main" id="{1EE8B2D9-ECC9-6D4B-874F-C1DCC63826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96629" y="853801"/>
            <a:ext cx="3954266" cy="5589138"/>
          </a:xfrm>
          <a:prstGeom prst="rect">
            <a:avLst/>
          </a:prstGeom>
          <a:solidFill>
            <a:schemeClr val="tx1"/>
          </a:solidFill>
          <a:effectLst>
            <a:outerShdw blurRad="50800" dist="38100" dir="2700000" algn="tl" rotWithShape="0">
              <a:prstClr val="black">
                <a:alpha val="40000"/>
              </a:prstClr>
            </a:outerShdw>
          </a:effectLst>
        </p:spPr>
      </p:pic>
      <p:sp>
        <p:nvSpPr>
          <p:cNvPr id="16" name="Title 1">
            <a:extLst>
              <a:ext uri="{FF2B5EF4-FFF2-40B4-BE49-F238E27FC236}">
                <a16:creationId xmlns:a16="http://schemas.microsoft.com/office/drawing/2014/main" id="{38ECCC38-41F5-1F4C-A4EC-CB27642A7D1B}"/>
              </a:ext>
            </a:extLst>
          </p:cNvPr>
          <p:cNvSpPr>
            <a:spLocks noGrp="1"/>
          </p:cNvSpPr>
          <p:nvPr>
            <p:ph type="title"/>
          </p:nvPr>
        </p:nvSpPr>
        <p:spPr>
          <a:xfrm>
            <a:off x="7114168" y="415062"/>
            <a:ext cx="4356986" cy="273845"/>
          </a:xfrm>
        </p:spPr>
        <p:txBody>
          <a:bodyPr/>
          <a:lstStyle/>
          <a:p>
            <a:r>
              <a:rPr lang="en-US" dirty="0"/>
              <a:t>Lesson 1: </a:t>
            </a:r>
            <a:r>
              <a:rPr lang="en-GB" dirty="0"/>
              <a:t>What can we do to reduce ocean plastic pollution? </a:t>
            </a:r>
          </a:p>
        </p:txBody>
      </p:sp>
    </p:spTree>
    <p:extLst>
      <p:ext uri="{BB962C8B-B14F-4D97-AF65-F5344CB8AC3E}">
        <p14:creationId xmlns:p14="http://schemas.microsoft.com/office/powerpoint/2010/main" val="2719875180"/>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7A4EEF75-0B3F-96A6-6556-57E9683279FE}"/>
              </a:ext>
            </a:extLst>
          </p:cNvPr>
          <p:cNvSpPr/>
          <p:nvPr/>
        </p:nvSpPr>
        <p:spPr>
          <a:xfrm>
            <a:off x="-1" y="0"/>
            <a:ext cx="12192001"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hangingPunct="1"/>
            <a:endParaRPr lang="en-US" sz="1350">
              <a:solidFill>
                <a:prstClr val="white"/>
              </a:solidFill>
              <a:latin typeface="Calibri"/>
            </a:endParaRPr>
          </a:p>
        </p:txBody>
      </p:sp>
      <p:pic>
        <p:nvPicPr>
          <p:cNvPr id="60" name="Picture 59" descr="A view of the earth from space&#10;&#10;Description automatically generated">
            <a:extLst>
              <a:ext uri="{FF2B5EF4-FFF2-40B4-BE49-F238E27FC236}">
                <a16:creationId xmlns:a16="http://schemas.microsoft.com/office/drawing/2014/main" id="{AFA631EA-3BC4-4A49-020E-2B0FCA4D8C5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3328"/>
          <a:stretch/>
        </p:blipFill>
        <p:spPr>
          <a:xfrm>
            <a:off x="1988305" y="1504663"/>
            <a:ext cx="7384637" cy="5353337"/>
          </a:xfrm>
          <a:prstGeom prst="rect">
            <a:avLst/>
          </a:prstGeom>
        </p:spPr>
      </p:pic>
      <p:sp>
        <p:nvSpPr>
          <p:cNvPr id="2" name="object 2"/>
          <p:cNvSpPr txBox="1">
            <a:spLocks noGrp="1"/>
          </p:cNvSpPr>
          <p:nvPr>
            <p:ph type="title"/>
          </p:nvPr>
        </p:nvSpPr>
        <p:spPr>
          <a:xfrm>
            <a:off x="735706" y="787582"/>
            <a:ext cx="4103370" cy="1035540"/>
          </a:xfrm>
          <a:prstGeom prst="rect">
            <a:avLst/>
          </a:prstGeom>
        </p:spPr>
        <p:txBody>
          <a:bodyPr vert="horz" wrap="square" lIns="0" tIns="9525" rIns="0" bIns="0" rtlCol="0">
            <a:spAutoFit/>
          </a:bodyPr>
          <a:lstStyle/>
          <a:p>
            <a:pPr marL="9525">
              <a:lnSpc>
                <a:spcPts val="3990"/>
              </a:lnSpc>
              <a:spcBef>
                <a:spcPts val="75"/>
              </a:spcBef>
            </a:pPr>
            <a:r>
              <a:rPr sz="3600" dirty="0">
                <a:solidFill>
                  <a:srgbClr val="FFFFFF"/>
                </a:solidFill>
                <a:latin typeface="Gilroy-Black"/>
                <a:cs typeface="Gilroy-Black"/>
              </a:rPr>
              <a:t>WHAT</a:t>
            </a:r>
            <a:r>
              <a:rPr sz="3600" spc="-45" dirty="0">
                <a:solidFill>
                  <a:srgbClr val="FFFFFF"/>
                </a:solidFill>
                <a:latin typeface="Gilroy-Black"/>
                <a:cs typeface="Gilroy-Black"/>
              </a:rPr>
              <a:t> </a:t>
            </a:r>
            <a:r>
              <a:rPr sz="3600" spc="-19" dirty="0">
                <a:solidFill>
                  <a:srgbClr val="FFFFFF"/>
                </a:solidFill>
                <a:latin typeface="Gilroy-Black"/>
                <a:cs typeface="Gilroy-Black"/>
              </a:rPr>
              <a:t>IS</a:t>
            </a:r>
            <a:endParaRPr sz="3600" dirty="0">
              <a:latin typeface="Gilroy-Black"/>
              <a:cs typeface="Gilroy-Black"/>
            </a:endParaRPr>
          </a:p>
          <a:p>
            <a:pPr marL="9525">
              <a:lnSpc>
                <a:spcPts val="3990"/>
              </a:lnSpc>
            </a:pPr>
            <a:r>
              <a:rPr sz="3600" dirty="0">
                <a:solidFill>
                  <a:srgbClr val="FFFFFF"/>
                </a:solidFill>
                <a:latin typeface="Gilroy-Black"/>
                <a:cs typeface="Gilroy-Black"/>
              </a:rPr>
              <a:t>CLIMATE</a:t>
            </a:r>
            <a:r>
              <a:rPr sz="3600" spc="8" dirty="0">
                <a:solidFill>
                  <a:srgbClr val="FFFFFF"/>
                </a:solidFill>
                <a:latin typeface="Gilroy-Black"/>
                <a:cs typeface="Gilroy-Black"/>
              </a:rPr>
              <a:t> </a:t>
            </a:r>
            <a:r>
              <a:rPr sz="3600" spc="-8" dirty="0">
                <a:solidFill>
                  <a:srgbClr val="FFFFFF"/>
                </a:solidFill>
                <a:latin typeface="Gilroy-Black"/>
                <a:cs typeface="Gilroy-Black"/>
              </a:rPr>
              <a:t>CHANGE?</a:t>
            </a:r>
            <a:endParaRPr sz="3600" dirty="0">
              <a:latin typeface="Gilroy-Black"/>
              <a:cs typeface="Gilroy-Black"/>
            </a:endParaRPr>
          </a:p>
        </p:txBody>
      </p:sp>
      <p:sp>
        <p:nvSpPr>
          <p:cNvPr id="3" name="object 3"/>
          <p:cNvSpPr txBox="1"/>
          <p:nvPr/>
        </p:nvSpPr>
        <p:spPr>
          <a:xfrm>
            <a:off x="1478239" y="3096346"/>
            <a:ext cx="1467803" cy="217367"/>
          </a:xfrm>
          <a:prstGeom prst="rect">
            <a:avLst/>
          </a:prstGeom>
        </p:spPr>
        <p:txBody>
          <a:bodyPr vert="horz" wrap="square" lIns="0" tIns="9525" rIns="0" bIns="0" rtlCol="0">
            <a:spAutoFit/>
          </a:bodyPr>
          <a:lstStyle/>
          <a:p>
            <a:pPr marL="9525" defTabSz="685800" hangingPunct="1">
              <a:spcBef>
                <a:spcPts val="75"/>
              </a:spcBef>
            </a:pPr>
            <a:r>
              <a:rPr sz="1350" b="1" dirty="0">
                <a:solidFill>
                  <a:srgbClr val="FFFFFF"/>
                </a:solidFill>
                <a:latin typeface="Gilroy-SemiBold"/>
                <a:cs typeface="Gilroy-SemiBold"/>
              </a:rPr>
              <a:t>Burning</a:t>
            </a:r>
            <a:r>
              <a:rPr sz="1350" b="1" spc="-30" dirty="0">
                <a:solidFill>
                  <a:srgbClr val="FFFFFF"/>
                </a:solidFill>
                <a:latin typeface="Gilroy-SemiBold"/>
                <a:cs typeface="Gilroy-SemiBold"/>
              </a:rPr>
              <a:t> </a:t>
            </a:r>
            <a:r>
              <a:rPr sz="1350" b="1" spc="-8" dirty="0">
                <a:solidFill>
                  <a:srgbClr val="FFFFFF"/>
                </a:solidFill>
                <a:latin typeface="Gilroy-SemiBold"/>
                <a:cs typeface="Gilroy-SemiBold"/>
              </a:rPr>
              <a:t>fossil</a:t>
            </a:r>
            <a:r>
              <a:rPr sz="1350" b="1" spc="-23" dirty="0">
                <a:solidFill>
                  <a:srgbClr val="FFFFFF"/>
                </a:solidFill>
                <a:latin typeface="Gilroy-SemiBold"/>
                <a:cs typeface="Gilroy-SemiBold"/>
              </a:rPr>
              <a:t> </a:t>
            </a:r>
            <a:r>
              <a:rPr sz="1350" b="1" spc="-8" dirty="0">
                <a:solidFill>
                  <a:srgbClr val="FFFFFF"/>
                </a:solidFill>
                <a:latin typeface="Gilroy-SemiBold"/>
                <a:cs typeface="Gilroy-SemiBold"/>
              </a:rPr>
              <a:t>fuels</a:t>
            </a:r>
            <a:endParaRPr sz="1350">
              <a:solidFill>
                <a:sysClr val="windowText" lastClr="000000"/>
              </a:solidFill>
              <a:latin typeface="Gilroy-SemiBold"/>
              <a:cs typeface="Gilroy-SemiBold"/>
            </a:endParaRPr>
          </a:p>
        </p:txBody>
      </p:sp>
      <p:sp>
        <p:nvSpPr>
          <p:cNvPr id="4" name="object 4"/>
          <p:cNvSpPr txBox="1"/>
          <p:nvPr/>
        </p:nvSpPr>
        <p:spPr>
          <a:xfrm>
            <a:off x="1478240" y="3730711"/>
            <a:ext cx="1093946" cy="217367"/>
          </a:xfrm>
          <a:prstGeom prst="rect">
            <a:avLst/>
          </a:prstGeom>
        </p:spPr>
        <p:txBody>
          <a:bodyPr vert="horz" wrap="square" lIns="0" tIns="9525" rIns="0" bIns="0" rtlCol="0">
            <a:spAutoFit/>
          </a:bodyPr>
          <a:lstStyle/>
          <a:p>
            <a:pPr marL="9525" defTabSz="685800" hangingPunct="1">
              <a:spcBef>
                <a:spcPts val="75"/>
              </a:spcBef>
            </a:pPr>
            <a:r>
              <a:rPr sz="1350" b="1" spc="-15" dirty="0">
                <a:solidFill>
                  <a:srgbClr val="FFFFFF"/>
                </a:solidFill>
                <a:latin typeface="Gilroy-SemiBold"/>
                <a:cs typeface="Gilroy-SemiBold"/>
              </a:rPr>
              <a:t>Deforestation</a:t>
            </a:r>
            <a:endParaRPr sz="1350">
              <a:solidFill>
                <a:sysClr val="windowText" lastClr="000000"/>
              </a:solidFill>
              <a:latin typeface="Gilroy-SemiBold"/>
              <a:cs typeface="Gilroy-SemiBold"/>
            </a:endParaRPr>
          </a:p>
        </p:txBody>
      </p:sp>
      <p:sp>
        <p:nvSpPr>
          <p:cNvPr id="5" name="object 5"/>
          <p:cNvSpPr txBox="1"/>
          <p:nvPr/>
        </p:nvSpPr>
        <p:spPr>
          <a:xfrm>
            <a:off x="1473439" y="4365076"/>
            <a:ext cx="884396" cy="217367"/>
          </a:xfrm>
          <a:prstGeom prst="rect">
            <a:avLst/>
          </a:prstGeom>
        </p:spPr>
        <p:txBody>
          <a:bodyPr vert="horz" wrap="square" lIns="0" tIns="9525" rIns="0" bIns="0" rtlCol="0">
            <a:spAutoFit/>
          </a:bodyPr>
          <a:lstStyle/>
          <a:p>
            <a:pPr marL="9525" defTabSz="685800" hangingPunct="1">
              <a:spcBef>
                <a:spcPts val="75"/>
              </a:spcBef>
            </a:pPr>
            <a:r>
              <a:rPr sz="1350" b="1" spc="-8" dirty="0">
                <a:solidFill>
                  <a:srgbClr val="FFFFFF"/>
                </a:solidFill>
                <a:latin typeface="Gilroy-SemiBold"/>
                <a:cs typeface="Gilroy-SemiBold"/>
              </a:rPr>
              <a:t>Agriculture</a:t>
            </a:r>
            <a:endParaRPr sz="1350">
              <a:solidFill>
                <a:sysClr val="windowText" lastClr="000000"/>
              </a:solidFill>
              <a:latin typeface="Gilroy-SemiBold"/>
              <a:cs typeface="Gilroy-SemiBold"/>
            </a:endParaRPr>
          </a:p>
        </p:txBody>
      </p:sp>
      <p:sp>
        <p:nvSpPr>
          <p:cNvPr id="6" name="object 6"/>
          <p:cNvSpPr txBox="1"/>
          <p:nvPr/>
        </p:nvSpPr>
        <p:spPr>
          <a:xfrm>
            <a:off x="1475668" y="4999441"/>
            <a:ext cx="652463" cy="858568"/>
          </a:xfrm>
          <a:prstGeom prst="rect">
            <a:avLst/>
          </a:prstGeom>
        </p:spPr>
        <p:txBody>
          <a:bodyPr vert="horz" wrap="square" lIns="0" tIns="9525" rIns="0" bIns="0" rtlCol="0">
            <a:spAutoFit/>
          </a:bodyPr>
          <a:lstStyle/>
          <a:p>
            <a:pPr marL="11906" defTabSz="685800" hangingPunct="1">
              <a:spcBef>
                <a:spcPts val="75"/>
              </a:spcBef>
            </a:pPr>
            <a:r>
              <a:rPr sz="1350" b="1" spc="-8" dirty="0">
                <a:solidFill>
                  <a:srgbClr val="FFFFFF"/>
                </a:solidFill>
                <a:latin typeface="Gilroy-SemiBold"/>
                <a:cs typeface="Gilroy-SemiBold"/>
              </a:rPr>
              <a:t>Plastic</a:t>
            </a:r>
            <a:endParaRPr sz="1350">
              <a:solidFill>
                <a:sysClr val="windowText" lastClr="000000"/>
              </a:solidFill>
              <a:latin typeface="Gilroy-SemiBold"/>
              <a:cs typeface="Gilroy-SemiBold"/>
            </a:endParaRPr>
          </a:p>
          <a:p>
            <a:pPr defTabSz="685800" hangingPunct="1"/>
            <a:endParaRPr sz="1650">
              <a:solidFill>
                <a:sysClr val="windowText" lastClr="000000"/>
              </a:solidFill>
              <a:latin typeface="Gilroy-SemiBold"/>
              <a:cs typeface="Gilroy-SemiBold"/>
            </a:endParaRPr>
          </a:p>
          <a:p>
            <a:pPr marL="9525" defTabSz="685800" hangingPunct="1">
              <a:spcBef>
                <a:spcPts val="1406"/>
              </a:spcBef>
            </a:pPr>
            <a:r>
              <a:rPr sz="1350" b="1" spc="-8" dirty="0">
                <a:solidFill>
                  <a:srgbClr val="FFFFFF"/>
                </a:solidFill>
                <a:latin typeface="Gilroy-SemiBold"/>
                <a:cs typeface="Gilroy-SemiBold"/>
              </a:rPr>
              <a:t>Cement</a:t>
            </a:r>
            <a:endParaRPr sz="1350">
              <a:solidFill>
                <a:sysClr val="windowText" lastClr="000000"/>
              </a:solidFill>
              <a:latin typeface="Gilroy-SemiBold"/>
              <a:cs typeface="Gilroy-SemiBold"/>
            </a:endParaRPr>
          </a:p>
        </p:txBody>
      </p:sp>
      <p:sp>
        <p:nvSpPr>
          <p:cNvPr id="7" name="object 7"/>
          <p:cNvSpPr txBox="1"/>
          <p:nvPr/>
        </p:nvSpPr>
        <p:spPr>
          <a:xfrm>
            <a:off x="9038842" y="3199902"/>
            <a:ext cx="1513046" cy="217367"/>
          </a:xfrm>
          <a:prstGeom prst="rect">
            <a:avLst/>
          </a:prstGeom>
        </p:spPr>
        <p:txBody>
          <a:bodyPr vert="horz" wrap="square" lIns="0" tIns="9525" rIns="0" bIns="0" rtlCol="0">
            <a:spAutoFit/>
          </a:bodyPr>
          <a:lstStyle/>
          <a:p>
            <a:pPr marL="9525" defTabSz="685800" hangingPunct="1">
              <a:spcBef>
                <a:spcPts val="75"/>
              </a:spcBef>
            </a:pPr>
            <a:r>
              <a:rPr sz="1350" b="1" dirty="0">
                <a:solidFill>
                  <a:srgbClr val="FFFFFF"/>
                </a:solidFill>
                <a:latin typeface="Gilroy-SemiBold"/>
                <a:cs typeface="Gilroy-SemiBold"/>
              </a:rPr>
              <a:t>Rising</a:t>
            </a:r>
            <a:r>
              <a:rPr sz="1350" b="1" spc="-23" dirty="0">
                <a:solidFill>
                  <a:srgbClr val="FFFFFF"/>
                </a:solidFill>
                <a:latin typeface="Gilroy-SemiBold"/>
                <a:cs typeface="Gilroy-SemiBold"/>
              </a:rPr>
              <a:t> </a:t>
            </a:r>
            <a:r>
              <a:rPr sz="1350" b="1" dirty="0">
                <a:solidFill>
                  <a:srgbClr val="FFFFFF"/>
                </a:solidFill>
                <a:latin typeface="Gilroy-SemiBold"/>
                <a:cs typeface="Gilroy-SemiBold"/>
              </a:rPr>
              <a:t>ocean</a:t>
            </a:r>
            <a:r>
              <a:rPr sz="1350" b="1" spc="-19" dirty="0">
                <a:solidFill>
                  <a:srgbClr val="FFFFFF"/>
                </a:solidFill>
                <a:latin typeface="Gilroy-SemiBold"/>
                <a:cs typeface="Gilroy-SemiBold"/>
              </a:rPr>
              <a:t> </a:t>
            </a:r>
            <a:r>
              <a:rPr sz="1350" b="1" spc="-8" dirty="0">
                <a:solidFill>
                  <a:srgbClr val="FFFFFF"/>
                </a:solidFill>
                <a:latin typeface="Gilroy-SemiBold"/>
                <a:cs typeface="Gilroy-SemiBold"/>
              </a:rPr>
              <a:t>levels</a:t>
            </a:r>
            <a:endParaRPr sz="1350">
              <a:solidFill>
                <a:sysClr val="windowText" lastClr="000000"/>
              </a:solidFill>
              <a:latin typeface="Gilroy-SemiBold"/>
              <a:cs typeface="Gilroy-SemiBold"/>
            </a:endParaRPr>
          </a:p>
        </p:txBody>
      </p:sp>
      <p:sp>
        <p:nvSpPr>
          <p:cNvPr id="8" name="object 8"/>
          <p:cNvSpPr txBox="1"/>
          <p:nvPr/>
        </p:nvSpPr>
        <p:spPr>
          <a:xfrm>
            <a:off x="9036270" y="3834267"/>
            <a:ext cx="1580198" cy="217367"/>
          </a:xfrm>
          <a:prstGeom prst="rect">
            <a:avLst/>
          </a:prstGeom>
        </p:spPr>
        <p:txBody>
          <a:bodyPr vert="horz" wrap="square" lIns="0" tIns="9525" rIns="0" bIns="0" rtlCol="0">
            <a:spAutoFit/>
          </a:bodyPr>
          <a:lstStyle/>
          <a:p>
            <a:pPr marL="9525" defTabSz="685800" hangingPunct="1">
              <a:spcBef>
                <a:spcPts val="75"/>
              </a:spcBef>
            </a:pPr>
            <a:r>
              <a:rPr sz="1350" b="1" dirty="0">
                <a:solidFill>
                  <a:srgbClr val="FFFFFF"/>
                </a:solidFill>
                <a:latin typeface="Gilroy-SemiBold"/>
                <a:cs typeface="Gilroy-SemiBold"/>
              </a:rPr>
              <a:t>Ocean</a:t>
            </a:r>
            <a:r>
              <a:rPr sz="1350" b="1" spc="-23" dirty="0">
                <a:solidFill>
                  <a:srgbClr val="FFFFFF"/>
                </a:solidFill>
                <a:latin typeface="Gilroy-SemiBold"/>
                <a:cs typeface="Gilroy-SemiBold"/>
              </a:rPr>
              <a:t> </a:t>
            </a:r>
            <a:r>
              <a:rPr sz="1350" b="1" spc="-8" dirty="0">
                <a:solidFill>
                  <a:srgbClr val="FFFFFF"/>
                </a:solidFill>
                <a:latin typeface="Gilroy-SemiBold"/>
                <a:cs typeface="Gilroy-SemiBold"/>
              </a:rPr>
              <a:t>acidification</a:t>
            </a:r>
            <a:endParaRPr sz="1350">
              <a:solidFill>
                <a:sysClr val="windowText" lastClr="000000"/>
              </a:solidFill>
              <a:latin typeface="Gilroy-SemiBold"/>
              <a:cs typeface="Gilroy-SemiBold"/>
            </a:endParaRPr>
          </a:p>
        </p:txBody>
      </p:sp>
      <p:sp>
        <p:nvSpPr>
          <p:cNvPr id="9" name="object 9"/>
          <p:cNvSpPr txBox="1"/>
          <p:nvPr/>
        </p:nvSpPr>
        <p:spPr>
          <a:xfrm>
            <a:off x="9038842" y="4309709"/>
            <a:ext cx="1923098" cy="632866"/>
          </a:xfrm>
          <a:prstGeom prst="rect">
            <a:avLst/>
          </a:prstGeom>
        </p:spPr>
        <p:txBody>
          <a:bodyPr vert="horz" wrap="square" lIns="0" tIns="9525" rIns="0" bIns="0" rtlCol="0">
            <a:spAutoFit/>
          </a:bodyPr>
          <a:lstStyle/>
          <a:p>
            <a:pPr marL="9525" defTabSz="685800" hangingPunct="1">
              <a:spcBef>
                <a:spcPts val="75"/>
              </a:spcBef>
            </a:pPr>
            <a:r>
              <a:rPr lang="en-US" sz="1350" b="1" dirty="0">
                <a:solidFill>
                  <a:srgbClr val="FFFFFF"/>
                </a:solidFill>
                <a:latin typeface="Gilroy-SemiBold"/>
                <a:cs typeface="Gilroy-SemiBold"/>
              </a:rPr>
              <a:t>Changing weather patterns &amp; e</a:t>
            </a:r>
            <a:r>
              <a:rPr sz="1350" b="1" dirty="0">
                <a:solidFill>
                  <a:srgbClr val="FFFFFF"/>
                </a:solidFill>
                <a:latin typeface="Gilroy-SemiBold"/>
                <a:cs typeface="Gilroy-SemiBold"/>
              </a:rPr>
              <a:t>xtreme</a:t>
            </a:r>
            <a:r>
              <a:rPr sz="1350" b="1" spc="-64" dirty="0">
                <a:solidFill>
                  <a:srgbClr val="FFFFFF"/>
                </a:solidFill>
                <a:latin typeface="Gilroy-SemiBold"/>
                <a:cs typeface="Gilroy-SemiBold"/>
              </a:rPr>
              <a:t> </a:t>
            </a:r>
            <a:r>
              <a:rPr sz="1350" b="1" dirty="0">
                <a:solidFill>
                  <a:srgbClr val="FFFFFF"/>
                </a:solidFill>
                <a:latin typeface="Gilroy-SemiBold"/>
                <a:cs typeface="Gilroy-SemiBold"/>
              </a:rPr>
              <a:t>weather</a:t>
            </a:r>
            <a:r>
              <a:rPr sz="1350" b="1" spc="-60" dirty="0">
                <a:solidFill>
                  <a:srgbClr val="FFFFFF"/>
                </a:solidFill>
                <a:latin typeface="Gilroy-SemiBold"/>
                <a:cs typeface="Gilroy-SemiBold"/>
              </a:rPr>
              <a:t> </a:t>
            </a:r>
            <a:r>
              <a:rPr sz="1350" b="1" spc="-8" dirty="0">
                <a:solidFill>
                  <a:srgbClr val="FFFFFF"/>
                </a:solidFill>
                <a:latin typeface="Gilroy-SemiBold"/>
                <a:cs typeface="Gilroy-SemiBold"/>
              </a:rPr>
              <a:t>events</a:t>
            </a:r>
            <a:endParaRPr sz="1350" dirty="0">
              <a:solidFill>
                <a:sysClr val="windowText" lastClr="000000"/>
              </a:solidFill>
              <a:latin typeface="Gilroy-SemiBold"/>
              <a:cs typeface="Gilroy-SemiBold"/>
            </a:endParaRPr>
          </a:p>
        </p:txBody>
      </p:sp>
      <p:sp>
        <p:nvSpPr>
          <p:cNvPr id="10" name="object 10"/>
          <p:cNvSpPr txBox="1"/>
          <p:nvPr/>
        </p:nvSpPr>
        <p:spPr>
          <a:xfrm>
            <a:off x="6040198" y="830639"/>
            <a:ext cx="4748213" cy="1094530"/>
          </a:xfrm>
          <a:prstGeom prst="rect">
            <a:avLst/>
          </a:prstGeom>
        </p:spPr>
        <p:txBody>
          <a:bodyPr vert="horz" wrap="square" lIns="0" tIns="9525" rIns="0" bIns="0" rtlCol="0">
            <a:spAutoFit/>
          </a:bodyPr>
          <a:lstStyle/>
          <a:p>
            <a:pPr marL="9525" marR="540068" indent="4763" defTabSz="685800" hangingPunct="1">
              <a:spcBef>
                <a:spcPts val="75"/>
              </a:spcBef>
            </a:pPr>
            <a:r>
              <a:rPr sz="1575" b="1" dirty="0">
                <a:solidFill>
                  <a:srgbClr val="FFFFFF"/>
                </a:solidFill>
                <a:latin typeface="Gilroy-SemiBold"/>
                <a:cs typeface="Gilroy-SemiBold"/>
              </a:rPr>
              <a:t>A</a:t>
            </a:r>
            <a:r>
              <a:rPr sz="1575" b="1" spc="-15" dirty="0">
                <a:solidFill>
                  <a:srgbClr val="FFFFFF"/>
                </a:solidFill>
                <a:latin typeface="Gilroy-SemiBold"/>
                <a:cs typeface="Gilroy-SemiBold"/>
              </a:rPr>
              <a:t> </a:t>
            </a:r>
            <a:r>
              <a:rPr sz="1575" b="1" spc="-8" dirty="0">
                <a:solidFill>
                  <a:srgbClr val="FFFFFF"/>
                </a:solidFill>
                <a:latin typeface="Gilroy-SemiBold"/>
                <a:cs typeface="Gilroy-SemiBold"/>
              </a:rPr>
              <a:t>large-scale,</a:t>
            </a:r>
            <a:r>
              <a:rPr sz="1575" b="1" spc="-11" dirty="0">
                <a:solidFill>
                  <a:srgbClr val="FFFFFF"/>
                </a:solidFill>
                <a:latin typeface="Gilroy-SemiBold"/>
                <a:cs typeface="Gilroy-SemiBold"/>
              </a:rPr>
              <a:t> </a:t>
            </a:r>
            <a:r>
              <a:rPr sz="1575" b="1" spc="-8" dirty="0">
                <a:solidFill>
                  <a:srgbClr val="FFFFFF"/>
                </a:solidFill>
                <a:latin typeface="Gilroy-SemiBold"/>
                <a:cs typeface="Gilroy-SemiBold"/>
              </a:rPr>
              <a:t>long-</a:t>
            </a:r>
            <a:r>
              <a:rPr sz="1575" b="1" dirty="0">
                <a:solidFill>
                  <a:srgbClr val="FFFFFF"/>
                </a:solidFill>
                <a:latin typeface="Gilroy-SemiBold"/>
                <a:cs typeface="Gilroy-SemiBold"/>
              </a:rPr>
              <a:t>term</a:t>
            </a:r>
            <a:r>
              <a:rPr sz="1575" b="1" spc="-11" dirty="0">
                <a:solidFill>
                  <a:srgbClr val="FFFFFF"/>
                </a:solidFill>
                <a:latin typeface="Gilroy-SemiBold"/>
                <a:cs typeface="Gilroy-SemiBold"/>
              </a:rPr>
              <a:t> </a:t>
            </a:r>
            <a:r>
              <a:rPr sz="1575" b="1" dirty="0">
                <a:solidFill>
                  <a:srgbClr val="FFFFFF"/>
                </a:solidFill>
                <a:latin typeface="Gilroy-SemiBold"/>
                <a:cs typeface="Gilroy-SemiBold"/>
              </a:rPr>
              <a:t>shift</a:t>
            </a:r>
            <a:r>
              <a:rPr sz="1575" b="1" spc="-11" dirty="0">
                <a:solidFill>
                  <a:srgbClr val="FFFFFF"/>
                </a:solidFill>
                <a:latin typeface="Gilroy-SemiBold"/>
                <a:cs typeface="Gilroy-SemiBold"/>
              </a:rPr>
              <a:t> </a:t>
            </a:r>
            <a:r>
              <a:rPr sz="1575" b="1" dirty="0">
                <a:solidFill>
                  <a:srgbClr val="FFFFFF"/>
                </a:solidFill>
                <a:latin typeface="Gilroy-SemiBold"/>
                <a:cs typeface="Gilroy-SemiBold"/>
              </a:rPr>
              <a:t>in</a:t>
            </a:r>
            <a:r>
              <a:rPr sz="1575" b="1" spc="-11" dirty="0">
                <a:solidFill>
                  <a:srgbClr val="FFFFFF"/>
                </a:solidFill>
                <a:latin typeface="Gilroy-SemiBold"/>
                <a:cs typeface="Gilroy-SemiBold"/>
              </a:rPr>
              <a:t> </a:t>
            </a:r>
            <a:r>
              <a:rPr sz="1575" b="1" dirty="0">
                <a:solidFill>
                  <a:srgbClr val="FFFFFF"/>
                </a:solidFill>
                <a:latin typeface="Gilroy-SemiBold"/>
                <a:cs typeface="Gilroy-SemiBold"/>
              </a:rPr>
              <a:t>the</a:t>
            </a:r>
            <a:r>
              <a:rPr sz="1575" b="1" spc="-11" dirty="0">
                <a:solidFill>
                  <a:srgbClr val="FFFFFF"/>
                </a:solidFill>
                <a:latin typeface="Gilroy-SemiBold"/>
                <a:cs typeface="Gilroy-SemiBold"/>
              </a:rPr>
              <a:t> </a:t>
            </a:r>
            <a:r>
              <a:rPr sz="1575" b="1" spc="-8" dirty="0">
                <a:solidFill>
                  <a:srgbClr val="FFFFFF"/>
                </a:solidFill>
                <a:latin typeface="Gilroy-SemiBold"/>
                <a:cs typeface="Gilroy-SemiBold"/>
              </a:rPr>
              <a:t>planet's </a:t>
            </a:r>
            <a:r>
              <a:rPr sz="1575" b="1" dirty="0">
                <a:solidFill>
                  <a:srgbClr val="FFFFFF"/>
                </a:solidFill>
                <a:latin typeface="Gilroy-SemiBold"/>
                <a:cs typeface="Gilroy-SemiBold"/>
              </a:rPr>
              <a:t>weather</a:t>
            </a:r>
            <a:r>
              <a:rPr sz="1575" b="1" spc="-53" dirty="0">
                <a:solidFill>
                  <a:srgbClr val="FFFFFF"/>
                </a:solidFill>
                <a:latin typeface="Gilroy-SemiBold"/>
                <a:cs typeface="Gilroy-SemiBold"/>
              </a:rPr>
              <a:t> </a:t>
            </a:r>
            <a:r>
              <a:rPr sz="1575" b="1" dirty="0">
                <a:solidFill>
                  <a:srgbClr val="FFFFFF"/>
                </a:solidFill>
                <a:latin typeface="Gilroy-SemiBold"/>
                <a:cs typeface="Gilroy-SemiBold"/>
              </a:rPr>
              <a:t>patterns</a:t>
            </a:r>
            <a:r>
              <a:rPr sz="1575" b="1" spc="-53" dirty="0">
                <a:solidFill>
                  <a:srgbClr val="FFFFFF"/>
                </a:solidFill>
                <a:latin typeface="Gilroy-SemiBold"/>
                <a:cs typeface="Gilroy-SemiBold"/>
              </a:rPr>
              <a:t> </a:t>
            </a:r>
            <a:r>
              <a:rPr sz="1575" b="1" dirty="0">
                <a:solidFill>
                  <a:srgbClr val="FFFFFF"/>
                </a:solidFill>
                <a:latin typeface="Gilroy-SemiBold"/>
                <a:cs typeface="Gilroy-SemiBold"/>
              </a:rPr>
              <a:t>and</a:t>
            </a:r>
            <a:r>
              <a:rPr sz="1575" b="1" spc="-53" dirty="0">
                <a:solidFill>
                  <a:srgbClr val="FFFFFF"/>
                </a:solidFill>
                <a:latin typeface="Gilroy-SemiBold"/>
                <a:cs typeface="Gilroy-SemiBold"/>
              </a:rPr>
              <a:t> </a:t>
            </a:r>
            <a:r>
              <a:rPr sz="1575" b="1" dirty="0">
                <a:solidFill>
                  <a:srgbClr val="FFFFFF"/>
                </a:solidFill>
                <a:latin typeface="Gilroy-SemiBold"/>
                <a:cs typeface="Gilroy-SemiBold"/>
              </a:rPr>
              <a:t>average</a:t>
            </a:r>
            <a:r>
              <a:rPr sz="1575" b="1" spc="-53" dirty="0">
                <a:solidFill>
                  <a:srgbClr val="FFFFFF"/>
                </a:solidFill>
                <a:latin typeface="Gilroy-SemiBold"/>
                <a:cs typeface="Gilroy-SemiBold"/>
              </a:rPr>
              <a:t> </a:t>
            </a:r>
            <a:r>
              <a:rPr sz="1575" b="1" spc="-19" dirty="0">
                <a:solidFill>
                  <a:srgbClr val="FFFFFF"/>
                </a:solidFill>
                <a:latin typeface="Gilroy-SemiBold"/>
                <a:cs typeface="Gilroy-SemiBold"/>
              </a:rPr>
              <a:t>temperatures.</a:t>
            </a:r>
            <a:endParaRPr sz="1575" dirty="0">
              <a:solidFill>
                <a:sysClr val="windowText" lastClr="000000"/>
              </a:solidFill>
              <a:latin typeface="Gilroy-SemiBold"/>
              <a:cs typeface="Gilroy-SemiBold"/>
            </a:endParaRPr>
          </a:p>
          <a:p>
            <a:pPr marL="20479" marR="3810" indent="-4286" defTabSz="685800" hangingPunct="1">
              <a:spcBef>
                <a:spcPts val="900"/>
              </a:spcBef>
            </a:pPr>
            <a:r>
              <a:rPr sz="1575" b="1" dirty="0">
                <a:solidFill>
                  <a:srgbClr val="FFFFFF"/>
                </a:solidFill>
                <a:latin typeface="Gilroy-SemiBold"/>
                <a:cs typeface="Gilroy-SemiBold"/>
              </a:rPr>
              <a:t>Green</a:t>
            </a:r>
            <a:r>
              <a:rPr lang="en-US" sz="1575" b="1" spc="-34" dirty="0">
                <a:solidFill>
                  <a:srgbClr val="FFFFFF"/>
                </a:solidFill>
                <a:latin typeface="Gilroy-SemiBold"/>
                <a:cs typeface="Gilroy-SemiBold"/>
              </a:rPr>
              <a:t>h</a:t>
            </a:r>
            <a:r>
              <a:rPr sz="1575" b="1" dirty="0">
                <a:solidFill>
                  <a:srgbClr val="FFFFFF"/>
                </a:solidFill>
                <a:latin typeface="Gilroy-SemiBold"/>
                <a:cs typeface="Gilroy-SemiBold"/>
              </a:rPr>
              <a:t>ouse</a:t>
            </a:r>
            <a:r>
              <a:rPr sz="1575" b="1" spc="-30" dirty="0">
                <a:solidFill>
                  <a:srgbClr val="FFFFFF"/>
                </a:solidFill>
                <a:latin typeface="Gilroy-SemiBold"/>
                <a:cs typeface="Gilroy-SemiBold"/>
              </a:rPr>
              <a:t> </a:t>
            </a:r>
            <a:r>
              <a:rPr sz="1575" b="1" dirty="0">
                <a:solidFill>
                  <a:srgbClr val="FFFFFF"/>
                </a:solidFill>
                <a:latin typeface="Gilroy-SemiBold"/>
                <a:cs typeface="Gilroy-SemiBold"/>
              </a:rPr>
              <a:t>Gas</a:t>
            </a:r>
            <a:r>
              <a:rPr sz="1575" b="1" spc="-30" dirty="0">
                <a:solidFill>
                  <a:srgbClr val="FFFFFF"/>
                </a:solidFill>
                <a:latin typeface="Gilroy-SemiBold"/>
                <a:cs typeface="Gilroy-SemiBold"/>
              </a:rPr>
              <a:t> </a:t>
            </a:r>
            <a:r>
              <a:rPr sz="1575" b="1" dirty="0">
                <a:solidFill>
                  <a:srgbClr val="FFFFFF"/>
                </a:solidFill>
                <a:latin typeface="Gilroy-SemiBold"/>
                <a:cs typeface="Gilroy-SemiBold"/>
              </a:rPr>
              <a:t>emissions</a:t>
            </a:r>
            <a:r>
              <a:rPr sz="1575" b="1" spc="-34" dirty="0">
                <a:solidFill>
                  <a:srgbClr val="FFFFFF"/>
                </a:solidFill>
                <a:latin typeface="Gilroy-SemiBold"/>
                <a:cs typeface="Gilroy-SemiBold"/>
              </a:rPr>
              <a:t> </a:t>
            </a:r>
            <a:r>
              <a:rPr sz="1575" b="1" dirty="0">
                <a:solidFill>
                  <a:srgbClr val="FFFFFF"/>
                </a:solidFill>
                <a:latin typeface="Gilroy-SemiBold"/>
                <a:cs typeface="Gilroy-SemiBold"/>
              </a:rPr>
              <a:t>from</a:t>
            </a:r>
            <a:r>
              <a:rPr sz="1575" b="1" spc="-30" dirty="0">
                <a:solidFill>
                  <a:srgbClr val="FFFFFF"/>
                </a:solidFill>
                <a:latin typeface="Gilroy-SemiBold"/>
                <a:cs typeface="Gilroy-SemiBold"/>
              </a:rPr>
              <a:t> </a:t>
            </a:r>
            <a:r>
              <a:rPr sz="1575" b="1" dirty="0">
                <a:solidFill>
                  <a:srgbClr val="FFFFFF"/>
                </a:solidFill>
                <a:latin typeface="Gilroy-SemiBold"/>
                <a:cs typeface="Gilroy-SemiBold"/>
              </a:rPr>
              <a:t>human</a:t>
            </a:r>
            <a:r>
              <a:rPr sz="1575" b="1" spc="-30" dirty="0">
                <a:solidFill>
                  <a:srgbClr val="FFFFFF"/>
                </a:solidFill>
                <a:latin typeface="Gilroy-SemiBold"/>
                <a:cs typeface="Gilroy-SemiBold"/>
              </a:rPr>
              <a:t> </a:t>
            </a:r>
            <a:r>
              <a:rPr sz="1575" b="1" spc="-8" dirty="0">
                <a:solidFill>
                  <a:srgbClr val="FFFFFF"/>
                </a:solidFill>
                <a:latin typeface="Gilroy-SemiBold"/>
                <a:cs typeface="Gilroy-SemiBold"/>
              </a:rPr>
              <a:t>activities </a:t>
            </a:r>
            <a:r>
              <a:rPr sz="1575" b="1" dirty="0">
                <a:solidFill>
                  <a:srgbClr val="FFFFFF"/>
                </a:solidFill>
                <a:latin typeface="Gilroy-SemiBold"/>
                <a:cs typeface="Gilroy-SemiBold"/>
              </a:rPr>
              <a:t>are</a:t>
            </a:r>
            <a:r>
              <a:rPr sz="1575" b="1" spc="-45" dirty="0">
                <a:solidFill>
                  <a:srgbClr val="FFFFFF"/>
                </a:solidFill>
                <a:latin typeface="Gilroy-SemiBold"/>
                <a:cs typeface="Gilroy-SemiBold"/>
              </a:rPr>
              <a:t> </a:t>
            </a:r>
            <a:r>
              <a:rPr sz="1575" b="1" dirty="0">
                <a:solidFill>
                  <a:srgbClr val="FFFFFF"/>
                </a:solidFill>
                <a:latin typeface="Gilroy-SemiBold"/>
                <a:cs typeface="Gilroy-SemiBold"/>
              </a:rPr>
              <a:t>causing</a:t>
            </a:r>
            <a:r>
              <a:rPr sz="1575" b="1" spc="-41" dirty="0">
                <a:solidFill>
                  <a:srgbClr val="FFFFFF"/>
                </a:solidFill>
                <a:latin typeface="Gilroy-SemiBold"/>
                <a:cs typeface="Gilroy-SemiBold"/>
              </a:rPr>
              <a:t> </a:t>
            </a:r>
            <a:r>
              <a:rPr sz="1575" b="1" dirty="0">
                <a:solidFill>
                  <a:srgbClr val="FFFFFF"/>
                </a:solidFill>
                <a:latin typeface="Gilroy-SemiBold"/>
                <a:cs typeface="Gilroy-SemiBold"/>
              </a:rPr>
              <a:t>global</a:t>
            </a:r>
            <a:r>
              <a:rPr sz="1575" b="1" spc="-45" dirty="0">
                <a:solidFill>
                  <a:srgbClr val="FFFFFF"/>
                </a:solidFill>
                <a:latin typeface="Gilroy-SemiBold"/>
                <a:cs typeface="Gilroy-SemiBold"/>
              </a:rPr>
              <a:t> </a:t>
            </a:r>
            <a:r>
              <a:rPr sz="1575" b="1" spc="-8" dirty="0">
                <a:solidFill>
                  <a:srgbClr val="FFFFFF"/>
                </a:solidFill>
                <a:latin typeface="Gilroy-SemiBold"/>
                <a:cs typeface="Gilroy-SemiBold"/>
              </a:rPr>
              <a:t>temperatures</a:t>
            </a:r>
            <a:r>
              <a:rPr sz="1575" b="1" spc="-41" dirty="0">
                <a:solidFill>
                  <a:srgbClr val="FFFFFF"/>
                </a:solidFill>
                <a:latin typeface="Gilroy-SemiBold"/>
                <a:cs typeface="Gilroy-SemiBold"/>
              </a:rPr>
              <a:t> </a:t>
            </a:r>
            <a:r>
              <a:rPr sz="1575" b="1" dirty="0">
                <a:solidFill>
                  <a:srgbClr val="FFFFFF"/>
                </a:solidFill>
                <a:latin typeface="Gilroy-SemiBold"/>
                <a:cs typeface="Gilroy-SemiBold"/>
              </a:rPr>
              <a:t>to</a:t>
            </a:r>
            <a:r>
              <a:rPr sz="1575" b="1" spc="-45" dirty="0">
                <a:solidFill>
                  <a:srgbClr val="FFFFFF"/>
                </a:solidFill>
                <a:latin typeface="Gilroy-SemiBold"/>
                <a:cs typeface="Gilroy-SemiBold"/>
              </a:rPr>
              <a:t> </a:t>
            </a:r>
            <a:r>
              <a:rPr sz="1575" b="1" dirty="0">
                <a:solidFill>
                  <a:srgbClr val="FFFFFF"/>
                </a:solidFill>
                <a:latin typeface="Gilroy-SemiBold"/>
                <a:cs typeface="Gilroy-SemiBold"/>
              </a:rPr>
              <a:t>rise</a:t>
            </a:r>
            <a:r>
              <a:rPr sz="1575" b="1" spc="-23" dirty="0">
                <a:solidFill>
                  <a:srgbClr val="FFFFFF"/>
                </a:solidFill>
                <a:latin typeface="Gilroy-SemiBold"/>
                <a:cs typeface="Gilroy-SemiBold"/>
              </a:rPr>
              <a:t>.</a:t>
            </a:r>
            <a:endParaRPr sz="1575" dirty="0">
              <a:solidFill>
                <a:sysClr val="windowText" lastClr="000000"/>
              </a:solidFill>
              <a:latin typeface="Gilroy-SemiBold"/>
              <a:cs typeface="Gilroy-SemiBold"/>
            </a:endParaRPr>
          </a:p>
        </p:txBody>
      </p:sp>
      <p:grpSp>
        <p:nvGrpSpPr>
          <p:cNvPr id="11" name="object 11"/>
          <p:cNvGrpSpPr/>
          <p:nvPr/>
        </p:nvGrpSpPr>
        <p:grpSpPr>
          <a:xfrm>
            <a:off x="9045796" y="5889789"/>
            <a:ext cx="2737961" cy="625316"/>
            <a:chOff x="11109662" y="7387329"/>
            <a:chExt cx="3650615" cy="833755"/>
          </a:xfrm>
        </p:grpSpPr>
        <p:sp>
          <p:nvSpPr>
            <p:cNvPr id="12" name="object 12"/>
            <p:cNvSpPr/>
            <p:nvPr/>
          </p:nvSpPr>
          <p:spPr>
            <a:xfrm>
              <a:off x="11109662" y="7387329"/>
              <a:ext cx="3650615" cy="833755"/>
            </a:xfrm>
            <a:custGeom>
              <a:avLst/>
              <a:gdLst/>
              <a:ahLst/>
              <a:cxnLst/>
              <a:rect l="l" t="t" r="r" b="b"/>
              <a:pathLst>
                <a:path w="3650615" h="833754">
                  <a:moveTo>
                    <a:pt x="3523602" y="0"/>
                  </a:moveTo>
                  <a:lnTo>
                    <a:pt x="45897" y="121437"/>
                  </a:lnTo>
                  <a:lnTo>
                    <a:pt x="55356" y="128081"/>
                  </a:lnTo>
                  <a:lnTo>
                    <a:pt x="50831" y="149008"/>
                  </a:lnTo>
                  <a:lnTo>
                    <a:pt x="45954" y="183537"/>
                  </a:lnTo>
                  <a:lnTo>
                    <a:pt x="54356" y="230987"/>
                  </a:lnTo>
                  <a:lnTo>
                    <a:pt x="57256" y="263943"/>
                  </a:lnTo>
                  <a:lnTo>
                    <a:pt x="50261" y="304019"/>
                  </a:lnTo>
                  <a:lnTo>
                    <a:pt x="42195" y="351770"/>
                  </a:lnTo>
                  <a:lnTo>
                    <a:pt x="41884" y="407751"/>
                  </a:lnTo>
                  <a:lnTo>
                    <a:pt x="58153" y="472515"/>
                  </a:lnTo>
                  <a:lnTo>
                    <a:pt x="77339" y="496899"/>
                  </a:lnTo>
                  <a:lnTo>
                    <a:pt x="65735" y="520887"/>
                  </a:lnTo>
                  <a:lnTo>
                    <a:pt x="38723" y="545667"/>
                  </a:lnTo>
                  <a:lnTo>
                    <a:pt x="11684" y="572429"/>
                  </a:lnTo>
                  <a:lnTo>
                    <a:pt x="0" y="602360"/>
                  </a:lnTo>
                  <a:lnTo>
                    <a:pt x="29894" y="630620"/>
                  </a:lnTo>
                  <a:lnTo>
                    <a:pt x="41408" y="657643"/>
                  </a:lnTo>
                  <a:lnTo>
                    <a:pt x="57275" y="684610"/>
                  </a:lnTo>
                  <a:lnTo>
                    <a:pt x="100228" y="712698"/>
                  </a:lnTo>
                  <a:lnTo>
                    <a:pt x="67322" y="753272"/>
                  </a:lnTo>
                  <a:lnTo>
                    <a:pt x="80859" y="814464"/>
                  </a:lnTo>
                  <a:lnTo>
                    <a:pt x="119913" y="831849"/>
                  </a:lnTo>
                  <a:lnTo>
                    <a:pt x="166568" y="833659"/>
                  </a:lnTo>
                  <a:lnTo>
                    <a:pt x="3548113" y="702144"/>
                  </a:lnTo>
                  <a:lnTo>
                    <a:pt x="3522605" y="697937"/>
                  </a:lnTo>
                  <a:lnTo>
                    <a:pt x="3522198" y="683363"/>
                  </a:lnTo>
                  <a:lnTo>
                    <a:pt x="3538540" y="659768"/>
                  </a:lnTo>
                  <a:lnTo>
                    <a:pt x="3563276" y="628500"/>
                  </a:lnTo>
                  <a:lnTo>
                    <a:pt x="3588054" y="590905"/>
                  </a:lnTo>
                  <a:lnTo>
                    <a:pt x="3603714" y="569127"/>
                  </a:lnTo>
                  <a:lnTo>
                    <a:pt x="3615966" y="541891"/>
                  </a:lnTo>
                  <a:lnTo>
                    <a:pt x="3623727" y="512247"/>
                  </a:lnTo>
                  <a:lnTo>
                    <a:pt x="3625913" y="483247"/>
                  </a:lnTo>
                  <a:lnTo>
                    <a:pt x="3616603" y="466326"/>
                  </a:lnTo>
                  <a:lnTo>
                    <a:pt x="3629517" y="446596"/>
                  </a:lnTo>
                  <a:lnTo>
                    <a:pt x="3646769" y="426517"/>
                  </a:lnTo>
                  <a:lnTo>
                    <a:pt x="3650475" y="408546"/>
                  </a:lnTo>
                  <a:lnTo>
                    <a:pt x="3633746" y="393553"/>
                  </a:lnTo>
                  <a:lnTo>
                    <a:pt x="3605153" y="379510"/>
                  </a:lnTo>
                  <a:lnTo>
                    <a:pt x="3570567" y="365615"/>
                  </a:lnTo>
                  <a:lnTo>
                    <a:pt x="3535857" y="351065"/>
                  </a:lnTo>
                  <a:lnTo>
                    <a:pt x="3550166" y="336794"/>
                  </a:lnTo>
                  <a:lnTo>
                    <a:pt x="3557841" y="322473"/>
                  </a:lnTo>
                  <a:lnTo>
                    <a:pt x="3561496" y="299496"/>
                  </a:lnTo>
                  <a:lnTo>
                    <a:pt x="3563747" y="259257"/>
                  </a:lnTo>
                  <a:lnTo>
                    <a:pt x="3559621" y="256553"/>
                  </a:lnTo>
                  <a:lnTo>
                    <a:pt x="3548116" y="249130"/>
                  </a:lnTo>
                  <a:lnTo>
                    <a:pt x="3530539" y="238024"/>
                  </a:lnTo>
                  <a:lnTo>
                    <a:pt x="3508197" y="224269"/>
                  </a:lnTo>
                  <a:lnTo>
                    <a:pt x="3543171" y="211532"/>
                  </a:lnTo>
                  <a:lnTo>
                    <a:pt x="3559270" y="185749"/>
                  </a:lnTo>
                  <a:lnTo>
                    <a:pt x="3565357" y="150213"/>
                  </a:lnTo>
                  <a:lnTo>
                    <a:pt x="3570300" y="108216"/>
                  </a:lnTo>
                  <a:lnTo>
                    <a:pt x="3531701" y="82008"/>
                  </a:lnTo>
                  <a:lnTo>
                    <a:pt x="3511932" y="46092"/>
                  </a:lnTo>
                  <a:lnTo>
                    <a:pt x="3509672" y="14185"/>
                  </a:lnTo>
                  <a:lnTo>
                    <a:pt x="3523602" y="0"/>
                  </a:lnTo>
                  <a:close/>
                </a:path>
              </a:pathLst>
            </a:custGeom>
            <a:solidFill>
              <a:srgbClr val="AFDEF2"/>
            </a:solidFill>
          </p:spPr>
          <p:txBody>
            <a:bodyPr wrap="square" lIns="0" tIns="0" rIns="0" bIns="0" rtlCol="0"/>
            <a:lstStyle/>
            <a:p>
              <a:pPr defTabSz="685800" hangingPunct="1"/>
              <a:endParaRPr sz="1350">
                <a:solidFill>
                  <a:sysClr val="windowText" lastClr="000000"/>
                </a:solidFill>
              </a:endParaRPr>
            </a:p>
          </p:txBody>
        </p:sp>
        <p:sp>
          <p:nvSpPr>
            <p:cNvPr id="13" name="object 13"/>
            <p:cNvSpPr/>
            <p:nvPr/>
          </p:nvSpPr>
          <p:spPr>
            <a:xfrm>
              <a:off x="13612403" y="7890495"/>
              <a:ext cx="674370" cy="24130"/>
            </a:xfrm>
            <a:custGeom>
              <a:avLst/>
              <a:gdLst/>
              <a:ahLst/>
              <a:cxnLst/>
              <a:rect l="l" t="t" r="r" b="b"/>
              <a:pathLst>
                <a:path w="674369" h="24129">
                  <a:moveTo>
                    <a:pt x="0" y="23533"/>
                  </a:moveTo>
                  <a:lnTo>
                    <a:pt x="673950" y="0"/>
                  </a:lnTo>
                </a:path>
              </a:pathLst>
            </a:custGeom>
            <a:ln w="13970">
              <a:solidFill>
                <a:srgbClr val="0090D4"/>
              </a:solidFill>
            </a:ln>
          </p:spPr>
          <p:txBody>
            <a:bodyPr wrap="square" lIns="0" tIns="0" rIns="0" bIns="0" rtlCol="0"/>
            <a:lstStyle/>
            <a:p>
              <a:pPr defTabSz="685800" hangingPunct="1"/>
              <a:endParaRPr sz="1350">
                <a:solidFill>
                  <a:sysClr val="windowText" lastClr="000000"/>
                </a:solidFill>
              </a:endParaRPr>
            </a:p>
          </p:txBody>
        </p:sp>
      </p:grpSp>
      <p:sp>
        <p:nvSpPr>
          <p:cNvPr id="14" name="object 14"/>
          <p:cNvSpPr txBox="1"/>
          <p:nvPr/>
        </p:nvSpPr>
        <p:spPr>
          <a:xfrm rot="21480000">
            <a:off x="9295817" y="6117831"/>
            <a:ext cx="2131543" cy="210250"/>
          </a:xfrm>
          <a:prstGeom prst="rect">
            <a:avLst/>
          </a:prstGeom>
        </p:spPr>
        <p:txBody>
          <a:bodyPr vert="horz" wrap="square" lIns="0" tIns="0" rIns="0" bIns="0" rtlCol="0">
            <a:spAutoFit/>
          </a:bodyPr>
          <a:lstStyle/>
          <a:p>
            <a:pPr defTabSz="685800" hangingPunct="1">
              <a:lnSpc>
                <a:spcPts val="1631"/>
              </a:lnSpc>
            </a:pPr>
            <a:r>
              <a:rPr sz="1650" b="1" dirty="0">
                <a:solidFill>
                  <a:srgbClr val="004158"/>
                </a:solidFill>
                <a:latin typeface="Gilroy-Black"/>
                <a:cs typeface="Gilroy-Black"/>
              </a:rPr>
              <a:t>FIND</a:t>
            </a:r>
            <a:r>
              <a:rPr sz="1650" b="1" spc="49" dirty="0">
                <a:solidFill>
                  <a:srgbClr val="004158"/>
                </a:solidFill>
                <a:latin typeface="Gilroy-Black"/>
                <a:cs typeface="Gilroy-Black"/>
              </a:rPr>
              <a:t> </a:t>
            </a:r>
            <a:r>
              <a:rPr sz="1650" b="1" dirty="0">
                <a:solidFill>
                  <a:srgbClr val="004158"/>
                </a:solidFill>
                <a:latin typeface="Gilroy-Black"/>
                <a:cs typeface="Gilroy-Black"/>
              </a:rPr>
              <a:t>OUT</a:t>
            </a:r>
            <a:r>
              <a:rPr sz="1650" b="1" spc="49" dirty="0">
                <a:solidFill>
                  <a:srgbClr val="004158"/>
                </a:solidFill>
                <a:latin typeface="Gilroy-Black"/>
                <a:cs typeface="Gilroy-Black"/>
              </a:rPr>
              <a:t> </a:t>
            </a:r>
            <a:r>
              <a:rPr sz="1650" b="1" dirty="0">
                <a:solidFill>
                  <a:srgbClr val="004158"/>
                </a:solidFill>
                <a:latin typeface="Gilroy-Black"/>
                <a:cs typeface="Gilroy-Black"/>
              </a:rPr>
              <a:t>MORE</a:t>
            </a:r>
            <a:r>
              <a:rPr sz="1650" b="1" spc="53" dirty="0">
                <a:solidFill>
                  <a:srgbClr val="004158"/>
                </a:solidFill>
                <a:latin typeface="Gilroy-Black"/>
                <a:cs typeface="Gilroy-Black"/>
              </a:rPr>
              <a:t> </a:t>
            </a:r>
            <a:r>
              <a:rPr sz="1650" b="1" spc="-15" dirty="0">
                <a:solidFill>
                  <a:srgbClr val="0090D4"/>
                </a:solidFill>
                <a:latin typeface="Gilroy-Black"/>
                <a:cs typeface="Gilroy-Black"/>
                <a:hlinkClick r:id="rId4"/>
              </a:rPr>
              <a:t>HERE</a:t>
            </a:r>
            <a:endParaRPr sz="1650" dirty="0">
              <a:solidFill>
                <a:sysClr val="windowText" lastClr="000000"/>
              </a:solidFill>
              <a:latin typeface="Gilroy-Black"/>
              <a:cs typeface="Gilroy-Black"/>
            </a:endParaRPr>
          </a:p>
        </p:txBody>
      </p:sp>
      <p:sp>
        <p:nvSpPr>
          <p:cNvPr id="15" name="object 15"/>
          <p:cNvSpPr txBox="1"/>
          <p:nvPr/>
        </p:nvSpPr>
        <p:spPr>
          <a:xfrm>
            <a:off x="583854" y="2237439"/>
            <a:ext cx="4103371" cy="655949"/>
          </a:xfrm>
          <a:prstGeom prst="rect">
            <a:avLst/>
          </a:prstGeom>
        </p:spPr>
        <p:txBody>
          <a:bodyPr vert="horz" wrap="square" lIns="0" tIns="9525" rIns="0" bIns="0" rtlCol="0">
            <a:spAutoFit/>
          </a:bodyPr>
          <a:lstStyle/>
          <a:p>
            <a:pPr marL="9525" defTabSz="685800" hangingPunct="1">
              <a:spcBef>
                <a:spcPts val="75"/>
              </a:spcBef>
            </a:pPr>
            <a:r>
              <a:rPr sz="2100" b="1" dirty="0">
                <a:solidFill>
                  <a:srgbClr val="ABD5E1"/>
                </a:solidFill>
                <a:latin typeface="Gilroy-Black"/>
                <a:cs typeface="Gilroy-Black"/>
              </a:rPr>
              <a:t>HUMAN</a:t>
            </a:r>
            <a:r>
              <a:rPr sz="2100" b="1" spc="83" dirty="0">
                <a:solidFill>
                  <a:srgbClr val="ABD5E1"/>
                </a:solidFill>
                <a:latin typeface="Gilroy-Black"/>
                <a:cs typeface="Gilroy-Black"/>
              </a:rPr>
              <a:t> </a:t>
            </a:r>
            <a:r>
              <a:rPr sz="2100" b="1" spc="-8" dirty="0">
                <a:solidFill>
                  <a:srgbClr val="ABD5E1"/>
                </a:solidFill>
                <a:latin typeface="Gilroy-Black"/>
                <a:cs typeface="Gilroy-Black"/>
              </a:rPr>
              <a:t>ACTIVITIES</a:t>
            </a:r>
            <a:r>
              <a:rPr lang="en-US" sz="2100" b="1" spc="-8" dirty="0">
                <a:solidFill>
                  <a:srgbClr val="ABD5E1"/>
                </a:solidFill>
                <a:latin typeface="Gilroy-Black"/>
                <a:cs typeface="Gilroy-Black"/>
              </a:rPr>
              <a:t> WITH THE HIGHEST GHG EMISSIONS</a:t>
            </a:r>
            <a:endParaRPr sz="2100" dirty="0">
              <a:solidFill>
                <a:sysClr val="windowText" lastClr="000000"/>
              </a:solidFill>
              <a:latin typeface="Gilroy-Black"/>
              <a:cs typeface="Gilroy-Black"/>
            </a:endParaRPr>
          </a:p>
        </p:txBody>
      </p:sp>
      <p:grpSp>
        <p:nvGrpSpPr>
          <p:cNvPr id="16" name="object 16"/>
          <p:cNvGrpSpPr/>
          <p:nvPr/>
        </p:nvGrpSpPr>
        <p:grpSpPr>
          <a:xfrm>
            <a:off x="781894" y="2998802"/>
            <a:ext cx="459581" cy="459105"/>
            <a:chOff x="1042524" y="3998403"/>
            <a:chExt cx="612775" cy="612140"/>
          </a:xfrm>
        </p:grpSpPr>
        <p:sp>
          <p:nvSpPr>
            <p:cNvPr id="17" name="object 17"/>
            <p:cNvSpPr/>
            <p:nvPr/>
          </p:nvSpPr>
          <p:spPr>
            <a:xfrm>
              <a:off x="1042524" y="3998403"/>
              <a:ext cx="612775" cy="612140"/>
            </a:xfrm>
            <a:custGeom>
              <a:avLst/>
              <a:gdLst/>
              <a:ahLst/>
              <a:cxnLst/>
              <a:rect l="l" t="t" r="r" b="b"/>
              <a:pathLst>
                <a:path w="612775" h="612139">
                  <a:moveTo>
                    <a:pt x="302007" y="0"/>
                  </a:moveTo>
                  <a:lnTo>
                    <a:pt x="247055" y="5591"/>
                  </a:lnTo>
                  <a:lnTo>
                    <a:pt x="194692" y="22479"/>
                  </a:lnTo>
                  <a:lnTo>
                    <a:pt x="155200" y="40346"/>
                  </a:lnTo>
                  <a:lnTo>
                    <a:pt x="118937" y="63309"/>
                  </a:lnTo>
                  <a:lnTo>
                    <a:pt x="84921" y="94112"/>
                  </a:lnTo>
                  <a:lnTo>
                    <a:pt x="56142" y="128922"/>
                  </a:lnTo>
                  <a:lnTo>
                    <a:pt x="33173" y="167892"/>
                  </a:lnTo>
                  <a:lnTo>
                    <a:pt x="16588" y="211175"/>
                  </a:lnTo>
                  <a:lnTo>
                    <a:pt x="5467" y="250832"/>
                  </a:lnTo>
                  <a:lnTo>
                    <a:pt x="0" y="293463"/>
                  </a:lnTo>
                  <a:lnTo>
                    <a:pt x="405" y="322622"/>
                  </a:lnTo>
                  <a:lnTo>
                    <a:pt x="8218" y="380619"/>
                  </a:lnTo>
                  <a:lnTo>
                    <a:pt x="27013" y="436286"/>
                  </a:lnTo>
                  <a:lnTo>
                    <a:pt x="56694" y="486676"/>
                  </a:lnTo>
                  <a:lnTo>
                    <a:pt x="92299" y="530146"/>
                  </a:lnTo>
                  <a:lnTo>
                    <a:pt x="112104" y="541235"/>
                  </a:lnTo>
                  <a:lnTo>
                    <a:pt x="114403" y="544360"/>
                  </a:lnTo>
                  <a:lnTo>
                    <a:pt x="158485" y="576829"/>
                  </a:lnTo>
                  <a:lnTo>
                    <a:pt x="205754" y="596442"/>
                  </a:lnTo>
                  <a:lnTo>
                    <a:pt x="259605" y="608895"/>
                  </a:lnTo>
                  <a:lnTo>
                    <a:pt x="317057" y="611632"/>
                  </a:lnTo>
                  <a:lnTo>
                    <a:pt x="344187" y="611832"/>
                  </a:lnTo>
                  <a:lnTo>
                    <a:pt x="372375" y="606085"/>
                  </a:lnTo>
                  <a:lnTo>
                    <a:pt x="432055" y="588365"/>
                  </a:lnTo>
                  <a:lnTo>
                    <a:pt x="439599" y="586409"/>
                  </a:lnTo>
                  <a:lnTo>
                    <a:pt x="446318" y="581240"/>
                  </a:lnTo>
                  <a:lnTo>
                    <a:pt x="453391" y="577494"/>
                  </a:lnTo>
                  <a:lnTo>
                    <a:pt x="465692" y="569624"/>
                  </a:lnTo>
                  <a:lnTo>
                    <a:pt x="477040" y="560487"/>
                  </a:lnTo>
                  <a:lnTo>
                    <a:pt x="488144" y="551100"/>
                  </a:lnTo>
                  <a:lnTo>
                    <a:pt x="499708" y="542480"/>
                  </a:lnTo>
                  <a:lnTo>
                    <a:pt x="546887" y="497516"/>
                  </a:lnTo>
                  <a:lnTo>
                    <a:pt x="580188" y="441769"/>
                  </a:lnTo>
                  <a:lnTo>
                    <a:pt x="594792" y="403018"/>
                  </a:lnTo>
                  <a:lnTo>
                    <a:pt x="605080" y="362991"/>
                  </a:lnTo>
                  <a:lnTo>
                    <a:pt x="609930" y="344598"/>
                  </a:lnTo>
                  <a:lnTo>
                    <a:pt x="611769" y="335352"/>
                  </a:lnTo>
                  <a:lnTo>
                    <a:pt x="612522" y="326110"/>
                  </a:lnTo>
                  <a:lnTo>
                    <a:pt x="611760" y="297693"/>
                  </a:lnTo>
                  <a:lnTo>
                    <a:pt x="604345" y="241517"/>
                  </a:lnTo>
                  <a:lnTo>
                    <a:pt x="590100" y="194409"/>
                  </a:lnTo>
                  <a:lnTo>
                    <a:pt x="560643" y="140208"/>
                  </a:lnTo>
                  <a:lnTo>
                    <a:pt x="531382" y="102019"/>
                  </a:lnTo>
                  <a:lnTo>
                    <a:pt x="503184" y="75278"/>
                  </a:lnTo>
                  <a:lnTo>
                    <a:pt x="468636" y="47821"/>
                  </a:lnTo>
                  <a:lnTo>
                    <a:pt x="408578" y="18298"/>
                  </a:lnTo>
                  <a:lnTo>
                    <a:pt x="338283" y="2716"/>
                  </a:lnTo>
                  <a:lnTo>
                    <a:pt x="302007" y="0"/>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sp>
          <p:nvSpPr>
            <p:cNvPr id="18" name="object 18"/>
            <p:cNvSpPr/>
            <p:nvPr/>
          </p:nvSpPr>
          <p:spPr>
            <a:xfrm>
              <a:off x="1200092" y="4067041"/>
              <a:ext cx="298450" cy="427355"/>
            </a:xfrm>
            <a:custGeom>
              <a:avLst/>
              <a:gdLst/>
              <a:ahLst/>
              <a:cxnLst/>
              <a:rect l="l" t="t" r="r" b="b"/>
              <a:pathLst>
                <a:path w="298450" h="427354">
                  <a:moveTo>
                    <a:pt x="120148" y="0"/>
                  </a:moveTo>
                  <a:lnTo>
                    <a:pt x="115474" y="2463"/>
                  </a:lnTo>
                  <a:lnTo>
                    <a:pt x="114026" y="4902"/>
                  </a:lnTo>
                  <a:lnTo>
                    <a:pt x="113923" y="14847"/>
                  </a:lnTo>
                  <a:lnTo>
                    <a:pt x="113616" y="34184"/>
                  </a:lnTo>
                  <a:lnTo>
                    <a:pt x="105768" y="83481"/>
                  </a:lnTo>
                  <a:lnTo>
                    <a:pt x="87508" y="118702"/>
                  </a:lnTo>
                  <a:lnTo>
                    <a:pt x="50796" y="159175"/>
                  </a:lnTo>
                  <a:lnTo>
                    <a:pt x="44178" y="166119"/>
                  </a:lnTo>
                  <a:lnTo>
                    <a:pt x="13273" y="209742"/>
                  </a:lnTo>
                  <a:lnTo>
                    <a:pt x="0" y="286345"/>
                  </a:lnTo>
                  <a:lnTo>
                    <a:pt x="10071" y="328101"/>
                  </a:lnTo>
                  <a:lnTo>
                    <a:pt x="31161" y="365616"/>
                  </a:lnTo>
                  <a:lnTo>
                    <a:pt x="61901" y="396448"/>
                  </a:lnTo>
                  <a:lnTo>
                    <a:pt x="100920" y="418160"/>
                  </a:lnTo>
                  <a:lnTo>
                    <a:pt x="138110" y="426677"/>
                  </a:lnTo>
                  <a:lnTo>
                    <a:pt x="150755" y="427227"/>
                  </a:lnTo>
                  <a:lnTo>
                    <a:pt x="188254" y="422439"/>
                  </a:lnTo>
                  <a:lnTo>
                    <a:pt x="213768" y="412388"/>
                  </a:lnTo>
                  <a:lnTo>
                    <a:pt x="159796" y="412388"/>
                  </a:lnTo>
                  <a:lnTo>
                    <a:pt x="132480" y="411620"/>
                  </a:lnTo>
                  <a:lnTo>
                    <a:pt x="106025" y="404914"/>
                  </a:lnTo>
                  <a:lnTo>
                    <a:pt x="98723" y="402107"/>
                  </a:lnTo>
                  <a:lnTo>
                    <a:pt x="91789" y="398691"/>
                  </a:lnTo>
                  <a:lnTo>
                    <a:pt x="85197" y="394842"/>
                  </a:lnTo>
                  <a:lnTo>
                    <a:pt x="86250" y="388145"/>
                  </a:lnTo>
                  <a:lnTo>
                    <a:pt x="86725" y="386308"/>
                  </a:lnTo>
                  <a:lnTo>
                    <a:pt x="72129" y="386308"/>
                  </a:lnTo>
                  <a:lnTo>
                    <a:pt x="43458" y="358277"/>
                  </a:lnTo>
                  <a:lnTo>
                    <a:pt x="23728" y="323964"/>
                  </a:lnTo>
                  <a:lnTo>
                    <a:pt x="14234" y="285660"/>
                  </a:lnTo>
                  <a:lnTo>
                    <a:pt x="16274" y="245656"/>
                  </a:lnTo>
                  <a:lnTo>
                    <a:pt x="33575" y="202159"/>
                  </a:lnTo>
                  <a:lnTo>
                    <a:pt x="61165" y="168929"/>
                  </a:lnTo>
                  <a:lnTo>
                    <a:pt x="78506" y="151088"/>
                  </a:lnTo>
                  <a:lnTo>
                    <a:pt x="89153" y="139371"/>
                  </a:lnTo>
                  <a:lnTo>
                    <a:pt x="118068" y="91591"/>
                  </a:lnTo>
                  <a:lnTo>
                    <a:pt x="127187" y="45798"/>
                  </a:lnTo>
                  <a:lnTo>
                    <a:pt x="128212" y="21564"/>
                  </a:lnTo>
                  <a:lnTo>
                    <a:pt x="149039" y="21564"/>
                  </a:lnTo>
                  <a:lnTo>
                    <a:pt x="142327" y="14847"/>
                  </a:lnTo>
                  <a:lnTo>
                    <a:pt x="125139" y="1625"/>
                  </a:lnTo>
                  <a:lnTo>
                    <a:pt x="122954" y="165"/>
                  </a:lnTo>
                  <a:lnTo>
                    <a:pt x="120148" y="0"/>
                  </a:lnTo>
                  <a:close/>
                </a:path>
                <a:path w="298450" h="427354">
                  <a:moveTo>
                    <a:pt x="169977" y="285026"/>
                  </a:moveTo>
                  <a:lnTo>
                    <a:pt x="155632" y="285026"/>
                  </a:lnTo>
                  <a:lnTo>
                    <a:pt x="156495" y="295062"/>
                  </a:lnTo>
                  <a:lnTo>
                    <a:pt x="170631" y="330479"/>
                  </a:lnTo>
                  <a:lnTo>
                    <a:pt x="195319" y="356476"/>
                  </a:lnTo>
                  <a:lnTo>
                    <a:pt x="199078" y="361010"/>
                  </a:lnTo>
                  <a:lnTo>
                    <a:pt x="212528" y="397725"/>
                  </a:lnTo>
                  <a:lnTo>
                    <a:pt x="186852" y="407621"/>
                  </a:lnTo>
                  <a:lnTo>
                    <a:pt x="159796" y="412388"/>
                  </a:lnTo>
                  <a:lnTo>
                    <a:pt x="213768" y="412388"/>
                  </a:lnTo>
                  <a:lnTo>
                    <a:pt x="223415" y="408587"/>
                  </a:lnTo>
                  <a:lnTo>
                    <a:pt x="249133" y="389978"/>
                  </a:lnTo>
                  <a:lnTo>
                    <a:pt x="226269" y="389978"/>
                  </a:lnTo>
                  <a:lnTo>
                    <a:pt x="226015" y="387794"/>
                  </a:lnTo>
                  <a:lnTo>
                    <a:pt x="210000" y="351840"/>
                  </a:lnTo>
                  <a:lnTo>
                    <a:pt x="196691" y="337832"/>
                  </a:lnTo>
                  <a:lnTo>
                    <a:pt x="191515" y="332652"/>
                  </a:lnTo>
                  <a:lnTo>
                    <a:pt x="170873" y="294820"/>
                  </a:lnTo>
                  <a:lnTo>
                    <a:pt x="169977" y="285026"/>
                  </a:lnTo>
                  <a:close/>
                </a:path>
                <a:path w="298450" h="427354">
                  <a:moveTo>
                    <a:pt x="270845" y="190169"/>
                  </a:moveTo>
                  <a:lnTo>
                    <a:pt x="253333" y="190169"/>
                  </a:lnTo>
                  <a:lnTo>
                    <a:pt x="258032" y="196202"/>
                  </a:lnTo>
                  <a:lnTo>
                    <a:pt x="262286" y="202564"/>
                  </a:lnTo>
                  <a:lnTo>
                    <a:pt x="266020" y="209181"/>
                  </a:lnTo>
                  <a:lnTo>
                    <a:pt x="279373" y="243221"/>
                  </a:lnTo>
                  <a:lnTo>
                    <a:pt x="283756" y="280008"/>
                  </a:lnTo>
                  <a:lnTo>
                    <a:pt x="279175" y="316468"/>
                  </a:lnTo>
                  <a:lnTo>
                    <a:pt x="257628" y="361293"/>
                  </a:lnTo>
                  <a:lnTo>
                    <a:pt x="226269" y="389978"/>
                  </a:lnTo>
                  <a:lnTo>
                    <a:pt x="249133" y="389978"/>
                  </a:lnTo>
                  <a:lnTo>
                    <a:pt x="254018" y="386444"/>
                  </a:lnTo>
                  <a:lnTo>
                    <a:pt x="277844" y="356781"/>
                  </a:lnTo>
                  <a:lnTo>
                    <a:pt x="292792" y="320329"/>
                  </a:lnTo>
                  <a:lnTo>
                    <a:pt x="297873" y="280154"/>
                  </a:lnTo>
                  <a:lnTo>
                    <a:pt x="293080" y="239643"/>
                  </a:lnTo>
                  <a:lnTo>
                    <a:pt x="278388" y="202159"/>
                  </a:lnTo>
                  <a:lnTo>
                    <a:pt x="273576" y="194182"/>
                  </a:lnTo>
                  <a:lnTo>
                    <a:pt x="270845" y="190169"/>
                  </a:lnTo>
                  <a:close/>
                </a:path>
                <a:path w="298450" h="427354">
                  <a:moveTo>
                    <a:pt x="96526" y="344754"/>
                  </a:moveTo>
                  <a:lnTo>
                    <a:pt x="73805" y="377824"/>
                  </a:lnTo>
                  <a:lnTo>
                    <a:pt x="72129" y="386308"/>
                  </a:lnTo>
                  <a:lnTo>
                    <a:pt x="86725" y="386308"/>
                  </a:lnTo>
                  <a:lnTo>
                    <a:pt x="87874" y="381876"/>
                  </a:lnTo>
                  <a:lnTo>
                    <a:pt x="87968" y="381572"/>
                  </a:lnTo>
                  <a:lnTo>
                    <a:pt x="96081" y="365239"/>
                  </a:lnTo>
                  <a:lnTo>
                    <a:pt x="116144" y="365239"/>
                  </a:lnTo>
                  <a:lnTo>
                    <a:pt x="107880" y="360781"/>
                  </a:lnTo>
                  <a:lnTo>
                    <a:pt x="104374" y="350621"/>
                  </a:lnTo>
                  <a:lnTo>
                    <a:pt x="103447" y="347675"/>
                  </a:lnTo>
                  <a:lnTo>
                    <a:pt x="101441" y="345871"/>
                  </a:lnTo>
                  <a:lnTo>
                    <a:pt x="96526" y="344754"/>
                  </a:lnTo>
                  <a:close/>
                </a:path>
                <a:path w="298450" h="427354">
                  <a:moveTo>
                    <a:pt x="116144" y="365239"/>
                  </a:moveTo>
                  <a:lnTo>
                    <a:pt x="96081" y="365239"/>
                  </a:lnTo>
                  <a:lnTo>
                    <a:pt x="100833" y="371221"/>
                  </a:lnTo>
                  <a:lnTo>
                    <a:pt x="107338" y="376672"/>
                  </a:lnTo>
                  <a:lnTo>
                    <a:pt x="115803" y="380566"/>
                  </a:lnTo>
                  <a:lnTo>
                    <a:pt x="126434" y="381876"/>
                  </a:lnTo>
                  <a:lnTo>
                    <a:pt x="128746" y="381812"/>
                  </a:lnTo>
                  <a:lnTo>
                    <a:pt x="130879" y="380606"/>
                  </a:lnTo>
                  <a:lnTo>
                    <a:pt x="133432" y="376745"/>
                  </a:lnTo>
                  <a:lnTo>
                    <a:pt x="133673" y="374294"/>
                  </a:lnTo>
                  <a:lnTo>
                    <a:pt x="132787" y="371992"/>
                  </a:lnTo>
                  <a:lnTo>
                    <a:pt x="131488" y="367772"/>
                  </a:lnTo>
                  <a:lnTo>
                    <a:pt x="131067" y="365391"/>
                  </a:lnTo>
                  <a:lnTo>
                    <a:pt x="116427" y="365391"/>
                  </a:lnTo>
                  <a:lnTo>
                    <a:pt x="116144" y="365239"/>
                  </a:lnTo>
                  <a:close/>
                </a:path>
                <a:path w="298450" h="427354">
                  <a:moveTo>
                    <a:pt x="163594" y="263118"/>
                  </a:moveTo>
                  <a:lnTo>
                    <a:pt x="129056" y="295062"/>
                  </a:lnTo>
                  <a:lnTo>
                    <a:pt x="114909" y="342436"/>
                  </a:lnTo>
                  <a:lnTo>
                    <a:pt x="114986" y="349529"/>
                  </a:lnTo>
                  <a:lnTo>
                    <a:pt x="115096" y="355318"/>
                  </a:lnTo>
                  <a:lnTo>
                    <a:pt x="116427" y="365391"/>
                  </a:lnTo>
                  <a:lnTo>
                    <a:pt x="131067" y="365391"/>
                  </a:lnTo>
                  <a:lnTo>
                    <a:pt x="129543" y="356781"/>
                  </a:lnTo>
                  <a:lnTo>
                    <a:pt x="129420" y="355318"/>
                  </a:lnTo>
                  <a:lnTo>
                    <a:pt x="134067" y="317411"/>
                  </a:lnTo>
                  <a:lnTo>
                    <a:pt x="155632" y="285026"/>
                  </a:lnTo>
                  <a:lnTo>
                    <a:pt x="169977" y="285026"/>
                  </a:lnTo>
                  <a:lnTo>
                    <a:pt x="169798" y="283071"/>
                  </a:lnTo>
                  <a:lnTo>
                    <a:pt x="169624" y="271309"/>
                  </a:lnTo>
                  <a:lnTo>
                    <a:pt x="169627" y="268046"/>
                  </a:lnTo>
                  <a:lnTo>
                    <a:pt x="168192" y="265620"/>
                  </a:lnTo>
                  <a:lnTo>
                    <a:pt x="163594" y="263118"/>
                  </a:lnTo>
                  <a:close/>
                </a:path>
                <a:path w="298450" h="427354">
                  <a:moveTo>
                    <a:pt x="149039" y="21564"/>
                  </a:moveTo>
                  <a:lnTo>
                    <a:pt x="128212" y="21564"/>
                  </a:lnTo>
                  <a:lnTo>
                    <a:pt x="142970" y="34858"/>
                  </a:lnTo>
                  <a:lnTo>
                    <a:pt x="158270" y="52382"/>
                  </a:lnTo>
                  <a:lnTo>
                    <a:pt x="184575" y="101765"/>
                  </a:lnTo>
                  <a:lnTo>
                    <a:pt x="193397" y="139933"/>
                  </a:lnTo>
                  <a:lnTo>
                    <a:pt x="194969" y="174510"/>
                  </a:lnTo>
                  <a:lnTo>
                    <a:pt x="192012" y="201815"/>
                  </a:lnTo>
                  <a:lnTo>
                    <a:pt x="186975" y="220687"/>
                  </a:lnTo>
                  <a:lnTo>
                    <a:pt x="186162" y="222834"/>
                  </a:lnTo>
                  <a:lnTo>
                    <a:pt x="186429" y="225247"/>
                  </a:lnTo>
                  <a:lnTo>
                    <a:pt x="188994" y="229082"/>
                  </a:lnTo>
                  <a:lnTo>
                    <a:pt x="191115" y="230250"/>
                  </a:lnTo>
                  <a:lnTo>
                    <a:pt x="193414" y="230314"/>
                  </a:lnTo>
                  <a:lnTo>
                    <a:pt x="214485" y="227019"/>
                  </a:lnTo>
                  <a:lnTo>
                    <a:pt x="231460" y="217476"/>
                  </a:lnTo>
                  <a:lnTo>
                    <a:pt x="233508" y="215391"/>
                  </a:lnTo>
                  <a:lnTo>
                    <a:pt x="203447" y="215391"/>
                  </a:lnTo>
                  <a:lnTo>
                    <a:pt x="207281" y="196202"/>
                  </a:lnTo>
                  <a:lnTo>
                    <a:pt x="209326" y="170243"/>
                  </a:lnTo>
                  <a:lnTo>
                    <a:pt x="209414" y="168929"/>
                  </a:lnTo>
                  <a:lnTo>
                    <a:pt x="207224" y="135510"/>
                  </a:lnTo>
                  <a:lnTo>
                    <a:pt x="198050" y="97218"/>
                  </a:lnTo>
                  <a:lnTo>
                    <a:pt x="181955" y="62151"/>
                  </a:lnTo>
                  <a:lnTo>
                    <a:pt x="162323" y="34858"/>
                  </a:lnTo>
                  <a:lnTo>
                    <a:pt x="149039" y="21564"/>
                  </a:lnTo>
                  <a:close/>
                </a:path>
                <a:path w="298450" h="427354">
                  <a:moveTo>
                    <a:pt x="252215" y="169151"/>
                  </a:moveTo>
                  <a:lnTo>
                    <a:pt x="249751" y="169710"/>
                  </a:lnTo>
                  <a:lnTo>
                    <a:pt x="247262" y="170243"/>
                  </a:lnTo>
                  <a:lnTo>
                    <a:pt x="245243" y="172072"/>
                  </a:lnTo>
                  <a:lnTo>
                    <a:pt x="222198" y="206927"/>
                  </a:lnTo>
                  <a:lnTo>
                    <a:pt x="203447" y="215391"/>
                  </a:lnTo>
                  <a:lnTo>
                    <a:pt x="233508" y="215391"/>
                  </a:lnTo>
                  <a:lnTo>
                    <a:pt x="244392" y="204316"/>
                  </a:lnTo>
                  <a:lnTo>
                    <a:pt x="253333" y="190169"/>
                  </a:lnTo>
                  <a:lnTo>
                    <a:pt x="270845" y="190169"/>
                  </a:lnTo>
                  <a:lnTo>
                    <a:pt x="268311" y="186445"/>
                  </a:lnTo>
                  <a:lnTo>
                    <a:pt x="262624" y="178998"/>
                  </a:lnTo>
                  <a:lnTo>
                    <a:pt x="256533" y="171869"/>
                  </a:lnTo>
                  <a:lnTo>
                    <a:pt x="254831" y="169989"/>
                  </a:lnTo>
                  <a:lnTo>
                    <a:pt x="252215" y="169151"/>
                  </a:lnTo>
                  <a:close/>
                </a:path>
              </a:pathLst>
            </a:custGeom>
            <a:solidFill>
              <a:srgbClr val="EB5C5D"/>
            </a:solidFill>
          </p:spPr>
          <p:txBody>
            <a:bodyPr wrap="square" lIns="0" tIns="0" rIns="0" bIns="0" rtlCol="0"/>
            <a:lstStyle/>
            <a:p>
              <a:pPr defTabSz="685800" hangingPunct="1"/>
              <a:endParaRPr sz="1350">
                <a:solidFill>
                  <a:sysClr val="windowText" lastClr="000000"/>
                </a:solidFill>
              </a:endParaRPr>
            </a:p>
          </p:txBody>
        </p:sp>
      </p:grpSp>
      <p:grpSp>
        <p:nvGrpSpPr>
          <p:cNvPr id="19" name="object 19"/>
          <p:cNvGrpSpPr/>
          <p:nvPr/>
        </p:nvGrpSpPr>
        <p:grpSpPr>
          <a:xfrm>
            <a:off x="781894" y="3661022"/>
            <a:ext cx="459581" cy="459105"/>
            <a:chOff x="1042524" y="4881363"/>
            <a:chExt cx="612775" cy="612140"/>
          </a:xfrm>
        </p:grpSpPr>
        <p:sp>
          <p:nvSpPr>
            <p:cNvPr id="20" name="object 20"/>
            <p:cNvSpPr/>
            <p:nvPr/>
          </p:nvSpPr>
          <p:spPr>
            <a:xfrm>
              <a:off x="1042524" y="4881363"/>
              <a:ext cx="612775" cy="612140"/>
            </a:xfrm>
            <a:custGeom>
              <a:avLst/>
              <a:gdLst/>
              <a:ahLst/>
              <a:cxnLst/>
              <a:rect l="l" t="t" r="r" b="b"/>
              <a:pathLst>
                <a:path w="612775" h="612139">
                  <a:moveTo>
                    <a:pt x="302007" y="0"/>
                  </a:moveTo>
                  <a:lnTo>
                    <a:pt x="247055" y="5591"/>
                  </a:lnTo>
                  <a:lnTo>
                    <a:pt x="194692" y="22479"/>
                  </a:lnTo>
                  <a:lnTo>
                    <a:pt x="155200" y="40346"/>
                  </a:lnTo>
                  <a:lnTo>
                    <a:pt x="118937" y="63309"/>
                  </a:lnTo>
                  <a:lnTo>
                    <a:pt x="84921" y="94112"/>
                  </a:lnTo>
                  <a:lnTo>
                    <a:pt x="56142" y="128922"/>
                  </a:lnTo>
                  <a:lnTo>
                    <a:pt x="33173" y="167892"/>
                  </a:lnTo>
                  <a:lnTo>
                    <a:pt x="16588" y="211175"/>
                  </a:lnTo>
                  <a:lnTo>
                    <a:pt x="5467" y="250832"/>
                  </a:lnTo>
                  <a:lnTo>
                    <a:pt x="0" y="293463"/>
                  </a:lnTo>
                  <a:lnTo>
                    <a:pt x="405" y="322622"/>
                  </a:lnTo>
                  <a:lnTo>
                    <a:pt x="8218" y="380619"/>
                  </a:lnTo>
                  <a:lnTo>
                    <a:pt x="27013" y="436286"/>
                  </a:lnTo>
                  <a:lnTo>
                    <a:pt x="56694" y="486676"/>
                  </a:lnTo>
                  <a:lnTo>
                    <a:pt x="92299" y="530146"/>
                  </a:lnTo>
                  <a:lnTo>
                    <a:pt x="112104" y="541235"/>
                  </a:lnTo>
                  <a:lnTo>
                    <a:pt x="114403" y="544360"/>
                  </a:lnTo>
                  <a:lnTo>
                    <a:pt x="158485" y="576829"/>
                  </a:lnTo>
                  <a:lnTo>
                    <a:pt x="205754" y="596442"/>
                  </a:lnTo>
                  <a:lnTo>
                    <a:pt x="259605" y="608895"/>
                  </a:lnTo>
                  <a:lnTo>
                    <a:pt x="317057" y="611632"/>
                  </a:lnTo>
                  <a:lnTo>
                    <a:pt x="344187" y="611832"/>
                  </a:lnTo>
                  <a:lnTo>
                    <a:pt x="372375" y="606085"/>
                  </a:lnTo>
                  <a:lnTo>
                    <a:pt x="432055" y="588365"/>
                  </a:lnTo>
                  <a:lnTo>
                    <a:pt x="439599" y="586409"/>
                  </a:lnTo>
                  <a:lnTo>
                    <a:pt x="446318" y="581240"/>
                  </a:lnTo>
                  <a:lnTo>
                    <a:pt x="453391" y="577494"/>
                  </a:lnTo>
                  <a:lnTo>
                    <a:pt x="465692" y="569624"/>
                  </a:lnTo>
                  <a:lnTo>
                    <a:pt x="477040" y="560487"/>
                  </a:lnTo>
                  <a:lnTo>
                    <a:pt x="488144" y="551100"/>
                  </a:lnTo>
                  <a:lnTo>
                    <a:pt x="499708" y="542480"/>
                  </a:lnTo>
                  <a:lnTo>
                    <a:pt x="546887" y="497516"/>
                  </a:lnTo>
                  <a:lnTo>
                    <a:pt x="580188" y="441769"/>
                  </a:lnTo>
                  <a:lnTo>
                    <a:pt x="594792" y="403018"/>
                  </a:lnTo>
                  <a:lnTo>
                    <a:pt x="605080" y="362991"/>
                  </a:lnTo>
                  <a:lnTo>
                    <a:pt x="609930" y="344598"/>
                  </a:lnTo>
                  <a:lnTo>
                    <a:pt x="611769" y="335352"/>
                  </a:lnTo>
                  <a:lnTo>
                    <a:pt x="612522" y="326110"/>
                  </a:lnTo>
                  <a:lnTo>
                    <a:pt x="611760" y="297693"/>
                  </a:lnTo>
                  <a:lnTo>
                    <a:pt x="604345" y="241517"/>
                  </a:lnTo>
                  <a:lnTo>
                    <a:pt x="590100" y="194409"/>
                  </a:lnTo>
                  <a:lnTo>
                    <a:pt x="560643" y="140208"/>
                  </a:lnTo>
                  <a:lnTo>
                    <a:pt x="531382" y="102019"/>
                  </a:lnTo>
                  <a:lnTo>
                    <a:pt x="503184" y="75278"/>
                  </a:lnTo>
                  <a:lnTo>
                    <a:pt x="468636" y="47821"/>
                  </a:lnTo>
                  <a:lnTo>
                    <a:pt x="408578" y="18298"/>
                  </a:lnTo>
                  <a:lnTo>
                    <a:pt x="338283" y="2716"/>
                  </a:lnTo>
                  <a:lnTo>
                    <a:pt x="302007" y="0"/>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sp>
          <p:nvSpPr>
            <p:cNvPr id="21" name="object 21"/>
            <p:cNvSpPr/>
            <p:nvPr/>
          </p:nvSpPr>
          <p:spPr>
            <a:xfrm>
              <a:off x="1161367" y="5029902"/>
              <a:ext cx="386715" cy="322580"/>
            </a:xfrm>
            <a:custGeom>
              <a:avLst/>
              <a:gdLst/>
              <a:ahLst/>
              <a:cxnLst/>
              <a:rect l="l" t="t" r="r" b="b"/>
              <a:pathLst>
                <a:path w="386715" h="322579">
                  <a:moveTo>
                    <a:pt x="175110" y="311150"/>
                  </a:moveTo>
                  <a:lnTo>
                    <a:pt x="68773" y="311150"/>
                  </a:lnTo>
                  <a:lnTo>
                    <a:pt x="65979" y="313690"/>
                  </a:lnTo>
                  <a:lnTo>
                    <a:pt x="65979" y="320040"/>
                  </a:lnTo>
                  <a:lnTo>
                    <a:pt x="68773" y="322580"/>
                  </a:lnTo>
                  <a:lnTo>
                    <a:pt x="175110" y="322580"/>
                  </a:lnTo>
                  <a:lnTo>
                    <a:pt x="177891" y="320040"/>
                  </a:lnTo>
                  <a:lnTo>
                    <a:pt x="177891" y="313690"/>
                  </a:lnTo>
                  <a:lnTo>
                    <a:pt x="175110" y="311150"/>
                  </a:lnTo>
                  <a:close/>
                </a:path>
                <a:path w="386715" h="322579">
                  <a:moveTo>
                    <a:pt x="318709" y="311150"/>
                  </a:moveTo>
                  <a:lnTo>
                    <a:pt x="212372" y="311150"/>
                  </a:lnTo>
                  <a:lnTo>
                    <a:pt x="209590" y="313690"/>
                  </a:lnTo>
                  <a:lnTo>
                    <a:pt x="209590" y="320040"/>
                  </a:lnTo>
                  <a:lnTo>
                    <a:pt x="212372" y="322580"/>
                  </a:lnTo>
                  <a:lnTo>
                    <a:pt x="318709" y="322580"/>
                  </a:lnTo>
                  <a:lnTo>
                    <a:pt x="321490" y="320040"/>
                  </a:lnTo>
                  <a:lnTo>
                    <a:pt x="321490" y="313690"/>
                  </a:lnTo>
                  <a:lnTo>
                    <a:pt x="318709" y="311150"/>
                  </a:lnTo>
                  <a:close/>
                </a:path>
                <a:path w="386715" h="322579">
                  <a:moveTo>
                    <a:pt x="120558" y="0"/>
                  </a:moveTo>
                  <a:lnTo>
                    <a:pt x="70957" y="19050"/>
                  </a:lnTo>
                  <a:lnTo>
                    <a:pt x="43345" y="64770"/>
                  </a:lnTo>
                  <a:lnTo>
                    <a:pt x="41366" y="82550"/>
                  </a:lnTo>
                  <a:lnTo>
                    <a:pt x="41379" y="88900"/>
                  </a:lnTo>
                  <a:lnTo>
                    <a:pt x="41912" y="93980"/>
                  </a:lnTo>
                  <a:lnTo>
                    <a:pt x="42979" y="99060"/>
                  </a:lnTo>
                  <a:lnTo>
                    <a:pt x="27992" y="109220"/>
                  </a:lnTo>
                  <a:lnTo>
                    <a:pt x="15811" y="123190"/>
                  </a:lnTo>
                  <a:lnTo>
                    <a:pt x="6825" y="138430"/>
                  </a:lnTo>
                  <a:lnTo>
                    <a:pt x="1425" y="156210"/>
                  </a:lnTo>
                  <a:lnTo>
                    <a:pt x="0" y="173990"/>
                  </a:lnTo>
                  <a:lnTo>
                    <a:pt x="2568" y="193040"/>
                  </a:lnTo>
                  <a:lnTo>
                    <a:pt x="32205" y="237490"/>
                  </a:lnTo>
                  <a:lnTo>
                    <a:pt x="83022" y="255270"/>
                  </a:lnTo>
                  <a:lnTo>
                    <a:pt x="84635" y="255270"/>
                  </a:lnTo>
                  <a:lnTo>
                    <a:pt x="84635" y="311150"/>
                  </a:lnTo>
                  <a:lnTo>
                    <a:pt x="97068" y="311150"/>
                  </a:lnTo>
                  <a:lnTo>
                    <a:pt x="97068" y="254000"/>
                  </a:lnTo>
                  <a:lnTo>
                    <a:pt x="97919" y="254000"/>
                  </a:lnTo>
                  <a:lnTo>
                    <a:pt x="99177" y="252730"/>
                  </a:lnTo>
                  <a:lnTo>
                    <a:pt x="102402" y="252730"/>
                  </a:lnTo>
                  <a:lnTo>
                    <a:pt x="103977" y="251460"/>
                  </a:lnTo>
                  <a:lnTo>
                    <a:pt x="107178" y="251460"/>
                  </a:lnTo>
                  <a:lnTo>
                    <a:pt x="109629" y="250190"/>
                  </a:lnTo>
                  <a:lnTo>
                    <a:pt x="111229" y="250190"/>
                  </a:lnTo>
                  <a:lnTo>
                    <a:pt x="113489" y="248920"/>
                  </a:lnTo>
                  <a:lnTo>
                    <a:pt x="114175" y="248920"/>
                  </a:lnTo>
                  <a:lnTo>
                    <a:pt x="117084" y="247650"/>
                  </a:lnTo>
                  <a:lnTo>
                    <a:pt x="119306" y="246380"/>
                  </a:lnTo>
                  <a:lnTo>
                    <a:pt x="121478" y="245110"/>
                  </a:lnTo>
                  <a:lnTo>
                    <a:pt x="342307" y="245110"/>
                  </a:lnTo>
                  <a:lnTo>
                    <a:pt x="346642" y="242570"/>
                  </a:lnTo>
                  <a:lnTo>
                    <a:pt x="83009" y="242570"/>
                  </a:lnTo>
                  <a:lnTo>
                    <a:pt x="67165" y="240030"/>
                  </a:lnTo>
                  <a:lnTo>
                    <a:pt x="27714" y="215900"/>
                  </a:lnTo>
                  <a:lnTo>
                    <a:pt x="12405" y="171450"/>
                  </a:lnTo>
                  <a:lnTo>
                    <a:pt x="14239" y="156210"/>
                  </a:lnTo>
                  <a:lnTo>
                    <a:pt x="39253" y="116840"/>
                  </a:lnTo>
                  <a:lnTo>
                    <a:pt x="55514" y="106680"/>
                  </a:lnTo>
                  <a:lnTo>
                    <a:pt x="56911" y="104140"/>
                  </a:lnTo>
                  <a:lnTo>
                    <a:pt x="54612" y="95250"/>
                  </a:lnTo>
                  <a:lnTo>
                    <a:pt x="53812" y="88900"/>
                  </a:lnTo>
                  <a:lnTo>
                    <a:pt x="53799" y="82550"/>
                  </a:lnTo>
                  <a:lnTo>
                    <a:pt x="56245" y="64770"/>
                  </a:lnTo>
                  <a:lnTo>
                    <a:pt x="89131" y="21590"/>
                  </a:lnTo>
                  <a:lnTo>
                    <a:pt x="124451" y="12700"/>
                  </a:lnTo>
                  <a:lnTo>
                    <a:pt x="167431" y="12700"/>
                  </a:lnTo>
                  <a:lnTo>
                    <a:pt x="156168" y="6350"/>
                  </a:lnTo>
                  <a:lnTo>
                    <a:pt x="138699" y="1270"/>
                  </a:lnTo>
                  <a:lnTo>
                    <a:pt x="120558" y="0"/>
                  </a:lnTo>
                  <a:close/>
                </a:path>
                <a:path w="386715" h="322579">
                  <a:moveTo>
                    <a:pt x="265102" y="245110"/>
                  </a:moveTo>
                  <a:lnTo>
                    <a:pt x="121478" y="245110"/>
                  </a:lnTo>
                  <a:lnTo>
                    <a:pt x="123802" y="246380"/>
                  </a:lnTo>
                  <a:lnTo>
                    <a:pt x="126024" y="247650"/>
                  </a:lnTo>
                  <a:lnTo>
                    <a:pt x="129085" y="248920"/>
                  </a:lnTo>
                  <a:lnTo>
                    <a:pt x="130698" y="248920"/>
                  </a:lnTo>
                  <a:lnTo>
                    <a:pt x="132222" y="250190"/>
                  </a:lnTo>
                  <a:lnTo>
                    <a:pt x="133746" y="250190"/>
                  </a:lnTo>
                  <a:lnTo>
                    <a:pt x="136235" y="251460"/>
                  </a:lnTo>
                  <a:lnTo>
                    <a:pt x="139601" y="252730"/>
                  </a:lnTo>
                  <a:lnTo>
                    <a:pt x="144503" y="252730"/>
                  </a:lnTo>
                  <a:lnTo>
                    <a:pt x="145913" y="254000"/>
                  </a:lnTo>
                  <a:lnTo>
                    <a:pt x="146763" y="254000"/>
                  </a:lnTo>
                  <a:lnTo>
                    <a:pt x="146802" y="311150"/>
                  </a:lnTo>
                  <a:lnTo>
                    <a:pt x="159235" y="311150"/>
                  </a:lnTo>
                  <a:lnTo>
                    <a:pt x="159235" y="255270"/>
                  </a:lnTo>
                  <a:lnTo>
                    <a:pt x="159692" y="255270"/>
                  </a:lnTo>
                  <a:lnTo>
                    <a:pt x="176978" y="252730"/>
                  </a:lnTo>
                  <a:lnTo>
                    <a:pt x="193284" y="247650"/>
                  </a:lnTo>
                  <a:lnTo>
                    <a:pt x="260721" y="247650"/>
                  </a:lnTo>
                  <a:lnTo>
                    <a:pt x="265102" y="245110"/>
                  </a:lnTo>
                  <a:close/>
                </a:path>
                <a:path w="386715" h="322579">
                  <a:moveTo>
                    <a:pt x="260721" y="247650"/>
                  </a:moveTo>
                  <a:lnTo>
                    <a:pt x="193284" y="247650"/>
                  </a:lnTo>
                  <a:lnTo>
                    <a:pt x="209590" y="252730"/>
                  </a:lnTo>
                  <a:lnTo>
                    <a:pt x="226621" y="255270"/>
                  </a:lnTo>
                  <a:lnTo>
                    <a:pt x="228247" y="255270"/>
                  </a:lnTo>
                  <a:lnTo>
                    <a:pt x="228247" y="311150"/>
                  </a:lnTo>
                  <a:lnTo>
                    <a:pt x="240680" y="311150"/>
                  </a:lnTo>
                  <a:lnTo>
                    <a:pt x="240680" y="254000"/>
                  </a:lnTo>
                  <a:lnTo>
                    <a:pt x="241531" y="254000"/>
                  </a:lnTo>
                  <a:lnTo>
                    <a:pt x="242788" y="252730"/>
                  </a:lnTo>
                  <a:lnTo>
                    <a:pt x="246027" y="252730"/>
                  </a:lnTo>
                  <a:lnTo>
                    <a:pt x="247576" y="251460"/>
                  </a:lnTo>
                  <a:lnTo>
                    <a:pt x="251627" y="251460"/>
                  </a:lnTo>
                  <a:lnTo>
                    <a:pt x="253228" y="250190"/>
                  </a:lnTo>
                  <a:lnTo>
                    <a:pt x="254815" y="250190"/>
                  </a:lnTo>
                  <a:lnTo>
                    <a:pt x="257088" y="248920"/>
                  </a:lnTo>
                  <a:lnTo>
                    <a:pt x="257787" y="248920"/>
                  </a:lnTo>
                  <a:lnTo>
                    <a:pt x="260721" y="247650"/>
                  </a:lnTo>
                  <a:close/>
                </a:path>
                <a:path w="386715" h="322579">
                  <a:moveTo>
                    <a:pt x="342307" y="245110"/>
                  </a:moveTo>
                  <a:lnTo>
                    <a:pt x="265102" y="245110"/>
                  </a:lnTo>
                  <a:lnTo>
                    <a:pt x="269611" y="247650"/>
                  </a:lnTo>
                  <a:lnTo>
                    <a:pt x="272697" y="248920"/>
                  </a:lnTo>
                  <a:lnTo>
                    <a:pt x="273497" y="248920"/>
                  </a:lnTo>
                  <a:lnTo>
                    <a:pt x="275834" y="250190"/>
                  </a:lnTo>
                  <a:lnTo>
                    <a:pt x="277370" y="250190"/>
                  </a:lnTo>
                  <a:lnTo>
                    <a:pt x="279872" y="251460"/>
                  </a:lnTo>
                  <a:lnTo>
                    <a:pt x="283238" y="252730"/>
                  </a:lnTo>
                  <a:lnTo>
                    <a:pt x="288140" y="252730"/>
                  </a:lnTo>
                  <a:lnTo>
                    <a:pt x="289550" y="254000"/>
                  </a:lnTo>
                  <a:lnTo>
                    <a:pt x="290426" y="254000"/>
                  </a:lnTo>
                  <a:lnTo>
                    <a:pt x="290413" y="311150"/>
                  </a:lnTo>
                  <a:lnTo>
                    <a:pt x="302846" y="311150"/>
                  </a:lnTo>
                  <a:lnTo>
                    <a:pt x="302846" y="255270"/>
                  </a:lnTo>
                  <a:lnTo>
                    <a:pt x="303532" y="255270"/>
                  </a:lnTo>
                  <a:lnTo>
                    <a:pt x="321250" y="252730"/>
                  </a:lnTo>
                  <a:lnTo>
                    <a:pt x="337972" y="247650"/>
                  </a:lnTo>
                  <a:lnTo>
                    <a:pt x="342307" y="245110"/>
                  </a:lnTo>
                  <a:close/>
                </a:path>
                <a:path w="386715" h="322579">
                  <a:moveTo>
                    <a:pt x="122684" y="231140"/>
                  </a:moveTo>
                  <a:lnTo>
                    <a:pt x="120297" y="231140"/>
                  </a:lnTo>
                  <a:lnTo>
                    <a:pt x="118379" y="232410"/>
                  </a:lnTo>
                  <a:lnTo>
                    <a:pt x="111702" y="236220"/>
                  </a:lnTo>
                  <a:lnTo>
                    <a:pt x="104722" y="238760"/>
                  </a:lnTo>
                  <a:lnTo>
                    <a:pt x="97496" y="241300"/>
                  </a:lnTo>
                  <a:lnTo>
                    <a:pt x="90083" y="242570"/>
                  </a:lnTo>
                  <a:lnTo>
                    <a:pt x="153558" y="242570"/>
                  </a:lnTo>
                  <a:lnTo>
                    <a:pt x="145973" y="241300"/>
                  </a:lnTo>
                  <a:lnTo>
                    <a:pt x="138575" y="238760"/>
                  </a:lnTo>
                  <a:lnTo>
                    <a:pt x="131430" y="236220"/>
                  </a:lnTo>
                  <a:lnTo>
                    <a:pt x="124602" y="232410"/>
                  </a:lnTo>
                  <a:lnTo>
                    <a:pt x="122684" y="231140"/>
                  </a:lnTo>
                  <a:close/>
                </a:path>
                <a:path w="386715" h="322579">
                  <a:moveTo>
                    <a:pt x="167431" y="12700"/>
                  </a:moveTo>
                  <a:lnTo>
                    <a:pt x="124451" y="12700"/>
                  </a:lnTo>
                  <a:lnTo>
                    <a:pt x="142589" y="15240"/>
                  </a:lnTo>
                  <a:lnTo>
                    <a:pt x="159781" y="21590"/>
                  </a:lnTo>
                  <a:lnTo>
                    <a:pt x="174528" y="33020"/>
                  </a:lnTo>
                  <a:lnTo>
                    <a:pt x="185648" y="48260"/>
                  </a:lnTo>
                  <a:lnTo>
                    <a:pt x="192667" y="64770"/>
                  </a:lnTo>
                  <a:lnTo>
                    <a:pt x="195112" y="82550"/>
                  </a:lnTo>
                  <a:lnTo>
                    <a:pt x="195087" y="90170"/>
                  </a:lnTo>
                  <a:lnTo>
                    <a:pt x="194084" y="96520"/>
                  </a:lnTo>
                  <a:lnTo>
                    <a:pt x="191315" y="106680"/>
                  </a:lnTo>
                  <a:lnTo>
                    <a:pt x="192496" y="109220"/>
                  </a:lnTo>
                  <a:lnTo>
                    <a:pt x="221020" y="135890"/>
                  </a:lnTo>
                  <a:lnTo>
                    <a:pt x="230609" y="171450"/>
                  </a:lnTo>
                  <a:lnTo>
                    <a:pt x="230541" y="175260"/>
                  </a:lnTo>
                  <a:lnTo>
                    <a:pt x="230406" y="177800"/>
                  </a:lnTo>
                  <a:lnTo>
                    <a:pt x="230279" y="177800"/>
                  </a:lnTo>
                  <a:lnTo>
                    <a:pt x="229834" y="182880"/>
                  </a:lnTo>
                  <a:lnTo>
                    <a:pt x="229402" y="184150"/>
                  </a:lnTo>
                  <a:lnTo>
                    <a:pt x="229250" y="185420"/>
                  </a:lnTo>
                  <a:lnTo>
                    <a:pt x="228907" y="186690"/>
                  </a:lnTo>
                  <a:lnTo>
                    <a:pt x="228551" y="189230"/>
                  </a:lnTo>
                  <a:lnTo>
                    <a:pt x="228323" y="189230"/>
                  </a:lnTo>
                  <a:lnTo>
                    <a:pt x="228120" y="190500"/>
                  </a:lnTo>
                  <a:lnTo>
                    <a:pt x="227650" y="191770"/>
                  </a:lnTo>
                  <a:lnTo>
                    <a:pt x="226900" y="194310"/>
                  </a:lnTo>
                  <a:lnTo>
                    <a:pt x="226646" y="195580"/>
                  </a:lnTo>
                  <a:lnTo>
                    <a:pt x="226088" y="196850"/>
                  </a:lnTo>
                  <a:lnTo>
                    <a:pt x="225783" y="196850"/>
                  </a:lnTo>
                  <a:lnTo>
                    <a:pt x="225161" y="199390"/>
                  </a:lnTo>
                  <a:lnTo>
                    <a:pt x="224856" y="199390"/>
                  </a:lnTo>
                  <a:lnTo>
                    <a:pt x="224208" y="200660"/>
                  </a:lnTo>
                  <a:lnTo>
                    <a:pt x="223840" y="201930"/>
                  </a:lnTo>
                  <a:lnTo>
                    <a:pt x="223129" y="203200"/>
                  </a:lnTo>
                  <a:lnTo>
                    <a:pt x="222773" y="204470"/>
                  </a:lnTo>
                  <a:lnTo>
                    <a:pt x="221998" y="205740"/>
                  </a:lnTo>
                  <a:lnTo>
                    <a:pt x="221605" y="205740"/>
                  </a:lnTo>
                  <a:lnTo>
                    <a:pt x="220373" y="208280"/>
                  </a:lnTo>
                  <a:lnTo>
                    <a:pt x="219522" y="209550"/>
                  </a:lnTo>
                  <a:lnTo>
                    <a:pt x="218176" y="212090"/>
                  </a:lnTo>
                  <a:lnTo>
                    <a:pt x="217706" y="212090"/>
                  </a:lnTo>
                  <a:lnTo>
                    <a:pt x="216753" y="213360"/>
                  </a:lnTo>
                  <a:lnTo>
                    <a:pt x="216271" y="214630"/>
                  </a:lnTo>
                  <a:lnTo>
                    <a:pt x="214747" y="215900"/>
                  </a:lnTo>
                  <a:lnTo>
                    <a:pt x="213692" y="217170"/>
                  </a:lnTo>
                  <a:lnTo>
                    <a:pt x="213172" y="218440"/>
                  </a:lnTo>
                  <a:lnTo>
                    <a:pt x="211533" y="219710"/>
                  </a:lnTo>
                  <a:lnTo>
                    <a:pt x="210403" y="220980"/>
                  </a:lnTo>
                  <a:lnTo>
                    <a:pt x="209857" y="222250"/>
                  </a:lnTo>
                  <a:lnTo>
                    <a:pt x="208054" y="223520"/>
                  </a:lnTo>
                  <a:lnTo>
                    <a:pt x="206822" y="224790"/>
                  </a:lnTo>
                  <a:lnTo>
                    <a:pt x="205666" y="226060"/>
                  </a:lnTo>
                  <a:lnTo>
                    <a:pt x="204968" y="226060"/>
                  </a:lnTo>
                  <a:lnTo>
                    <a:pt x="204307" y="227330"/>
                  </a:lnTo>
                  <a:lnTo>
                    <a:pt x="202986" y="227330"/>
                  </a:lnTo>
                  <a:lnTo>
                    <a:pt x="201005" y="228600"/>
                  </a:lnTo>
                  <a:lnTo>
                    <a:pt x="200307" y="229870"/>
                  </a:lnTo>
                  <a:lnTo>
                    <a:pt x="198948" y="231140"/>
                  </a:lnTo>
                  <a:lnTo>
                    <a:pt x="197640" y="231140"/>
                  </a:lnTo>
                  <a:lnTo>
                    <a:pt x="196078" y="232410"/>
                  </a:lnTo>
                  <a:lnTo>
                    <a:pt x="194655" y="233680"/>
                  </a:lnTo>
                  <a:lnTo>
                    <a:pt x="193969" y="233680"/>
                  </a:lnTo>
                  <a:lnTo>
                    <a:pt x="191696" y="234950"/>
                  </a:lnTo>
                  <a:lnTo>
                    <a:pt x="190553" y="234950"/>
                  </a:lnTo>
                  <a:lnTo>
                    <a:pt x="181726" y="238760"/>
                  </a:lnTo>
                  <a:lnTo>
                    <a:pt x="172522" y="241300"/>
                  </a:lnTo>
                  <a:lnTo>
                    <a:pt x="163085" y="242570"/>
                  </a:lnTo>
                  <a:lnTo>
                    <a:pt x="220208" y="242570"/>
                  </a:lnTo>
                  <a:lnTo>
                    <a:pt x="207622" y="240030"/>
                  </a:lnTo>
                  <a:lnTo>
                    <a:pt x="208079" y="240030"/>
                  </a:lnTo>
                  <a:lnTo>
                    <a:pt x="210771" y="237490"/>
                  </a:lnTo>
                  <a:lnTo>
                    <a:pt x="213134" y="236220"/>
                  </a:lnTo>
                  <a:lnTo>
                    <a:pt x="215509" y="233680"/>
                  </a:lnTo>
                  <a:lnTo>
                    <a:pt x="217744" y="231140"/>
                  </a:lnTo>
                  <a:lnTo>
                    <a:pt x="219865" y="229870"/>
                  </a:lnTo>
                  <a:lnTo>
                    <a:pt x="222836" y="226060"/>
                  </a:lnTo>
                  <a:lnTo>
                    <a:pt x="224716" y="223520"/>
                  </a:lnTo>
                  <a:lnTo>
                    <a:pt x="226469" y="222250"/>
                  </a:lnTo>
                  <a:lnTo>
                    <a:pt x="228424" y="218440"/>
                  </a:lnTo>
                  <a:lnTo>
                    <a:pt x="229009" y="218440"/>
                  </a:lnTo>
                  <a:lnTo>
                    <a:pt x="230634" y="215900"/>
                  </a:lnTo>
                  <a:lnTo>
                    <a:pt x="233631" y="210820"/>
                  </a:lnTo>
                  <a:lnTo>
                    <a:pt x="233885" y="209550"/>
                  </a:lnTo>
                  <a:lnTo>
                    <a:pt x="235194" y="207010"/>
                  </a:lnTo>
                  <a:lnTo>
                    <a:pt x="237492" y="201930"/>
                  </a:lnTo>
                  <a:lnTo>
                    <a:pt x="237632" y="201930"/>
                  </a:lnTo>
                  <a:lnTo>
                    <a:pt x="238762" y="198120"/>
                  </a:lnTo>
                  <a:lnTo>
                    <a:pt x="239639" y="195580"/>
                  </a:lnTo>
                  <a:lnTo>
                    <a:pt x="240756" y="190500"/>
                  </a:lnTo>
                  <a:lnTo>
                    <a:pt x="241417" y="187960"/>
                  </a:lnTo>
                  <a:lnTo>
                    <a:pt x="243042" y="171450"/>
                  </a:lnTo>
                  <a:lnTo>
                    <a:pt x="240420" y="151130"/>
                  </a:lnTo>
                  <a:lnTo>
                    <a:pt x="232950" y="132080"/>
                  </a:lnTo>
                  <a:lnTo>
                    <a:pt x="221088" y="115570"/>
                  </a:lnTo>
                  <a:lnTo>
                    <a:pt x="205285" y="101600"/>
                  </a:lnTo>
                  <a:lnTo>
                    <a:pt x="206771" y="96520"/>
                  </a:lnTo>
                  <a:lnTo>
                    <a:pt x="207520" y="88900"/>
                  </a:lnTo>
                  <a:lnTo>
                    <a:pt x="207419" y="78740"/>
                  </a:lnTo>
                  <a:lnTo>
                    <a:pt x="207139" y="74930"/>
                  </a:lnTo>
                  <a:lnTo>
                    <a:pt x="204409" y="60960"/>
                  </a:lnTo>
                  <a:lnTo>
                    <a:pt x="203507" y="57150"/>
                  </a:lnTo>
                  <a:lnTo>
                    <a:pt x="203278" y="57150"/>
                  </a:lnTo>
                  <a:lnTo>
                    <a:pt x="202936" y="55880"/>
                  </a:lnTo>
                  <a:lnTo>
                    <a:pt x="210890" y="41910"/>
                  </a:lnTo>
                  <a:lnTo>
                    <a:pt x="196268" y="41910"/>
                  </a:lnTo>
                  <a:lnTo>
                    <a:pt x="185478" y="26670"/>
                  </a:lnTo>
                  <a:lnTo>
                    <a:pt x="171936" y="15240"/>
                  </a:lnTo>
                  <a:lnTo>
                    <a:pt x="167431" y="12700"/>
                  </a:lnTo>
                  <a:close/>
                </a:path>
                <a:path w="386715" h="322579">
                  <a:moveTo>
                    <a:pt x="266283" y="231140"/>
                  </a:moveTo>
                  <a:lnTo>
                    <a:pt x="263908" y="231140"/>
                  </a:lnTo>
                  <a:lnTo>
                    <a:pt x="261978" y="232410"/>
                  </a:lnTo>
                  <a:lnTo>
                    <a:pt x="255314" y="236220"/>
                  </a:lnTo>
                  <a:lnTo>
                    <a:pt x="248336" y="238760"/>
                  </a:lnTo>
                  <a:lnTo>
                    <a:pt x="241109" y="241300"/>
                  </a:lnTo>
                  <a:lnTo>
                    <a:pt x="233695" y="242570"/>
                  </a:lnTo>
                  <a:lnTo>
                    <a:pt x="297170" y="242570"/>
                  </a:lnTo>
                  <a:lnTo>
                    <a:pt x="289584" y="241300"/>
                  </a:lnTo>
                  <a:lnTo>
                    <a:pt x="282187" y="238760"/>
                  </a:lnTo>
                  <a:lnTo>
                    <a:pt x="275042" y="236220"/>
                  </a:lnTo>
                  <a:lnTo>
                    <a:pt x="268214" y="232410"/>
                  </a:lnTo>
                  <a:lnTo>
                    <a:pt x="266283" y="231140"/>
                  </a:lnTo>
                  <a:close/>
                </a:path>
                <a:path w="386715" h="322579">
                  <a:moveTo>
                    <a:pt x="311129" y="12700"/>
                  </a:moveTo>
                  <a:lnTo>
                    <a:pt x="266072" y="12700"/>
                  </a:lnTo>
                  <a:lnTo>
                    <a:pt x="282036" y="13970"/>
                  </a:lnTo>
                  <a:lnTo>
                    <a:pt x="297283" y="19050"/>
                  </a:lnTo>
                  <a:lnTo>
                    <a:pt x="331466" y="52070"/>
                  </a:lnTo>
                  <a:lnTo>
                    <a:pt x="338711" y="82550"/>
                  </a:lnTo>
                  <a:lnTo>
                    <a:pt x="338699" y="90170"/>
                  </a:lnTo>
                  <a:lnTo>
                    <a:pt x="337683" y="96520"/>
                  </a:lnTo>
                  <a:lnTo>
                    <a:pt x="335727" y="102870"/>
                  </a:lnTo>
                  <a:lnTo>
                    <a:pt x="334927" y="106680"/>
                  </a:lnTo>
                  <a:lnTo>
                    <a:pt x="336120" y="109220"/>
                  </a:lnTo>
                  <a:lnTo>
                    <a:pt x="338610" y="110490"/>
                  </a:lnTo>
                  <a:lnTo>
                    <a:pt x="351141" y="119380"/>
                  </a:lnTo>
                  <a:lnTo>
                    <a:pt x="361281" y="130810"/>
                  </a:lnTo>
                  <a:lnTo>
                    <a:pt x="368708" y="144780"/>
                  </a:lnTo>
                  <a:lnTo>
                    <a:pt x="373103" y="158750"/>
                  </a:lnTo>
                  <a:lnTo>
                    <a:pt x="374154" y="175260"/>
                  </a:lnTo>
                  <a:lnTo>
                    <a:pt x="371844" y="190500"/>
                  </a:lnTo>
                  <a:lnTo>
                    <a:pt x="346545" y="227330"/>
                  </a:lnTo>
                  <a:lnTo>
                    <a:pt x="303532" y="242570"/>
                  </a:lnTo>
                  <a:lnTo>
                    <a:pt x="346642" y="242570"/>
                  </a:lnTo>
                  <a:lnTo>
                    <a:pt x="376420" y="212090"/>
                  </a:lnTo>
                  <a:lnTo>
                    <a:pt x="386411" y="177800"/>
                  </a:lnTo>
                  <a:lnTo>
                    <a:pt x="385854" y="160020"/>
                  </a:lnTo>
                  <a:lnTo>
                    <a:pt x="381508" y="143510"/>
                  </a:lnTo>
                  <a:lnTo>
                    <a:pt x="373681" y="127000"/>
                  </a:lnTo>
                  <a:lnTo>
                    <a:pt x="362701" y="113030"/>
                  </a:lnTo>
                  <a:lnTo>
                    <a:pt x="348897" y="101600"/>
                  </a:lnTo>
                  <a:lnTo>
                    <a:pt x="351147" y="82550"/>
                  </a:lnTo>
                  <a:lnTo>
                    <a:pt x="348735" y="63500"/>
                  </a:lnTo>
                  <a:lnTo>
                    <a:pt x="341860" y="44450"/>
                  </a:lnTo>
                  <a:lnTo>
                    <a:pt x="330723" y="27940"/>
                  </a:lnTo>
                  <a:lnTo>
                    <a:pt x="316034" y="15240"/>
                  </a:lnTo>
                  <a:lnTo>
                    <a:pt x="311129" y="12700"/>
                  </a:lnTo>
                  <a:close/>
                </a:path>
                <a:path w="386715" h="322579">
                  <a:moveTo>
                    <a:pt x="260200" y="0"/>
                  </a:moveTo>
                  <a:lnTo>
                    <a:pt x="240840" y="5080"/>
                  </a:lnTo>
                  <a:lnTo>
                    <a:pt x="223267" y="12700"/>
                  </a:lnTo>
                  <a:lnTo>
                    <a:pt x="208177" y="25400"/>
                  </a:lnTo>
                  <a:lnTo>
                    <a:pt x="196268" y="41910"/>
                  </a:lnTo>
                  <a:lnTo>
                    <a:pt x="210890" y="41910"/>
                  </a:lnTo>
                  <a:lnTo>
                    <a:pt x="221708" y="29210"/>
                  </a:lnTo>
                  <a:lnTo>
                    <a:pt x="234909" y="20320"/>
                  </a:lnTo>
                  <a:lnTo>
                    <a:pt x="250014" y="15240"/>
                  </a:lnTo>
                  <a:lnTo>
                    <a:pt x="266072" y="12700"/>
                  </a:lnTo>
                  <a:lnTo>
                    <a:pt x="311129" y="12700"/>
                  </a:lnTo>
                  <a:lnTo>
                    <a:pt x="298867" y="6350"/>
                  </a:lnTo>
                  <a:lnTo>
                    <a:pt x="279997" y="1270"/>
                  </a:lnTo>
                  <a:lnTo>
                    <a:pt x="260200" y="0"/>
                  </a:lnTo>
                  <a:close/>
                </a:path>
              </a:pathLst>
            </a:custGeom>
            <a:solidFill>
              <a:srgbClr val="EB5C5D"/>
            </a:solidFill>
          </p:spPr>
          <p:txBody>
            <a:bodyPr wrap="square" lIns="0" tIns="0" rIns="0" bIns="0" rtlCol="0"/>
            <a:lstStyle/>
            <a:p>
              <a:pPr defTabSz="685800" hangingPunct="1"/>
              <a:endParaRPr sz="1350">
                <a:solidFill>
                  <a:sysClr val="windowText" lastClr="000000"/>
                </a:solidFill>
              </a:endParaRPr>
            </a:p>
          </p:txBody>
        </p:sp>
      </p:grpSp>
      <p:grpSp>
        <p:nvGrpSpPr>
          <p:cNvPr id="22" name="object 22"/>
          <p:cNvGrpSpPr/>
          <p:nvPr/>
        </p:nvGrpSpPr>
        <p:grpSpPr>
          <a:xfrm>
            <a:off x="781894" y="4907009"/>
            <a:ext cx="459581" cy="459105"/>
            <a:chOff x="1042524" y="6542678"/>
            <a:chExt cx="612775" cy="612140"/>
          </a:xfrm>
        </p:grpSpPr>
        <p:sp>
          <p:nvSpPr>
            <p:cNvPr id="23" name="object 23"/>
            <p:cNvSpPr/>
            <p:nvPr/>
          </p:nvSpPr>
          <p:spPr>
            <a:xfrm>
              <a:off x="1042524" y="6542678"/>
              <a:ext cx="612775" cy="612140"/>
            </a:xfrm>
            <a:custGeom>
              <a:avLst/>
              <a:gdLst/>
              <a:ahLst/>
              <a:cxnLst/>
              <a:rect l="l" t="t" r="r" b="b"/>
              <a:pathLst>
                <a:path w="612775" h="612140">
                  <a:moveTo>
                    <a:pt x="302007" y="0"/>
                  </a:moveTo>
                  <a:lnTo>
                    <a:pt x="247055" y="5591"/>
                  </a:lnTo>
                  <a:lnTo>
                    <a:pt x="194692" y="22478"/>
                  </a:lnTo>
                  <a:lnTo>
                    <a:pt x="155200" y="40346"/>
                  </a:lnTo>
                  <a:lnTo>
                    <a:pt x="118937" y="63309"/>
                  </a:lnTo>
                  <a:lnTo>
                    <a:pt x="84921" y="94112"/>
                  </a:lnTo>
                  <a:lnTo>
                    <a:pt x="56142" y="128922"/>
                  </a:lnTo>
                  <a:lnTo>
                    <a:pt x="33173" y="167892"/>
                  </a:lnTo>
                  <a:lnTo>
                    <a:pt x="16588" y="211175"/>
                  </a:lnTo>
                  <a:lnTo>
                    <a:pt x="5467" y="250832"/>
                  </a:lnTo>
                  <a:lnTo>
                    <a:pt x="0" y="293463"/>
                  </a:lnTo>
                  <a:lnTo>
                    <a:pt x="405" y="322622"/>
                  </a:lnTo>
                  <a:lnTo>
                    <a:pt x="8218" y="380618"/>
                  </a:lnTo>
                  <a:lnTo>
                    <a:pt x="27013" y="436286"/>
                  </a:lnTo>
                  <a:lnTo>
                    <a:pt x="56694" y="486676"/>
                  </a:lnTo>
                  <a:lnTo>
                    <a:pt x="92299" y="530146"/>
                  </a:lnTo>
                  <a:lnTo>
                    <a:pt x="112104" y="541235"/>
                  </a:lnTo>
                  <a:lnTo>
                    <a:pt x="114403" y="544360"/>
                  </a:lnTo>
                  <a:lnTo>
                    <a:pt x="158485" y="576829"/>
                  </a:lnTo>
                  <a:lnTo>
                    <a:pt x="205754" y="596442"/>
                  </a:lnTo>
                  <a:lnTo>
                    <a:pt x="259605" y="608895"/>
                  </a:lnTo>
                  <a:lnTo>
                    <a:pt x="317057" y="611631"/>
                  </a:lnTo>
                  <a:lnTo>
                    <a:pt x="344187" y="611832"/>
                  </a:lnTo>
                  <a:lnTo>
                    <a:pt x="372375" y="606085"/>
                  </a:lnTo>
                  <a:lnTo>
                    <a:pt x="432055" y="588365"/>
                  </a:lnTo>
                  <a:lnTo>
                    <a:pt x="439599" y="586409"/>
                  </a:lnTo>
                  <a:lnTo>
                    <a:pt x="446318" y="581240"/>
                  </a:lnTo>
                  <a:lnTo>
                    <a:pt x="453391" y="577494"/>
                  </a:lnTo>
                  <a:lnTo>
                    <a:pt x="465692" y="569624"/>
                  </a:lnTo>
                  <a:lnTo>
                    <a:pt x="477040" y="560487"/>
                  </a:lnTo>
                  <a:lnTo>
                    <a:pt x="488144" y="551100"/>
                  </a:lnTo>
                  <a:lnTo>
                    <a:pt x="499708" y="542480"/>
                  </a:lnTo>
                  <a:lnTo>
                    <a:pt x="546887" y="497516"/>
                  </a:lnTo>
                  <a:lnTo>
                    <a:pt x="580188" y="441769"/>
                  </a:lnTo>
                  <a:lnTo>
                    <a:pt x="594792" y="403018"/>
                  </a:lnTo>
                  <a:lnTo>
                    <a:pt x="605080" y="362991"/>
                  </a:lnTo>
                  <a:lnTo>
                    <a:pt x="609930" y="344598"/>
                  </a:lnTo>
                  <a:lnTo>
                    <a:pt x="611769" y="335352"/>
                  </a:lnTo>
                  <a:lnTo>
                    <a:pt x="612522" y="326110"/>
                  </a:lnTo>
                  <a:lnTo>
                    <a:pt x="611760" y="297693"/>
                  </a:lnTo>
                  <a:lnTo>
                    <a:pt x="604345" y="241517"/>
                  </a:lnTo>
                  <a:lnTo>
                    <a:pt x="590100" y="194409"/>
                  </a:lnTo>
                  <a:lnTo>
                    <a:pt x="560643" y="140207"/>
                  </a:lnTo>
                  <a:lnTo>
                    <a:pt x="531382" y="102019"/>
                  </a:lnTo>
                  <a:lnTo>
                    <a:pt x="503184" y="75278"/>
                  </a:lnTo>
                  <a:lnTo>
                    <a:pt x="468636" y="47821"/>
                  </a:lnTo>
                  <a:lnTo>
                    <a:pt x="408578" y="18298"/>
                  </a:lnTo>
                  <a:lnTo>
                    <a:pt x="338283" y="2716"/>
                  </a:lnTo>
                  <a:lnTo>
                    <a:pt x="302007" y="0"/>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sp>
          <p:nvSpPr>
            <p:cNvPr id="24" name="object 24"/>
            <p:cNvSpPr/>
            <p:nvPr/>
          </p:nvSpPr>
          <p:spPr>
            <a:xfrm>
              <a:off x="1175664" y="6667017"/>
              <a:ext cx="358140" cy="364490"/>
            </a:xfrm>
            <a:custGeom>
              <a:avLst/>
              <a:gdLst/>
              <a:ahLst/>
              <a:cxnLst/>
              <a:rect l="l" t="t" r="r" b="b"/>
              <a:pathLst>
                <a:path w="358140" h="364490">
                  <a:moveTo>
                    <a:pt x="329336" y="289560"/>
                  </a:moveTo>
                  <a:lnTo>
                    <a:pt x="325412" y="275590"/>
                  </a:lnTo>
                  <a:lnTo>
                    <a:pt x="322364" y="269074"/>
                  </a:lnTo>
                  <a:lnTo>
                    <a:pt x="322364" y="289560"/>
                  </a:lnTo>
                  <a:lnTo>
                    <a:pt x="321513" y="293370"/>
                  </a:lnTo>
                  <a:lnTo>
                    <a:pt x="318655" y="300990"/>
                  </a:lnTo>
                  <a:lnTo>
                    <a:pt x="314045" y="308610"/>
                  </a:lnTo>
                  <a:lnTo>
                    <a:pt x="307771" y="314960"/>
                  </a:lnTo>
                  <a:lnTo>
                    <a:pt x="299948" y="317500"/>
                  </a:lnTo>
                  <a:lnTo>
                    <a:pt x="293484" y="317500"/>
                  </a:lnTo>
                  <a:lnTo>
                    <a:pt x="292671" y="309880"/>
                  </a:lnTo>
                  <a:lnTo>
                    <a:pt x="290296" y="306070"/>
                  </a:lnTo>
                  <a:lnTo>
                    <a:pt x="288366" y="301917"/>
                  </a:lnTo>
                  <a:lnTo>
                    <a:pt x="288366" y="322580"/>
                  </a:lnTo>
                  <a:lnTo>
                    <a:pt x="288201" y="326390"/>
                  </a:lnTo>
                  <a:lnTo>
                    <a:pt x="274815" y="332740"/>
                  </a:lnTo>
                  <a:lnTo>
                    <a:pt x="269659" y="334010"/>
                  </a:lnTo>
                  <a:lnTo>
                    <a:pt x="264795" y="327660"/>
                  </a:lnTo>
                  <a:lnTo>
                    <a:pt x="257009" y="316026"/>
                  </a:lnTo>
                  <a:lnTo>
                    <a:pt x="257009" y="335280"/>
                  </a:lnTo>
                  <a:lnTo>
                    <a:pt x="256082" y="336550"/>
                  </a:lnTo>
                  <a:lnTo>
                    <a:pt x="255511" y="337820"/>
                  </a:lnTo>
                  <a:lnTo>
                    <a:pt x="254546" y="337820"/>
                  </a:lnTo>
                  <a:lnTo>
                    <a:pt x="237070" y="346710"/>
                  </a:lnTo>
                  <a:lnTo>
                    <a:pt x="224574" y="349250"/>
                  </a:lnTo>
                  <a:lnTo>
                    <a:pt x="213423" y="341630"/>
                  </a:lnTo>
                  <a:lnTo>
                    <a:pt x="207327" y="332955"/>
                  </a:lnTo>
                  <a:lnTo>
                    <a:pt x="207327" y="350520"/>
                  </a:lnTo>
                  <a:lnTo>
                    <a:pt x="199186" y="354330"/>
                  </a:lnTo>
                  <a:lnTo>
                    <a:pt x="192544" y="354330"/>
                  </a:lnTo>
                  <a:lnTo>
                    <a:pt x="186829" y="351790"/>
                  </a:lnTo>
                  <a:lnTo>
                    <a:pt x="181521" y="345440"/>
                  </a:lnTo>
                  <a:lnTo>
                    <a:pt x="171526" y="331470"/>
                  </a:lnTo>
                  <a:lnTo>
                    <a:pt x="161518" y="316230"/>
                  </a:lnTo>
                  <a:lnTo>
                    <a:pt x="140652" y="285750"/>
                  </a:lnTo>
                  <a:lnTo>
                    <a:pt x="146723" y="284480"/>
                  </a:lnTo>
                  <a:lnTo>
                    <a:pt x="162750" y="284480"/>
                  </a:lnTo>
                  <a:lnTo>
                    <a:pt x="169100" y="287020"/>
                  </a:lnTo>
                  <a:lnTo>
                    <a:pt x="174409" y="290830"/>
                  </a:lnTo>
                  <a:lnTo>
                    <a:pt x="178739" y="298450"/>
                  </a:lnTo>
                  <a:lnTo>
                    <a:pt x="185445" y="311150"/>
                  </a:lnTo>
                  <a:lnTo>
                    <a:pt x="192608" y="323850"/>
                  </a:lnTo>
                  <a:lnTo>
                    <a:pt x="199999" y="337820"/>
                  </a:lnTo>
                  <a:lnTo>
                    <a:pt x="207327" y="350520"/>
                  </a:lnTo>
                  <a:lnTo>
                    <a:pt x="207327" y="332955"/>
                  </a:lnTo>
                  <a:lnTo>
                    <a:pt x="200050" y="322580"/>
                  </a:lnTo>
                  <a:lnTo>
                    <a:pt x="194551" y="313690"/>
                  </a:lnTo>
                  <a:lnTo>
                    <a:pt x="189306" y="303530"/>
                  </a:lnTo>
                  <a:lnTo>
                    <a:pt x="185102" y="293370"/>
                  </a:lnTo>
                  <a:lnTo>
                    <a:pt x="183032" y="284480"/>
                  </a:lnTo>
                  <a:lnTo>
                    <a:pt x="182727" y="283210"/>
                  </a:lnTo>
                  <a:lnTo>
                    <a:pt x="190881" y="279400"/>
                  </a:lnTo>
                  <a:lnTo>
                    <a:pt x="195122" y="278130"/>
                  </a:lnTo>
                  <a:lnTo>
                    <a:pt x="199377" y="276860"/>
                  </a:lnTo>
                  <a:lnTo>
                    <a:pt x="216522" y="274320"/>
                  </a:lnTo>
                  <a:lnTo>
                    <a:pt x="220243" y="273050"/>
                  </a:lnTo>
                  <a:lnTo>
                    <a:pt x="222199" y="274320"/>
                  </a:lnTo>
                  <a:lnTo>
                    <a:pt x="226898" y="281940"/>
                  </a:lnTo>
                  <a:lnTo>
                    <a:pt x="230238" y="287020"/>
                  </a:lnTo>
                  <a:lnTo>
                    <a:pt x="239039" y="302260"/>
                  </a:lnTo>
                  <a:lnTo>
                    <a:pt x="245059" y="313690"/>
                  </a:lnTo>
                  <a:lnTo>
                    <a:pt x="257009" y="335280"/>
                  </a:lnTo>
                  <a:lnTo>
                    <a:pt x="257009" y="316026"/>
                  </a:lnTo>
                  <a:lnTo>
                    <a:pt x="255447" y="313690"/>
                  </a:lnTo>
                  <a:lnTo>
                    <a:pt x="246748" y="299720"/>
                  </a:lnTo>
                  <a:lnTo>
                    <a:pt x="238620" y="284480"/>
                  </a:lnTo>
                  <a:lnTo>
                    <a:pt x="232689" y="273050"/>
                  </a:lnTo>
                  <a:lnTo>
                    <a:pt x="230708" y="269240"/>
                  </a:lnTo>
                  <a:lnTo>
                    <a:pt x="230403" y="269240"/>
                  </a:lnTo>
                  <a:lnTo>
                    <a:pt x="230695" y="267970"/>
                  </a:lnTo>
                  <a:lnTo>
                    <a:pt x="231368" y="266700"/>
                  </a:lnTo>
                  <a:lnTo>
                    <a:pt x="251637" y="254000"/>
                  </a:lnTo>
                  <a:lnTo>
                    <a:pt x="252526" y="252730"/>
                  </a:lnTo>
                  <a:lnTo>
                    <a:pt x="254406" y="252730"/>
                  </a:lnTo>
                  <a:lnTo>
                    <a:pt x="255066" y="254000"/>
                  </a:lnTo>
                  <a:lnTo>
                    <a:pt x="255625" y="255270"/>
                  </a:lnTo>
                  <a:lnTo>
                    <a:pt x="261404" y="264160"/>
                  </a:lnTo>
                  <a:lnTo>
                    <a:pt x="278955" y="298450"/>
                  </a:lnTo>
                  <a:lnTo>
                    <a:pt x="281482" y="304800"/>
                  </a:lnTo>
                  <a:lnTo>
                    <a:pt x="283908" y="309880"/>
                  </a:lnTo>
                  <a:lnTo>
                    <a:pt x="286219" y="316230"/>
                  </a:lnTo>
                  <a:lnTo>
                    <a:pt x="288366" y="322580"/>
                  </a:lnTo>
                  <a:lnTo>
                    <a:pt x="288366" y="301917"/>
                  </a:lnTo>
                  <a:lnTo>
                    <a:pt x="285584" y="295910"/>
                  </a:lnTo>
                  <a:lnTo>
                    <a:pt x="281089" y="285750"/>
                  </a:lnTo>
                  <a:lnTo>
                    <a:pt x="276529" y="275590"/>
                  </a:lnTo>
                  <a:lnTo>
                    <a:pt x="271602" y="265430"/>
                  </a:lnTo>
                  <a:lnTo>
                    <a:pt x="269405" y="261620"/>
                  </a:lnTo>
                  <a:lnTo>
                    <a:pt x="262585" y="254000"/>
                  </a:lnTo>
                  <a:lnTo>
                    <a:pt x="262775" y="252730"/>
                  </a:lnTo>
                  <a:lnTo>
                    <a:pt x="264096" y="243840"/>
                  </a:lnTo>
                  <a:lnTo>
                    <a:pt x="273799" y="237490"/>
                  </a:lnTo>
                  <a:lnTo>
                    <a:pt x="277583" y="233680"/>
                  </a:lnTo>
                  <a:lnTo>
                    <a:pt x="283349" y="228600"/>
                  </a:lnTo>
                  <a:lnTo>
                    <a:pt x="288175" y="224790"/>
                  </a:lnTo>
                  <a:lnTo>
                    <a:pt x="292468" y="224790"/>
                  </a:lnTo>
                  <a:lnTo>
                    <a:pt x="296608" y="231140"/>
                  </a:lnTo>
                  <a:lnTo>
                    <a:pt x="300075" y="238760"/>
                  </a:lnTo>
                  <a:lnTo>
                    <a:pt x="303809" y="246380"/>
                  </a:lnTo>
                  <a:lnTo>
                    <a:pt x="311556" y="260350"/>
                  </a:lnTo>
                  <a:lnTo>
                    <a:pt x="315163" y="267970"/>
                  </a:lnTo>
                  <a:lnTo>
                    <a:pt x="320103" y="275590"/>
                  </a:lnTo>
                  <a:lnTo>
                    <a:pt x="321652" y="283210"/>
                  </a:lnTo>
                  <a:lnTo>
                    <a:pt x="322300" y="287020"/>
                  </a:lnTo>
                  <a:lnTo>
                    <a:pt x="322364" y="289560"/>
                  </a:lnTo>
                  <a:lnTo>
                    <a:pt x="322364" y="269074"/>
                  </a:lnTo>
                  <a:lnTo>
                    <a:pt x="317106" y="257810"/>
                  </a:lnTo>
                  <a:lnTo>
                    <a:pt x="309626" y="241300"/>
                  </a:lnTo>
                  <a:lnTo>
                    <a:pt x="302983" y="224790"/>
                  </a:lnTo>
                  <a:lnTo>
                    <a:pt x="295173" y="205740"/>
                  </a:lnTo>
                  <a:lnTo>
                    <a:pt x="283718" y="178765"/>
                  </a:lnTo>
                  <a:lnTo>
                    <a:pt x="283718" y="204470"/>
                  </a:lnTo>
                  <a:lnTo>
                    <a:pt x="282676" y="212090"/>
                  </a:lnTo>
                  <a:lnTo>
                    <a:pt x="252222" y="243840"/>
                  </a:lnTo>
                  <a:lnTo>
                    <a:pt x="208737" y="264160"/>
                  </a:lnTo>
                  <a:lnTo>
                    <a:pt x="193408" y="267970"/>
                  </a:lnTo>
                  <a:lnTo>
                    <a:pt x="177876" y="273050"/>
                  </a:lnTo>
                  <a:lnTo>
                    <a:pt x="162267" y="275590"/>
                  </a:lnTo>
                  <a:lnTo>
                    <a:pt x="152069" y="278130"/>
                  </a:lnTo>
                  <a:lnTo>
                    <a:pt x="143725" y="276860"/>
                  </a:lnTo>
                  <a:lnTo>
                    <a:pt x="115684" y="250190"/>
                  </a:lnTo>
                  <a:lnTo>
                    <a:pt x="107124" y="231140"/>
                  </a:lnTo>
                  <a:lnTo>
                    <a:pt x="113931" y="231140"/>
                  </a:lnTo>
                  <a:lnTo>
                    <a:pt x="143484" y="226060"/>
                  </a:lnTo>
                  <a:lnTo>
                    <a:pt x="152057" y="223520"/>
                  </a:lnTo>
                  <a:lnTo>
                    <a:pt x="163360" y="220980"/>
                  </a:lnTo>
                  <a:lnTo>
                    <a:pt x="167093" y="219710"/>
                  </a:lnTo>
                  <a:lnTo>
                    <a:pt x="174561" y="217170"/>
                  </a:lnTo>
                  <a:lnTo>
                    <a:pt x="185623" y="213360"/>
                  </a:lnTo>
                  <a:lnTo>
                    <a:pt x="196507" y="208280"/>
                  </a:lnTo>
                  <a:lnTo>
                    <a:pt x="216547" y="199390"/>
                  </a:lnTo>
                  <a:lnTo>
                    <a:pt x="235432" y="187960"/>
                  </a:lnTo>
                  <a:lnTo>
                    <a:pt x="252704" y="173990"/>
                  </a:lnTo>
                  <a:lnTo>
                    <a:pt x="258533" y="167640"/>
                  </a:lnTo>
                  <a:lnTo>
                    <a:pt x="267855" y="157480"/>
                  </a:lnTo>
                  <a:lnTo>
                    <a:pt x="269862" y="160020"/>
                  </a:lnTo>
                  <a:lnTo>
                    <a:pt x="272986" y="168910"/>
                  </a:lnTo>
                  <a:lnTo>
                    <a:pt x="275958" y="179070"/>
                  </a:lnTo>
                  <a:lnTo>
                    <a:pt x="277507" y="184150"/>
                  </a:lnTo>
                  <a:lnTo>
                    <a:pt x="280123" y="191770"/>
                  </a:lnTo>
                  <a:lnTo>
                    <a:pt x="282536" y="198120"/>
                  </a:lnTo>
                  <a:lnTo>
                    <a:pt x="283718" y="204470"/>
                  </a:lnTo>
                  <a:lnTo>
                    <a:pt x="283718" y="178765"/>
                  </a:lnTo>
                  <a:lnTo>
                    <a:pt x="282232" y="175260"/>
                  </a:lnTo>
                  <a:lnTo>
                    <a:pt x="274980" y="157480"/>
                  </a:lnTo>
                  <a:lnTo>
                    <a:pt x="269798" y="144780"/>
                  </a:lnTo>
                  <a:lnTo>
                    <a:pt x="262839" y="126314"/>
                  </a:lnTo>
                  <a:lnTo>
                    <a:pt x="262839" y="147320"/>
                  </a:lnTo>
                  <a:lnTo>
                    <a:pt x="258419" y="158750"/>
                  </a:lnTo>
                  <a:lnTo>
                    <a:pt x="253542" y="166370"/>
                  </a:lnTo>
                  <a:lnTo>
                    <a:pt x="247294" y="167640"/>
                  </a:lnTo>
                  <a:lnTo>
                    <a:pt x="245046" y="166370"/>
                  </a:lnTo>
                  <a:lnTo>
                    <a:pt x="243598" y="165100"/>
                  </a:lnTo>
                  <a:lnTo>
                    <a:pt x="238328" y="157327"/>
                  </a:lnTo>
                  <a:lnTo>
                    <a:pt x="238328" y="171450"/>
                  </a:lnTo>
                  <a:lnTo>
                    <a:pt x="237045" y="176530"/>
                  </a:lnTo>
                  <a:lnTo>
                    <a:pt x="230263" y="181610"/>
                  </a:lnTo>
                  <a:lnTo>
                    <a:pt x="222821" y="186690"/>
                  </a:lnTo>
                  <a:lnTo>
                    <a:pt x="215290" y="190500"/>
                  </a:lnTo>
                  <a:lnTo>
                    <a:pt x="207441" y="195580"/>
                  </a:lnTo>
                  <a:lnTo>
                    <a:pt x="199021" y="198120"/>
                  </a:lnTo>
                  <a:lnTo>
                    <a:pt x="191795" y="199390"/>
                  </a:lnTo>
                  <a:lnTo>
                    <a:pt x="188099" y="196850"/>
                  </a:lnTo>
                  <a:lnTo>
                    <a:pt x="185013" y="193040"/>
                  </a:lnTo>
                  <a:lnTo>
                    <a:pt x="183248" y="190500"/>
                  </a:lnTo>
                  <a:lnTo>
                    <a:pt x="181686" y="186690"/>
                  </a:lnTo>
                  <a:lnTo>
                    <a:pt x="180225" y="183769"/>
                  </a:lnTo>
                  <a:lnTo>
                    <a:pt x="180225" y="200660"/>
                  </a:lnTo>
                  <a:lnTo>
                    <a:pt x="176657" y="205740"/>
                  </a:lnTo>
                  <a:lnTo>
                    <a:pt x="167309" y="209550"/>
                  </a:lnTo>
                  <a:lnTo>
                    <a:pt x="156629" y="213360"/>
                  </a:lnTo>
                  <a:lnTo>
                    <a:pt x="149059" y="214630"/>
                  </a:lnTo>
                  <a:lnTo>
                    <a:pt x="140411" y="217170"/>
                  </a:lnTo>
                  <a:lnTo>
                    <a:pt x="139331" y="217170"/>
                  </a:lnTo>
                  <a:lnTo>
                    <a:pt x="129159" y="205740"/>
                  </a:lnTo>
                  <a:lnTo>
                    <a:pt x="127546" y="203352"/>
                  </a:lnTo>
                  <a:lnTo>
                    <a:pt x="127546" y="217170"/>
                  </a:lnTo>
                  <a:lnTo>
                    <a:pt x="119888" y="219710"/>
                  </a:lnTo>
                  <a:lnTo>
                    <a:pt x="110109" y="219710"/>
                  </a:lnTo>
                  <a:lnTo>
                    <a:pt x="100355" y="218440"/>
                  </a:lnTo>
                  <a:lnTo>
                    <a:pt x="92697" y="215900"/>
                  </a:lnTo>
                  <a:lnTo>
                    <a:pt x="87312" y="210820"/>
                  </a:lnTo>
                  <a:lnTo>
                    <a:pt x="83185" y="204470"/>
                  </a:lnTo>
                  <a:lnTo>
                    <a:pt x="76022" y="191770"/>
                  </a:lnTo>
                  <a:lnTo>
                    <a:pt x="68961" y="180340"/>
                  </a:lnTo>
                  <a:lnTo>
                    <a:pt x="62064" y="168910"/>
                  </a:lnTo>
                  <a:lnTo>
                    <a:pt x="55333" y="157480"/>
                  </a:lnTo>
                  <a:lnTo>
                    <a:pt x="48755" y="147320"/>
                  </a:lnTo>
                  <a:lnTo>
                    <a:pt x="47485" y="144780"/>
                  </a:lnTo>
                  <a:lnTo>
                    <a:pt x="47091" y="142240"/>
                  </a:lnTo>
                  <a:lnTo>
                    <a:pt x="49174" y="139700"/>
                  </a:lnTo>
                  <a:lnTo>
                    <a:pt x="55283" y="137160"/>
                  </a:lnTo>
                  <a:lnTo>
                    <a:pt x="63868" y="137160"/>
                  </a:lnTo>
                  <a:lnTo>
                    <a:pt x="72212" y="138430"/>
                  </a:lnTo>
                  <a:lnTo>
                    <a:pt x="77597" y="140970"/>
                  </a:lnTo>
                  <a:lnTo>
                    <a:pt x="127546" y="217170"/>
                  </a:lnTo>
                  <a:lnTo>
                    <a:pt x="127546" y="203352"/>
                  </a:lnTo>
                  <a:lnTo>
                    <a:pt x="124879" y="199390"/>
                  </a:lnTo>
                  <a:lnTo>
                    <a:pt x="120764" y="194310"/>
                  </a:lnTo>
                  <a:lnTo>
                    <a:pt x="116738" y="187960"/>
                  </a:lnTo>
                  <a:lnTo>
                    <a:pt x="111442" y="180340"/>
                  </a:lnTo>
                  <a:lnTo>
                    <a:pt x="106311" y="172720"/>
                  </a:lnTo>
                  <a:lnTo>
                    <a:pt x="101307" y="163830"/>
                  </a:lnTo>
                  <a:lnTo>
                    <a:pt x="96393" y="156210"/>
                  </a:lnTo>
                  <a:lnTo>
                    <a:pt x="92532" y="149860"/>
                  </a:lnTo>
                  <a:lnTo>
                    <a:pt x="87706" y="143510"/>
                  </a:lnTo>
                  <a:lnTo>
                    <a:pt x="84912" y="137160"/>
                  </a:lnTo>
                  <a:lnTo>
                    <a:pt x="87147" y="132080"/>
                  </a:lnTo>
                  <a:lnTo>
                    <a:pt x="97269" y="128270"/>
                  </a:lnTo>
                  <a:lnTo>
                    <a:pt x="107530" y="123190"/>
                  </a:lnTo>
                  <a:lnTo>
                    <a:pt x="127762" y="115570"/>
                  </a:lnTo>
                  <a:lnTo>
                    <a:pt x="135801" y="111760"/>
                  </a:lnTo>
                  <a:lnTo>
                    <a:pt x="140652" y="113030"/>
                  </a:lnTo>
                  <a:lnTo>
                    <a:pt x="156832" y="153670"/>
                  </a:lnTo>
                  <a:lnTo>
                    <a:pt x="162331" y="162560"/>
                  </a:lnTo>
                  <a:lnTo>
                    <a:pt x="165976" y="170180"/>
                  </a:lnTo>
                  <a:lnTo>
                    <a:pt x="171005" y="176530"/>
                  </a:lnTo>
                  <a:lnTo>
                    <a:pt x="174840" y="184150"/>
                  </a:lnTo>
                  <a:lnTo>
                    <a:pt x="177457" y="189230"/>
                  </a:lnTo>
                  <a:lnTo>
                    <a:pt x="179527" y="195580"/>
                  </a:lnTo>
                  <a:lnTo>
                    <a:pt x="180225" y="200660"/>
                  </a:lnTo>
                  <a:lnTo>
                    <a:pt x="180225" y="183769"/>
                  </a:lnTo>
                  <a:lnTo>
                    <a:pt x="179781" y="182880"/>
                  </a:lnTo>
                  <a:lnTo>
                    <a:pt x="171780" y="167640"/>
                  </a:lnTo>
                  <a:lnTo>
                    <a:pt x="164706" y="152400"/>
                  </a:lnTo>
                  <a:lnTo>
                    <a:pt x="157911" y="135890"/>
                  </a:lnTo>
                  <a:lnTo>
                    <a:pt x="150723" y="120650"/>
                  </a:lnTo>
                  <a:lnTo>
                    <a:pt x="148272" y="113030"/>
                  </a:lnTo>
                  <a:lnTo>
                    <a:pt x="148374" y="111760"/>
                  </a:lnTo>
                  <a:lnTo>
                    <a:pt x="148577" y="109220"/>
                  </a:lnTo>
                  <a:lnTo>
                    <a:pt x="151803" y="105410"/>
                  </a:lnTo>
                  <a:lnTo>
                    <a:pt x="158102" y="101600"/>
                  </a:lnTo>
                  <a:lnTo>
                    <a:pt x="166268" y="97790"/>
                  </a:lnTo>
                  <a:lnTo>
                    <a:pt x="174307" y="95250"/>
                  </a:lnTo>
                  <a:lnTo>
                    <a:pt x="182130" y="90170"/>
                  </a:lnTo>
                  <a:lnTo>
                    <a:pt x="189623" y="86360"/>
                  </a:lnTo>
                  <a:lnTo>
                    <a:pt x="196913" y="81280"/>
                  </a:lnTo>
                  <a:lnTo>
                    <a:pt x="200888" y="85090"/>
                  </a:lnTo>
                  <a:lnTo>
                    <a:pt x="205333" y="91440"/>
                  </a:lnTo>
                  <a:lnTo>
                    <a:pt x="205752" y="92710"/>
                  </a:lnTo>
                  <a:lnTo>
                    <a:pt x="206044" y="93980"/>
                  </a:lnTo>
                  <a:lnTo>
                    <a:pt x="211493" y="111760"/>
                  </a:lnTo>
                  <a:lnTo>
                    <a:pt x="218338" y="129540"/>
                  </a:lnTo>
                  <a:lnTo>
                    <a:pt x="226148" y="147320"/>
                  </a:lnTo>
                  <a:lnTo>
                    <a:pt x="238328" y="171450"/>
                  </a:lnTo>
                  <a:lnTo>
                    <a:pt x="238328" y="157327"/>
                  </a:lnTo>
                  <a:lnTo>
                    <a:pt x="237578" y="156210"/>
                  </a:lnTo>
                  <a:lnTo>
                    <a:pt x="232562" y="144780"/>
                  </a:lnTo>
                  <a:lnTo>
                    <a:pt x="217462" y="101600"/>
                  </a:lnTo>
                  <a:lnTo>
                    <a:pt x="214134" y="90170"/>
                  </a:lnTo>
                  <a:lnTo>
                    <a:pt x="211201" y="81280"/>
                  </a:lnTo>
                  <a:lnTo>
                    <a:pt x="210781" y="80010"/>
                  </a:lnTo>
                  <a:lnTo>
                    <a:pt x="209448" y="74930"/>
                  </a:lnTo>
                  <a:lnTo>
                    <a:pt x="211797" y="72390"/>
                  </a:lnTo>
                  <a:lnTo>
                    <a:pt x="219900" y="66040"/>
                  </a:lnTo>
                  <a:lnTo>
                    <a:pt x="226618" y="63500"/>
                  </a:lnTo>
                  <a:lnTo>
                    <a:pt x="229425" y="55880"/>
                  </a:lnTo>
                  <a:lnTo>
                    <a:pt x="237324" y="60960"/>
                  </a:lnTo>
                  <a:lnTo>
                    <a:pt x="234086" y="67310"/>
                  </a:lnTo>
                  <a:lnTo>
                    <a:pt x="236004" y="72390"/>
                  </a:lnTo>
                  <a:lnTo>
                    <a:pt x="241528" y="88900"/>
                  </a:lnTo>
                  <a:lnTo>
                    <a:pt x="246913" y="104140"/>
                  </a:lnTo>
                  <a:lnTo>
                    <a:pt x="252374" y="120650"/>
                  </a:lnTo>
                  <a:lnTo>
                    <a:pt x="258102" y="135890"/>
                  </a:lnTo>
                  <a:lnTo>
                    <a:pt x="260604" y="142240"/>
                  </a:lnTo>
                  <a:lnTo>
                    <a:pt x="262839" y="147320"/>
                  </a:lnTo>
                  <a:lnTo>
                    <a:pt x="262839" y="126314"/>
                  </a:lnTo>
                  <a:lnTo>
                    <a:pt x="258318" y="114300"/>
                  </a:lnTo>
                  <a:lnTo>
                    <a:pt x="248196" y="82550"/>
                  </a:lnTo>
                  <a:lnTo>
                    <a:pt x="244919" y="71120"/>
                  </a:lnTo>
                  <a:lnTo>
                    <a:pt x="242265" y="58420"/>
                  </a:lnTo>
                  <a:lnTo>
                    <a:pt x="241935" y="55880"/>
                  </a:lnTo>
                  <a:lnTo>
                    <a:pt x="240830" y="46990"/>
                  </a:lnTo>
                  <a:lnTo>
                    <a:pt x="241249" y="35560"/>
                  </a:lnTo>
                  <a:lnTo>
                    <a:pt x="241871" y="22860"/>
                  </a:lnTo>
                  <a:lnTo>
                    <a:pt x="239458" y="13970"/>
                  </a:lnTo>
                  <a:lnTo>
                    <a:pt x="234416" y="8890"/>
                  </a:lnTo>
                  <a:lnTo>
                    <a:pt x="233159" y="7620"/>
                  </a:lnTo>
                  <a:lnTo>
                    <a:pt x="230886" y="6845"/>
                  </a:lnTo>
                  <a:lnTo>
                    <a:pt x="230886" y="30480"/>
                  </a:lnTo>
                  <a:lnTo>
                    <a:pt x="229273" y="39370"/>
                  </a:lnTo>
                  <a:lnTo>
                    <a:pt x="196291" y="72390"/>
                  </a:lnTo>
                  <a:lnTo>
                    <a:pt x="126238" y="107950"/>
                  </a:lnTo>
                  <a:lnTo>
                    <a:pt x="88646" y="121920"/>
                  </a:lnTo>
                  <a:lnTo>
                    <a:pt x="49695" y="130810"/>
                  </a:lnTo>
                  <a:lnTo>
                    <a:pt x="39065" y="132080"/>
                  </a:lnTo>
                  <a:lnTo>
                    <a:pt x="28295" y="130810"/>
                  </a:lnTo>
                  <a:lnTo>
                    <a:pt x="19189" y="125730"/>
                  </a:lnTo>
                  <a:lnTo>
                    <a:pt x="13512" y="116840"/>
                  </a:lnTo>
                  <a:lnTo>
                    <a:pt x="12585" y="106680"/>
                  </a:lnTo>
                  <a:lnTo>
                    <a:pt x="15074" y="95250"/>
                  </a:lnTo>
                  <a:lnTo>
                    <a:pt x="19939" y="85090"/>
                  </a:lnTo>
                  <a:lnTo>
                    <a:pt x="26111" y="76200"/>
                  </a:lnTo>
                  <a:lnTo>
                    <a:pt x="22542" y="82550"/>
                  </a:lnTo>
                  <a:lnTo>
                    <a:pt x="21082" y="91440"/>
                  </a:lnTo>
                  <a:lnTo>
                    <a:pt x="20955" y="96520"/>
                  </a:lnTo>
                  <a:lnTo>
                    <a:pt x="21082" y="101600"/>
                  </a:lnTo>
                  <a:lnTo>
                    <a:pt x="23215" y="109220"/>
                  </a:lnTo>
                  <a:lnTo>
                    <a:pt x="29159" y="116840"/>
                  </a:lnTo>
                  <a:lnTo>
                    <a:pt x="37211" y="120650"/>
                  </a:lnTo>
                  <a:lnTo>
                    <a:pt x="46278" y="121920"/>
                  </a:lnTo>
                  <a:lnTo>
                    <a:pt x="55283" y="121920"/>
                  </a:lnTo>
                  <a:lnTo>
                    <a:pt x="83667" y="115570"/>
                  </a:lnTo>
                  <a:lnTo>
                    <a:pt x="87528" y="114300"/>
                  </a:lnTo>
                  <a:lnTo>
                    <a:pt x="110693" y="106680"/>
                  </a:lnTo>
                  <a:lnTo>
                    <a:pt x="171767" y="76200"/>
                  </a:lnTo>
                  <a:lnTo>
                    <a:pt x="206336" y="46990"/>
                  </a:lnTo>
                  <a:lnTo>
                    <a:pt x="216598" y="20320"/>
                  </a:lnTo>
                  <a:lnTo>
                    <a:pt x="209880" y="10160"/>
                  </a:lnTo>
                  <a:lnTo>
                    <a:pt x="209232" y="9182"/>
                  </a:lnTo>
                  <a:lnTo>
                    <a:pt x="209232" y="25400"/>
                  </a:lnTo>
                  <a:lnTo>
                    <a:pt x="207416" y="30480"/>
                  </a:lnTo>
                  <a:lnTo>
                    <a:pt x="203581" y="34290"/>
                  </a:lnTo>
                  <a:lnTo>
                    <a:pt x="194818" y="44450"/>
                  </a:lnTo>
                  <a:lnTo>
                    <a:pt x="185635" y="53340"/>
                  </a:lnTo>
                  <a:lnTo>
                    <a:pt x="175780" y="62230"/>
                  </a:lnTo>
                  <a:lnTo>
                    <a:pt x="139382" y="83820"/>
                  </a:lnTo>
                  <a:lnTo>
                    <a:pt x="130771" y="87630"/>
                  </a:lnTo>
                  <a:lnTo>
                    <a:pt x="112064" y="96520"/>
                  </a:lnTo>
                  <a:lnTo>
                    <a:pt x="73393" y="109220"/>
                  </a:lnTo>
                  <a:lnTo>
                    <a:pt x="53352" y="113030"/>
                  </a:lnTo>
                  <a:lnTo>
                    <a:pt x="44640" y="114300"/>
                  </a:lnTo>
                  <a:lnTo>
                    <a:pt x="37388" y="114300"/>
                  </a:lnTo>
                  <a:lnTo>
                    <a:pt x="31635" y="106680"/>
                  </a:lnTo>
                  <a:lnTo>
                    <a:pt x="28714" y="101600"/>
                  </a:lnTo>
                  <a:lnTo>
                    <a:pt x="28448" y="95250"/>
                  </a:lnTo>
                  <a:lnTo>
                    <a:pt x="29908" y="90170"/>
                  </a:lnTo>
                  <a:lnTo>
                    <a:pt x="32169" y="85090"/>
                  </a:lnTo>
                  <a:lnTo>
                    <a:pt x="35610" y="76200"/>
                  </a:lnTo>
                  <a:lnTo>
                    <a:pt x="67652" y="52070"/>
                  </a:lnTo>
                  <a:lnTo>
                    <a:pt x="129768" y="20320"/>
                  </a:lnTo>
                  <a:lnTo>
                    <a:pt x="191490" y="10160"/>
                  </a:lnTo>
                  <a:lnTo>
                    <a:pt x="198043" y="10160"/>
                  </a:lnTo>
                  <a:lnTo>
                    <a:pt x="203669" y="12700"/>
                  </a:lnTo>
                  <a:lnTo>
                    <a:pt x="209232" y="25400"/>
                  </a:lnTo>
                  <a:lnTo>
                    <a:pt x="209232" y="9182"/>
                  </a:lnTo>
                  <a:lnTo>
                    <a:pt x="230886" y="30480"/>
                  </a:lnTo>
                  <a:lnTo>
                    <a:pt x="230886" y="6845"/>
                  </a:lnTo>
                  <a:lnTo>
                    <a:pt x="222097" y="3810"/>
                  </a:lnTo>
                  <a:lnTo>
                    <a:pt x="216725" y="1270"/>
                  </a:lnTo>
                  <a:lnTo>
                    <a:pt x="211213" y="1270"/>
                  </a:lnTo>
                  <a:lnTo>
                    <a:pt x="205613" y="0"/>
                  </a:lnTo>
                  <a:lnTo>
                    <a:pt x="176860" y="1270"/>
                  </a:lnTo>
                  <a:lnTo>
                    <a:pt x="148691" y="5080"/>
                  </a:lnTo>
                  <a:lnTo>
                    <a:pt x="120357" y="15240"/>
                  </a:lnTo>
                  <a:lnTo>
                    <a:pt x="91147" y="27940"/>
                  </a:lnTo>
                  <a:lnTo>
                    <a:pt x="79971" y="31750"/>
                  </a:lnTo>
                  <a:lnTo>
                    <a:pt x="68275" y="39370"/>
                  </a:lnTo>
                  <a:lnTo>
                    <a:pt x="56121" y="46990"/>
                  </a:lnTo>
                  <a:lnTo>
                    <a:pt x="43611" y="55880"/>
                  </a:lnTo>
                  <a:lnTo>
                    <a:pt x="10668" y="82550"/>
                  </a:lnTo>
                  <a:lnTo>
                    <a:pt x="0" y="111760"/>
                  </a:lnTo>
                  <a:lnTo>
                    <a:pt x="2171" y="119380"/>
                  </a:lnTo>
                  <a:lnTo>
                    <a:pt x="7543" y="127000"/>
                  </a:lnTo>
                  <a:lnTo>
                    <a:pt x="13055" y="133350"/>
                  </a:lnTo>
                  <a:lnTo>
                    <a:pt x="19926" y="137160"/>
                  </a:lnTo>
                  <a:lnTo>
                    <a:pt x="34518" y="144780"/>
                  </a:lnTo>
                  <a:lnTo>
                    <a:pt x="40220" y="149860"/>
                  </a:lnTo>
                  <a:lnTo>
                    <a:pt x="63931" y="187960"/>
                  </a:lnTo>
                  <a:lnTo>
                    <a:pt x="83286" y="217170"/>
                  </a:lnTo>
                  <a:lnTo>
                    <a:pt x="102908" y="247650"/>
                  </a:lnTo>
                  <a:lnTo>
                    <a:pt x="122897" y="276860"/>
                  </a:lnTo>
                  <a:lnTo>
                    <a:pt x="130987" y="288290"/>
                  </a:lnTo>
                  <a:lnTo>
                    <a:pt x="147307" y="312420"/>
                  </a:lnTo>
                  <a:lnTo>
                    <a:pt x="155359" y="323850"/>
                  </a:lnTo>
                  <a:lnTo>
                    <a:pt x="163779" y="336550"/>
                  </a:lnTo>
                  <a:lnTo>
                    <a:pt x="173913" y="349250"/>
                  </a:lnTo>
                  <a:lnTo>
                    <a:pt x="185966" y="360680"/>
                  </a:lnTo>
                  <a:lnTo>
                    <a:pt x="200177" y="364490"/>
                  </a:lnTo>
                  <a:lnTo>
                    <a:pt x="230327" y="361950"/>
                  </a:lnTo>
                  <a:lnTo>
                    <a:pt x="252260" y="354330"/>
                  </a:lnTo>
                  <a:lnTo>
                    <a:pt x="259575" y="351790"/>
                  </a:lnTo>
                  <a:lnTo>
                    <a:pt x="264604" y="349250"/>
                  </a:lnTo>
                  <a:lnTo>
                    <a:pt x="287235" y="337820"/>
                  </a:lnTo>
                  <a:lnTo>
                    <a:pt x="293103" y="334010"/>
                  </a:lnTo>
                  <a:lnTo>
                    <a:pt x="312648" y="321310"/>
                  </a:lnTo>
                  <a:lnTo>
                    <a:pt x="316826" y="317500"/>
                  </a:lnTo>
                  <a:lnTo>
                    <a:pt x="320992" y="313690"/>
                  </a:lnTo>
                  <a:lnTo>
                    <a:pt x="327215" y="302260"/>
                  </a:lnTo>
                  <a:lnTo>
                    <a:pt x="329336" y="289560"/>
                  </a:lnTo>
                  <a:close/>
                </a:path>
                <a:path w="358140" h="364490">
                  <a:moveTo>
                    <a:pt x="358101" y="165201"/>
                  </a:moveTo>
                  <a:lnTo>
                    <a:pt x="357225" y="165011"/>
                  </a:lnTo>
                  <a:lnTo>
                    <a:pt x="358038" y="165430"/>
                  </a:lnTo>
                  <a:lnTo>
                    <a:pt x="358076" y="165277"/>
                  </a:lnTo>
                  <a:close/>
                </a:path>
              </a:pathLst>
            </a:custGeom>
            <a:solidFill>
              <a:srgbClr val="EF4717"/>
            </a:solidFill>
          </p:spPr>
          <p:txBody>
            <a:bodyPr wrap="square" lIns="0" tIns="0" rIns="0" bIns="0" rtlCol="0"/>
            <a:lstStyle/>
            <a:p>
              <a:pPr defTabSz="685800" hangingPunct="1"/>
              <a:endParaRPr sz="1350">
                <a:solidFill>
                  <a:sysClr val="windowText" lastClr="000000"/>
                </a:solidFill>
              </a:endParaRPr>
            </a:p>
          </p:txBody>
        </p:sp>
      </p:grpSp>
      <p:grpSp>
        <p:nvGrpSpPr>
          <p:cNvPr id="25" name="object 25"/>
          <p:cNvGrpSpPr/>
          <p:nvPr/>
        </p:nvGrpSpPr>
        <p:grpSpPr>
          <a:xfrm>
            <a:off x="781894" y="4273480"/>
            <a:ext cx="459581" cy="459105"/>
            <a:chOff x="1042524" y="5697973"/>
            <a:chExt cx="612775" cy="612140"/>
          </a:xfrm>
        </p:grpSpPr>
        <p:sp>
          <p:nvSpPr>
            <p:cNvPr id="26" name="object 26"/>
            <p:cNvSpPr/>
            <p:nvPr/>
          </p:nvSpPr>
          <p:spPr>
            <a:xfrm>
              <a:off x="1042524" y="5697973"/>
              <a:ext cx="612775" cy="612140"/>
            </a:xfrm>
            <a:custGeom>
              <a:avLst/>
              <a:gdLst/>
              <a:ahLst/>
              <a:cxnLst/>
              <a:rect l="l" t="t" r="r" b="b"/>
              <a:pathLst>
                <a:path w="612775" h="612139">
                  <a:moveTo>
                    <a:pt x="302007" y="0"/>
                  </a:moveTo>
                  <a:lnTo>
                    <a:pt x="247055" y="5591"/>
                  </a:lnTo>
                  <a:lnTo>
                    <a:pt x="194692" y="22478"/>
                  </a:lnTo>
                  <a:lnTo>
                    <a:pt x="155200" y="40346"/>
                  </a:lnTo>
                  <a:lnTo>
                    <a:pt x="118937" y="63309"/>
                  </a:lnTo>
                  <a:lnTo>
                    <a:pt x="84921" y="94112"/>
                  </a:lnTo>
                  <a:lnTo>
                    <a:pt x="56142" y="128922"/>
                  </a:lnTo>
                  <a:lnTo>
                    <a:pt x="33173" y="167892"/>
                  </a:lnTo>
                  <a:lnTo>
                    <a:pt x="16588" y="211175"/>
                  </a:lnTo>
                  <a:lnTo>
                    <a:pt x="5467" y="250832"/>
                  </a:lnTo>
                  <a:lnTo>
                    <a:pt x="0" y="293463"/>
                  </a:lnTo>
                  <a:lnTo>
                    <a:pt x="405" y="322622"/>
                  </a:lnTo>
                  <a:lnTo>
                    <a:pt x="8218" y="380618"/>
                  </a:lnTo>
                  <a:lnTo>
                    <a:pt x="27013" y="436286"/>
                  </a:lnTo>
                  <a:lnTo>
                    <a:pt x="56694" y="486676"/>
                  </a:lnTo>
                  <a:lnTo>
                    <a:pt x="92299" y="530146"/>
                  </a:lnTo>
                  <a:lnTo>
                    <a:pt x="112104" y="541235"/>
                  </a:lnTo>
                  <a:lnTo>
                    <a:pt x="114403" y="544360"/>
                  </a:lnTo>
                  <a:lnTo>
                    <a:pt x="158485" y="576829"/>
                  </a:lnTo>
                  <a:lnTo>
                    <a:pt x="205754" y="596442"/>
                  </a:lnTo>
                  <a:lnTo>
                    <a:pt x="259605" y="608895"/>
                  </a:lnTo>
                  <a:lnTo>
                    <a:pt x="317057" y="611631"/>
                  </a:lnTo>
                  <a:lnTo>
                    <a:pt x="344187" y="611832"/>
                  </a:lnTo>
                  <a:lnTo>
                    <a:pt x="372375" y="606085"/>
                  </a:lnTo>
                  <a:lnTo>
                    <a:pt x="432055" y="588365"/>
                  </a:lnTo>
                  <a:lnTo>
                    <a:pt x="439599" y="586409"/>
                  </a:lnTo>
                  <a:lnTo>
                    <a:pt x="446318" y="581240"/>
                  </a:lnTo>
                  <a:lnTo>
                    <a:pt x="453391" y="577494"/>
                  </a:lnTo>
                  <a:lnTo>
                    <a:pt x="465692" y="569624"/>
                  </a:lnTo>
                  <a:lnTo>
                    <a:pt x="477040" y="560487"/>
                  </a:lnTo>
                  <a:lnTo>
                    <a:pt x="488144" y="551100"/>
                  </a:lnTo>
                  <a:lnTo>
                    <a:pt x="499708" y="542480"/>
                  </a:lnTo>
                  <a:lnTo>
                    <a:pt x="546887" y="497516"/>
                  </a:lnTo>
                  <a:lnTo>
                    <a:pt x="580188" y="441769"/>
                  </a:lnTo>
                  <a:lnTo>
                    <a:pt x="594792" y="403018"/>
                  </a:lnTo>
                  <a:lnTo>
                    <a:pt x="605080" y="362991"/>
                  </a:lnTo>
                  <a:lnTo>
                    <a:pt x="609930" y="344598"/>
                  </a:lnTo>
                  <a:lnTo>
                    <a:pt x="611769" y="335352"/>
                  </a:lnTo>
                  <a:lnTo>
                    <a:pt x="612522" y="326110"/>
                  </a:lnTo>
                  <a:lnTo>
                    <a:pt x="611760" y="297693"/>
                  </a:lnTo>
                  <a:lnTo>
                    <a:pt x="604345" y="241517"/>
                  </a:lnTo>
                  <a:lnTo>
                    <a:pt x="590100" y="194409"/>
                  </a:lnTo>
                  <a:lnTo>
                    <a:pt x="560643" y="140207"/>
                  </a:lnTo>
                  <a:lnTo>
                    <a:pt x="531382" y="102019"/>
                  </a:lnTo>
                  <a:lnTo>
                    <a:pt x="503184" y="75278"/>
                  </a:lnTo>
                  <a:lnTo>
                    <a:pt x="468636" y="47821"/>
                  </a:lnTo>
                  <a:lnTo>
                    <a:pt x="408578" y="18298"/>
                  </a:lnTo>
                  <a:lnTo>
                    <a:pt x="338283" y="2716"/>
                  </a:lnTo>
                  <a:lnTo>
                    <a:pt x="302007" y="0"/>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sp>
          <p:nvSpPr>
            <p:cNvPr id="27" name="object 27"/>
            <p:cNvSpPr/>
            <p:nvPr/>
          </p:nvSpPr>
          <p:spPr>
            <a:xfrm>
              <a:off x="1395387" y="5976670"/>
              <a:ext cx="106680" cy="148590"/>
            </a:xfrm>
            <a:custGeom>
              <a:avLst/>
              <a:gdLst/>
              <a:ahLst/>
              <a:cxnLst/>
              <a:rect l="l" t="t" r="r" b="b"/>
              <a:pathLst>
                <a:path w="106680" h="148589">
                  <a:moveTo>
                    <a:pt x="83350" y="46888"/>
                  </a:moveTo>
                  <a:lnTo>
                    <a:pt x="80454" y="43992"/>
                  </a:lnTo>
                  <a:lnTo>
                    <a:pt x="77558" y="43992"/>
                  </a:lnTo>
                  <a:lnTo>
                    <a:pt x="2311" y="43992"/>
                  </a:lnTo>
                  <a:lnTo>
                    <a:pt x="0" y="46304"/>
                  </a:lnTo>
                  <a:lnTo>
                    <a:pt x="0" y="53263"/>
                  </a:lnTo>
                  <a:lnTo>
                    <a:pt x="2311" y="55575"/>
                  </a:lnTo>
                  <a:lnTo>
                    <a:pt x="81038" y="55575"/>
                  </a:lnTo>
                  <a:lnTo>
                    <a:pt x="83350" y="53263"/>
                  </a:lnTo>
                  <a:lnTo>
                    <a:pt x="83350" y="46888"/>
                  </a:lnTo>
                  <a:close/>
                </a:path>
                <a:path w="106680" h="148589">
                  <a:moveTo>
                    <a:pt x="83350" y="24892"/>
                  </a:moveTo>
                  <a:lnTo>
                    <a:pt x="80454" y="21996"/>
                  </a:lnTo>
                  <a:lnTo>
                    <a:pt x="77558" y="21996"/>
                  </a:lnTo>
                  <a:lnTo>
                    <a:pt x="2311" y="21996"/>
                  </a:lnTo>
                  <a:lnTo>
                    <a:pt x="0" y="24307"/>
                  </a:lnTo>
                  <a:lnTo>
                    <a:pt x="0" y="31267"/>
                  </a:lnTo>
                  <a:lnTo>
                    <a:pt x="2311" y="33578"/>
                  </a:lnTo>
                  <a:lnTo>
                    <a:pt x="81038" y="33578"/>
                  </a:lnTo>
                  <a:lnTo>
                    <a:pt x="83350" y="31267"/>
                  </a:lnTo>
                  <a:lnTo>
                    <a:pt x="83350" y="24892"/>
                  </a:lnTo>
                  <a:close/>
                </a:path>
                <a:path w="106680" h="148589">
                  <a:moveTo>
                    <a:pt x="83350" y="2895"/>
                  </a:moveTo>
                  <a:lnTo>
                    <a:pt x="80454" y="0"/>
                  </a:lnTo>
                  <a:lnTo>
                    <a:pt x="77558" y="0"/>
                  </a:lnTo>
                  <a:lnTo>
                    <a:pt x="2311" y="0"/>
                  </a:lnTo>
                  <a:lnTo>
                    <a:pt x="0" y="2311"/>
                  </a:lnTo>
                  <a:lnTo>
                    <a:pt x="0" y="9271"/>
                  </a:lnTo>
                  <a:lnTo>
                    <a:pt x="2311" y="11582"/>
                  </a:lnTo>
                  <a:lnTo>
                    <a:pt x="81038" y="11582"/>
                  </a:lnTo>
                  <a:lnTo>
                    <a:pt x="83350" y="9271"/>
                  </a:lnTo>
                  <a:lnTo>
                    <a:pt x="83350" y="2895"/>
                  </a:lnTo>
                  <a:close/>
                </a:path>
                <a:path w="106680" h="148589">
                  <a:moveTo>
                    <a:pt x="106489" y="119214"/>
                  </a:moveTo>
                  <a:lnTo>
                    <a:pt x="104165" y="107861"/>
                  </a:lnTo>
                  <a:lnTo>
                    <a:pt x="100050" y="101854"/>
                  </a:lnTo>
                  <a:lnTo>
                    <a:pt x="97866" y="98666"/>
                  </a:lnTo>
                  <a:lnTo>
                    <a:pt x="94932" y="96710"/>
                  </a:lnTo>
                  <a:lnTo>
                    <a:pt x="94932" y="109956"/>
                  </a:lnTo>
                  <a:lnTo>
                    <a:pt x="94907" y="128485"/>
                  </a:lnTo>
                  <a:lnTo>
                    <a:pt x="86804" y="136588"/>
                  </a:lnTo>
                  <a:lnTo>
                    <a:pt x="67729" y="136588"/>
                  </a:lnTo>
                  <a:lnTo>
                    <a:pt x="60185" y="128485"/>
                  </a:lnTo>
                  <a:lnTo>
                    <a:pt x="60185" y="109385"/>
                  </a:lnTo>
                  <a:lnTo>
                    <a:pt x="68287" y="101854"/>
                  </a:lnTo>
                  <a:lnTo>
                    <a:pt x="87388" y="101854"/>
                  </a:lnTo>
                  <a:lnTo>
                    <a:pt x="94932" y="109956"/>
                  </a:lnTo>
                  <a:lnTo>
                    <a:pt x="94932" y="96710"/>
                  </a:lnTo>
                  <a:lnTo>
                    <a:pt x="88658" y="92519"/>
                  </a:lnTo>
                  <a:lnTo>
                    <a:pt x="77558" y="90284"/>
                  </a:lnTo>
                  <a:lnTo>
                    <a:pt x="66205" y="92532"/>
                  </a:lnTo>
                  <a:lnTo>
                    <a:pt x="57010" y="98679"/>
                  </a:lnTo>
                  <a:lnTo>
                    <a:pt x="50876" y="107873"/>
                  </a:lnTo>
                  <a:lnTo>
                    <a:pt x="48628" y="119214"/>
                  </a:lnTo>
                  <a:lnTo>
                    <a:pt x="50876" y="130568"/>
                  </a:lnTo>
                  <a:lnTo>
                    <a:pt x="57023" y="139763"/>
                  </a:lnTo>
                  <a:lnTo>
                    <a:pt x="66205" y="145910"/>
                  </a:lnTo>
                  <a:lnTo>
                    <a:pt x="77558" y="148158"/>
                  </a:lnTo>
                  <a:lnTo>
                    <a:pt x="88925" y="145910"/>
                  </a:lnTo>
                  <a:lnTo>
                    <a:pt x="98107" y="139763"/>
                  </a:lnTo>
                  <a:lnTo>
                    <a:pt x="100228" y="136588"/>
                  </a:lnTo>
                  <a:lnTo>
                    <a:pt x="104254" y="130568"/>
                  </a:lnTo>
                  <a:lnTo>
                    <a:pt x="106489" y="119214"/>
                  </a:lnTo>
                  <a:close/>
                </a:path>
              </a:pathLst>
            </a:custGeom>
            <a:solidFill>
              <a:srgbClr val="F15A22"/>
            </a:solidFill>
          </p:spPr>
          <p:txBody>
            <a:bodyPr wrap="square" lIns="0" tIns="0" rIns="0" bIns="0" rtlCol="0"/>
            <a:lstStyle/>
            <a:p>
              <a:pPr defTabSz="685800" hangingPunct="1"/>
              <a:endParaRPr sz="1350">
                <a:solidFill>
                  <a:sysClr val="windowText" lastClr="000000"/>
                </a:solidFill>
              </a:endParaRPr>
            </a:p>
          </p:txBody>
        </p:sp>
        <p:pic>
          <p:nvPicPr>
            <p:cNvPr id="28" name="object 28"/>
            <p:cNvPicPr/>
            <p:nvPr/>
          </p:nvPicPr>
          <p:blipFill>
            <a:blip r:embed="rId5" cstate="print"/>
            <a:stretch>
              <a:fillRect/>
            </a:stretch>
          </p:blipFill>
          <p:spPr>
            <a:xfrm>
              <a:off x="1203371" y="6014864"/>
              <a:ext cx="118526" cy="118630"/>
            </a:xfrm>
            <a:prstGeom prst="rect">
              <a:avLst/>
            </a:prstGeom>
          </p:spPr>
        </p:pic>
        <p:sp>
          <p:nvSpPr>
            <p:cNvPr id="29" name="object 29"/>
            <p:cNvSpPr/>
            <p:nvPr/>
          </p:nvSpPr>
          <p:spPr>
            <a:xfrm>
              <a:off x="1177786" y="5850474"/>
              <a:ext cx="371475" cy="309245"/>
            </a:xfrm>
            <a:custGeom>
              <a:avLst/>
              <a:gdLst/>
              <a:ahLst/>
              <a:cxnLst/>
              <a:rect l="l" t="t" r="r" b="b"/>
              <a:pathLst>
                <a:path w="371475" h="309245">
                  <a:moveTo>
                    <a:pt x="124993" y="8102"/>
                  </a:moveTo>
                  <a:lnTo>
                    <a:pt x="26606" y="8102"/>
                  </a:lnTo>
                  <a:lnTo>
                    <a:pt x="24295" y="10413"/>
                  </a:lnTo>
                  <a:lnTo>
                    <a:pt x="24284" y="164388"/>
                  </a:lnTo>
                  <a:lnTo>
                    <a:pt x="14149" y="176707"/>
                  </a:lnTo>
                  <a:lnTo>
                    <a:pt x="6503" y="190874"/>
                  </a:lnTo>
                  <a:lnTo>
                    <a:pt x="1679" y="206556"/>
                  </a:lnTo>
                  <a:lnTo>
                    <a:pt x="0" y="223431"/>
                  </a:lnTo>
                  <a:lnTo>
                    <a:pt x="6710" y="256594"/>
                  </a:lnTo>
                  <a:lnTo>
                    <a:pt x="25031" y="283838"/>
                  </a:lnTo>
                  <a:lnTo>
                    <a:pt x="52249" y="302290"/>
                  </a:lnTo>
                  <a:lnTo>
                    <a:pt x="85648" y="309079"/>
                  </a:lnTo>
                  <a:lnTo>
                    <a:pt x="114213" y="304232"/>
                  </a:lnTo>
                  <a:lnTo>
                    <a:pt x="126440" y="297510"/>
                  </a:lnTo>
                  <a:lnTo>
                    <a:pt x="85648" y="297510"/>
                  </a:lnTo>
                  <a:lnTo>
                    <a:pt x="56743" y="291632"/>
                  </a:lnTo>
                  <a:lnTo>
                    <a:pt x="33208" y="275663"/>
                  </a:lnTo>
                  <a:lnTo>
                    <a:pt x="17377" y="252097"/>
                  </a:lnTo>
                  <a:lnTo>
                    <a:pt x="11582" y="223431"/>
                  </a:lnTo>
                  <a:lnTo>
                    <a:pt x="17460" y="194762"/>
                  </a:lnTo>
                  <a:lnTo>
                    <a:pt x="33429" y="171192"/>
                  </a:lnTo>
                  <a:lnTo>
                    <a:pt x="56995" y="155219"/>
                  </a:lnTo>
                  <a:lnTo>
                    <a:pt x="60213" y="154558"/>
                  </a:lnTo>
                  <a:lnTo>
                    <a:pt x="35306" y="154558"/>
                  </a:lnTo>
                  <a:lnTo>
                    <a:pt x="35306" y="116357"/>
                  </a:lnTo>
                  <a:lnTo>
                    <a:pt x="222262" y="116344"/>
                  </a:lnTo>
                  <a:lnTo>
                    <a:pt x="351947" y="116344"/>
                  </a:lnTo>
                  <a:lnTo>
                    <a:pt x="350291" y="113880"/>
                  </a:lnTo>
                  <a:lnTo>
                    <a:pt x="340357" y="107204"/>
                  </a:lnTo>
                  <a:lnTo>
                    <a:pt x="331127" y="105359"/>
                  </a:lnTo>
                  <a:lnTo>
                    <a:pt x="103009" y="105359"/>
                  </a:lnTo>
                  <a:lnTo>
                    <a:pt x="103009" y="104774"/>
                  </a:lnTo>
                  <a:lnTo>
                    <a:pt x="35890" y="104774"/>
                  </a:lnTo>
                  <a:lnTo>
                    <a:pt x="35890" y="19697"/>
                  </a:lnTo>
                  <a:lnTo>
                    <a:pt x="155133" y="19697"/>
                  </a:lnTo>
                  <a:lnTo>
                    <a:pt x="153564" y="18121"/>
                  </a:lnTo>
                  <a:lnTo>
                    <a:pt x="144891" y="12665"/>
                  </a:lnTo>
                  <a:lnTo>
                    <a:pt x="135241" y="9270"/>
                  </a:lnTo>
                  <a:lnTo>
                    <a:pt x="124993" y="8102"/>
                  </a:lnTo>
                  <a:close/>
                </a:path>
                <a:path w="371475" h="309245">
                  <a:moveTo>
                    <a:pt x="125916" y="149339"/>
                  </a:moveTo>
                  <a:lnTo>
                    <a:pt x="85661" y="149339"/>
                  </a:lnTo>
                  <a:lnTo>
                    <a:pt x="108983" y="153074"/>
                  </a:lnTo>
                  <a:lnTo>
                    <a:pt x="129430" y="163593"/>
                  </a:lnTo>
                  <a:lnTo>
                    <a:pt x="145645" y="179862"/>
                  </a:lnTo>
                  <a:lnTo>
                    <a:pt x="156273" y="200850"/>
                  </a:lnTo>
                  <a:lnTo>
                    <a:pt x="158584" y="208368"/>
                  </a:lnTo>
                  <a:lnTo>
                    <a:pt x="159740" y="215328"/>
                  </a:lnTo>
                  <a:lnTo>
                    <a:pt x="159740" y="228053"/>
                  </a:lnTo>
                  <a:lnTo>
                    <a:pt x="132751" y="280360"/>
                  </a:lnTo>
                  <a:lnTo>
                    <a:pt x="85648" y="297510"/>
                  </a:lnTo>
                  <a:lnTo>
                    <a:pt x="126440" y="297510"/>
                  </a:lnTo>
                  <a:lnTo>
                    <a:pt x="138818" y="290704"/>
                  </a:lnTo>
                  <a:lnTo>
                    <a:pt x="157673" y="270016"/>
                  </a:lnTo>
                  <a:lnTo>
                    <a:pt x="168986" y="243687"/>
                  </a:lnTo>
                  <a:lnTo>
                    <a:pt x="257206" y="243687"/>
                  </a:lnTo>
                  <a:lnTo>
                    <a:pt x="259444" y="232676"/>
                  </a:lnTo>
                  <a:lnTo>
                    <a:pt x="170751" y="232676"/>
                  </a:lnTo>
                  <a:lnTo>
                    <a:pt x="170751" y="229793"/>
                  </a:lnTo>
                  <a:lnTo>
                    <a:pt x="171320" y="226910"/>
                  </a:lnTo>
                  <a:lnTo>
                    <a:pt x="171274" y="217139"/>
                  </a:lnTo>
                  <a:lnTo>
                    <a:pt x="170751" y="211835"/>
                  </a:lnTo>
                  <a:lnTo>
                    <a:pt x="169595" y="205485"/>
                  </a:lnTo>
                  <a:lnTo>
                    <a:pt x="179425" y="205485"/>
                  </a:lnTo>
                  <a:lnTo>
                    <a:pt x="188418" y="203659"/>
                  </a:lnTo>
                  <a:lnTo>
                    <a:pt x="195784" y="198685"/>
                  </a:lnTo>
                  <a:lnTo>
                    <a:pt x="199007" y="193916"/>
                  </a:lnTo>
                  <a:lnTo>
                    <a:pt x="165531" y="193916"/>
                  </a:lnTo>
                  <a:lnTo>
                    <a:pt x="152971" y="171068"/>
                  </a:lnTo>
                  <a:lnTo>
                    <a:pt x="134497" y="153542"/>
                  </a:lnTo>
                  <a:lnTo>
                    <a:pt x="125916" y="149339"/>
                  </a:lnTo>
                  <a:close/>
                </a:path>
                <a:path w="371475" h="309245">
                  <a:moveTo>
                    <a:pt x="257206" y="243687"/>
                  </a:moveTo>
                  <a:lnTo>
                    <a:pt x="245376" y="243687"/>
                  </a:lnTo>
                  <a:lnTo>
                    <a:pt x="245495" y="245427"/>
                  </a:lnTo>
                  <a:lnTo>
                    <a:pt x="249329" y="264354"/>
                  </a:lnTo>
                  <a:lnTo>
                    <a:pt x="260065" y="280228"/>
                  </a:lnTo>
                  <a:lnTo>
                    <a:pt x="275900" y="291002"/>
                  </a:lnTo>
                  <a:lnTo>
                    <a:pt x="295148" y="295211"/>
                  </a:lnTo>
                  <a:lnTo>
                    <a:pt x="314412" y="291499"/>
                  </a:lnTo>
                  <a:lnTo>
                    <a:pt x="326038" y="283629"/>
                  </a:lnTo>
                  <a:lnTo>
                    <a:pt x="295173" y="283629"/>
                  </a:lnTo>
                  <a:lnTo>
                    <a:pt x="280171" y="280579"/>
                  </a:lnTo>
                  <a:lnTo>
                    <a:pt x="268043" y="272265"/>
                  </a:lnTo>
                  <a:lnTo>
                    <a:pt x="259929" y="259936"/>
                  </a:lnTo>
                  <a:lnTo>
                    <a:pt x="256971" y="244843"/>
                  </a:lnTo>
                  <a:lnTo>
                    <a:pt x="257206" y="243687"/>
                  </a:lnTo>
                  <a:close/>
                </a:path>
                <a:path w="371475" h="309245">
                  <a:moveTo>
                    <a:pt x="326308" y="206641"/>
                  </a:moveTo>
                  <a:lnTo>
                    <a:pt x="295757" y="206641"/>
                  </a:lnTo>
                  <a:lnTo>
                    <a:pt x="310757" y="209690"/>
                  </a:lnTo>
                  <a:lnTo>
                    <a:pt x="322881" y="218005"/>
                  </a:lnTo>
                  <a:lnTo>
                    <a:pt x="330990" y="230333"/>
                  </a:lnTo>
                  <a:lnTo>
                    <a:pt x="333946" y="245427"/>
                  </a:lnTo>
                  <a:lnTo>
                    <a:pt x="330570" y="260183"/>
                  </a:lnTo>
                  <a:lnTo>
                    <a:pt x="322151" y="272338"/>
                  </a:lnTo>
                  <a:lnTo>
                    <a:pt x="309936" y="280589"/>
                  </a:lnTo>
                  <a:lnTo>
                    <a:pt x="295173" y="283629"/>
                  </a:lnTo>
                  <a:lnTo>
                    <a:pt x="326038" y="283629"/>
                  </a:lnTo>
                  <a:lnTo>
                    <a:pt x="330314" y="280735"/>
                  </a:lnTo>
                  <a:lnTo>
                    <a:pt x="341225" y="264763"/>
                  </a:lnTo>
                  <a:lnTo>
                    <a:pt x="345516" y="245427"/>
                  </a:lnTo>
                  <a:lnTo>
                    <a:pt x="345516" y="243116"/>
                  </a:lnTo>
                  <a:lnTo>
                    <a:pt x="353618" y="240220"/>
                  </a:lnTo>
                  <a:lnTo>
                    <a:pt x="359981" y="232702"/>
                  </a:lnTo>
                  <a:lnTo>
                    <a:pt x="359981" y="231533"/>
                  </a:lnTo>
                  <a:lnTo>
                    <a:pt x="343204" y="231533"/>
                  </a:lnTo>
                  <a:lnTo>
                    <a:pt x="336428" y="217139"/>
                  </a:lnTo>
                  <a:lnTo>
                    <a:pt x="326308" y="206641"/>
                  </a:lnTo>
                  <a:close/>
                </a:path>
                <a:path w="371475" h="309245">
                  <a:moveTo>
                    <a:pt x="295173" y="195643"/>
                  </a:moveTo>
                  <a:lnTo>
                    <a:pt x="278628" y="198418"/>
                  </a:lnTo>
                  <a:lnTo>
                    <a:pt x="264423" y="206130"/>
                  </a:lnTo>
                  <a:lnTo>
                    <a:pt x="253586" y="217856"/>
                  </a:lnTo>
                  <a:lnTo>
                    <a:pt x="247142" y="232676"/>
                  </a:lnTo>
                  <a:lnTo>
                    <a:pt x="259444" y="232676"/>
                  </a:lnTo>
                  <a:lnTo>
                    <a:pt x="259920" y="230333"/>
                  </a:lnTo>
                  <a:lnTo>
                    <a:pt x="260053" y="229793"/>
                  </a:lnTo>
                  <a:lnTo>
                    <a:pt x="268335" y="217712"/>
                  </a:lnTo>
                  <a:lnTo>
                    <a:pt x="280664" y="209599"/>
                  </a:lnTo>
                  <a:lnTo>
                    <a:pt x="295757" y="206641"/>
                  </a:lnTo>
                  <a:lnTo>
                    <a:pt x="326308" y="206641"/>
                  </a:lnTo>
                  <a:lnTo>
                    <a:pt x="325475" y="205778"/>
                  </a:lnTo>
                  <a:lnTo>
                    <a:pt x="311379" y="198322"/>
                  </a:lnTo>
                  <a:lnTo>
                    <a:pt x="295173" y="195643"/>
                  </a:lnTo>
                  <a:close/>
                </a:path>
                <a:path w="371475" h="309245">
                  <a:moveTo>
                    <a:pt x="364617" y="148183"/>
                  </a:moveTo>
                  <a:lnTo>
                    <a:pt x="326439" y="161610"/>
                  </a:lnTo>
                  <a:lnTo>
                    <a:pt x="324713" y="170179"/>
                  </a:lnTo>
                  <a:lnTo>
                    <a:pt x="326439" y="178744"/>
                  </a:lnTo>
                  <a:lnTo>
                    <a:pt x="331149" y="185735"/>
                  </a:lnTo>
                  <a:lnTo>
                    <a:pt x="338143" y="190449"/>
                  </a:lnTo>
                  <a:lnTo>
                    <a:pt x="346710" y="192176"/>
                  </a:lnTo>
                  <a:lnTo>
                    <a:pt x="348437" y="192176"/>
                  </a:lnTo>
                  <a:lnTo>
                    <a:pt x="347950" y="217139"/>
                  </a:lnTo>
                  <a:lnTo>
                    <a:pt x="347827" y="226910"/>
                  </a:lnTo>
                  <a:lnTo>
                    <a:pt x="346107" y="229793"/>
                  </a:lnTo>
                  <a:lnTo>
                    <a:pt x="343204" y="231533"/>
                  </a:lnTo>
                  <a:lnTo>
                    <a:pt x="359981" y="231533"/>
                  </a:lnTo>
                  <a:lnTo>
                    <a:pt x="359981" y="192760"/>
                  </a:lnTo>
                  <a:lnTo>
                    <a:pt x="368668" y="192760"/>
                  </a:lnTo>
                  <a:lnTo>
                    <a:pt x="370979" y="190449"/>
                  </a:lnTo>
                  <a:lnTo>
                    <a:pt x="370979" y="180593"/>
                  </a:lnTo>
                  <a:lnTo>
                    <a:pt x="340309" y="180593"/>
                  </a:lnTo>
                  <a:lnTo>
                    <a:pt x="335686" y="175971"/>
                  </a:lnTo>
                  <a:lnTo>
                    <a:pt x="335699" y="164376"/>
                  </a:lnTo>
                  <a:lnTo>
                    <a:pt x="340309" y="159765"/>
                  </a:lnTo>
                  <a:lnTo>
                    <a:pt x="370979" y="159765"/>
                  </a:lnTo>
                  <a:lnTo>
                    <a:pt x="370979" y="154558"/>
                  </a:lnTo>
                  <a:lnTo>
                    <a:pt x="370408" y="151079"/>
                  </a:lnTo>
                  <a:lnTo>
                    <a:pt x="368084" y="148196"/>
                  </a:lnTo>
                  <a:lnTo>
                    <a:pt x="364617" y="148196"/>
                  </a:lnTo>
                  <a:close/>
                </a:path>
                <a:path w="371475" h="309245">
                  <a:moveTo>
                    <a:pt x="222198" y="116357"/>
                  </a:moveTo>
                  <a:lnTo>
                    <a:pt x="197358" y="116357"/>
                  </a:lnTo>
                  <a:lnTo>
                    <a:pt x="192735" y="121564"/>
                  </a:lnTo>
                  <a:lnTo>
                    <a:pt x="190489" y="128314"/>
                  </a:lnTo>
                  <a:lnTo>
                    <a:pt x="190423" y="188709"/>
                  </a:lnTo>
                  <a:lnTo>
                    <a:pt x="185216" y="193916"/>
                  </a:lnTo>
                  <a:lnTo>
                    <a:pt x="199007" y="193916"/>
                  </a:lnTo>
                  <a:lnTo>
                    <a:pt x="200762" y="191319"/>
                  </a:lnTo>
                  <a:lnTo>
                    <a:pt x="202590" y="182321"/>
                  </a:lnTo>
                  <a:lnTo>
                    <a:pt x="202590" y="136029"/>
                  </a:lnTo>
                  <a:lnTo>
                    <a:pt x="204119" y="128314"/>
                  </a:lnTo>
                  <a:lnTo>
                    <a:pt x="208306" y="122062"/>
                  </a:lnTo>
                  <a:lnTo>
                    <a:pt x="214554" y="117873"/>
                  </a:lnTo>
                  <a:lnTo>
                    <a:pt x="222198" y="116357"/>
                  </a:lnTo>
                  <a:close/>
                </a:path>
                <a:path w="371475" h="309245">
                  <a:moveTo>
                    <a:pt x="370979" y="159765"/>
                  </a:moveTo>
                  <a:lnTo>
                    <a:pt x="358825" y="159765"/>
                  </a:lnTo>
                  <a:lnTo>
                    <a:pt x="358825" y="180593"/>
                  </a:lnTo>
                  <a:lnTo>
                    <a:pt x="370979" y="180593"/>
                  </a:lnTo>
                  <a:lnTo>
                    <a:pt x="370979" y="159765"/>
                  </a:lnTo>
                  <a:close/>
                </a:path>
                <a:path w="371475" h="309245">
                  <a:moveTo>
                    <a:pt x="85661" y="138353"/>
                  </a:moveTo>
                  <a:lnTo>
                    <a:pt x="72015" y="139501"/>
                  </a:lnTo>
                  <a:lnTo>
                    <a:pt x="58964" y="142765"/>
                  </a:lnTo>
                  <a:lnTo>
                    <a:pt x="46672" y="147874"/>
                  </a:lnTo>
                  <a:lnTo>
                    <a:pt x="35306" y="154558"/>
                  </a:lnTo>
                  <a:lnTo>
                    <a:pt x="60213" y="154558"/>
                  </a:lnTo>
                  <a:lnTo>
                    <a:pt x="85661" y="149339"/>
                  </a:lnTo>
                  <a:lnTo>
                    <a:pt x="125916" y="149339"/>
                  </a:lnTo>
                  <a:lnTo>
                    <a:pt x="111573" y="142313"/>
                  </a:lnTo>
                  <a:lnTo>
                    <a:pt x="85661" y="138353"/>
                  </a:lnTo>
                  <a:close/>
                </a:path>
                <a:path w="371475" h="309245">
                  <a:moveTo>
                    <a:pt x="351947" y="116344"/>
                  </a:moveTo>
                  <a:lnTo>
                    <a:pt x="328764" y="116344"/>
                  </a:lnTo>
                  <a:lnTo>
                    <a:pt x="336478" y="117873"/>
                  </a:lnTo>
                  <a:lnTo>
                    <a:pt x="342725" y="122062"/>
                  </a:lnTo>
                  <a:lnTo>
                    <a:pt x="346910" y="128314"/>
                  </a:lnTo>
                  <a:lnTo>
                    <a:pt x="348437" y="136029"/>
                  </a:lnTo>
                  <a:lnTo>
                    <a:pt x="348437" y="148183"/>
                  </a:lnTo>
                  <a:lnTo>
                    <a:pt x="359410" y="148183"/>
                  </a:lnTo>
                  <a:lnTo>
                    <a:pt x="359410" y="136029"/>
                  </a:lnTo>
                  <a:lnTo>
                    <a:pt x="356967" y="123814"/>
                  </a:lnTo>
                  <a:lnTo>
                    <a:pt x="351947" y="116344"/>
                  </a:lnTo>
                  <a:close/>
                </a:path>
                <a:path w="371475" h="309245">
                  <a:moveTo>
                    <a:pt x="155714" y="20281"/>
                  </a:moveTo>
                  <a:lnTo>
                    <a:pt x="125006" y="20281"/>
                  </a:lnTo>
                  <a:lnTo>
                    <a:pt x="132665" y="20886"/>
                  </a:lnTo>
                  <a:lnTo>
                    <a:pt x="139839" y="23393"/>
                  </a:lnTo>
                  <a:lnTo>
                    <a:pt x="146251" y="27529"/>
                  </a:lnTo>
                  <a:lnTo>
                    <a:pt x="151625" y="33019"/>
                  </a:lnTo>
                  <a:lnTo>
                    <a:pt x="209511" y="105359"/>
                  </a:lnTo>
                  <a:lnTo>
                    <a:pt x="331127" y="105359"/>
                  </a:lnTo>
                  <a:lnTo>
                    <a:pt x="328142" y="104762"/>
                  </a:lnTo>
                  <a:lnTo>
                    <a:pt x="224548" y="104762"/>
                  </a:lnTo>
                  <a:lnTo>
                    <a:pt x="160883" y="25476"/>
                  </a:lnTo>
                  <a:lnTo>
                    <a:pt x="155714" y="20281"/>
                  </a:lnTo>
                  <a:close/>
                </a:path>
                <a:path w="371475" h="309245">
                  <a:moveTo>
                    <a:pt x="155133" y="19697"/>
                  </a:moveTo>
                  <a:lnTo>
                    <a:pt x="92024" y="19697"/>
                  </a:lnTo>
                  <a:lnTo>
                    <a:pt x="92024" y="104774"/>
                  </a:lnTo>
                  <a:lnTo>
                    <a:pt x="103009" y="104774"/>
                  </a:lnTo>
                  <a:lnTo>
                    <a:pt x="103009" y="20281"/>
                  </a:lnTo>
                  <a:lnTo>
                    <a:pt x="155714" y="20281"/>
                  </a:lnTo>
                  <a:lnTo>
                    <a:pt x="155133" y="19697"/>
                  </a:lnTo>
                  <a:close/>
                </a:path>
                <a:path w="371475" h="309245">
                  <a:moveTo>
                    <a:pt x="263334" y="0"/>
                  </a:moveTo>
                  <a:lnTo>
                    <a:pt x="260438" y="0"/>
                  </a:lnTo>
                  <a:lnTo>
                    <a:pt x="257543" y="2311"/>
                  </a:lnTo>
                  <a:lnTo>
                    <a:pt x="257543" y="5206"/>
                  </a:lnTo>
                  <a:lnTo>
                    <a:pt x="256374" y="23723"/>
                  </a:lnTo>
                  <a:lnTo>
                    <a:pt x="259862" y="29171"/>
                  </a:lnTo>
                  <a:lnTo>
                    <a:pt x="268674" y="32121"/>
                  </a:lnTo>
                  <a:lnTo>
                    <a:pt x="277706" y="38543"/>
                  </a:lnTo>
                  <a:lnTo>
                    <a:pt x="281851" y="54406"/>
                  </a:lnTo>
                  <a:lnTo>
                    <a:pt x="281851" y="104762"/>
                  </a:lnTo>
                  <a:lnTo>
                    <a:pt x="312521" y="104762"/>
                  </a:lnTo>
                  <a:lnTo>
                    <a:pt x="312521" y="104203"/>
                  </a:lnTo>
                  <a:lnTo>
                    <a:pt x="293446" y="104203"/>
                  </a:lnTo>
                  <a:lnTo>
                    <a:pt x="293446" y="53847"/>
                  </a:lnTo>
                  <a:lnTo>
                    <a:pt x="291489" y="41827"/>
                  </a:lnTo>
                  <a:lnTo>
                    <a:pt x="286123" y="31491"/>
                  </a:lnTo>
                  <a:lnTo>
                    <a:pt x="278049" y="23653"/>
                  </a:lnTo>
                  <a:lnTo>
                    <a:pt x="267970" y="19126"/>
                  </a:lnTo>
                  <a:lnTo>
                    <a:pt x="268554" y="11607"/>
                  </a:lnTo>
                  <a:lnTo>
                    <a:pt x="296012" y="11607"/>
                  </a:lnTo>
                  <a:lnTo>
                    <a:pt x="282491" y="3455"/>
                  </a:lnTo>
                  <a:lnTo>
                    <a:pt x="263334" y="0"/>
                  </a:lnTo>
                  <a:close/>
                </a:path>
                <a:path w="371475" h="309245">
                  <a:moveTo>
                    <a:pt x="296012" y="11607"/>
                  </a:moveTo>
                  <a:lnTo>
                    <a:pt x="268554" y="11607"/>
                  </a:lnTo>
                  <a:lnTo>
                    <a:pt x="281183" y="15276"/>
                  </a:lnTo>
                  <a:lnTo>
                    <a:pt x="291484" y="22310"/>
                  </a:lnTo>
                  <a:lnTo>
                    <a:pt x="298422" y="31949"/>
                  </a:lnTo>
                  <a:lnTo>
                    <a:pt x="300964" y="43433"/>
                  </a:lnTo>
                  <a:lnTo>
                    <a:pt x="300964" y="104203"/>
                  </a:lnTo>
                  <a:lnTo>
                    <a:pt x="312521" y="104203"/>
                  </a:lnTo>
                  <a:lnTo>
                    <a:pt x="312395" y="43433"/>
                  </a:lnTo>
                  <a:lnTo>
                    <a:pt x="308659" y="26864"/>
                  </a:lnTo>
                  <a:lnTo>
                    <a:pt x="298124" y="12880"/>
                  </a:lnTo>
                  <a:lnTo>
                    <a:pt x="296012" y="11607"/>
                  </a:lnTo>
                  <a:close/>
                </a:path>
              </a:pathLst>
            </a:custGeom>
            <a:solidFill>
              <a:srgbClr val="F15A22"/>
            </a:solidFill>
          </p:spPr>
          <p:txBody>
            <a:bodyPr wrap="square" lIns="0" tIns="0" rIns="0" bIns="0" rtlCol="0"/>
            <a:lstStyle/>
            <a:p>
              <a:pPr defTabSz="685800" hangingPunct="1"/>
              <a:endParaRPr sz="1350">
                <a:solidFill>
                  <a:sysClr val="windowText" lastClr="000000"/>
                </a:solidFill>
              </a:endParaRPr>
            </a:p>
          </p:txBody>
        </p:sp>
      </p:grpSp>
      <p:grpSp>
        <p:nvGrpSpPr>
          <p:cNvPr id="30" name="object 30"/>
          <p:cNvGrpSpPr/>
          <p:nvPr/>
        </p:nvGrpSpPr>
        <p:grpSpPr>
          <a:xfrm>
            <a:off x="8382147" y="3065477"/>
            <a:ext cx="459581" cy="459105"/>
            <a:chOff x="11176195" y="4087303"/>
            <a:chExt cx="612775" cy="612140"/>
          </a:xfrm>
        </p:grpSpPr>
        <p:sp>
          <p:nvSpPr>
            <p:cNvPr id="31" name="object 31"/>
            <p:cNvSpPr/>
            <p:nvPr/>
          </p:nvSpPr>
          <p:spPr>
            <a:xfrm>
              <a:off x="11176195" y="4087303"/>
              <a:ext cx="612775" cy="612140"/>
            </a:xfrm>
            <a:custGeom>
              <a:avLst/>
              <a:gdLst/>
              <a:ahLst/>
              <a:cxnLst/>
              <a:rect l="l" t="t" r="r" b="b"/>
              <a:pathLst>
                <a:path w="612775" h="612139">
                  <a:moveTo>
                    <a:pt x="302002" y="0"/>
                  </a:moveTo>
                  <a:lnTo>
                    <a:pt x="247049" y="5591"/>
                  </a:lnTo>
                  <a:lnTo>
                    <a:pt x="194687" y="22479"/>
                  </a:lnTo>
                  <a:lnTo>
                    <a:pt x="155195" y="40346"/>
                  </a:lnTo>
                  <a:lnTo>
                    <a:pt x="118932" y="63309"/>
                  </a:lnTo>
                  <a:lnTo>
                    <a:pt x="84916" y="94112"/>
                  </a:lnTo>
                  <a:lnTo>
                    <a:pt x="56136" y="128922"/>
                  </a:lnTo>
                  <a:lnTo>
                    <a:pt x="33167" y="167892"/>
                  </a:lnTo>
                  <a:lnTo>
                    <a:pt x="16582" y="211175"/>
                  </a:lnTo>
                  <a:lnTo>
                    <a:pt x="5467" y="250832"/>
                  </a:lnTo>
                  <a:lnTo>
                    <a:pt x="0" y="293463"/>
                  </a:lnTo>
                  <a:lnTo>
                    <a:pt x="401" y="322622"/>
                  </a:lnTo>
                  <a:lnTo>
                    <a:pt x="8213" y="380619"/>
                  </a:lnTo>
                  <a:lnTo>
                    <a:pt x="27007" y="436286"/>
                  </a:lnTo>
                  <a:lnTo>
                    <a:pt x="56689" y="486676"/>
                  </a:lnTo>
                  <a:lnTo>
                    <a:pt x="92293" y="530146"/>
                  </a:lnTo>
                  <a:lnTo>
                    <a:pt x="112099" y="541235"/>
                  </a:lnTo>
                  <a:lnTo>
                    <a:pt x="114398" y="544360"/>
                  </a:lnTo>
                  <a:lnTo>
                    <a:pt x="158479" y="576829"/>
                  </a:lnTo>
                  <a:lnTo>
                    <a:pt x="205749" y="596442"/>
                  </a:lnTo>
                  <a:lnTo>
                    <a:pt x="259610" y="608895"/>
                  </a:lnTo>
                  <a:lnTo>
                    <a:pt x="317052" y="611632"/>
                  </a:lnTo>
                  <a:lnTo>
                    <a:pt x="344182" y="611832"/>
                  </a:lnTo>
                  <a:lnTo>
                    <a:pt x="372370" y="606085"/>
                  </a:lnTo>
                  <a:lnTo>
                    <a:pt x="432050" y="588365"/>
                  </a:lnTo>
                  <a:lnTo>
                    <a:pt x="439594" y="586409"/>
                  </a:lnTo>
                  <a:lnTo>
                    <a:pt x="446312" y="581240"/>
                  </a:lnTo>
                  <a:lnTo>
                    <a:pt x="453386" y="577494"/>
                  </a:lnTo>
                  <a:lnTo>
                    <a:pt x="465686" y="569624"/>
                  </a:lnTo>
                  <a:lnTo>
                    <a:pt x="477035" y="560487"/>
                  </a:lnTo>
                  <a:lnTo>
                    <a:pt x="488139" y="551100"/>
                  </a:lnTo>
                  <a:lnTo>
                    <a:pt x="499703" y="542480"/>
                  </a:lnTo>
                  <a:lnTo>
                    <a:pt x="546882" y="497516"/>
                  </a:lnTo>
                  <a:lnTo>
                    <a:pt x="580183" y="441769"/>
                  </a:lnTo>
                  <a:lnTo>
                    <a:pt x="594786" y="403018"/>
                  </a:lnTo>
                  <a:lnTo>
                    <a:pt x="605075" y="362991"/>
                  </a:lnTo>
                  <a:lnTo>
                    <a:pt x="609925" y="344598"/>
                  </a:lnTo>
                  <a:lnTo>
                    <a:pt x="611763" y="335352"/>
                  </a:lnTo>
                  <a:lnTo>
                    <a:pt x="612517" y="326110"/>
                  </a:lnTo>
                  <a:lnTo>
                    <a:pt x="611755" y="297693"/>
                  </a:lnTo>
                  <a:lnTo>
                    <a:pt x="604339" y="241517"/>
                  </a:lnTo>
                  <a:lnTo>
                    <a:pt x="590095" y="194409"/>
                  </a:lnTo>
                  <a:lnTo>
                    <a:pt x="560638" y="140208"/>
                  </a:lnTo>
                  <a:lnTo>
                    <a:pt x="531377" y="102019"/>
                  </a:lnTo>
                  <a:lnTo>
                    <a:pt x="503179" y="75278"/>
                  </a:lnTo>
                  <a:lnTo>
                    <a:pt x="468631" y="47821"/>
                  </a:lnTo>
                  <a:lnTo>
                    <a:pt x="408573" y="18298"/>
                  </a:lnTo>
                  <a:lnTo>
                    <a:pt x="338278" y="2716"/>
                  </a:lnTo>
                  <a:lnTo>
                    <a:pt x="302002" y="0"/>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sp>
          <p:nvSpPr>
            <p:cNvPr id="32" name="object 32"/>
            <p:cNvSpPr/>
            <p:nvPr/>
          </p:nvSpPr>
          <p:spPr>
            <a:xfrm>
              <a:off x="11295025" y="4205795"/>
              <a:ext cx="375285" cy="375285"/>
            </a:xfrm>
            <a:custGeom>
              <a:avLst/>
              <a:gdLst/>
              <a:ahLst/>
              <a:cxnLst/>
              <a:rect l="l" t="t" r="r" b="b"/>
              <a:pathLst>
                <a:path w="375284" h="375285">
                  <a:moveTo>
                    <a:pt x="67017" y="88722"/>
                  </a:moveTo>
                  <a:lnTo>
                    <a:pt x="65773" y="86029"/>
                  </a:lnTo>
                  <a:lnTo>
                    <a:pt x="59029" y="83553"/>
                  </a:lnTo>
                  <a:lnTo>
                    <a:pt x="55016" y="81267"/>
                  </a:lnTo>
                  <a:lnTo>
                    <a:pt x="48996" y="76390"/>
                  </a:lnTo>
                  <a:lnTo>
                    <a:pt x="46799" y="74180"/>
                  </a:lnTo>
                  <a:lnTo>
                    <a:pt x="43992" y="70637"/>
                  </a:lnTo>
                  <a:lnTo>
                    <a:pt x="42646" y="69989"/>
                  </a:lnTo>
                  <a:lnTo>
                    <a:pt x="39789" y="69989"/>
                  </a:lnTo>
                  <a:lnTo>
                    <a:pt x="38442" y="70637"/>
                  </a:lnTo>
                  <a:lnTo>
                    <a:pt x="37553" y="71755"/>
                  </a:lnTo>
                  <a:lnTo>
                    <a:pt x="30835" y="78511"/>
                  </a:lnTo>
                  <a:lnTo>
                    <a:pt x="22923" y="83515"/>
                  </a:lnTo>
                  <a:lnTo>
                    <a:pt x="14109" y="86626"/>
                  </a:lnTo>
                  <a:lnTo>
                    <a:pt x="4686" y="87693"/>
                  </a:lnTo>
                  <a:lnTo>
                    <a:pt x="2095" y="87693"/>
                  </a:lnTo>
                  <a:lnTo>
                    <a:pt x="0" y="89789"/>
                  </a:lnTo>
                  <a:lnTo>
                    <a:pt x="0" y="94957"/>
                  </a:lnTo>
                  <a:lnTo>
                    <a:pt x="2095" y="97053"/>
                  </a:lnTo>
                  <a:lnTo>
                    <a:pt x="4686" y="97053"/>
                  </a:lnTo>
                  <a:lnTo>
                    <a:pt x="14897" y="96037"/>
                  </a:lnTo>
                  <a:lnTo>
                    <a:pt x="24549" y="93065"/>
                  </a:lnTo>
                  <a:lnTo>
                    <a:pt x="33401" y="88252"/>
                  </a:lnTo>
                  <a:lnTo>
                    <a:pt x="41224" y="81724"/>
                  </a:lnTo>
                  <a:lnTo>
                    <a:pt x="44005" y="84404"/>
                  </a:lnTo>
                  <a:lnTo>
                    <a:pt x="49923" y="89192"/>
                  </a:lnTo>
                  <a:lnTo>
                    <a:pt x="54838" y="91998"/>
                  </a:lnTo>
                  <a:lnTo>
                    <a:pt x="62547" y="94818"/>
                  </a:lnTo>
                  <a:lnTo>
                    <a:pt x="65252" y="93573"/>
                  </a:lnTo>
                  <a:lnTo>
                    <a:pt x="67017" y="88722"/>
                  </a:lnTo>
                  <a:close/>
                </a:path>
                <a:path w="375284" h="375285">
                  <a:moveTo>
                    <a:pt x="301599" y="228815"/>
                  </a:moveTo>
                  <a:lnTo>
                    <a:pt x="299504" y="226720"/>
                  </a:lnTo>
                  <a:lnTo>
                    <a:pt x="296913" y="226720"/>
                  </a:lnTo>
                  <a:lnTo>
                    <a:pt x="287489" y="225653"/>
                  </a:lnTo>
                  <a:lnTo>
                    <a:pt x="278688" y="222554"/>
                  </a:lnTo>
                  <a:lnTo>
                    <a:pt x="270776" y="217551"/>
                  </a:lnTo>
                  <a:lnTo>
                    <a:pt x="264058" y="210781"/>
                  </a:lnTo>
                  <a:lnTo>
                    <a:pt x="262280" y="208546"/>
                  </a:lnTo>
                  <a:lnTo>
                    <a:pt x="258495" y="208546"/>
                  </a:lnTo>
                  <a:lnTo>
                    <a:pt x="223862" y="226720"/>
                  </a:lnTo>
                  <a:lnTo>
                    <a:pt x="214439" y="225653"/>
                  </a:lnTo>
                  <a:lnTo>
                    <a:pt x="205625" y="222554"/>
                  </a:lnTo>
                  <a:lnTo>
                    <a:pt x="197713" y="217551"/>
                  </a:lnTo>
                  <a:lnTo>
                    <a:pt x="190995" y="210781"/>
                  </a:lnTo>
                  <a:lnTo>
                    <a:pt x="189217" y="208546"/>
                  </a:lnTo>
                  <a:lnTo>
                    <a:pt x="185432" y="208546"/>
                  </a:lnTo>
                  <a:lnTo>
                    <a:pt x="150799" y="226720"/>
                  </a:lnTo>
                  <a:lnTo>
                    <a:pt x="141376" y="225653"/>
                  </a:lnTo>
                  <a:lnTo>
                    <a:pt x="132575" y="222554"/>
                  </a:lnTo>
                  <a:lnTo>
                    <a:pt x="124663" y="217551"/>
                  </a:lnTo>
                  <a:lnTo>
                    <a:pt x="117944" y="210781"/>
                  </a:lnTo>
                  <a:lnTo>
                    <a:pt x="117055" y="209664"/>
                  </a:lnTo>
                  <a:lnTo>
                    <a:pt x="115697" y="209016"/>
                  </a:lnTo>
                  <a:lnTo>
                    <a:pt x="112839" y="209016"/>
                  </a:lnTo>
                  <a:lnTo>
                    <a:pt x="111493" y="209664"/>
                  </a:lnTo>
                  <a:lnTo>
                    <a:pt x="110604" y="210781"/>
                  </a:lnTo>
                  <a:lnTo>
                    <a:pt x="103886" y="217551"/>
                  </a:lnTo>
                  <a:lnTo>
                    <a:pt x="95973" y="222554"/>
                  </a:lnTo>
                  <a:lnTo>
                    <a:pt x="87172" y="225653"/>
                  </a:lnTo>
                  <a:lnTo>
                    <a:pt x="77749" y="226720"/>
                  </a:lnTo>
                  <a:lnTo>
                    <a:pt x="68326" y="225653"/>
                  </a:lnTo>
                  <a:lnTo>
                    <a:pt x="59512" y="222554"/>
                  </a:lnTo>
                  <a:lnTo>
                    <a:pt x="51600" y="217551"/>
                  </a:lnTo>
                  <a:lnTo>
                    <a:pt x="44881" y="210781"/>
                  </a:lnTo>
                  <a:lnTo>
                    <a:pt x="43103" y="208546"/>
                  </a:lnTo>
                  <a:lnTo>
                    <a:pt x="39331" y="208546"/>
                  </a:lnTo>
                  <a:lnTo>
                    <a:pt x="4686" y="226720"/>
                  </a:lnTo>
                  <a:lnTo>
                    <a:pt x="2095" y="226720"/>
                  </a:lnTo>
                  <a:lnTo>
                    <a:pt x="0" y="228815"/>
                  </a:lnTo>
                  <a:lnTo>
                    <a:pt x="0" y="233984"/>
                  </a:lnTo>
                  <a:lnTo>
                    <a:pt x="2095" y="236080"/>
                  </a:lnTo>
                  <a:lnTo>
                    <a:pt x="4686" y="236080"/>
                  </a:lnTo>
                  <a:lnTo>
                    <a:pt x="14897" y="235064"/>
                  </a:lnTo>
                  <a:lnTo>
                    <a:pt x="24536" y="232092"/>
                  </a:lnTo>
                  <a:lnTo>
                    <a:pt x="33401" y="227279"/>
                  </a:lnTo>
                  <a:lnTo>
                    <a:pt x="41211" y="220751"/>
                  </a:lnTo>
                  <a:lnTo>
                    <a:pt x="49034" y="227279"/>
                  </a:lnTo>
                  <a:lnTo>
                    <a:pt x="57886" y="232092"/>
                  </a:lnTo>
                  <a:lnTo>
                    <a:pt x="67551" y="235064"/>
                  </a:lnTo>
                  <a:lnTo>
                    <a:pt x="77749" y="236080"/>
                  </a:lnTo>
                  <a:lnTo>
                    <a:pt x="87947" y="235064"/>
                  </a:lnTo>
                  <a:lnTo>
                    <a:pt x="97599" y="232092"/>
                  </a:lnTo>
                  <a:lnTo>
                    <a:pt x="106451" y="227291"/>
                  </a:lnTo>
                  <a:lnTo>
                    <a:pt x="114274" y="220764"/>
                  </a:lnTo>
                  <a:lnTo>
                    <a:pt x="122097" y="227291"/>
                  </a:lnTo>
                  <a:lnTo>
                    <a:pt x="130949" y="232092"/>
                  </a:lnTo>
                  <a:lnTo>
                    <a:pt x="140601" y="235064"/>
                  </a:lnTo>
                  <a:lnTo>
                    <a:pt x="150799" y="236080"/>
                  </a:lnTo>
                  <a:lnTo>
                    <a:pt x="161010" y="235064"/>
                  </a:lnTo>
                  <a:lnTo>
                    <a:pt x="170649" y="232092"/>
                  </a:lnTo>
                  <a:lnTo>
                    <a:pt x="179514" y="227279"/>
                  </a:lnTo>
                  <a:lnTo>
                    <a:pt x="187325" y="220751"/>
                  </a:lnTo>
                  <a:lnTo>
                    <a:pt x="195148" y="227279"/>
                  </a:lnTo>
                  <a:lnTo>
                    <a:pt x="204000" y="232092"/>
                  </a:lnTo>
                  <a:lnTo>
                    <a:pt x="213664" y="235064"/>
                  </a:lnTo>
                  <a:lnTo>
                    <a:pt x="223862" y="236080"/>
                  </a:lnTo>
                  <a:lnTo>
                    <a:pt x="234061" y="235064"/>
                  </a:lnTo>
                  <a:lnTo>
                    <a:pt x="243713" y="232092"/>
                  </a:lnTo>
                  <a:lnTo>
                    <a:pt x="252564" y="227279"/>
                  </a:lnTo>
                  <a:lnTo>
                    <a:pt x="260388" y="220751"/>
                  </a:lnTo>
                  <a:lnTo>
                    <a:pt x="268211" y="227279"/>
                  </a:lnTo>
                  <a:lnTo>
                    <a:pt x="277063" y="232092"/>
                  </a:lnTo>
                  <a:lnTo>
                    <a:pt x="286715" y="235064"/>
                  </a:lnTo>
                  <a:lnTo>
                    <a:pt x="296913" y="236080"/>
                  </a:lnTo>
                  <a:lnTo>
                    <a:pt x="299504" y="236080"/>
                  </a:lnTo>
                  <a:lnTo>
                    <a:pt x="301599" y="233984"/>
                  </a:lnTo>
                  <a:lnTo>
                    <a:pt x="301599" y="228815"/>
                  </a:lnTo>
                  <a:close/>
                </a:path>
                <a:path w="375284" h="375285">
                  <a:moveTo>
                    <a:pt x="374662" y="367842"/>
                  </a:moveTo>
                  <a:lnTo>
                    <a:pt x="372567" y="365747"/>
                  </a:lnTo>
                  <a:lnTo>
                    <a:pt x="369976" y="365747"/>
                  </a:lnTo>
                  <a:lnTo>
                    <a:pt x="360553" y="364680"/>
                  </a:lnTo>
                  <a:lnTo>
                    <a:pt x="351739" y="361581"/>
                  </a:lnTo>
                  <a:lnTo>
                    <a:pt x="343827" y="356577"/>
                  </a:lnTo>
                  <a:lnTo>
                    <a:pt x="337108" y="349821"/>
                  </a:lnTo>
                  <a:lnTo>
                    <a:pt x="335343" y="347586"/>
                  </a:lnTo>
                  <a:lnTo>
                    <a:pt x="331558" y="347586"/>
                  </a:lnTo>
                  <a:lnTo>
                    <a:pt x="296913" y="365747"/>
                  </a:lnTo>
                  <a:lnTo>
                    <a:pt x="287489" y="364680"/>
                  </a:lnTo>
                  <a:lnTo>
                    <a:pt x="278676" y="361581"/>
                  </a:lnTo>
                  <a:lnTo>
                    <a:pt x="270776" y="356577"/>
                  </a:lnTo>
                  <a:lnTo>
                    <a:pt x="264058" y="349821"/>
                  </a:lnTo>
                  <a:lnTo>
                    <a:pt x="263169" y="348703"/>
                  </a:lnTo>
                  <a:lnTo>
                    <a:pt x="261823" y="348043"/>
                  </a:lnTo>
                  <a:lnTo>
                    <a:pt x="258965" y="348043"/>
                  </a:lnTo>
                  <a:lnTo>
                    <a:pt x="257619" y="348703"/>
                  </a:lnTo>
                  <a:lnTo>
                    <a:pt x="256730" y="349821"/>
                  </a:lnTo>
                  <a:lnTo>
                    <a:pt x="249999" y="356577"/>
                  </a:lnTo>
                  <a:lnTo>
                    <a:pt x="242087" y="361581"/>
                  </a:lnTo>
                  <a:lnTo>
                    <a:pt x="233286" y="364680"/>
                  </a:lnTo>
                  <a:lnTo>
                    <a:pt x="223862" y="365747"/>
                  </a:lnTo>
                  <a:lnTo>
                    <a:pt x="214439" y="364680"/>
                  </a:lnTo>
                  <a:lnTo>
                    <a:pt x="205625" y="361581"/>
                  </a:lnTo>
                  <a:lnTo>
                    <a:pt x="197726" y="356577"/>
                  </a:lnTo>
                  <a:lnTo>
                    <a:pt x="191008" y="349821"/>
                  </a:lnTo>
                  <a:lnTo>
                    <a:pt x="189230" y="347586"/>
                  </a:lnTo>
                  <a:lnTo>
                    <a:pt x="185445" y="347586"/>
                  </a:lnTo>
                  <a:lnTo>
                    <a:pt x="150812" y="365747"/>
                  </a:lnTo>
                  <a:lnTo>
                    <a:pt x="141389" y="364680"/>
                  </a:lnTo>
                  <a:lnTo>
                    <a:pt x="132575" y="361581"/>
                  </a:lnTo>
                  <a:lnTo>
                    <a:pt x="124663" y="356577"/>
                  </a:lnTo>
                  <a:lnTo>
                    <a:pt x="117944" y="349821"/>
                  </a:lnTo>
                  <a:lnTo>
                    <a:pt x="116166" y="347586"/>
                  </a:lnTo>
                  <a:lnTo>
                    <a:pt x="112395" y="347586"/>
                  </a:lnTo>
                  <a:lnTo>
                    <a:pt x="77749" y="365747"/>
                  </a:lnTo>
                  <a:lnTo>
                    <a:pt x="68326" y="364680"/>
                  </a:lnTo>
                  <a:lnTo>
                    <a:pt x="59512" y="361581"/>
                  </a:lnTo>
                  <a:lnTo>
                    <a:pt x="51612" y="356577"/>
                  </a:lnTo>
                  <a:lnTo>
                    <a:pt x="44894" y="349821"/>
                  </a:lnTo>
                  <a:lnTo>
                    <a:pt x="43116" y="347586"/>
                  </a:lnTo>
                  <a:lnTo>
                    <a:pt x="39331" y="347586"/>
                  </a:lnTo>
                  <a:lnTo>
                    <a:pt x="4699" y="365747"/>
                  </a:lnTo>
                  <a:lnTo>
                    <a:pt x="2108" y="365747"/>
                  </a:lnTo>
                  <a:lnTo>
                    <a:pt x="12" y="367842"/>
                  </a:lnTo>
                  <a:lnTo>
                    <a:pt x="12" y="373011"/>
                  </a:lnTo>
                  <a:lnTo>
                    <a:pt x="2108" y="375119"/>
                  </a:lnTo>
                  <a:lnTo>
                    <a:pt x="4699" y="375119"/>
                  </a:lnTo>
                  <a:lnTo>
                    <a:pt x="14897" y="374103"/>
                  </a:lnTo>
                  <a:lnTo>
                    <a:pt x="24549" y="371132"/>
                  </a:lnTo>
                  <a:lnTo>
                    <a:pt x="33401" y="366331"/>
                  </a:lnTo>
                  <a:lnTo>
                    <a:pt x="41224" y="359791"/>
                  </a:lnTo>
                  <a:lnTo>
                    <a:pt x="49034" y="366331"/>
                  </a:lnTo>
                  <a:lnTo>
                    <a:pt x="57886" y="371132"/>
                  </a:lnTo>
                  <a:lnTo>
                    <a:pt x="67538" y="374103"/>
                  </a:lnTo>
                  <a:lnTo>
                    <a:pt x="77749" y="375119"/>
                  </a:lnTo>
                  <a:lnTo>
                    <a:pt x="87947" y="374103"/>
                  </a:lnTo>
                  <a:lnTo>
                    <a:pt x="97599" y="371132"/>
                  </a:lnTo>
                  <a:lnTo>
                    <a:pt x="106464" y="366331"/>
                  </a:lnTo>
                  <a:lnTo>
                    <a:pt x="114287" y="359791"/>
                  </a:lnTo>
                  <a:lnTo>
                    <a:pt x="122097" y="366331"/>
                  </a:lnTo>
                  <a:lnTo>
                    <a:pt x="130949" y="371132"/>
                  </a:lnTo>
                  <a:lnTo>
                    <a:pt x="140601" y="374103"/>
                  </a:lnTo>
                  <a:lnTo>
                    <a:pt x="150812" y="375119"/>
                  </a:lnTo>
                  <a:lnTo>
                    <a:pt x="161010" y="374103"/>
                  </a:lnTo>
                  <a:lnTo>
                    <a:pt x="170662" y="371132"/>
                  </a:lnTo>
                  <a:lnTo>
                    <a:pt x="179514" y="366331"/>
                  </a:lnTo>
                  <a:lnTo>
                    <a:pt x="187337" y="359791"/>
                  </a:lnTo>
                  <a:lnTo>
                    <a:pt x="195148" y="366331"/>
                  </a:lnTo>
                  <a:lnTo>
                    <a:pt x="204012" y="371132"/>
                  </a:lnTo>
                  <a:lnTo>
                    <a:pt x="213664" y="374103"/>
                  </a:lnTo>
                  <a:lnTo>
                    <a:pt x="223862" y="375119"/>
                  </a:lnTo>
                  <a:lnTo>
                    <a:pt x="234061" y="374103"/>
                  </a:lnTo>
                  <a:lnTo>
                    <a:pt x="243713" y="371132"/>
                  </a:lnTo>
                  <a:lnTo>
                    <a:pt x="252564" y="366331"/>
                  </a:lnTo>
                  <a:lnTo>
                    <a:pt x="260388" y="359791"/>
                  </a:lnTo>
                  <a:lnTo>
                    <a:pt x="268198" y="366331"/>
                  </a:lnTo>
                  <a:lnTo>
                    <a:pt x="277063" y="371132"/>
                  </a:lnTo>
                  <a:lnTo>
                    <a:pt x="286715" y="374103"/>
                  </a:lnTo>
                  <a:lnTo>
                    <a:pt x="296913" y="375119"/>
                  </a:lnTo>
                  <a:lnTo>
                    <a:pt x="307111" y="374103"/>
                  </a:lnTo>
                  <a:lnTo>
                    <a:pt x="316763" y="371132"/>
                  </a:lnTo>
                  <a:lnTo>
                    <a:pt x="325628" y="366331"/>
                  </a:lnTo>
                  <a:lnTo>
                    <a:pt x="333451" y="359791"/>
                  </a:lnTo>
                  <a:lnTo>
                    <a:pt x="341261" y="366331"/>
                  </a:lnTo>
                  <a:lnTo>
                    <a:pt x="350113" y="371132"/>
                  </a:lnTo>
                  <a:lnTo>
                    <a:pt x="359765" y="374103"/>
                  </a:lnTo>
                  <a:lnTo>
                    <a:pt x="369976" y="375119"/>
                  </a:lnTo>
                  <a:lnTo>
                    <a:pt x="372567" y="375119"/>
                  </a:lnTo>
                  <a:lnTo>
                    <a:pt x="374662" y="373011"/>
                  </a:lnTo>
                  <a:lnTo>
                    <a:pt x="374662" y="367842"/>
                  </a:lnTo>
                  <a:close/>
                </a:path>
                <a:path w="375284" h="375285">
                  <a:moveTo>
                    <a:pt x="374662" y="298323"/>
                  </a:moveTo>
                  <a:lnTo>
                    <a:pt x="372567" y="296227"/>
                  </a:lnTo>
                  <a:lnTo>
                    <a:pt x="369976" y="296227"/>
                  </a:lnTo>
                  <a:lnTo>
                    <a:pt x="360553" y="295173"/>
                  </a:lnTo>
                  <a:lnTo>
                    <a:pt x="351739" y="292061"/>
                  </a:lnTo>
                  <a:lnTo>
                    <a:pt x="343827" y="287070"/>
                  </a:lnTo>
                  <a:lnTo>
                    <a:pt x="337121" y="280301"/>
                  </a:lnTo>
                  <a:lnTo>
                    <a:pt x="335330" y="278066"/>
                  </a:lnTo>
                  <a:lnTo>
                    <a:pt x="331558" y="278066"/>
                  </a:lnTo>
                  <a:lnTo>
                    <a:pt x="296926" y="296227"/>
                  </a:lnTo>
                  <a:lnTo>
                    <a:pt x="287489" y="295173"/>
                  </a:lnTo>
                  <a:lnTo>
                    <a:pt x="278688" y="292061"/>
                  </a:lnTo>
                  <a:lnTo>
                    <a:pt x="270776" y="287070"/>
                  </a:lnTo>
                  <a:lnTo>
                    <a:pt x="264058" y="280301"/>
                  </a:lnTo>
                  <a:lnTo>
                    <a:pt x="263169" y="279184"/>
                  </a:lnTo>
                  <a:lnTo>
                    <a:pt x="261823" y="278523"/>
                  </a:lnTo>
                  <a:lnTo>
                    <a:pt x="258965" y="278523"/>
                  </a:lnTo>
                  <a:lnTo>
                    <a:pt x="257619" y="279184"/>
                  </a:lnTo>
                  <a:lnTo>
                    <a:pt x="256730" y="280301"/>
                  </a:lnTo>
                  <a:lnTo>
                    <a:pt x="250012" y="287070"/>
                  </a:lnTo>
                  <a:lnTo>
                    <a:pt x="242100" y="292061"/>
                  </a:lnTo>
                  <a:lnTo>
                    <a:pt x="233286" y="295173"/>
                  </a:lnTo>
                  <a:lnTo>
                    <a:pt x="223862" y="296227"/>
                  </a:lnTo>
                  <a:lnTo>
                    <a:pt x="214439" y="295173"/>
                  </a:lnTo>
                  <a:lnTo>
                    <a:pt x="205625" y="292061"/>
                  </a:lnTo>
                  <a:lnTo>
                    <a:pt x="197726" y="287070"/>
                  </a:lnTo>
                  <a:lnTo>
                    <a:pt x="191008" y="280301"/>
                  </a:lnTo>
                  <a:lnTo>
                    <a:pt x="189230" y="278066"/>
                  </a:lnTo>
                  <a:lnTo>
                    <a:pt x="185445" y="278066"/>
                  </a:lnTo>
                  <a:lnTo>
                    <a:pt x="150812" y="296227"/>
                  </a:lnTo>
                  <a:lnTo>
                    <a:pt x="141389" y="295173"/>
                  </a:lnTo>
                  <a:lnTo>
                    <a:pt x="132575" y="292061"/>
                  </a:lnTo>
                  <a:lnTo>
                    <a:pt x="124663" y="287070"/>
                  </a:lnTo>
                  <a:lnTo>
                    <a:pt x="117944" y="280301"/>
                  </a:lnTo>
                  <a:lnTo>
                    <a:pt x="116166" y="278066"/>
                  </a:lnTo>
                  <a:lnTo>
                    <a:pt x="112395" y="278066"/>
                  </a:lnTo>
                  <a:lnTo>
                    <a:pt x="77749" y="296227"/>
                  </a:lnTo>
                  <a:lnTo>
                    <a:pt x="68326" y="295173"/>
                  </a:lnTo>
                  <a:lnTo>
                    <a:pt x="59512" y="292061"/>
                  </a:lnTo>
                  <a:lnTo>
                    <a:pt x="51612" y="287070"/>
                  </a:lnTo>
                  <a:lnTo>
                    <a:pt x="44894" y="280301"/>
                  </a:lnTo>
                  <a:lnTo>
                    <a:pt x="43116" y="278066"/>
                  </a:lnTo>
                  <a:lnTo>
                    <a:pt x="39331" y="278066"/>
                  </a:lnTo>
                  <a:lnTo>
                    <a:pt x="4699" y="296227"/>
                  </a:lnTo>
                  <a:lnTo>
                    <a:pt x="2108" y="296227"/>
                  </a:lnTo>
                  <a:lnTo>
                    <a:pt x="12" y="298323"/>
                  </a:lnTo>
                  <a:lnTo>
                    <a:pt x="12" y="303491"/>
                  </a:lnTo>
                  <a:lnTo>
                    <a:pt x="2108" y="305587"/>
                  </a:lnTo>
                  <a:lnTo>
                    <a:pt x="4699" y="305587"/>
                  </a:lnTo>
                  <a:lnTo>
                    <a:pt x="14897" y="304571"/>
                  </a:lnTo>
                  <a:lnTo>
                    <a:pt x="24549" y="301612"/>
                  </a:lnTo>
                  <a:lnTo>
                    <a:pt x="33401" y="296799"/>
                  </a:lnTo>
                  <a:lnTo>
                    <a:pt x="41224" y="290271"/>
                  </a:lnTo>
                  <a:lnTo>
                    <a:pt x="49034" y="296799"/>
                  </a:lnTo>
                  <a:lnTo>
                    <a:pt x="57899" y="301612"/>
                  </a:lnTo>
                  <a:lnTo>
                    <a:pt x="67551" y="304571"/>
                  </a:lnTo>
                  <a:lnTo>
                    <a:pt x="77749" y="305587"/>
                  </a:lnTo>
                  <a:lnTo>
                    <a:pt x="87947" y="304571"/>
                  </a:lnTo>
                  <a:lnTo>
                    <a:pt x="97599" y="301612"/>
                  </a:lnTo>
                  <a:lnTo>
                    <a:pt x="106464" y="296799"/>
                  </a:lnTo>
                  <a:lnTo>
                    <a:pt x="114287" y="290271"/>
                  </a:lnTo>
                  <a:lnTo>
                    <a:pt x="122097" y="296799"/>
                  </a:lnTo>
                  <a:lnTo>
                    <a:pt x="130949" y="301612"/>
                  </a:lnTo>
                  <a:lnTo>
                    <a:pt x="140601" y="304571"/>
                  </a:lnTo>
                  <a:lnTo>
                    <a:pt x="150812" y="305587"/>
                  </a:lnTo>
                  <a:lnTo>
                    <a:pt x="161010" y="304571"/>
                  </a:lnTo>
                  <a:lnTo>
                    <a:pt x="170662" y="301612"/>
                  </a:lnTo>
                  <a:lnTo>
                    <a:pt x="179514" y="296799"/>
                  </a:lnTo>
                  <a:lnTo>
                    <a:pt x="187337" y="290271"/>
                  </a:lnTo>
                  <a:lnTo>
                    <a:pt x="195148" y="296799"/>
                  </a:lnTo>
                  <a:lnTo>
                    <a:pt x="204012" y="301612"/>
                  </a:lnTo>
                  <a:lnTo>
                    <a:pt x="213664" y="304571"/>
                  </a:lnTo>
                  <a:lnTo>
                    <a:pt x="223862" y="305587"/>
                  </a:lnTo>
                  <a:lnTo>
                    <a:pt x="234061" y="304584"/>
                  </a:lnTo>
                  <a:lnTo>
                    <a:pt x="243713" y="301612"/>
                  </a:lnTo>
                  <a:lnTo>
                    <a:pt x="252577" y="296811"/>
                  </a:lnTo>
                  <a:lnTo>
                    <a:pt x="260388" y="290271"/>
                  </a:lnTo>
                  <a:lnTo>
                    <a:pt x="268198" y="296811"/>
                  </a:lnTo>
                  <a:lnTo>
                    <a:pt x="277063" y="301612"/>
                  </a:lnTo>
                  <a:lnTo>
                    <a:pt x="286715" y="304584"/>
                  </a:lnTo>
                  <a:lnTo>
                    <a:pt x="296926" y="305587"/>
                  </a:lnTo>
                  <a:lnTo>
                    <a:pt x="307124" y="304571"/>
                  </a:lnTo>
                  <a:lnTo>
                    <a:pt x="316776" y="301612"/>
                  </a:lnTo>
                  <a:lnTo>
                    <a:pt x="325628" y="296799"/>
                  </a:lnTo>
                  <a:lnTo>
                    <a:pt x="333451" y="290271"/>
                  </a:lnTo>
                  <a:lnTo>
                    <a:pt x="341261" y="296799"/>
                  </a:lnTo>
                  <a:lnTo>
                    <a:pt x="350113" y="301612"/>
                  </a:lnTo>
                  <a:lnTo>
                    <a:pt x="359765" y="304571"/>
                  </a:lnTo>
                  <a:lnTo>
                    <a:pt x="369976" y="305587"/>
                  </a:lnTo>
                  <a:lnTo>
                    <a:pt x="372567" y="305587"/>
                  </a:lnTo>
                  <a:lnTo>
                    <a:pt x="374662" y="303491"/>
                  </a:lnTo>
                  <a:lnTo>
                    <a:pt x="374662" y="298323"/>
                  </a:lnTo>
                  <a:close/>
                </a:path>
                <a:path w="375284" h="375285">
                  <a:moveTo>
                    <a:pt x="374662" y="228815"/>
                  </a:moveTo>
                  <a:lnTo>
                    <a:pt x="372567" y="226720"/>
                  </a:lnTo>
                  <a:lnTo>
                    <a:pt x="369976" y="226720"/>
                  </a:lnTo>
                  <a:lnTo>
                    <a:pt x="360553" y="225653"/>
                  </a:lnTo>
                  <a:lnTo>
                    <a:pt x="351739" y="222554"/>
                  </a:lnTo>
                  <a:lnTo>
                    <a:pt x="343839" y="217551"/>
                  </a:lnTo>
                  <a:lnTo>
                    <a:pt x="337121" y="210794"/>
                  </a:lnTo>
                  <a:lnTo>
                    <a:pt x="335343" y="208546"/>
                  </a:lnTo>
                  <a:lnTo>
                    <a:pt x="331558" y="208559"/>
                  </a:lnTo>
                  <a:lnTo>
                    <a:pt x="308889" y="225069"/>
                  </a:lnTo>
                  <a:lnTo>
                    <a:pt x="307644" y="227761"/>
                  </a:lnTo>
                  <a:lnTo>
                    <a:pt x="309422" y="232613"/>
                  </a:lnTo>
                  <a:lnTo>
                    <a:pt x="312127" y="233870"/>
                  </a:lnTo>
                  <a:lnTo>
                    <a:pt x="319836" y="231025"/>
                  </a:lnTo>
                  <a:lnTo>
                    <a:pt x="324751" y="228219"/>
                  </a:lnTo>
                  <a:lnTo>
                    <a:pt x="330657" y="223431"/>
                  </a:lnTo>
                  <a:lnTo>
                    <a:pt x="333451" y="220764"/>
                  </a:lnTo>
                  <a:lnTo>
                    <a:pt x="341261" y="227279"/>
                  </a:lnTo>
                  <a:lnTo>
                    <a:pt x="350113" y="232092"/>
                  </a:lnTo>
                  <a:lnTo>
                    <a:pt x="359765" y="235064"/>
                  </a:lnTo>
                  <a:lnTo>
                    <a:pt x="369976" y="236080"/>
                  </a:lnTo>
                  <a:lnTo>
                    <a:pt x="372567" y="236080"/>
                  </a:lnTo>
                  <a:lnTo>
                    <a:pt x="374662" y="233984"/>
                  </a:lnTo>
                  <a:lnTo>
                    <a:pt x="374662" y="228815"/>
                  </a:lnTo>
                  <a:close/>
                </a:path>
                <a:path w="375284" h="375285">
                  <a:moveTo>
                    <a:pt x="374662" y="159296"/>
                  </a:moveTo>
                  <a:lnTo>
                    <a:pt x="372567" y="157200"/>
                  </a:lnTo>
                  <a:lnTo>
                    <a:pt x="369976" y="157200"/>
                  </a:lnTo>
                  <a:lnTo>
                    <a:pt x="360553" y="156133"/>
                  </a:lnTo>
                  <a:lnTo>
                    <a:pt x="351739" y="153035"/>
                  </a:lnTo>
                  <a:lnTo>
                    <a:pt x="343839" y="148031"/>
                  </a:lnTo>
                  <a:lnTo>
                    <a:pt x="337121" y="141274"/>
                  </a:lnTo>
                  <a:lnTo>
                    <a:pt x="335330" y="139026"/>
                  </a:lnTo>
                  <a:lnTo>
                    <a:pt x="331558" y="139026"/>
                  </a:lnTo>
                  <a:lnTo>
                    <a:pt x="296926" y="157200"/>
                  </a:lnTo>
                  <a:lnTo>
                    <a:pt x="287489" y="156133"/>
                  </a:lnTo>
                  <a:lnTo>
                    <a:pt x="278688" y="153035"/>
                  </a:lnTo>
                  <a:lnTo>
                    <a:pt x="270776" y="148031"/>
                  </a:lnTo>
                  <a:lnTo>
                    <a:pt x="264058" y="141274"/>
                  </a:lnTo>
                  <a:lnTo>
                    <a:pt x="263169" y="140157"/>
                  </a:lnTo>
                  <a:lnTo>
                    <a:pt x="261823" y="139496"/>
                  </a:lnTo>
                  <a:lnTo>
                    <a:pt x="258965" y="139496"/>
                  </a:lnTo>
                  <a:lnTo>
                    <a:pt x="257619" y="140157"/>
                  </a:lnTo>
                  <a:lnTo>
                    <a:pt x="256730" y="141274"/>
                  </a:lnTo>
                  <a:lnTo>
                    <a:pt x="249999" y="148031"/>
                  </a:lnTo>
                  <a:lnTo>
                    <a:pt x="242087" y="153035"/>
                  </a:lnTo>
                  <a:lnTo>
                    <a:pt x="233273" y="156133"/>
                  </a:lnTo>
                  <a:lnTo>
                    <a:pt x="223862" y="157200"/>
                  </a:lnTo>
                  <a:lnTo>
                    <a:pt x="214439" y="156133"/>
                  </a:lnTo>
                  <a:lnTo>
                    <a:pt x="205625" y="153035"/>
                  </a:lnTo>
                  <a:lnTo>
                    <a:pt x="197726" y="148031"/>
                  </a:lnTo>
                  <a:lnTo>
                    <a:pt x="191008" y="141274"/>
                  </a:lnTo>
                  <a:lnTo>
                    <a:pt x="189230" y="139026"/>
                  </a:lnTo>
                  <a:lnTo>
                    <a:pt x="185445" y="139026"/>
                  </a:lnTo>
                  <a:lnTo>
                    <a:pt x="150812" y="157200"/>
                  </a:lnTo>
                  <a:lnTo>
                    <a:pt x="141389" y="156133"/>
                  </a:lnTo>
                  <a:lnTo>
                    <a:pt x="132575" y="153035"/>
                  </a:lnTo>
                  <a:lnTo>
                    <a:pt x="124663" y="148031"/>
                  </a:lnTo>
                  <a:lnTo>
                    <a:pt x="117944" y="141274"/>
                  </a:lnTo>
                  <a:lnTo>
                    <a:pt x="116166" y="139026"/>
                  </a:lnTo>
                  <a:lnTo>
                    <a:pt x="112395" y="139026"/>
                  </a:lnTo>
                  <a:lnTo>
                    <a:pt x="77749" y="157200"/>
                  </a:lnTo>
                  <a:lnTo>
                    <a:pt x="68326" y="156133"/>
                  </a:lnTo>
                  <a:lnTo>
                    <a:pt x="59512" y="153035"/>
                  </a:lnTo>
                  <a:lnTo>
                    <a:pt x="51612" y="148031"/>
                  </a:lnTo>
                  <a:lnTo>
                    <a:pt x="44894" y="141274"/>
                  </a:lnTo>
                  <a:lnTo>
                    <a:pt x="43116" y="139026"/>
                  </a:lnTo>
                  <a:lnTo>
                    <a:pt x="39331" y="139026"/>
                  </a:lnTo>
                  <a:lnTo>
                    <a:pt x="4699" y="157200"/>
                  </a:lnTo>
                  <a:lnTo>
                    <a:pt x="2108" y="157200"/>
                  </a:lnTo>
                  <a:lnTo>
                    <a:pt x="12" y="159296"/>
                  </a:lnTo>
                  <a:lnTo>
                    <a:pt x="12" y="164465"/>
                  </a:lnTo>
                  <a:lnTo>
                    <a:pt x="2108" y="166573"/>
                  </a:lnTo>
                  <a:lnTo>
                    <a:pt x="4699" y="166573"/>
                  </a:lnTo>
                  <a:lnTo>
                    <a:pt x="14897" y="165557"/>
                  </a:lnTo>
                  <a:lnTo>
                    <a:pt x="24549" y="162585"/>
                  </a:lnTo>
                  <a:lnTo>
                    <a:pt x="33401" y="157772"/>
                  </a:lnTo>
                  <a:lnTo>
                    <a:pt x="41224" y="151244"/>
                  </a:lnTo>
                  <a:lnTo>
                    <a:pt x="49034" y="157772"/>
                  </a:lnTo>
                  <a:lnTo>
                    <a:pt x="57899" y="162585"/>
                  </a:lnTo>
                  <a:lnTo>
                    <a:pt x="67551" y="165557"/>
                  </a:lnTo>
                  <a:lnTo>
                    <a:pt x="77749" y="166573"/>
                  </a:lnTo>
                  <a:lnTo>
                    <a:pt x="87947" y="165557"/>
                  </a:lnTo>
                  <a:lnTo>
                    <a:pt x="97599" y="162585"/>
                  </a:lnTo>
                  <a:lnTo>
                    <a:pt x="106464" y="157772"/>
                  </a:lnTo>
                  <a:lnTo>
                    <a:pt x="114287" y="151244"/>
                  </a:lnTo>
                  <a:lnTo>
                    <a:pt x="122097" y="157772"/>
                  </a:lnTo>
                  <a:lnTo>
                    <a:pt x="130949" y="162585"/>
                  </a:lnTo>
                  <a:lnTo>
                    <a:pt x="140601" y="165557"/>
                  </a:lnTo>
                  <a:lnTo>
                    <a:pt x="150812" y="166573"/>
                  </a:lnTo>
                  <a:lnTo>
                    <a:pt x="161010" y="165557"/>
                  </a:lnTo>
                  <a:lnTo>
                    <a:pt x="170662" y="162585"/>
                  </a:lnTo>
                  <a:lnTo>
                    <a:pt x="179514" y="157772"/>
                  </a:lnTo>
                  <a:lnTo>
                    <a:pt x="187337" y="151244"/>
                  </a:lnTo>
                  <a:lnTo>
                    <a:pt x="195148" y="157772"/>
                  </a:lnTo>
                  <a:lnTo>
                    <a:pt x="204012" y="162585"/>
                  </a:lnTo>
                  <a:lnTo>
                    <a:pt x="213664" y="165557"/>
                  </a:lnTo>
                  <a:lnTo>
                    <a:pt x="223862" y="166573"/>
                  </a:lnTo>
                  <a:lnTo>
                    <a:pt x="234061" y="165557"/>
                  </a:lnTo>
                  <a:lnTo>
                    <a:pt x="243713" y="162585"/>
                  </a:lnTo>
                  <a:lnTo>
                    <a:pt x="252577" y="157772"/>
                  </a:lnTo>
                  <a:lnTo>
                    <a:pt x="260388" y="151244"/>
                  </a:lnTo>
                  <a:lnTo>
                    <a:pt x="268198" y="157772"/>
                  </a:lnTo>
                  <a:lnTo>
                    <a:pt x="277063" y="162585"/>
                  </a:lnTo>
                  <a:lnTo>
                    <a:pt x="286715" y="165557"/>
                  </a:lnTo>
                  <a:lnTo>
                    <a:pt x="296926" y="166573"/>
                  </a:lnTo>
                  <a:lnTo>
                    <a:pt x="307124" y="165557"/>
                  </a:lnTo>
                  <a:lnTo>
                    <a:pt x="316776" y="162585"/>
                  </a:lnTo>
                  <a:lnTo>
                    <a:pt x="325628" y="157772"/>
                  </a:lnTo>
                  <a:lnTo>
                    <a:pt x="333451" y="151244"/>
                  </a:lnTo>
                  <a:lnTo>
                    <a:pt x="341261" y="157772"/>
                  </a:lnTo>
                  <a:lnTo>
                    <a:pt x="350113" y="162585"/>
                  </a:lnTo>
                  <a:lnTo>
                    <a:pt x="359765" y="165557"/>
                  </a:lnTo>
                  <a:lnTo>
                    <a:pt x="369976" y="166573"/>
                  </a:lnTo>
                  <a:lnTo>
                    <a:pt x="372567" y="166573"/>
                  </a:lnTo>
                  <a:lnTo>
                    <a:pt x="374662" y="164465"/>
                  </a:lnTo>
                  <a:lnTo>
                    <a:pt x="374662" y="159296"/>
                  </a:lnTo>
                  <a:close/>
                </a:path>
                <a:path w="375284" h="375285">
                  <a:moveTo>
                    <a:pt x="374662" y="89776"/>
                  </a:moveTo>
                  <a:lnTo>
                    <a:pt x="372567" y="87680"/>
                  </a:lnTo>
                  <a:lnTo>
                    <a:pt x="369976" y="87680"/>
                  </a:lnTo>
                  <a:lnTo>
                    <a:pt x="360553" y="86614"/>
                  </a:lnTo>
                  <a:lnTo>
                    <a:pt x="351739" y="83515"/>
                  </a:lnTo>
                  <a:lnTo>
                    <a:pt x="343827" y="78511"/>
                  </a:lnTo>
                  <a:lnTo>
                    <a:pt x="337121" y="71755"/>
                  </a:lnTo>
                  <a:lnTo>
                    <a:pt x="335330" y="69519"/>
                  </a:lnTo>
                  <a:lnTo>
                    <a:pt x="331558" y="69519"/>
                  </a:lnTo>
                  <a:lnTo>
                    <a:pt x="296926" y="87680"/>
                  </a:lnTo>
                  <a:lnTo>
                    <a:pt x="287489" y="86614"/>
                  </a:lnTo>
                  <a:lnTo>
                    <a:pt x="278688" y="83515"/>
                  </a:lnTo>
                  <a:lnTo>
                    <a:pt x="270776" y="78511"/>
                  </a:lnTo>
                  <a:lnTo>
                    <a:pt x="264058" y="71755"/>
                  </a:lnTo>
                  <a:lnTo>
                    <a:pt x="263169" y="70637"/>
                  </a:lnTo>
                  <a:lnTo>
                    <a:pt x="261823" y="69977"/>
                  </a:lnTo>
                  <a:lnTo>
                    <a:pt x="258965" y="69977"/>
                  </a:lnTo>
                  <a:lnTo>
                    <a:pt x="257619" y="70637"/>
                  </a:lnTo>
                  <a:lnTo>
                    <a:pt x="256730" y="71755"/>
                  </a:lnTo>
                  <a:lnTo>
                    <a:pt x="250012" y="78511"/>
                  </a:lnTo>
                  <a:lnTo>
                    <a:pt x="242100" y="83515"/>
                  </a:lnTo>
                  <a:lnTo>
                    <a:pt x="233286" y="86614"/>
                  </a:lnTo>
                  <a:lnTo>
                    <a:pt x="223862" y="87680"/>
                  </a:lnTo>
                  <a:lnTo>
                    <a:pt x="214439" y="86614"/>
                  </a:lnTo>
                  <a:lnTo>
                    <a:pt x="205625" y="83515"/>
                  </a:lnTo>
                  <a:lnTo>
                    <a:pt x="197726" y="78511"/>
                  </a:lnTo>
                  <a:lnTo>
                    <a:pt x="191008" y="71755"/>
                  </a:lnTo>
                  <a:lnTo>
                    <a:pt x="189230" y="69519"/>
                  </a:lnTo>
                  <a:lnTo>
                    <a:pt x="185445" y="69519"/>
                  </a:lnTo>
                  <a:lnTo>
                    <a:pt x="150812" y="87680"/>
                  </a:lnTo>
                  <a:lnTo>
                    <a:pt x="141389" y="86614"/>
                  </a:lnTo>
                  <a:lnTo>
                    <a:pt x="132575" y="83515"/>
                  </a:lnTo>
                  <a:lnTo>
                    <a:pt x="124663" y="78511"/>
                  </a:lnTo>
                  <a:lnTo>
                    <a:pt x="117944" y="71755"/>
                  </a:lnTo>
                  <a:lnTo>
                    <a:pt x="116166" y="69519"/>
                  </a:lnTo>
                  <a:lnTo>
                    <a:pt x="112395" y="69519"/>
                  </a:lnTo>
                  <a:lnTo>
                    <a:pt x="77749" y="87680"/>
                  </a:lnTo>
                  <a:lnTo>
                    <a:pt x="75171" y="87680"/>
                  </a:lnTo>
                  <a:lnTo>
                    <a:pt x="73075" y="89776"/>
                  </a:lnTo>
                  <a:lnTo>
                    <a:pt x="73075" y="94945"/>
                  </a:lnTo>
                  <a:lnTo>
                    <a:pt x="75171" y="97040"/>
                  </a:lnTo>
                  <a:lnTo>
                    <a:pt x="77749" y="97040"/>
                  </a:lnTo>
                  <a:lnTo>
                    <a:pt x="87947" y="96024"/>
                  </a:lnTo>
                  <a:lnTo>
                    <a:pt x="97599" y="93052"/>
                  </a:lnTo>
                  <a:lnTo>
                    <a:pt x="106464" y="88252"/>
                  </a:lnTo>
                  <a:lnTo>
                    <a:pt x="114287" y="81724"/>
                  </a:lnTo>
                  <a:lnTo>
                    <a:pt x="122097" y="88252"/>
                  </a:lnTo>
                  <a:lnTo>
                    <a:pt x="130949" y="93052"/>
                  </a:lnTo>
                  <a:lnTo>
                    <a:pt x="140601" y="96024"/>
                  </a:lnTo>
                  <a:lnTo>
                    <a:pt x="150812" y="97040"/>
                  </a:lnTo>
                  <a:lnTo>
                    <a:pt x="161010" y="96024"/>
                  </a:lnTo>
                  <a:lnTo>
                    <a:pt x="170662" y="93052"/>
                  </a:lnTo>
                  <a:lnTo>
                    <a:pt x="179514" y="88252"/>
                  </a:lnTo>
                  <a:lnTo>
                    <a:pt x="187337" y="81724"/>
                  </a:lnTo>
                  <a:lnTo>
                    <a:pt x="195148" y="88252"/>
                  </a:lnTo>
                  <a:lnTo>
                    <a:pt x="204012" y="93052"/>
                  </a:lnTo>
                  <a:lnTo>
                    <a:pt x="213664" y="96024"/>
                  </a:lnTo>
                  <a:lnTo>
                    <a:pt x="223862" y="97040"/>
                  </a:lnTo>
                  <a:lnTo>
                    <a:pt x="234073" y="96024"/>
                  </a:lnTo>
                  <a:lnTo>
                    <a:pt x="243725" y="93065"/>
                  </a:lnTo>
                  <a:lnTo>
                    <a:pt x="252577" y="88252"/>
                  </a:lnTo>
                  <a:lnTo>
                    <a:pt x="260388" y="81724"/>
                  </a:lnTo>
                  <a:lnTo>
                    <a:pt x="268198" y="88252"/>
                  </a:lnTo>
                  <a:lnTo>
                    <a:pt x="277063" y="93065"/>
                  </a:lnTo>
                  <a:lnTo>
                    <a:pt x="286715" y="96024"/>
                  </a:lnTo>
                  <a:lnTo>
                    <a:pt x="296926" y="97040"/>
                  </a:lnTo>
                  <a:lnTo>
                    <a:pt x="307124" y="96024"/>
                  </a:lnTo>
                  <a:lnTo>
                    <a:pt x="316776" y="93052"/>
                  </a:lnTo>
                  <a:lnTo>
                    <a:pt x="325628" y="88252"/>
                  </a:lnTo>
                  <a:lnTo>
                    <a:pt x="333451" y="81724"/>
                  </a:lnTo>
                  <a:lnTo>
                    <a:pt x="341261" y="88252"/>
                  </a:lnTo>
                  <a:lnTo>
                    <a:pt x="350113" y="93052"/>
                  </a:lnTo>
                  <a:lnTo>
                    <a:pt x="359765" y="96024"/>
                  </a:lnTo>
                  <a:lnTo>
                    <a:pt x="369976" y="97040"/>
                  </a:lnTo>
                  <a:lnTo>
                    <a:pt x="372567" y="97040"/>
                  </a:lnTo>
                  <a:lnTo>
                    <a:pt x="374662" y="94945"/>
                  </a:lnTo>
                  <a:lnTo>
                    <a:pt x="374662" y="89776"/>
                  </a:lnTo>
                  <a:close/>
                </a:path>
                <a:path w="375284" h="375285">
                  <a:moveTo>
                    <a:pt x="374662" y="20256"/>
                  </a:moveTo>
                  <a:lnTo>
                    <a:pt x="372567" y="18161"/>
                  </a:lnTo>
                  <a:lnTo>
                    <a:pt x="369976" y="18161"/>
                  </a:lnTo>
                  <a:lnTo>
                    <a:pt x="360553" y="17106"/>
                  </a:lnTo>
                  <a:lnTo>
                    <a:pt x="351739" y="13995"/>
                  </a:lnTo>
                  <a:lnTo>
                    <a:pt x="343827" y="9004"/>
                  </a:lnTo>
                  <a:lnTo>
                    <a:pt x="337121" y="2235"/>
                  </a:lnTo>
                  <a:lnTo>
                    <a:pt x="335330" y="0"/>
                  </a:lnTo>
                  <a:lnTo>
                    <a:pt x="331558" y="0"/>
                  </a:lnTo>
                  <a:lnTo>
                    <a:pt x="296926" y="18161"/>
                  </a:lnTo>
                  <a:lnTo>
                    <a:pt x="287489" y="17106"/>
                  </a:lnTo>
                  <a:lnTo>
                    <a:pt x="278688" y="13995"/>
                  </a:lnTo>
                  <a:lnTo>
                    <a:pt x="270776" y="9004"/>
                  </a:lnTo>
                  <a:lnTo>
                    <a:pt x="264058" y="2235"/>
                  </a:lnTo>
                  <a:lnTo>
                    <a:pt x="263169" y="1117"/>
                  </a:lnTo>
                  <a:lnTo>
                    <a:pt x="261823" y="457"/>
                  </a:lnTo>
                  <a:lnTo>
                    <a:pt x="258965" y="457"/>
                  </a:lnTo>
                  <a:lnTo>
                    <a:pt x="257619" y="1117"/>
                  </a:lnTo>
                  <a:lnTo>
                    <a:pt x="256730" y="2235"/>
                  </a:lnTo>
                  <a:lnTo>
                    <a:pt x="250012" y="9004"/>
                  </a:lnTo>
                  <a:lnTo>
                    <a:pt x="242100" y="13995"/>
                  </a:lnTo>
                  <a:lnTo>
                    <a:pt x="233286" y="17106"/>
                  </a:lnTo>
                  <a:lnTo>
                    <a:pt x="223862" y="18161"/>
                  </a:lnTo>
                  <a:lnTo>
                    <a:pt x="214439" y="17106"/>
                  </a:lnTo>
                  <a:lnTo>
                    <a:pt x="205625" y="13995"/>
                  </a:lnTo>
                  <a:lnTo>
                    <a:pt x="197726" y="9004"/>
                  </a:lnTo>
                  <a:lnTo>
                    <a:pt x="191008" y="2235"/>
                  </a:lnTo>
                  <a:lnTo>
                    <a:pt x="189230" y="0"/>
                  </a:lnTo>
                  <a:lnTo>
                    <a:pt x="185445" y="0"/>
                  </a:lnTo>
                  <a:lnTo>
                    <a:pt x="150812" y="18161"/>
                  </a:lnTo>
                  <a:lnTo>
                    <a:pt x="141389" y="17106"/>
                  </a:lnTo>
                  <a:lnTo>
                    <a:pt x="132575" y="13995"/>
                  </a:lnTo>
                  <a:lnTo>
                    <a:pt x="124663" y="9004"/>
                  </a:lnTo>
                  <a:lnTo>
                    <a:pt x="117944" y="2235"/>
                  </a:lnTo>
                  <a:lnTo>
                    <a:pt x="116166" y="0"/>
                  </a:lnTo>
                  <a:lnTo>
                    <a:pt x="112395" y="0"/>
                  </a:lnTo>
                  <a:lnTo>
                    <a:pt x="77749" y="18161"/>
                  </a:lnTo>
                  <a:lnTo>
                    <a:pt x="68326" y="17106"/>
                  </a:lnTo>
                  <a:lnTo>
                    <a:pt x="59512" y="13995"/>
                  </a:lnTo>
                  <a:lnTo>
                    <a:pt x="51612" y="9004"/>
                  </a:lnTo>
                  <a:lnTo>
                    <a:pt x="44894" y="2235"/>
                  </a:lnTo>
                  <a:lnTo>
                    <a:pt x="43116" y="0"/>
                  </a:lnTo>
                  <a:lnTo>
                    <a:pt x="39331" y="0"/>
                  </a:lnTo>
                  <a:lnTo>
                    <a:pt x="4699" y="18161"/>
                  </a:lnTo>
                  <a:lnTo>
                    <a:pt x="2108" y="18161"/>
                  </a:lnTo>
                  <a:lnTo>
                    <a:pt x="12" y="20256"/>
                  </a:lnTo>
                  <a:lnTo>
                    <a:pt x="12" y="25425"/>
                  </a:lnTo>
                  <a:lnTo>
                    <a:pt x="2108" y="27520"/>
                  </a:lnTo>
                  <a:lnTo>
                    <a:pt x="4699" y="27520"/>
                  </a:lnTo>
                  <a:lnTo>
                    <a:pt x="14897" y="26504"/>
                  </a:lnTo>
                  <a:lnTo>
                    <a:pt x="24549" y="23545"/>
                  </a:lnTo>
                  <a:lnTo>
                    <a:pt x="33401" y="18732"/>
                  </a:lnTo>
                  <a:lnTo>
                    <a:pt x="41224" y="12204"/>
                  </a:lnTo>
                  <a:lnTo>
                    <a:pt x="49034" y="18732"/>
                  </a:lnTo>
                  <a:lnTo>
                    <a:pt x="57899" y="23545"/>
                  </a:lnTo>
                  <a:lnTo>
                    <a:pt x="67551" y="26504"/>
                  </a:lnTo>
                  <a:lnTo>
                    <a:pt x="77749" y="27520"/>
                  </a:lnTo>
                  <a:lnTo>
                    <a:pt x="87947" y="26504"/>
                  </a:lnTo>
                  <a:lnTo>
                    <a:pt x="97599" y="23545"/>
                  </a:lnTo>
                  <a:lnTo>
                    <a:pt x="106464" y="18732"/>
                  </a:lnTo>
                  <a:lnTo>
                    <a:pt x="114287" y="12204"/>
                  </a:lnTo>
                  <a:lnTo>
                    <a:pt x="122097" y="18732"/>
                  </a:lnTo>
                  <a:lnTo>
                    <a:pt x="130949" y="23545"/>
                  </a:lnTo>
                  <a:lnTo>
                    <a:pt x="140601" y="26504"/>
                  </a:lnTo>
                  <a:lnTo>
                    <a:pt x="150812" y="27520"/>
                  </a:lnTo>
                  <a:lnTo>
                    <a:pt x="161010" y="26504"/>
                  </a:lnTo>
                  <a:lnTo>
                    <a:pt x="170662" y="23545"/>
                  </a:lnTo>
                  <a:lnTo>
                    <a:pt x="179514" y="18732"/>
                  </a:lnTo>
                  <a:lnTo>
                    <a:pt x="187337" y="12204"/>
                  </a:lnTo>
                  <a:lnTo>
                    <a:pt x="195148" y="18732"/>
                  </a:lnTo>
                  <a:lnTo>
                    <a:pt x="204012" y="23545"/>
                  </a:lnTo>
                  <a:lnTo>
                    <a:pt x="213664" y="26504"/>
                  </a:lnTo>
                  <a:lnTo>
                    <a:pt x="223862" y="27520"/>
                  </a:lnTo>
                  <a:lnTo>
                    <a:pt x="234061" y="26517"/>
                  </a:lnTo>
                  <a:lnTo>
                    <a:pt x="243713" y="23545"/>
                  </a:lnTo>
                  <a:lnTo>
                    <a:pt x="252577" y="18745"/>
                  </a:lnTo>
                  <a:lnTo>
                    <a:pt x="260388" y="12204"/>
                  </a:lnTo>
                  <a:lnTo>
                    <a:pt x="268198" y="18745"/>
                  </a:lnTo>
                  <a:lnTo>
                    <a:pt x="277063" y="23545"/>
                  </a:lnTo>
                  <a:lnTo>
                    <a:pt x="286715" y="26517"/>
                  </a:lnTo>
                  <a:lnTo>
                    <a:pt x="296926" y="27520"/>
                  </a:lnTo>
                  <a:lnTo>
                    <a:pt x="307124" y="26504"/>
                  </a:lnTo>
                  <a:lnTo>
                    <a:pt x="316776" y="23545"/>
                  </a:lnTo>
                  <a:lnTo>
                    <a:pt x="325628" y="18732"/>
                  </a:lnTo>
                  <a:lnTo>
                    <a:pt x="333451" y="12204"/>
                  </a:lnTo>
                  <a:lnTo>
                    <a:pt x="341261" y="18732"/>
                  </a:lnTo>
                  <a:lnTo>
                    <a:pt x="350113" y="23545"/>
                  </a:lnTo>
                  <a:lnTo>
                    <a:pt x="359765" y="26504"/>
                  </a:lnTo>
                  <a:lnTo>
                    <a:pt x="369976" y="27520"/>
                  </a:lnTo>
                  <a:lnTo>
                    <a:pt x="372567" y="27520"/>
                  </a:lnTo>
                  <a:lnTo>
                    <a:pt x="374662" y="25425"/>
                  </a:lnTo>
                  <a:lnTo>
                    <a:pt x="374662" y="20256"/>
                  </a:lnTo>
                  <a:close/>
                </a:path>
              </a:pathLst>
            </a:custGeom>
            <a:solidFill>
              <a:srgbClr val="F15A22"/>
            </a:solidFill>
          </p:spPr>
          <p:txBody>
            <a:bodyPr wrap="square" lIns="0" tIns="0" rIns="0" bIns="0" rtlCol="0"/>
            <a:lstStyle/>
            <a:p>
              <a:pPr defTabSz="685800" hangingPunct="1"/>
              <a:endParaRPr sz="1350">
                <a:solidFill>
                  <a:sysClr val="windowText" lastClr="000000"/>
                </a:solidFill>
              </a:endParaRPr>
            </a:p>
          </p:txBody>
        </p:sp>
      </p:grpSp>
      <p:grpSp>
        <p:nvGrpSpPr>
          <p:cNvPr id="33" name="object 33"/>
          <p:cNvGrpSpPr/>
          <p:nvPr/>
        </p:nvGrpSpPr>
        <p:grpSpPr>
          <a:xfrm>
            <a:off x="8382147" y="3727697"/>
            <a:ext cx="459581" cy="459105"/>
            <a:chOff x="11176195" y="4970263"/>
            <a:chExt cx="612775" cy="612140"/>
          </a:xfrm>
        </p:grpSpPr>
        <p:sp>
          <p:nvSpPr>
            <p:cNvPr id="34" name="object 34"/>
            <p:cNvSpPr/>
            <p:nvPr/>
          </p:nvSpPr>
          <p:spPr>
            <a:xfrm>
              <a:off x="11176195" y="4970263"/>
              <a:ext cx="612775" cy="612140"/>
            </a:xfrm>
            <a:custGeom>
              <a:avLst/>
              <a:gdLst/>
              <a:ahLst/>
              <a:cxnLst/>
              <a:rect l="l" t="t" r="r" b="b"/>
              <a:pathLst>
                <a:path w="612775" h="612139">
                  <a:moveTo>
                    <a:pt x="302002" y="0"/>
                  </a:moveTo>
                  <a:lnTo>
                    <a:pt x="247049" y="5591"/>
                  </a:lnTo>
                  <a:lnTo>
                    <a:pt x="194687" y="22479"/>
                  </a:lnTo>
                  <a:lnTo>
                    <a:pt x="155195" y="40346"/>
                  </a:lnTo>
                  <a:lnTo>
                    <a:pt x="118932" y="63309"/>
                  </a:lnTo>
                  <a:lnTo>
                    <a:pt x="84916" y="94112"/>
                  </a:lnTo>
                  <a:lnTo>
                    <a:pt x="56136" y="128922"/>
                  </a:lnTo>
                  <a:lnTo>
                    <a:pt x="33167" y="167892"/>
                  </a:lnTo>
                  <a:lnTo>
                    <a:pt x="16582" y="211175"/>
                  </a:lnTo>
                  <a:lnTo>
                    <a:pt x="5467" y="250832"/>
                  </a:lnTo>
                  <a:lnTo>
                    <a:pt x="0" y="293463"/>
                  </a:lnTo>
                  <a:lnTo>
                    <a:pt x="401" y="322622"/>
                  </a:lnTo>
                  <a:lnTo>
                    <a:pt x="8213" y="380619"/>
                  </a:lnTo>
                  <a:lnTo>
                    <a:pt x="27007" y="436286"/>
                  </a:lnTo>
                  <a:lnTo>
                    <a:pt x="56689" y="486676"/>
                  </a:lnTo>
                  <a:lnTo>
                    <a:pt x="92293" y="530146"/>
                  </a:lnTo>
                  <a:lnTo>
                    <a:pt x="112099" y="541235"/>
                  </a:lnTo>
                  <a:lnTo>
                    <a:pt x="114398" y="544360"/>
                  </a:lnTo>
                  <a:lnTo>
                    <a:pt x="158479" y="576829"/>
                  </a:lnTo>
                  <a:lnTo>
                    <a:pt x="205749" y="596442"/>
                  </a:lnTo>
                  <a:lnTo>
                    <a:pt x="259610" y="608895"/>
                  </a:lnTo>
                  <a:lnTo>
                    <a:pt x="317052" y="611632"/>
                  </a:lnTo>
                  <a:lnTo>
                    <a:pt x="344182" y="611832"/>
                  </a:lnTo>
                  <a:lnTo>
                    <a:pt x="372370" y="606085"/>
                  </a:lnTo>
                  <a:lnTo>
                    <a:pt x="432050" y="588365"/>
                  </a:lnTo>
                  <a:lnTo>
                    <a:pt x="439594" y="586409"/>
                  </a:lnTo>
                  <a:lnTo>
                    <a:pt x="446312" y="581240"/>
                  </a:lnTo>
                  <a:lnTo>
                    <a:pt x="453386" y="577494"/>
                  </a:lnTo>
                  <a:lnTo>
                    <a:pt x="465686" y="569624"/>
                  </a:lnTo>
                  <a:lnTo>
                    <a:pt x="477035" y="560487"/>
                  </a:lnTo>
                  <a:lnTo>
                    <a:pt x="488139" y="551100"/>
                  </a:lnTo>
                  <a:lnTo>
                    <a:pt x="499703" y="542480"/>
                  </a:lnTo>
                  <a:lnTo>
                    <a:pt x="546882" y="497516"/>
                  </a:lnTo>
                  <a:lnTo>
                    <a:pt x="580183" y="441769"/>
                  </a:lnTo>
                  <a:lnTo>
                    <a:pt x="594786" y="403018"/>
                  </a:lnTo>
                  <a:lnTo>
                    <a:pt x="605075" y="362991"/>
                  </a:lnTo>
                  <a:lnTo>
                    <a:pt x="609925" y="344598"/>
                  </a:lnTo>
                  <a:lnTo>
                    <a:pt x="611763" y="335352"/>
                  </a:lnTo>
                  <a:lnTo>
                    <a:pt x="612517" y="326110"/>
                  </a:lnTo>
                  <a:lnTo>
                    <a:pt x="611755" y="297693"/>
                  </a:lnTo>
                  <a:lnTo>
                    <a:pt x="604339" y="241517"/>
                  </a:lnTo>
                  <a:lnTo>
                    <a:pt x="590095" y="194409"/>
                  </a:lnTo>
                  <a:lnTo>
                    <a:pt x="560638" y="140208"/>
                  </a:lnTo>
                  <a:lnTo>
                    <a:pt x="531377" y="102019"/>
                  </a:lnTo>
                  <a:lnTo>
                    <a:pt x="503179" y="75278"/>
                  </a:lnTo>
                  <a:lnTo>
                    <a:pt x="468631" y="47821"/>
                  </a:lnTo>
                  <a:lnTo>
                    <a:pt x="408573" y="18298"/>
                  </a:lnTo>
                  <a:lnTo>
                    <a:pt x="338278" y="2716"/>
                  </a:lnTo>
                  <a:lnTo>
                    <a:pt x="302002" y="0"/>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sp>
          <p:nvSpPr>
            <p:cNvPr id="35" name="object 35"/>
            <p:cNvSpPr/>
            <p:nvPr/>
          </p:nvSpPr>
          <p:spPr>
            <a:xfrm>
              <a:off x="11323190" y="5097895"/>
              <a:ext cx="346710" cy="346710"/>
            </a:xfrm>
            <a:custGeom>
              <a:avLst/>
              <a:gdLst/>
              <a:ahLst/>
              <a:cxnLst/>
              <a:rect l="l" t="t" r="r" b="b"/>
              <a:pathLst>
                <a:path w="346709" h="346710">
                  <a:moveTo>
                    <a:pt x="80056" y="0"/>
                  </a:moveTo>
                  <a:lnTo>
                    <a:pt x="72812" y="1466"/>
                  </a:lnTo>
                  <a:lnTo>
                    <a:pt x="66881" y="5481"/>
                  </a:lnTo>
                  <a:lnTo>
                    <a:pt x="62899" y="11400"/>
                  </a:lnTo>
                  <a:lnTo>
                    <a:pt x="61437" y="18630"/>
                  </a:lnTo>
                  <a:lnTo>
                    <a:pt x="61448" y="32245"/>
                  </a:lnTo>
                  <a:lnTo>
                    <a:pt x="62910" y="39450"/>
                  </a:lnTo>
                  <a:lnTo>
                    <a:pt x="66912" y="45369"/>
                  </a:lnTo>
                  <a:lnTo>
                    <a:pt x="72812" y="49348"/>
                  </a:lnTo>
                  <a:lnTo>
                    <a:pt x="80056" y="50812"/>
                  </a:lnTo>
                  <a:lnTo>
                    <a:pt x="80424" y="50812"/>
                  </a:lnTo>
                  <a:lnTo>
                    <a:pt x="80417" y="92951"/>
                  </a:lnTo>
                  <a:lnTo>
                    <a:pt x="7373" y="221246"/>
                  </a:lnTo>
                  <a:lnTo>
                    <a:pt x="1807" y="234823"/>
                  </a:lnTo>
                  <a:lnTo>
                    <a:pt x="0" y="249016"/>
                  </a:lnTo>
                  <a:lnTo>
                    <a:pt x="1942" y="263193"/>
                  </a:lnTo>
                  <a:lnTo>
                    <a:pt x="27925" y="297048"/>
                  </a:lnTo>
                  <a:lnTo>
                    <a:pt x="55710" y="304393"/>
                  </a:lnTo>
                  <a:lnTo>
                    <a:pt x="155760" y="304393"/>
                  </a:lnTo>
                  <a:lnTo>
                    <a:pt x="172314" y="321748"/>
                  </a:lnTo>
                  <a:lnTo>
                    <a:pt x="192398" y="335027"/>
                  </a:lnTo>
                  <a:lnTo>
                    <a:pt x="215309" y="343518"/>
                  </a:lnTo>
                  <a:lnTo>
                    <a:pt x="240342" y="346506"/>
                  </a:lnTo>
                  <a:lnTo>
                    <a:pt x="281618" y="338150"/>
                  </a:lnTo>
                  <a:lnTo>
                    <a:pt x="287774" y="333997"/>
                  </a:lnTo>
                  <a:lnTo>
                    <a:pt x="240342" y="333997"/>
                  </a:lnTo>
                  <a:lnTo>
                    <a:pt x="203929" y="326630"/>
                  </a:lnTo>
                  <a:lnTo>
                    <a:pt x="174166" y="306549"/>
                  </a:lnTo>
                  <a:lnTo>
                    <a:pt x="164305" y="291934"/>
                  </a:lnTo>
                  <a:lnTo>
                    <a:pt x="55612" y="291922"/>
                  </a:lnTo>
                  <a:lnTo>
                    <a:pt x="44437" y="290470"/>
                  </a:lnTo>
                  <a:lnTo>
                    <a:pt x="34182" y="286242"/>
                  </a:lnTo>
                  <a:lnTo>
                    <a:pt x="25372" y="279494"/>
                  </a:lnTo>
                  <a:lnTo>
                    <a:pt x="18435" y="270471"/>
                  </a:lnTo>
                  <a:lnTo>
                    <a:pt x="14028" y="259930"/>
                  </a:lnTo>
                  <a:lnTo>
                    <a:pt x="12532" y="249016"/>
                  </a:lnTo>
                  <a:lnTo>
                    <a:pt x="12603" y="248297"/>
                  </a:lnTo>
                  <a:lnTo>
                    <a:pt x="13919" y="237938"/>
                  </a:lnTo>
                  <a:lnTo>
                    <a:pt x="18219" y="227418"/>
                  </a:lnTo>
                  <a:lnTo>
                    <a:pt x="92159" y="97726"/>
                  </a:lnTo>
                  <a:lnTo>
                    <a:pt x="92692" y="96761"/>
                  </a:lnTo>
                  <a:lnTo>
                    <a:pt x="92981" y="95732"/>
                  </a:lnTo>
                  <a:lnTo>
                    <a:pt x="92984" y="50901"/>
                  </a:lnTo>
                  <a:lnTo>
                    <a:pt x="166708" y="50901"/>
                  </a:lnTo>
                  <a:lnTo>
                    <a:pt x="167139" y="50812"/>
                  </a:lnTo>
                  <a:lnTo>
                    <a:pt x="174338" y="49348"/>
                  </a:lnTo>
                  <a:lnTo>
                    <a:pt x="180246" y="45356"/>
                  </a:lnTo>
                  <a:lnTo>
                    <a:pt x="184232" y="39438"/>
                  </a:lnTo>
                  <a:lnTo>
                    <a:pt x="184454" y="38341"/>
                  </a:lnTo>
                  <a:lnTo>
                    <a:pt x="76715" y="38341"/>
                  </a:lnTo>
                  <a:lnTo>
                    <a:pt x="73960" y="35636"/>
                  </a:lnTo>
                  <a:lnTo>
                    <a:pt x="73985" y="15278"/>
                  </a:lnTo>
                  <a:lnTo>
                    <a:pt x="76665" y="12572"/>
                  </a:lnTo>
                  <a:lnTo>
                    <a:pt x="184467" y="12572"/>
                  </a:lnTo>
                  <a:lnTo>
                    <a:pt x="184220" y="11385"/>
                  </a:lnTo>
                  <a:lnTo>
                    <a:pt x="180238" y="5481"/>
                  </a:lnTo>
                  <a:lnTo>
                    <a:pt x="174320" y="1489"/>
                  </a:lnTo>
                  <a:lnTo>
                    <a:pt x="167076" y="25"/>
                  </a:lnTo>
                  <a:lnTo>
                    <a:pt x="80056" y="0"/>
                  </a:lnTo>
                  <a:close/>
                </a:path>
                <a:path w="346709" h="346710">
                  <a:moveTo>
                    <a:pt x="287812" y="146735"/>
                  </a:moveTo>
                  <a:lnTo>
                    <a:pt x="240342" y="146735"/>
                  </a:lnTo>
                  <a:lnTo>
                    <a:pt x="276756" y="154104"/>
                  </a:lnTo>
                  <a:lnTo>
                    <a:pt x="306519" y="174190"/>
                  </a:lnTo>
                  <a:lnTo>
                    <a:pt x="326599" y="203957"/>
                  </a:lnTo>
                  <a:lnTo>
                    <a:pt x="333967" y="240372"/>
                  </a:lnTo>
                  <a:lnTo>
                    <a:pt x="326599" y="276786"/>
                  </a:lnTo>
                  <a:lnTo>
                    <a:pt x="306519" y="306549"/>
                  </a:lnTo>
                  <a:lnTo>
                    <a:pt x="276756" y="326630"/>
                  </a:lnTo>
                  <a:lnTo>
                    <a:pt x="240342" y="333997"/>
                  </a:lnTo>
                  <a:lnTo>
                    <a:pt x="287774" y="333997"/>
                  </a:lnTo>
                  <a:lnTo>
                    <a:pt x="315367" y="315377"/>
                  </a:lnTo>
                  <a:lnTo>
                    <a:pt x="338144" y="281629"/>
                  </a:lnTo>
                  <a:lnTo>
                    <a:pt x="346502" y="240347"/>
                  </a:lnTo>
                  <a:lnTo>
                    <a:pt x="338144" y="199073"/>
                  </a:lnTo>
                  <a:lnTo>
                    <a:pt x="315367" y="165328"/>
                  </a:lnTo>
                  <a:lnTo>
                    <a:pt x="287812" y="146735"/>
                  </a:lnTo>
                  <a:close/>
                </a:path>
                <a:path w="346709" h="346710">
                  <a:moveTo>
                    <a:pt x="115695" y="156684"/>
                  </a:moveTo>
                  <a:lnTo>
                    <a:pt x="76652" y="163055"/>
                  </a:lnTo>
                  <a:lnTo>
                    <a:pt x="36622" y="229679"/>
                  </a:lnTo>
                  <a:lnTo>
                    <a:pt x="32483" y="245141"/>
                  </a:lnTo>
                  <a:lnTo>
                    <a:pt x="33548" y="253050"/>
                  </a:lnTo>
                  <a:lnTo>
                    <a:pt x="63507" y="276047"/>
                  </a:lnTo>
                  <a:lnTo>
                    <a:pt x="140431" y="276047"/>
                  </a:lnTo>
                  <a:lnTo>
                    <a:pt x="142432" y="281629"/>
                  </a:lnTo>
                  <a:lnTo>
                    <a:pt x="144826" y="286867"/>
                  </a:lnTo>
                  <a:lnTo>
                    <a:pt x="147658" y="291922"/>
                  </a:lnTo>
                  <a:lnTo>
                    <a:pt x="55710" y="291934"/>
                  </a:lnTo>
                  <a:lnTo>
                    <a:pt x="164305" y="291934"/>
                  </a:lnTo>
                  <a:lnTo>
                    <a:pt x="154085" y="276786"/>
                  </a:lnTo>
                  <a:lnTo>
                    <a:pt x="151394" y="263486"/>
                  </a:lnTo>
                  <a:lnTo>
                    <a:pt x="56840" y="263486"/>
                  </a:lnTo>
                  <a:lnTo>
                    <a:pt x="50871" y="260070"/>
                  </a:lnTo>
                  <a:lnTo>
                    <a:pt x="44178" y="248551"/>
                  </a:lnTo>
                  <a:lnTo>
                    <a:pt x="44153" y="241655"/>
                  </a:lnTo>
                  <a:lnTo>
                    <a:pt x="47480" y="235902"/>
                  </a:lnTo>
                  <a:lnTo>
                    <a:pt x="82748" y="174243"/>
                  </a:lnTo>
                  <a:lnTo>
                    <a:pt x="101123" y="169983"/>
                  </a:lnTo>
                  <a:lnTo>
                    <a:pt x="115420" y="169141"/>
                  </a:lnTo>
                  <a:lnTo>
                    <a:pt x="181646" y="169141"/>
                  </a:lnTo>
                  <a:lnTo>
                    <a:pt x="189143" y="164083"/>
                  </a:lnTo>
                  <a:lnTo>
                    <a:pt x="159840" y="164083"/>
                  </a:lnTo>
                  <a:lnTo>
                    <a:pt x="153239" y="163901"/>
                  </a:lnTo>
                  <a:lnTo>
                    <a:pt x="146906" y="162760"/>
                  </a:lnTo>
                  <a:lnTo>
                    <a:pt x="140355" y="161048"/>
                  </a:lnTo>
                  <a:lnTo>
                    <a:pt x="129237" y="158281"/>
                  </a:lnTo>
                  <a:lnTo>
                    <a:pt x="115695" y="156684"/>
                  </a:lnTo>
                  <a:close/>
                </a:path>
                <a:path w="346709" h="346710">
                  <a:moveTo>
                    <a:pt x="172553" y="176580"/>
                  </a:moveTo>
                  <a:lnTo>
                    <a:pt x="155570" y="176580"/>
                  </a:lnTo>
                  <a:lnTo>
                    <a:pt x="135651" y="222813"/>
                  </a:lnTo>
                  <a:lnTo>
                    <a:pt x="134281" y="249016"/>
                  </a:lnTo>
                  <a:lnTo>
                    <a:pt x="135110" y="256019"/>
                  </a:lnTo>
                  <a:lnTo>
                    <a:pt x="136736" y="263486"/>
                  </a:lnTo>
                  <a:lnTo>
                    <a:pt x="151394" y="263486"/>
                  </a:lnTo>
                  <a:lnTo>
                    <a:pt x="146723" y="240347"/>
                  </a:lnTo>
                  <a:lnTo>
                    <a:pt x="154085" y="203957"/>
                  </a:lnTo>
                  <a:lnTo>
                    <a:pt x="172553" y="176580"/>
                  </a:lnTo>
                  <a:close/>
                </a:path>
                <a:path w="346709" h="346710">
                  <a:moveTo>
                    <a:pt x="155540" y="176627"/>
                  </a:moveTo>
                  <a:close/>
                </a:path>
                <a:path w="346709" h="346710">
                  <a:moveTo>
                    <a:pt x="181646" y="169141"/>
                  </a:moveTo>
                  <a:lnTo>
                    <a:pt x="115420" y="169141"/>
                  </a:lnTo>
                  <a:lnTo>
                    <a:pt x="126948" y="170572"/>
                  </a:lnTo>
                  <a:lnTo>
                    <a:pt x="137015" y="173126"/>
                  </a:lnTo>
                  <a:lnTo>
                    <a:pt x="148788" y="176326"/>
                  </a:lnTo>
                  <a:lnTo>
                    <a:pt x="155540" y="176627"/>
                  </a:lnTo>
                  <a:lnTo>
                    <a:pt x="172553" y="176580"/>
                  </a:lnTo>
                  <a:lnTo>
                    <a:pt x="174166" y="174190"/>
                  </a:lnTo>
                  <a:lnTo>
                    <a:pt x="181646" y="169141"/>
                  </a:lnTo>
                  <a:close/>
                </a:path>
                <a:path w="346709" h="346710">
                  <a:moveTo>
                    <a:pt x="166708" y="50901"/>
                  </a:moveTo>
                  <a:lnTo>
                    <a:pt x="154236" y="50901"/>
                  </a:lnTo>
                  <a:lnTo>
                    <a:pt x="154236" y="95732"/>
                  </a:lnTo>
                  <a:lnTo>
                    <a:pt x="154528" y="96812"/>
                  </a:lnTo>
                  <a:lnTo>
                    <a:pt x="184818" y="149986"/>
                  </a:lnTo>
                  <a:lnTo>
                    <a:pt x="178773" y="153708"/>
                  </a:lnTo>
                  <a:lnTo>
                    <a:pt x="173185" y="158051"/>
                  </a:lnTo>
                  <a:lnTo>
                    <a:pt x="167990" y="162839"/>
                  </a:lnTo>
                  <a:lnTo>
                    <a:pt x="167457" y="162839"/>
                  </a:lnTo>
                  <a:lnTo>
                    <a:pt x="167190" y="162915"/>
                  </a:lnTo>
                  <a:lnTo>
                    <a:pt x="159840" y="164083"/>
                  </a:lnTo>
                  <a:lnTo>
                    <a:pt x="189143" y="164083"/>
                  </a:lnTo>
                  <a:lnTo>
                    <a:pt x="203929" y="154104"/>
                  </a:lnTo>
                  <a:lnTo>
                    <a:pt x="240342" y="146735"/>
                  </a:lnTo>
                  <a:lnTo>
                    <a:pt x="287812" y="146735"/>
                  </a:lnTo>
                  <a:lnTo>
                    <a:pt x="283803" y="144030"/>
                  </a:lnTo>
                  <a:lnTo>
                    <a:pt x="195791" y="144030"/>
                  </a:lnTo>
                  <a:lnTo>
                    <a:pt x="166708" y="92951"/>
                  </a:lnTo>
                  <a:lnTo>
                    <a:pt x="166708" y="50901"/>
                  </a:lnTo>
                  <a:close/>
                </a:path>
                <a:path w="346709" h="346710">
                  <a:moveTo>
                    <a:pt x="240342" y="134200"/>
                  </a:moveTo>
                  <a:lnTo>
                    <a:pt x="228580" y="134867"/>
                  </a:lnTo>
                  <a:lnTo>
                    <a:pt x="217190" y="136774"/>
                  </a:lnTo>
                  <a:lnTo>
                    <a:pt x="206238" y="139855"/>
                  </a:lnTo>
                  <a:lnTo>
                    <a:pt x="195791" y="144030"/>
                  </a:lnTo>
                  <a:lnTo>
                    <a:pt x="283803" y="144030"/>
                  </a:lnTo>
                  <a:lnTo>
                    <a:pt x="281618" y="142556"/>
                  </a:lnTo>
                  <a:lnTo>
                    <a:pt x="240342" y="134200"/>
                  </a:lnTo>
                  <a:close/>
                </a:path>
                <a:path w="346709" h="346710">
                  <a:moveTo>
                    <a:pt x="184467" y="12572"/>
                  </a:moveTo>
                  <a:lnTo>
                    <a:pt x="170467" y="12572"/>
                  </a:lnTo>
                  <a:lnTo>
                    <a:pt x="173223" y="15278"/>
                  </a:lnTo>
                  <a:lnTo>
                    <a:pt x="173173" y="35636"/>
                  </a:lnTo>
                  <a:lnTo>
                    <a:pt x="170518" y="38341"/>
                  </a:lnTo>
                  <a:lnTo>
                    <a:pt x="184454" y="38341"/>
                  </a:lnTo>
                  <a:lnTo>
                    <a:pt x="185686" y="32245"/>
                  </a:lnTo>
                  <a:lnTo>
                    <a:pt x="185692" y="18630"/>
                  </a:lnTo>
                  <a:lnTo>
                    <a:pt x="184467" y="12572"/>
                  </a:lnTo>
                  <a:close/>
                </a:path>
              </a:pathLst>
            </a:custGeom>
            <a:solidFill>
              <a:srgbClr val="F15A22"/>
            </a:solidFill>
          </p:spPr>
          <p:txBody>
            <a:bodyPr wrap="square" lIns="0" tIns="0" rIns="0" bIns="0" rtlCol="0"/>
            <a:lstStyle/>
            <a:p>
              <a:pPr defTabSz="685800" hangingPunct="1"/>
              <a:endParaRPr sz="1350">
                <a:solidFill>
                  <a:sysClr val="windowText" lastClr="000000"/>
                </a:solidFill>
              </a:endParaRPr>
            </a:p>
          </p:txBody>
        </p:sp>
        <p:pic>
          <p:nvPicPr>
            <p:cNvPr id="36" name="object 36"/>
            <p:cNvPicPr/>
            <p:nvPr/>
          </p:nvPicPr>
          <p:blipFill>
            <a:blip r:embed="rId6" cstate="print"/>
            <a:stretch>
              <a:fillRect/>
            </a:stretch>
          </p:blipFill>
          <p:spPr>
            <a:xfrm>
              <a:off x="11481841" y="5255880"/>
              <a:ext cx="163394" cy="148455"/>
            </a:xfrm>
            <a:prstGeom prst="rect">
              <a:avLst/>
            </a:prstGeom>
          </p:spPr>
        </p:pic>
      </p:grpSp>
      <p:grpSp>
        <p:nvGrpSpPr>
          <p:cNvPr id="37" name="object 37"/>
          <p:cNvGrpSpPr/>
          <p:nvPr/>
        </p:nvGrpSpPr>
        <p:grpSpPr>
          <a:xfrm>
            <a:off x="8382147" y="4340155"/>
            <a:ext cx="459581" cy="459105"/>
            <a:chOff x="11176195" y="5786873"/>
            <a:chExt cx="612775" cy="612140"/>
          </a:xfrm>
        </p:grpSpPr>
        <p:sp>
          <p:nvSpPr>
            <p:cNvPr id="38" name="object 38"/>
            <p:cNvSpPr/>
            <p:nvPr/>
          </p:nvSpPr>
          <p:spPr>
            <a:xfrm>
              <a:off x="11176195" y="5786873"/>
              <a:ext cx="612775" cy="612140"/>
            </a:xfrm>
            <a:custGeom>
              <a:avLst/>
              <a:gdLst/>
              <a:ahLst/>
              <a:cxnLst/>
              <a:rect l="l" t="t" r="r" b="b"/>
              <a:pathLst>
                <a:path w="612775" h="612139">
                  <a:moveTo>
                    <a:pt x="302002" y="0"/>
                  </a:moveTo>
                  <a:lnTo>
                    <a:pt x="247049" y="5591"/>
                  </a:lnTo>
                  <a:lnTo>
                    <a:pt x="194687" y="22478"/>
                  </a:lnTo>
                  <a:lnTo>
                    <a:pt x="155195" y="40346"/>
                  </a:lnTo>
                  <a:lnTo>
                    <a:pt x="118932" y="63309"/>
                  </a:lnTo>
                  <a:lnTo>
                    <a:pt x="84916" y="94112"/>
                  </a:lnTo>
                  <a:lnTo>
                    <a:pt x="56136" y="128922"/>
                  </a:lnTo>
                  <a:lnTo>
                    <a:pt x="33167" y="167892"/>
                  </a:lnTo>
                  <a:lnTo>
                    <a:pt x="16582" y="211175"/>
                  </a:lnTo>
                  <a:lnTo>
                    <a:pt x="5467" y="250832"/>
                  </a:lnTo>
                  <a:lnTo>
                    <a:pt x="0" y="293463"/>
                  </a:lnTo>
                  <a:lnTo>
                    <a:pt x="401" y="322622"/>
                  </a:lnTo>
                  <a:lnTo>
                    <a:pt x="8213" y="380618"/>
                  </a:lnTo>
                  <a:lnTo>
                    <a:pt x="27007" y="436286"/>
                  </a:lnTo>
                  <a:lnTo>
                    <a:pt x="56689" y="486676"/>
                  </a:lnTo>
                  <a:lnTo>
                    <a:pt x="92293" y="530146"/>
                  </a:lnTo>
                  <a:lnTo>
                    <a:pt x="112099" y="541235"/>
                  </a:lnTo>
                  <a:lnTo>
                    <a:pt x="114398" y="544360"/>
                  </a:lnTo>
                  <a:lnTo>
                    <a:pt x="158479" y="576829"/>
                  </a:lnTo>
                  <a:lnTo>
                    <a:pt x="205749" y="596442"/>
                  </a:lnTo>
                  <a:lnTo>
                    <a:pt x="259610" y="608895"/>
                  </a:lnTo>
                  <a:lnTo>
                    <a:pt x="317052" y="611631"/>
                  </a:lnTo>
                  <a:lnTo>
                    <a:pt x="344182" y="611832"/>
                  </a:lnTo>
                  <a:lnTo>
                    <a:pt x="372370" y="606085"/>
                  </a:lnTo>
                  <a:lnTo>
                    <a:pt x="432050" y="588365"/>
                  </a:lnTo>
                  <a:lnTo>
                    <a:pt x="439594" y="586409"/>
                  </a:lnTo>
                  <a:lnTo>
                    <a:pt x="446312" y="581240"/>
                  </a:lnTo>
                  <a:lnTo>
                    <a:pt x="453386" y="577494"/>
                  </a:lnTo>
                  <a:lnTo>
                    <a:pt x="465686" y="569624"/>
                  </a:lnTo>
                  <a:lnTo>
                    <a:pt x="477035" y="560487"/>
                  </a:lnTo>
                  <a:lnTo>
                    <a:pt x="488139" y="551100"/>
                  </a:lnTo>
                  <a:lnTo>
                    <a:pt x="499703" y="542480"/>
                  </a:lnTo>
                  <a:lnTo>
                    <a:pt x="546882" y="497516"/>
                  </a:lnTo>
                  <a:lnTo>
                    <a:pt x="580183" y="441769"/>
                  </a:lnTo>
                  <a:lnTo>
                    <a:pt x="594786" y="403018"/>
                  </a:lnTo>
                  <a:lnTo>
                    <a:pt x="605075" y="362991"/>
                  </a:lnTo>
                  <a:lnTo>
                    <a:pt x="609925" y="344598"/>
                  </a:lnTo>
                  <a:lnTo>
                    <a:pt x="611763" y="335352"/>
                  </a:lnTo>
                  <a:lnTo>
                    <a:pt x="612517" y="326110"/>
                  </a:lnTo>
                  <a:lnTo>
                    <a:pt x="611755" y="297693"/>
                  </a:lnTo>
                  <a:lnTo>
                    <a:pt x="604339" y="241517"/>
                  </a:lnTo>
                  <a:lnTo>
                    <a:pt x="590095" y="194409"/>
                  </a:lnTo>
                  <a:lnTo>
                    <a:pt x="560638" y="140207"/>
                  </a:lnTo>
                  <a:lnTo>
                    <a:pt x="531377" y="102019"/>
                  </a:lnTo>
                  <a:lnTo>
                    <a:pt x="503179" y="75278"/>
                  </a:lnTo>
                  <a:lnTo>
                    <a:pt x="468631" y="47821"/>
                  </a:lnTo>
                  <a:lnTo>
                    <a:pt x="408573" y="18298"/>
                  </a:lnTo>
                  <a:lnTo>
                    <a:pt x="338278" y="2716"/>
                  </a:lnTo>
                  <a:lnTo>
                    <a:pt x="302002" y="0"/>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sp>
          <p:nvSpPr>
            <p:cNvPr id="39" name="object 39"/>
            <p:cNvSpPr/>
            <p:nvPr/>
          </p:nvSpPr>
          <p:spPr>
            <a:xfrm>
              <a:off x="11315688" y="5930899"/>
              <a:ext cx="330200" cy="316230"/>
            </a:xfrm>
            <a:custGeom>
              <a:avLst/>
              <a:gdLst/>
              <a:ahLst/>
              <a:cxnLst/>
              <a:rect l="l" t="t" r="r" b="b"/>
              <a:pathLst>
                <a:path w="330200" h="316229">
                  <a:moveTo>
                    <a:pt x="72605" y="228053"/>
                  </a:moveTo>
                  <a:lnTo>
                    <a:pt x="70573" y="223989"/>
                  </a:lnTo>
                  <a:lnTo>
                    <a:pt x="63055" y="221462"/>
                  </a:lnTo>
                  <a:lnTo>
                    <a:pt x="59004" y="223532"/>
                  </a:lnTo>
                  <a:lnTo>
                    <a:pt x="49339" y="252552"/>
                  </a:lnTo>
                  <a:lnTo>
                    <a:pt x="51371" y="256616"/>
                  </a:lnTo>
                  <a:lnTo>
                    <a:pt x="55880" y="258127"/>
                  </a:lnTo>
                  <a:lnTo>
                    <a:pt x="56642" y="258241"/>
                  </a:lnTo>
                  <a:lnTo>
                    <a:pt x="57391" y="258229"/>
                  </a:lnTo>
                  <a:lnTo>
                    <a:pt x="60401" y="258229"/>
                  </a:lnTo>
                  <a:lnTo>
                    <a:pt x="63195" y="256324"/>
                  </a:lnTo>
                  <a:lnTo>
                    <a:pt x="72605" y="228053"/>
                  </a:lnTo>
                  <a:close/>
                </a:path>
                <a:path w="330200" h="316229">
                  <a:moveTo>
                    <a:pt x="86956" y="285432"/>
                  </a:moveTo>
                  <a:lnTo>
                    <a:pt x="84924" y="281368"/>
                  </a:lnTo>
                  <a:lnTo>
                    <a:pt x="77406" y="278853"/>
                  </a:lnTo>
                  <a:lnTo>
                    <a:pt x="73355" y="280911"/>
                  </a:lnTo>
                  <a:lnTo>
                    <a:pt x="63690" y="309930"/>
                  </a:lnTo>
                  <a:lnTo>
                    <a:pt x="65722" y="313994"/>
                  </a:lnTo>
                  <a:lnTo>
                    <a:pt x="70231" y="315506"/>
                  </a:lnTo>
                  <a:lnTo>
                    <a:pt x="70993" y="315620"/>
                  </a:lnTo>
                  <a:lnTo>
                    <a:pt x="71742" y="315607"/>
                  </a:lnTo>
                  <a:lnTo>
                    <a:pt x="74752" y="315607"/>
                  </a:lnTo>
                  <a:lnTo>
                    <a:pt x="77546" y="313702"/>
                  </a:lnTo>
                  <a:lnTo>
                    <a:pt x="86956" y="285432"/>
                  </a:lnTo>
                  <a:close/>
                </a:path>
                <a:path w="330200" h="316229">
                  <a:moveTo>
                    <a:pt x="130238" y="46482"/>
                  </a:moveTo>
                  <a:lnTo>
                    <a:pt x="129540" y="38595"/>
                  </a:lnTo>
                  <a:lnTo>
                    <a:pt x="126034" y="35648"/>
                  </a:lnTo>
                  <a:lnTo>
                    <a:pt x="122123" y="36029"/>
                  </a:lnTo>
                  <a:lnTo>
                    <a:pt x="89801" y="58661"/>
                  </a:lnTo>
                  <a:lnTo>
                    <a:pt x="85902" y="75831"/>
                  </a:lnTo>
                  <a:lnTo>
                    <a:pt x="88823" y="79324"/>
                  </a:lnTo>
                  <a:lnTo>
                    <a:pt x="93395" y="79692"/>
                  </a:lnTo>
                  <a:lnTo>
                    <a:pt x="97091" y="79692"/>
                  </a:lnTo>
                  <a:lnTo>
                    <a:pt x="100215" y="76885"/>
                  </a:lnTo>
                  <a:lnTo>
                    <a:pt x="101066" y="67271"/>
                  </a:lnTo>
                  <a:lnTo>
                    <a:pt x="103632" y="61747"/>
                  </a:lnTo>
                  <a:lnTo>
                    <a:pt x="111975" y="53403"/>
                  </a:lnTo>
                  <a:lnTo>
                    <a:pt x="117500" y="50838"/>
                  </a:lnTo>
                  <a:lnTo>
                    <a:pt x="127317" y="49974"/>
                  </a:lnTo>
                  <a:lnTo>
                    <a:pt x="130238" y="46482"/>
                  </a:lnTo>
                  <a:close/>
                </a:path>
                <a:path w="330200" h="316229">
                  <a:moveTo>
                    <a:pt x="244754" y="285432"/>
                  </a:moveTo>
                  <a:lnTo>
                    <a:pt x="242722" y="281368"/>
                  </a:lnTo>
                  <a:lnTo>
                    <a:pt x="235204" y="278853"/>
                  </a:lnTo>
                  <a:lnTo>
                    <a:pt x="231152" y="280911"/>
                  </a:lnTo>
                  <a:lnTo>
                    <a:pt x="221488" y="309930"/>
                  </a:lnTo>
                  <a:lnTo>
                    <a:pt x="223520" y="313994"/>
                  </a:lnTo>
                  <a:lnTo>
                    <a:pt x="228028" y="315506"/>
                  </a:lnTo>
                  <a:lnTo>
                    <a:pt x="228790" y="315620"/>
                  </a:lnTo>
                  <a:lnTo>
                    <a:pt x="229539" y="315607"/>
                  </a:lnTo>
                  <a:lnTo>
                    <a:pt x="232549" y="315607"/>
                  </a:lnTo>
                  <a:lnTo>
                    <a:pt x="235343" y="313702"/>
                  </a:lnTo>
                  <a:lnTo>
                    <a:pt x="244754" y="285432"/>
                  </a:lnTo>
                  <a:close/>
                </a:path>
                <a:path w="330200" h="316229">
                  <a:moveTo>
                    <a:pt x="287794" y="228053"/>
                  </a:moveTo>
                  <a:lnTo>
                    <a:pt x="285762" y="223989"/>
                  </a:lnTo>
                  <a:lnTo>
                    <a:pt x="278244" y="221462"/>
                  </a:lnTo>
                  <a:lnTo>
                    <a:pt x="274193" y="223532"/>
                  </a:lnTo>
                  <a:lnTo>
                    <a:pt x="264528" y="252552"/>
                  </a:lnTo>
                  <a:lnTo>
                    <a:pt x="266560" y="256616"/>
                  </a:lnTo>
                  <a:lnTo>
                    <a:pt x="271068" y="258127"/>
                  </a:lnTo>
                  <a:lnTo>
                    <a:pt x="271830" y="258241"/>
                  </a:lnTo>
                  <a:lnTo>
                    <a:pt x="272580" y="258229"/>
                  </a:lnTo>
                  <a:lnTo>
                    <a:pt x="275590" y="258229"/>
                  </a:lnTo>
                  <a:lnTo>
                    <a:pt x="278384" y="256324"/>
                  </a:lnTo>
                  <a:lnTo>
                    <a:pt x="287794" y="228053"/>
                  </a:lnTo>
                  <a:close/>
                </a:path>
                <a:path w="330200" h="316229">
                  <a:moveTo>
                    <a:pt x="329971" y="139890"/>
                  </a:moveTo>
                  <a:lnTo>
                    <a:pt x="326085" y="118516"/>
                  </a:lnTo>
                  <a:lnTo>
                    <a:pt x="315645" y="100876"/>
                  </a:lnTo>
                  <a:lnTo>
                    <a:pt x="315645" y="139852"/>
                  </a:lnTo>
                  <a:lnTo>
                    <a:pt x="311962" y="158013"/>
                  </a:lnTo>
                  <a:lnTo>
                    <a:pt x="301967" y="172808"/>
                  </a:lnTo>
                  <a:lnTo>
                    <a:pt x="287147" y="182816"/>
                  </a:lnTo>
                  <a:lnTo>
                    <a:pt x="268998" y="186499"/>
                  </a:lnTo>
                  <a:lnTo>
                    <a:pt x="60972" y="186499"/>
                  </a:lnTo>
                  <a:lnTo>
                    <a:pt x="42824" y="182816"/>
                  </a:lnTo>
                  <a:lnTo>
                    <a:pt x="28016" y="172808"/>
                  </a:lnTo>
                  <a:lnTo>
                    <a:pt x="18021" y="157988"/>
                  </a:lnTo>
                  <a:lnTo>
                    <a:pt x="14351" y="139852"/>
                  </a:lnTo>
                  <a:lnTo>
                    <a:pt x="17780" y="122288"/>
                  </a:lnTo>
                  <a:lnTo>
                    <a:pt x="27190" y="107759"/>
                  </a:lnTo>
                  <a:lnTo>
                    <a:pt x="41275" y="97650"/>
                  </a:lnTo>
                  <a:lnTo>
                    <a:pt x="58686" y="93370"/>
                  </a:lnTo>
                  <a:lnTo>
                    <a:pt x="60744" y="93268"/>
                  </a:lnTo>
                  <a:lnTo>
                    <a:pt x="62636" y="92303"/>
                  </a:lnTo>
                  <a:lnTo>
                    <a:pt x="65201" y="89141"/>
                  </a:lnTo>
                  <a:lnTo>
                    <a:pt x="65735" y="87172"/>
                  </a:lnTo>
                  <a:lnTo>
                    <a:pt x="65684" y="86639"/>
                  </a:lnTo>
                  <a:lnTo>
                    <a:pt x="64846" y="81470"/>
                  </a:lnTo>
                  <a:lnTo>
                    <a:pt x="64566" y="78320"/>
                  </a:lnTo>
                  <a:lnTo>
                    <a:pt x="64566" y="75311"/>
                  </a:lnTo>
                  <a:lnTo>
                    <a:pt x="69367" y="51600"/>
                  </a:lnTo>
                  <a:lnTo>
                    <a:pt x="82448" y="32219"/>
                  </a:lnTo>
                  <a:lnTo>
                    <a:pt x="101828" y="19138"/>
                  </a:lnTo>
                  <a:lnTo>
                    <a:pt x="125539" y="14338"/>
                  </a:lnTo>
                  <a:lnTo>
                    <a:pt x="140208" y="16141"/>
                  </a:lnTo>
                  <a:lnTo>
                    <a:pt x="153847" y="21336"/>
                  </a:lnTo>
                  <a:lnTo>
                    <a:pt x="165862" y="29616"/>
                  </a:lnTo>
                  <a:lnTo>
                    <a:pt x="175704" y="40703"/>
                  </a:lnTo>
                  <a:lnTo>
                    <a:pt x="177812" y="43751"/>
                  </a:lnTo>
                  <a:lnTo>
                    <a:pt x="181902" y="44691"/>
                  </a:lnTo>
                  <a:lnTo>
                    <a:pt x="211632" y="35864"/>
                  </a:lnTo>
                  <a:lnTo>
                    <a:pt x="231813" y="39801"/>
                  </a:lnTo>
                  <a:lnTo>
                    <a:pt x="248539" y="50584"/>
                  </a:lnTo>
                  <a:lnTo>
                    <a:pt x="260223" y="66700"/>
                  </a:lnTo>
                  <a:lnTo>
                    <a:pt x="265264" y="86639"/>
                  </a:lnTo>
                  <a:lnTo>
                    <a:pt x="265468" y="90271"/>
                  </a:lnTo>
                  <a:lnTo>
                    <a:pt x="268363" y="93167"/>
                  </a:lnTo>
                  <a:lnTo>
                    <a:pt x="312267" y="122478"/>
                  </a:lnTo>
                  <a:lnTo>
                    <a:pt x="315645" y="139852"/>
                  </a:lnTo>
                  <a:lnTo>
                    <a:pt x="315645" y="100876"/>
                  </a:lnTo>
                  <a:lnTo>
                    <a:pt x="315366" y="100393"/>
                  </a:lnTo>
                  <a:lnTo>
                    <a:pt x="299186" y="86995"/>
                  </a:lnTo>
                  <a:lnTo>
                    <a:pt x="278968" y="79806"/>
                  </a:lnTo>
                  <a:lnTo>
                    <a:pt x="271208" y="56718"/>
                  </a:lnTo>
                  <a:lnTo>
                    <a:pt x="238429" y="27533"/>
                  </a:lnTo>
                  <a:lnTo>
                    <a:pt x="211620" y="21526"/>
                  </a:lnTo>
                  <a:lnTo>
                    <a:pt x="204431" y="21907"/>
                  </a:lnTo>
                  <a:lnTo>
                    <a:pt x="197345" y="23050"/>
                  </a:lnTo>
                  <a:lnTo>
                    <a:pt x="190423" y="24930"/>
                  </a:lnTo>
                  <a:lnTo>
                    <a:pt x="183718" y="27533"/>
                  </a:lnTo>
                  <a:lnTo>
                    <a:pt x="171792" y="15925"/>
                  </a:lnTo>
                  <a:lnTo>
                    <a:pt x="169227" y="14338"/>
                  </a:lnTo>
                  <a:lnTo>
                    <a:pt x="157759" y="7264"/>
                  </a:lnTo>
                  <a:lnTo>
                    <a:pt x="142163" y="1866"/>
                  </a:lnTo>
                  <a:lnTo>
                    <a:pt x="125539" y="0"/>
                  </a:lnTo>
                  <a:lnTo>
                    <a:pt x="96253" y="5930"/>
                  </a:lnTo>
                  <a:lnTo>
                    <a:pt x="72301" y="22098"/>
                  </a:lnTo>
                  <a:lnTo>
                    <a:pt x="56146" y="46037"/>
                  </a:lnTo>
                  <a:lnTo>
                    <a:pt x="50215" y="75311"/>
                  </a:lnTo>
                  <a:lnTo>
                    <a:pt x="50279" y="78295"/>
                  </a:lnTo>
                  <a:lnTo>
                    <a:pt x="50380" y="79895"/>
                  </a:lnTo>
                  <a:lnTo>
                    <a:pt x="30365" y="87172"/>
                  </a:lnTo>
                  <a:lnTo>
                    <a:pt x="14389" y="100545"/>
                  </a:lnTo>
                  <a:lnTo>
                    <a:pt x="3822" y="118579"/>
                  </a:lnTo>
                  <a:lnTo>
                    <a:pt x="0" y="139890"/>
                  </a:lnTo>
                  <a:lnTo>
                    <a:pt x="4813" y="163614"/>
                  </a:lnTo>
                  <a:lnTo>
                    <a:pt x="17894" y="182994"/>
                  </a:lnTo>
                  <a:lnTo>
                    <a:pt x="37261" y="196062"/>
                  </a:lnTo>
                  <a:lnTo>
                    <a:pt x="60972" y="200850"/>
                  </a:lnTo>
                  <a:lnTo>
                    <a:pt x="130276" y="200850"/>
                  </a:lnTo>
                  <a:lnTo>
                    <a:pt x="117881" y="246189"/>
                  </a:lnTo>
                  <a:lnTo>
                    <a:pt x="117005" y="249313"/>
                  </a:lnTo>
                  <a:lnTo>
                    <a:pt x="117640" y="252717"/>
                  </a:lnTo>
                  <a:lnTo>
                    <a:pt x="121742" y="258127"/>
                  </a:lnTo>
                  <a:lnTo>
                    <a:pt x="124866" y="259676"/>
                  </a:lnTo>
                  <a:lnTo>
                    <a:pt x="151536" y="259676"/>
                  </a:lnTo>
                  <a:lnTo>
                    <a:pt x="147078" y="303860"/>
                  </a:lnTo>
                  <a:lnTo>
                    <a:pt x="146608" y="309105"/>
                  </a:lnTo>
                  <a:lnTo>
                    <a:pt x="149821" y="313766"/>
                  </a:lnTo>
                  <a:lnTo>
                    <a:pt x="155905" y="315493"/>
                  </a:lnTo>
                  <a:lnTo>
                    <a:pt x="156908" y="315620"/>
                  </a:lnTo>
                  <a:lnTo>
                    <a:pt x="161899" y="315620"/>
                  </a:lnTo>
                  <a:lnTo>
                    <a:pt x="206197" y="231000"/>
                  </a:lnTo>
                  <a:lnTo>
                    <a:pt x="207289" y="228739"/>
                  </a:lnTo>
                  <a:lnTo>
                    <a:pt x="207086" y="224853"/>
                  </a:lnTo>
                  <a:lnTo>
                    <a:pt x="203123" y="218516"/>
                  </a:lnTo>
                  <a:lnTo>
                    <a:pt x="199898" y="216738"/>
                  </a:lnTo>
                  <a:lnTo>
                    <a:pt x="199720" y="216636"/>
                  </a:lnTo>
                  <a:lnTo>
                    <a:pt x="195948" y="216636"/>
                  </a:lnTo>
                  <a:lnTo>
                    <a:pt x="190182" y="216674"/>
                  </a:lnTo>
                  <a:lnTo>
                    <a:pt x="190182" y="231063"/>
                  </a:lnTo>
                  <a:lnTo>
                    <a:pt x="163360" y="285534"/>
                  </a:lnTo>
                  <a:lnTo>
                    <a:pt x="166827" y="251206"/>
                  </a:lnTo>
                  <a:lnTo>
                    <a:pt x="166154" y="249199"/>
                  </a:lnTo>
                  <a:lnTo>
                    <a:pt x="163436" y="246189"/>
                  </a:lnTo>
                  <a:lnTo>
                    <a:pt x="161505" y="245338"/>
                  </a:lnTo>
                  <a:lnTo>
                    <a:pt x="132994" y="245338"/>
                  </a:lnTo>
                  <a:lnTo>
                    <a:pt x="145161" y="200863"/>
                  </a:lnTo>
                  <a:lnTo>
                    <a:pt x="165760" y="200863"/>
                  </a:lnTo>
                  <a:lnTo>
                    <a:pt x="159143" y="224155"/>
                  </a:lnTo>
                  <a:lnTo>
                    <a:pt x="159575" y="226491"/>
                  </a:lnTo>
                  <a:lnTo>
                    <a:pt x="160921" y="228282"/>
                  </a:lnTo>
                  <a:lnTo>
                    <a:pt x="162280" y="230073"/>
                  </a:lnTo>
                  <a:lnTo>
                    <a:pt x="164109" y="231063"/>
                  </a:lnTo>
                  <a:lnTo>
                    <a:pt x="166674" y="231127"/>
                  </a:lnTo>
                  <a:lnTo>
                    <a:pt x="190182" y="231063"/>
                  </a:lnTo>
                  <a:lnTo>
                    <a:pt x="190182" y="216674"/>
                  </a:lnTo>
                  <a:lnTo>
                    <a:pt x="176149" y="216738"/>
                  </a:lnTo>
                  <a:lnTo>
                    <a:pt x="180657" y="200863"/>
                  </a:lnTo>
                  <a:lnTo>
                    <a:pt x="269062" y="200850"/>
                  </a:lnTo>
                  <a:lnTo>
                    <a:pt x="292722" y="196062"/>
                  </a:lnTo>
                  <a:lnTo>
                    <a:pt x="306882" y="186499"/>
                  </a:lnTo>
                  <a:lnTo>
                    <a:pt x="312089" y="182994"/>
                  </a:lnTo>
                  <a:lnTo>
                    <a:pt x="325170" y="163601"/>
                  </a:lnTo>
                  <a:lnTo>
                    <a:pt x="329971" y="139890"/>
                  </a:lnTo>
                  <a:close/>
                </a:path>
              </a:pathLst>
            </a:custGeom>
            <a:solidFill>
              <a:srgbClr val="F15A22"/>
            </a:solidFill>
          </p:spPr>
          <p:txBody>
            <a:bodyPr wrap="square" lIns="0" tIns="0" rIns="0" bIns="0" rtlCol="0"/>
            <a:lstStyle/>
            <a:p>
              <a:pPr defTabSz="685800" hangingPunct="1"/>
              <a:endParaRPr sz="1350">
                <a:solidFill>
                  <a:sysClr val="windowText" lastClr="000000"/>
                </a:solidFill>
              </a:endParaRPr>
            </a:p>
          </p:txBody>
        </p:sp>
      </p:grpSp>
      <p:sp>
        <p:nvSpPr>
          <p:cNvPr id="40" name="object 40"/>
          <p:cNvSpPr txBox="1"/>
          <p:nvPr/>
        </p:nvSpPr>
        <p:spPr>
          <a:xfrm>
            <a:off x="8242801" y="2293725"/>
            <a:ext cx="1130141" cy="332783"/>
          </a:xfrm>
          <a:prstGeom prst="rect">
            <a:avLst/>
          </a:prstGeom>
        </p:spPr>
        <p:txBody>
          <a:bodyPr vert="horz" wrap="square" lIns="0" tIns="9525" rIns="0" bIns="0" rtlCol="0">
            <a:spAutoFit/>
          </a:bodyPr>
          <a:lstStyle/>
          <a:p>
            <a:pPr marL="9525" defTabSz="685800" hangingPunct="1">
              <a:spcBef>
                <a:spcPts val="75"/>
              </a:spcBef>
            </a:pPr>
            <a:r>
              <a:rPr sz="2100" b="1" spc="-19" dirty="0">
                <a:solidFill>
                  <a:srgbClr val="ABD5E1"/>
                </a:solidFill>
                <a:latin typeface="Gilroy-Black"/>
                <a:cs typeface="Gilroy-Black"/>
              </a:rPr>
              <a:t>IMPACTS</a:t>
            </a:r>
            <a:endParaRPr sz="2100" dirty="0">
              <a:solidFill>
                <a:sysClr val="windowText" lastClr="000000"/>
              </a:solidFill>
              <a:latin typeface="Gilroy-Black"/>
              <a:cs typeface="Gilroy-Black"/>
            </a:endParaRPr>
          </a:p>
        </p:txBody>
      </p:sp>
      <p:pic>
        <p:nvPicPr>
          <p:cNvPr id="41" name="object 41"/>
          <p:cNvPicPr/>
          <p:nvPr/>
        </p:nvPicPr>
        <p:blipFill>
          <a:blip r:embed="rId7" cstate="print"/>
          <a:stretch>
            <a:fillRect/>
          </a:stretch>
        </p:blipFill>
        <p:spPr>
          <a:xfrm>
            <a:off x="4687225" y="2345709"/>
            <a:ext cx="106010" cy="169629"/>
          </a:xfrm>
          <a:prstGeom prst="rect">
            <a:avLst/>
          </a:prstGeom>
        </p:spPr>
      </p:pic>
      <p:pic>
        <p:nvPicPr>
          <p:cNvPr id="42" name="object 42"/>
          <p:cNvPicPr/>
          <p:nvPr/>
        </p:nvPicPr>
        <p:blipFill>
          <a:blip r:embed="rId8" cstate="print"/>
          <a:stretch>
            <a:fillRect/>
          </a:stretch>
        </p:blipFill>
        <p:spPr>
          <a:xfrm>
            <a:off x="781893" y="5540536"/>
            <a:ext cx="459392" cy="458874"/>
          </a:xfrm>
          <a:prstGeom prst="rect">
            <a:avLst/>
          </a:prstGeom>
        </p:spPr>
      </p:pic>
      <p:pic>
        <p:nvPicPr>
          <p:cNvPr id="43" name="object 43"/>
          <p:cNvPicPr/>
          <p:nvPr/>
        </p:nvPicPr>
        <p:blipFill>
          <a:blip r:embed="rId9" cstate="print"/>
          <a:stretch>
            <a:fillRect/>
          </a:stretch>
        </p:blipFill>
        <p:spPr>
          <a:xfrm>
            <a:off x="4273943" y="2633696"/>
            <a:ext cx="117942" cy="162248"/>
          </a:xfrm>
          <a:prstGeom prst="rect">
            <a:avLst/>
          </a:prstGeom>
        </p:spPr>
      </p:pic>
      <p:pic>
        <p:nvPicPr>
          <p:cNvPr id="44" name="object 44"/>
          <p:cNvPicPr/>
          <p:nvPr/>
        </p:nvPicPr>
        <p:blipFill>
          <a:blip r:embed="rId10" cstate="print"/>
          <a:stretch>
            <a:fillRect/>
          </a:stretch>
        </p:blipFill>
        <p:spPr>
          <a:xfrm>
            <a:off x="4000547" y="3110679"/>
            <a:ext cx="148685" cy="68999"/>
          </a:xfrm>
          <a:prstGeom prst="rect">
            <a:avLst/>
          </a:prstGeom>
        </p:spPr>
      </p:pic>
      <p:sp>
        <p:nvSpPr>
          <p:cNvPr id="45" name="object 45"/>
          <p:cNvSpPr/>
          <p:nvPr/>
        </p:nvSpPr>
        <p:spPr>
          <a:xfrm>
            <a:off x="5143173" y="2205362"/>
            <a:ext cx="36195" cy="182403"/>
          </a:xfrm>
          <a:custGeom>
            <a:avLst/>
            <a:gdLst/>
            <a:ahLst/>
            <a:cxnLst/>
            <a:rect l="l" t="t" r="r" b="b"/>
            <a:pathLst>
              <a:path w="48259" h="243205">
                <a:moveTo>
                  <a:pt x="24498" y="0"/>
                </a:moveTo>
                <a:lnTo>
                  <a:pt x="12687" y="533"/>
                </a:lnTo>
                <a:lnTo>
                  <a:pt x="4127" y="3733"/>
                </a:lnTo>
                <a:lnTo>
                  <a:pt x="6019" y="8051"/>
                </a:lnTo>
                <a:lnTo>
                  <a:pt x="6996" y="16303"/>
                </a:lnTo>
                <a:lnTo>
                  <a:pt x="7062" y="33777"/>
                </a:lnTo>
                <a:lnTo>
                  <a:pt x="6321" y="57891"/>
                </a:lnTo>
                <a:lnTo>
                  <a:pt x="2194" y="137525"/>
                </a:lnTo>
                <a:lnTo>
                  <a:pt x="687" y="178308"/>
                </a:lnTo>
                <a:lnTo>
                  <a:pt x="420" y="206222"/>
                </a:lnTo>
                <a:lnTo>
                  <a:pt x="1460" y="219074"/>
                </a:lnTo>
                <a:lnTo>
                  <a:pt x="2387" y="221526"/>
                </a:lnTo>
                <a:lnTo>
                  <a:pt x="1892" y="226161"/>
                </a:lnTo>
                <a:lnTo>
                  <a:pt x="0" y="233006"/>
                </a:lnTo>
                <a:lnTo>
                  <a:pt x="4584" y="234086"/>
                </a:lnTo>
                <a:lnTo>
                  <a:pt x="16687" y="230670"/>
                </a:lnTo>
                <a:lnTo>
                  <a:pt x="23482" y="233121"/>
                </a:lnTo>
                <a:lnTo>
                  <a:pt x="25438" y="236854"/>
                </a:lnTo>
                <a:lnTo>
                  <a:pt x="27343" y="241185"/>
                </a:lnTo>
                <a:lnTo>
                  <a:pt x="32448" y="242887"/>
                </a:lnTo>
                <a:lnTo>
                  <a:pt x="36753" y="240982"/>
                </a:lnTo>
                <a:lnTo>
                  <a:pt x="41607" y="227126"/>
                </a:lnTo>
                <a:lnTo>
                  <a:pt x="43133" y="199872"/>
                </a:lnTo>
                <a:lnTo>
                  <a:pt x="41324" y="170838"/>
                </a:lnTo>
                <a:lnTo>
                  <a:pt x="36169" y="151637"/>
                </a:lnTo>
                <a:lnTo>
                  <a:pt x="32194" y="144741"/>
                </a:lnTo>
                <a:lnTo>
                  <a:pt x="32499" y="141833"/>
                </a:lnTo>
                <a:lnTo>
                  <a:pt x="37147" y="142328"/>
                </a:lnTo>
                <a:lnTo>
                  <a:pt x="42062" y="131357"/>
                </a:lnTo>
                <a:lnTo>
                  <a:pt x="45885" y="102484"/>
                </a:lnTo>
                <a:lnTo>
                  <a:pt x="47916" y="63402"/>
                </a:lnTo>
                <a:lnTo>
                  <a:pt x="47459" y="21805"/>
                </a:lnTo>
                <a:lnTo>
                  <a:pt x="46370" y="9565"/>
                </a:lnTo>
                <a:lnTo>
                  <a:pt x="43213" y="2844"/>
                </a:lnTo>
                <a:lnTo>
                  <a:pt x="36438" y="153"/>
                </a:lnTo>
                <a:lnTo>
                  <a:pt x="24498" y="0"/>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pic>
        <p:nvPicPr>
          <p:cNvPr id="46" name="object 46"/>
          <p:cNvPicPr/>
          <p:nvPr/>
        </p:nvPicPr>
        <p:blipFill>
          <a:blip r:embed="rId11" cstate="print"/>
          <a:stretch>
            <a:fillRect/>
          </a:stretch>
        </p:blipFill>
        <p:spPr>
          <a:xfrm>
            <a:off x="6852775" y="5905606"/>
            <a:ext cx="123704" cy="155563"/>
          </a:xfrm>
          <a:prstGeom prst="rect">
            <a:avLst/>
          </a:prstGeom>
        </p:spPr>
      </p:pic>
      <p:pic>
        <p:nvPicPr>
          <p:cNvPr id="47" name="object 47"/>
          <p:cNvPicPr/>
          <p:nvPr/>
        </p:nvPicPr>
        <p:blipFill>
          <a:blip r:embed="rId12" cstate="print"/>
          <a:stretch>
            <a:fillRect/>
          </a:stretch>
        </p:blipFill>
        <p:spPr>
          <a:xfrm>
            <a:off x="7191175" y="5561405"/>
            <a:ext cx="142406" cy="141892"/>
          </a:xfrm>
          <a:prstGeom prst="rect">
            <a:avLst/>
          </a:prstGeom>
        </p:spPr>
      </p:pic>
      <p:pic>
        <p:nvPicPr>
          <p:cNvPr id="48" name="object 48"/>
          <p:cNvPicPr/>
          <p:nvPr/>
        </p:nvPicPr>
        <p:blipFill>
          <a:blip r:embed="rId13" cstate="print"/>
          <a:stretch>
            <a:fillRect/>
          </a:stretch>
        </p:blipFill>
        <p:spPr>
          <a:xfrm>
            <a:off x="7360623" y="5136754"/>
            <a:ext cx="155071" cy="49449"/>
          </a:xfrm>
          <a:prstGeom prst="rect">
            <a:avLst/>
          </a:prstGeom>
        </p:spPr>
      </p:pic>
      <p:pic>
        <p:nvPicPr>
          <p:cNvPr id="49" name="object 49"/>
          <p:cNvPicPr/>
          <p:nvPr/>
        </p:nvPicPr>
        <p:blipFill>
          <a:blip r:embed="rId14" cstate="print"/>
          <a:stretch>
            <a:fillRect/>
          </a:stretch>
        </p:blipFill>
        <p:spPr>
          <a:xfrm>
            <a:off x="6497594" y="6104708"/>
            <a:ext cx="58184" cy="179546"/>
          </a:xfrm>
          <a:prstGeom prst="rect">
            <a:avLst/>
          </a:prstGeom>
        </p:spPr>
      </p:pic>
      <p:sp>
        <p:nvSpPr>
          <p:cNvPr id="50" name="object 50"/>
          <p:cNvSpPr txBox="1"/>
          <p:nvPr/>
        </p:nvSpPr>
        <p:spPr>
          <a:xfrm>
            <a:off x="10777078" y="364801"/>
            <a:ext cx="962025" cy="272223"/>
          </a:xfrm>
          <a:prstGeom prst="rect">
            <a:avLst/>
          </a:prstGeom>
        </p:spPr>
        <p:txBody>
          <a:bodyPr vert="horz" wrap="square" lIns="0" tIns="45244" rIns="0" bIns="0" rtlCol="0">
            <a:spAutoFit/>
          </a:bodyPr>
          <a:lstStyle/>
          <a:p>
            <a:pPr marL="9525" marR="3810" defTabSz="685800" hangingPunct="1">
              <a:lnSpc>
                <a:spcPct val="77400"/>
              </a:lnSpc>
              <a:spcBef>
                <a:spcPts val="356"/>
              </a:spcBef>
            </a:pPr>
            <a:r>
              <a:rPr sz="938" b="1" spc="53" dirty="0">
                <a:solidFill>
                  <a:srgbClr val="FFFFFF"/>
                </a:solidFill>
                <a:latin typeface="Gilroy-Black"/>
                <a:cs typeface="Gilroy-Black"/>
              </a:rPr>
              <a:t>COMMON</a:t>
            </a:r>
            <a:r>
              <a:rPr sz="938" b="1" spc="105" dirty="0">
                <a:solidFill>
                  <a:srgbClr val="FFFFFF"/>
                </a:solidFill>
                <a:latin typeface="Gilroy-Black"/>
                <a:cs typeface="Gilroy-Black"/>
              </a:rPr>
              <a:t> </a:t>
            </a:r>
            <a:r>
              <a:rPr sz="938" b="1" spc="34" dirty="0">
                <a:solidFill>
                  <a:srgbClr val="FFFFFF"/>
                </a:solidFill>
                <a:latin typeface="Gilroy-Black"/>
                <a:cs typeface="Gilroy-Black"/>
              </a:rPr>
              <a:t>SEAS </a:t>
            </a:r>
            <a:r>
              <a:rPr sz="938" b="1" spc="45" dirty="0">
                <a:solidFill>
                  <a:srgbClr val="FFFFFF"/>
                </a:solidFill>
                <a:latin typeface="Gilroy-Black"/>
                <a:cs typeface="Gilroy-Black"/>
              </a:rPr>
              <a:t>EDUCATION</a:t>
            </a:r>
            <a:endParaRPr sz="938" dirty="0">
              <a:solidFill>
                <a:sysClr val="windowText" lastClr="000000"/>
              </a:solidFill>
              <a:latin typeface="Gilroy-Black"/>
              <a:cs typeface="Gilroy-Black"/>
            </a:endParaRPr>
          </a:p>
        </p:txBody>
      </p:sp>
      <p:grpSp>
        <p:nvGrpSpPr>
          <p:cNvPr id="51" name="object 51"/>
          <p:cNvGrpSpPr/>
          <p:nvPr/>
        </p:nvGrpSpPr>
        <p:grpSpPr>
          <a:xfrm>
            <a:off x="10401302" y="342895"/>
            <a:ext cx="311468" cy="311468"/>
            <a:chOff x="13868403" y="457194"/>
            <a:chExt cx="415290" cy="415290"/>
          </a:xfrm>
        </p:grpSpPr>
        <p:pic>
          <p:nvPicPr>
            <p:cNvPr id="52" name="object 52"/>
            <p:cNvPicPr/>
            <p:nvPr/>
          </p:nvPicPr>
          <p:blipFill>
            <a:blip r:embed="rId15" cstate="print"/>
            <a:stretch>
              <a:fillRect/>
            </a:stretch>
          </p:blipFill>
          <p:spPr>
            <a:xfrm>
              <a:off x="14033415" y="556596"/>
              <a:ext cx="84696" cy="84683"/>
            </a:xfrm>
            <a:prstGeom prst="rect">
              <a:avLst/>
            </a:prstGeom>
          </p:spPr>
        </p:pic>
        <p:sp>
          <p:nvSpPr>
            <p:cNvPr id="53" name="object 53"/>
            <p:cNvSpPr/>
            <p:nvPr/>
          </p:nvSpPr>
          <p:spPr>
            <a:xfrm>
              <a:off x="13868403" y="457194"/>
              <a:ext cx="415290" cy="415290"/>
            </a:xfrm>
            <a:custGeom>
              <a:avLst/>
              <a:gdLst/>
              <a:ahLst/>
              <a:cxnLst/>
              <a:rect l="l" t="t" r="r" b="b"/>
              <a:pathLst>
                <a:path w="415290" h="415290">
                  <a:moveTo>
                    <a:pt x="207365" y="0"/>
                  </a:moveTo>
                  <a:lnTo>
                    <a:pt x="159877" y="5486"/>
                  </a:lnTo>
                  <a:lnTo>
                    <a:pt x="116253" y="21109"/>
                  </a:lnTo>
                  <a:lnTo>
                    <a:pt x="77747" y="45615"/>
                  </a:lnTo>
                  <a:lnTo>
                    <a:pt x="45614" y="77749"/>
                  </a:lnTo>
                  <a:lnTo>
                    <a:pt x="21109" y="116257"/>
                  </a:lnTo>
                  <a:lnTo>
                    <a:pt x="5486" y="159885"/>
                  </a:lnTo>
                  <a:lnTo>
                    <a:pt x="0" y="207378"/>
                  </a:lnTo>
                  <a:lnTo>
                    <a:pt x="5486" y="254866"/>
                  </a:lnTo>
                  <a:lnTo>
                    <a:pt x="21109" y="298490"/>
                  </a:lnTo>
                  <a:lnTo>
                    <a:pt x="45614" y="336996"/>
                  </a:lnTo>
                  <a:lnTo>
                    <a:pt x="77747" y="369129"/>
                  </a:lnTo>
                  <a:lnTo>
                    <a:pt x="116253" y="393634"/>
                  </a:lnTo>
                  <a:lnTo>
                    <a:pt x="159877" y="409257"/>
                  </a:lnTo>
                  <a:lnTo>
                    <a:pt x="207365" y="414743"/>
                  </a:lnTo>
                  <a:lnTo>
                    <a:pt x="238364" y="411162"/>
                  </a:lnTo>
                  <a:lnTo>
                    <a:pt x="205409" y="411162"/>
                  </a:lnTo>
                  <a:lnTo>
                    <a:pt x="201523" y="411010"/>
                  </a:lnTo>
                  <a:lnTo>
                    <a:pt x="197878" y="410921"/>
                  </a:lnTo>
                  <a:lnTo>
                    <a:pt x="195668" y="410819"/>
                  </a:lnTo>
                  <a:lnTo>
                    <a:pt x="191300" y="410464"/>
                  </a:lnTo>
                  <a:lnTo>
                    <a:pt x="191216" y="410184"/>
                  </a:lnTo>
                  <a:lnTo>
                    <a:pt x="187540" y="410184"/>
                  </a:lnTo>
                  <a:lnTo>
                    <a:pt x="185686" y="410006"/>
                  </a:lnTo>
                  <a:lnTo>
                    <a:pt x="181991" y="409524"/>
                  </a:lnTo>
                  <a:lnTo>
                    <a:pt x="181768" y="409016"/>
                  </a:lnTo>
                  <a:lnTo>
                    <a:pt x="178003" y="409016"/>
                  </a:lnTo>
                  <a:lnTo>
                    <a:pt x="175387" y="408635"/>
                  </a:lnTo>
                  <a:lnTo>
                    <a:pt x="170192" y="407708"/>
                  </a:lnTo>
                  <a:lnTo>
                    <a:pt x="169649" y="406882"/>
                  </a:lnTo>
                  <a:lnTo>
                    <a:pt x="165747" y="406882"/>
                  </a:lnTo>
                  <a:lnTo>
                    <a:pt x="117623" y="390303"/>
                  </a:lnTo>
                  <a:lnTo>
                    <a:pt x="75793" y="362839"/>
                  </a:lnTo>
                  <a:lnTo>
                    <a:pt x="41964" y="326211"/>
                  </a:lnTo>
                  <a:lnTo>
                    <a:pt x="17843" y="282143"/>
                  </a:lnTo>
                  <a:lnTo>
                    <a:pt x="26076" y="282143"/>
                  </a:lnTo>
                  <a:lnTo>
                    <a:pt x="16129" y="277787"/>
                  </a:lnTo>
                  <a:lnTo>
                    <a:pt x="11130" y="262361"/>
                  </a:lnTo>
                  <a:lnTo>
                    <a:pt x="7367" y="246430"/>
                  </a:lnTo>
                  <a:lnTo>
                    <a:pt x="4882" y="230052"/>
                  </a:lnTo>
                  <a:lnTo>
                    <a:pt x="3721" y="213283"/>
                  </a:lnTo>
                  <a:lnTo>
                    <a:pt x="10566" y="213283"/>
                  </a:lnTo>
                  <a:lnTo>
                    <a:pt x="3619" y="209232"/>
                  </a:lnTo>
                  <a:lnTo>
                    <a:pt x="10051" y="156479"/>
                  </a:lnTo>
                  <a:lnTo>
                    <a:pt x="14909" y="140474"/>
                  </a:lnTo>
                  <a:lnTo>
                    <a:pt x="20215" y="140474"/>
                  </a:lnTo>
                  <a:lnTo>
                    <a:pt x="16154" y="136893"/>
                  </a:lnTo>
                  <a:lnTo>
                    <a:pt x="22223" y="122273"/>
                  </a:lnTo>
                  <a:lnTo>
                    <a:pt x="29379" y="108256"/>
                  </a:lnTo>
                  <a:lnTo>
                    <a:pt x="37562" y="94889"/>
                  </a:lnTo>
                  <a:lnTo>
                    <a:pt x="46710" y="82219"/>
                  </a:lnTo>
                  <a:lnTo>
                    <a:pt x="51181" y="82219"/>
                  </a:lnTo>
                  <a:lnTo>
                    <a:pt x="48971" y="79336"/>
                  </a:lnTo>
                  <a:lnTo>
                    <a:pt x="80512" y="48024"/>
                  </a:lnTo>
                  <a:lnTo>
                    <a:pt x="118229" y="24147"/>
                  </a:lnTo>
                  <a:lnTo>
                    <a:pt x="160915" y="8926"/>
                  </a:lnTo>
                  <a:lnTo>
                    <a:pt x="207365" y="3581"/>
                  </a:lnTo>
                  <a:lnTo>
                    <a:pt x="238364" y="3581"/>
                  </a:lnTo>
                  <a:lnTo>
                    <a:pt x="207365" y="0"/>
                  </a:lnTo>
                  <a:close/>
                </a:path>
                <a:path w="415290" h="415290">
                  <a:moveTo>
                    <a:pt x="238364" y="3581"/>
                  </a:moveTo>
                  <a:lnTo>
                    <a:pt x="207365" y="3581"/>
                  </a:lnTo>
                  <a:lnTo>
                    <a:pt x="253810" y="8926"/>
                  </a:lnTo>
                  <a:lnTo>
                    <a:pt x="296497" y="24147"/>
                  </a:lnTo>
                  <a:lnTo>
                    <a:pt x="334217" y="48024"/>
                  </a:lnTo>
                  <a:lnTo>
                    <a:pt x="365760" y="79336"/>
                  </a:lnTo>
                  <a:lnTo>
                    <a:pt x="334101" y="120638"/>
                  </a:lnTo>
                  <a:lnTo>
                    <a:pt x="305470" y="164230"/>
                  </a:lnTo>
                  <a:lnTo>
                    <a:pt x="280023" y="209954"/>
                  </a:lnTo>
                  <a:lnTo>
                    <a:pt x="257917" y="257653"/>
                  </a:lnTo>
                  <a:lnTo>
                    <a:pt x="239307" y="307167"/>
                  </a:lnTo>
                  <a:lnTo>
                    <a:pt x="224352" y="358339"/>
                  </a:lnTo>
                  <a:lnTo>
                    <a:pt x="213207" y="411010"/>
                  </a:lnTo>
                  <a:lnTo>
                    <a:pt x="209321" y="411162"/>
                  </a:lnTo>
                  <a:lnTo>
                    <a:pt x="238364" y="411162"/>
                  </a:lnTo>
                  <a:lnTo>
                    <a:pt x="240453" y="410921"/>
                  </a:lnTo>
                  <a:lnTo>
                    <a:pt x="216852" y="410921"/>
                  </a:lnTo>
                  <a:lnTo>
                    <a:pt x="227939" y="358743"/>
                  </a:lnTo>
                  <a:lnTo>
                    <a:pt x="242787" y="308045"/>
                  </a:lnTo>
                  <a:lnTo>
                    <a:pt x="261241" y="258984"/>
                  </a:lnTo>
                  <a:lnTo>
                    <a:pt x="283146" y="211716"/>
                  </a:lnTo>
                  <a:lnTo>
                    <a:pt x="308347" y="166395"/>
                  </a:lnTo>
                  <a:lnTo>
                    <a:pt x="336690" y="123177"/>
                  </a:lnTo>
                  <a:lnTo>
                    <a:pt x="368020" y="82219"/>
                  </a:lnTo>
                  <a:lnTo>
                    <a:pt x="371961" y="82219"/>
                  </a:lnTo>
                  <a:lnTo>
                    <a:pt x="369116" y="77749"/>
                  </a:lnTo>
                  <a:lnTo>
                    <a:pt x="336983" y="45615"/>
                  </a:lnTo>
                  <a:lnTo>
                    <a:pt x="298478" y="21109"/>
                  </a:lnTo>
                  <a:lnTo>
                    <a:pt x="254853" y="5486"/>
                  </a:lnTo>
                  <a:lnTo>
                    <a:pt x="238364" y="3581"/>
                  </a:lnTo>
                  <a:close/>
                </a:path>
                <a:path w="415290" h="415290">
                  <a:moveTo>
                    <a:pt x="51181" y="82219"/>
                  </a:moveTo>
                  <a:lnTo>
                    <a:pt x="46710" y="82219"/>
                  </a:lnTo>
                  <a:lnTo>
                    <a:pt x="78040" y="123177"/>
                  </a:lnTo>
                  <a:lnTo>
                    <a:pt x="106383" y="166395"/>
                  </a:lnTo>
                  <a:lnTo>
                    <a:pt x="131584" y="211716"/>
                  </a:lnTo>
                  <a:lnTo>
                    <a:pt x="153489" y="258984"/>
                  </a:lnTo>
                  <a:lnTo>
                    <a:pt x="171943" y="308045"/>
                  </a:lnTo>
                  <a:lnTo>
                    <a:pt x="186791" y="358743"/>
                  </a:lnTo>
                  <a:lnTo>
                    <a:pt x="197878" y="410921"/>
                  </a:lnTo>
                  <a:lnTo>
                    <a:pt x="201504" y="410921"/>
                  </a:lnTo>
                  <a:lnTo>
                    <a:pt x="190378" y="358339"/>
                  </a:lnTo>
                  <a:lnTo>
                    <a:pt x="175423" y="307167"/>
                  </a:lnTo>
                  <a:lnTo>
                    <a:pt x="156813" y="257653"/>
                  </a:lnTo>
                  <a:lnTo>
                    <a:pt x="134707" y="209954"/>
                  </a:lnTo>
                  <a:lnTo>
                    <a:pt x="109260" y="164230"/>
                  </a:lnTo>
                  <a:lnTo>
                    <a:pt x="80629" y="120638"/>
                  </a:lnTo>
                  <a:lnTo>
                    <a:pt x="51181" y="82219"/>
                  </a:lnTo>
                  <a:close/>
                </a:path>
                <a:path w="415290" h="415290">
                  <a:moveTo>
                    <a:pt x="371961" y="82219"/>
                  </a:moveTo>
                  <a:lnTo>
                    <a:pt x="368020" y="82219"/>
                  </a:lnTo>
                  <a:lnTo>
                    <a:pt x="377168" y="94889"/>
                  </a:lnTo>
                  <a:lnTo>
                    <a:pt x="385351" y="108256"/>
                  </a:lnTo>
                  <a:lnTo>
                    <a:pt x="392507" y="122273"/>
                  </a:lnTo>
                  <a:lnTo>
                    <a:pt x="398576" y="136893"/>
                  </a:lnTo>
                  <a:lnTo>
                    <a:pt x="363432" y="167888"/>
                  </a:lnTo>
                  <a:lnTo>
                    <a:pt x="331281" y="201961"/>
                  </a:lnTo>
                  <a:lnTo>
                    <a:pt x="302352" y="238881"/>
                  </a:lnTo>
                  <a:lnTo>
                    <a:pt x="276874" y="278421"/>
                  </a:lnTo>
                  <a:lnTo>
                    <a:pt x="255075" y="320351"/>
                  </a:lnTo>
                  <a:lnTo>
                    <a:pt x="237185" y="364441"/>
                  </a:lnTo>
                  <a:lnTo>
                    <a:pt x="223431" y="410464"/>
                  </a:lnTo>
                  <a:lnTo>
                    <a:pt x="219062" y="410819"/>
                  </a:lnTo>
                  <a:lnTo>
                    <a:pt x="216852" y="410921"/>
                  </a:lnTo>
                  <a:lnTo>
                    <a:pt x="240453" y="410921"/>
                  </a:lnTo>
                  <a:lnTo>
                    <a:pt x="246828" y="410184"/>
                  </a:lnTo>
                  <a:lnTo>
                    <a:pt x="227190" y="410184"/>
                  </a:lnTo>
                  <a:lnTo>
                    <a:pt x="240830" y="364859"/>
                  </a:lnTo>
                  <a:lnTo>
                    <a:pt x="258514" y="321431"/>
                  </a:lnTo>
                  <a:lnTo>
                    <a:pt x="280019" y="280120"/>
                  </a:lnTo>
                  <a:lnTo>
                    <a:pt x="305172" y="241086"/>
                  </a:lnTo>
                  <a:lnTo>
                    <a:pt x="333608" y="204735"/>
                  </a:lnTo>
                  <a:lnTo>
                    <a:pt x="365248" y="171103"/>
                  </a:lnTo>
                  <a:lnTo>
                    <a:pt x="399821" y="140474"/>
                  </a:lnTo>
                  <a:lnTo>
                    <a:pt x="402293" y="140474"/>
                  </a:lnTo>
                  <a:lnTo>
                    <a:pt x="393621" y="116257"/>
                  </a:lnTo>
                  <a:lnTo>
                    <a:pt x="371961" y="82219"/>
                  </a:lnTo>
                  <a:close/>
                </a:path>
                <a:path w="415290" h="415290">
                  <a:moveTo>
                    <a:pt x="20215" y="140474"/>
                  </a:moveTo>
                  <a:lnTo>
                    <a:pt x="14909" y="140474"/>
                  </a:lnTo>
                  <a:lnTo>
                    <a:pt x="49479" y="171103"/>
                  </a:lnTo>
                  <a:lnTo>
                    <a:pt x="81116" y="204735"/>
                  </a:lnTo>
                  <a:lnTo>
                    <a:pt x="109600" y="241147"/>
                  </a:lnTo>
                  <a:lnTo>
                    <a:pt x="134707" y="280120"/>
                  </a:lnTo>
                  <a:lnTo>
                    <a:pt x="156214" y="321431"/>
                  </a:lnTo>
                  <a:lnTo>
                    <a:pt x="173900" y="364859"/>
                  </a:lnTo>
                  <a:lnTo>
                    <a:pt x="187540" y="410184"/>
                  </a:lnTo>
                  <a:lnTo>
                    <a:pt x="191216" y="410184"/>
                  </a:lnTo>
                  <a:lnTo>
                    <a:pt x="177546" y="364441"/>
                  </a:lnTo>
                  <a:lnTo>
                    <a:pt x="159655" y="320351"/>
                  </a:lnTo>
                  <a:lnTo>
                    <a:pt x="137856" y="278421"/>
                  </a:lnTo>
                  <a:lnTo>
                    <a:pt x="112378" y="238881"/>
                  </a:lnTo>
                  <a:lnTo>
                    <a:pt x="83449" y="201961"/>
                  </a:lnTo>
                  <a:lnTo>
                    <a:pt x="51298" y="167888"/>
                  </a:lnTo>
                  <a:lnTo>
                    <a:pt x="20215" y="140474"/>
                  </a:lnTo>
                  <a:close/>
                </a:path>
                <a:path w="415290" h="415290">
                  <a:moveTo>
                    <a:pt x="402293" y="140474"/>
                  </a:moveTo>
                  <a:lnTo>
                    <a:pt x="399821" y="140474"/>
                  </a:lnTo>
                  <a:lnTo>
                    <a:pt x="404672" y="156479"/>
                  </a:lnTo>
                  <a:lnTo>
                    <a:pt x="408224" y="173002"/>
                  </a:lnTo>
                  <a:lnTo>
                    <a:pt x="410406" y="189988"/>
                  </a:lnTo>
                  <a:lnTo>
                    <a:pt x="411036" y="204735"/>
                  </a:lnTo>
                  <a:lnTo>
                    <a:pt x="411111" y="209232"/>
                  </a:lnTo>
                  <a:lnTo>
                    <a:pt x="371526" y="232318"/>
                  </a:lnTo>
                  <a:lnTo>
                    <a:pt x="335329" y="260076"/>
                  </a:lnTo>
                  <a:lnTo>
                    <a:pt x="302936" y="292090"/>
                  </a:lnTo>
                  <a:lnTo>
                    <a:pt x="274744" y="327974"/>
                  </a:lnTo>
                  <a:lnTo>
                    <a:pt x="251220" y="367229"/>
                  </a:lnTo>
                  <a:lnTo>
                    <a:pt x="232727" y="409524"/>
                  </a:lnTo>
                  <a:lnTo>
                    <a:pt x="229044" y="410006"/>
                  </a:lnTo>
                  <a:lnTo>
                    <a:pt x="227190" y="410184"/>
                  </a:lnTo>
                  <a:lnTo>
                    <a:pt x="246828" y="410184"/>
                  </a:lnTo>
                  <a:lnTo>
                    <a:pt x="254853" y="409257"/>
                  </a:lnTo>
                  <a:lnTo>
                    <a:pt x="255527" y="409016"/>
                  </a:lnTo>
                  <a:lnTo>
                    <a:pt x="236715" y="409016"/>
                  </a:lnTo>
                  <a:lnTo>
                    <a:pt x="259185" y="359889"/>
                  </a:lnTo>
                  <a:lnTo>
                    <a:pt x="288531" y="315071"/>
                  </a:lnTo>
                  <a:lnTo>
                    <a:pt x="324071" y="275243"/>
                  </a:lnTo>
                  <a:lnTo>
                    <a:pt x="365124" y="241086"/>
                  </a:lnTo>
                  <a:lnTo>
                    <a:pt x="411010" y="213283"/>
                  </a:lnTo>
                  <a:lnTo>
                    <a:pt x="414048" y="213283"/>
                  </a:lnTo>
                  <a:lnTo>
                    <a:pt x="414731" y="207378"/>
                  </a:lnTo>
                  <a:lnTo>
                    <a:pt x="409244" y="159885"/>
                  </a:lnTo>
                  <a:lnTo>
                    <a:pt x="402293" y="140474"/>
                  </a:lnTo>
                  <a:close/>
                </a:path>
                <a:path w="415290" h="415290">
                  <a:moveTo>
                    <a:pt x="10566" y="213283"/>
                  </a:moveTo>
                  <a:lnTo>
                    <a:pt x="3721" y="213283"/>
                  </a:lnTo>
                  <a:lnTo>
                    <a:pt x="49601" y="241086"/>
                  </a:lnTo>
                  <a:lnTo>
                    <a:pt x="90653" y="275243"/>
                  </a:lnTo>
                  <a:lnTo>
                    <a:pt x="126193" y="315071"/>
                  </a:lnTo>
                  <a:lnTo>
                    <a:pt x="155537" y="359889"/>
                  </a:lnTo>
                  <a:lnTo>
                    <a:pt x="178003" y="409016"/>
                  </a:lnTo>
                  <a:lnTo>
                    <a:pt x="181768" y="409016"/>
                  </a:lnTo>
                  <a:lnTo>
                    <a:pt x="163503" y="367229"/>
                  </a:lnTo>
                  <a:lnTo>
                    <a:pt x="139965" y="327946"/>
                  </a:lnTo>
                  <a:lnTo>
                    <a:pt x="111793" y="292090"/>
                  </a:lnTo>
                  <a:lnTo>
                    <a:pt x="79401" y="260076"/>
                  </a:lnTo>
                  <a:lnTo>
                    <a:pt x="43204" y="232318"/>
                  </a:lnTo>
                  <a:lnTo>
                    <a:pt x="10566" y="213283"/>
                  </a:lnTo>
                  <a:close/>
                </a:path>
                <a:path w="415290" h="415290">
                  <a:moveTo>
                    <a:pt x="414048" y="213283"/>
                  </a:moveTo>
                  <a:lnTo>
                    <a:pt x="411010" y="213283"/>
                  </a:lnTo>
                  <a:lnTo>
                    <a:pt x="409842" y="230052"/>
                  </a:lnTo>
                  <a:lnTo>
                    <a:pt x="407358" y="246430"/>
                  </a:lnTo>
                  <a:lnTo>
                    <a:pt x="403598" y="262361"/>
                  </a:lnTo>
                  <a:lnTo>
                    <a:pt x="398602" y="277787"/>
                  </a:lnTo>
                  <a:lnTo>
                    <a:pt x="350964" y="298648"/>
                  </a:lnTo>
                  <a:lnTo>
                    <a:pt x="308687" y="327974"/>
                  </a:lnTo>
                  <a:lnTo>
                    <a:pt x="272852" y="364687"/>
                  </a:lnTo>
                  <a:lnTo>
                    <a:pt x="244538" y="407708"/>
                  </a:lnTo>
                  <a:lnTo>
                    <a:pt x="239344" y="408635"/>
                  </a:lnTo>
                  <a:lnTo>
                    <a:pt x="236715" y="409016"/>
                  </a:lnTo>
                  <a:lnTo>
                    <a:pt x="255527" y="409016"/>
                  </a:lnTo>
                  <a:lnTo>
                    <a:pt x="261485" y="406882"/>
                  </a:lnTo>
                  <a:lnTo>
                    <a:pt x="248970" y="406882"/>
                  </a:lnTo>
                  <a:lnTo>
                    <a:pt x="276452" y="365855"/>
                  </a:lnTo>
                  <a:lnTo>
                    <a:pt x="310921" y="330744"/>
                  </a:lnTo>
                  <a:lnTo>
                    <a:pt x="351390" y="302517"/>
                  </a:lnTo>
                  <a:lnTo>
                    <a:pt x="396875" y="282143"/>
                  </a:lnTo>
                  <a:lnTo>
                    <a:pt x="399476" y="282143"/>
                  </a:lnTo>
                  <a:lnTo>
                    <a:pt x="409244" y="254866"/>
                  </a:lnTo>
                  <a:lnTo>
                    <a:pt x="414048" y="213283"/>
                  </a:lnTo>
                  <a:close/>
                </a:path>
                <a:path w="415290" h="415290">
                  <a:moveTo>
                    <a:pt x="26076" y="282143"/>
                  </a:moveTo>
                  <a:lnTo>
                    <a:pt x="17843" y="282143"/>
                  </a:lnTo>
                  <a:lnTo>
                    <a:pt x="63334" y="302517"/>
                  </a:lnTo>
                  <a:lnTo>
                    <a:pt x="103806" y="330744"/>
                  </a:lnTo>
                  <a:lnTo>
                    <a:pt x="138272" y="365855"/>
                  </a:lnTo>
                  <a:lnTo>
                    <a:pt x="165747" y="406882"/>
                  </a:lnTo>
                  <a:lnTo>
                    <a:pt x="169649" y="406882"/>
                  </a:lnTo>
                  <a:lnTo>
                    <a:pt x="141873" y="364687"/>
                  </a:lnTo>
                  <a:lnTo>
                    <a:pt x="105998" y="327946"/>
                  </a:lnTo>
                  <a:lnTo>
                    <a:pt x="63765" y="298648"/>
                  </a:lnTo>
                  <a:lnTo>
                    <a:pt x="26076" y="282143"/>
                  </a:lnTo>
                  <a:close/>
                </a:path>
                <a:path w="415290" h="415290">
                  <a:moveTo>
                    <a:pt x="399476" y="282143"/>
                  </a:moveTo>
                  <a:lnTo>
                    <a:pt x="396875" y="282143"/>
                  </a:lnTo>
                  <a:lnTo>
                    <a:pt x="372759" y="326211"/>
                  </a:lnTo>
                  <a:lnTo>
                    <a:pt x="338929" y="362839"/>
                  </a:lnTo>
                  <a:lnTo>
                    <a:pt x="297096" y="390303"/>
                  </a:lnTo>
                  <a:lnTo>
                    <a:pt x="248970" y="406882"/>
                  </a:lnTo>
                  <a:lnTo>
                    <a:pt x="261485" y="406882"/>
                  </a:lnTo>
                  <a:lnTo>
                    <a:pt x="298478" y="393634"/>
                  </a:lnTo>
                  <a:lnTo>
                    <a:pt x="336983" y="369129"/>
                  </a:lnTo>
                  <a:lnTo>
                    <a:pt x="369116" y="336996"/>
                  </a:lnTo>
                  <a:lnTo>
                    <a:pt x="393621" y="298490"/>
                  </a:lnTo>
                  <a:lnTo>
                    <a:pt x="399476" y="282143"/>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grpSp>
      <p:grpSp>
        <p:nvGrpSpPr>
          <p:cNvPr id="54" name="object 54"/>
          <p:cNvGrpSpPr/>
          <p:nvPr/>
        </p:nvGrpSpPr>
        <p:grpSpPr>
          <a:xfrm>
            <a:off x="513541" y="6534154"/>
            <a:ext cx="895350" cy="101918"/>
            <a:chOff x="684721" y="8712206"/>
            <a:chExt cx="1193800" cy="135890"/>
          </a:xfrm>
        </p:grpSpPr>
        <p:pic>
          <p:nvPicPr>
            <p:cNvPr id="55" name="object 55"/>
            <p:cNvPicPr/>
            <p:nvPr/>
          </p:nvPicPr>
          <p:blipFill>
            <a:blip r:embed="rId16" cstate="print"/>
            <a:stretch>
              <a:fillRect/>
            </a:stretch>
          </p:blipFill>
          <p:spPr>
            <a:xfrm>
              <a:off x="684721" y="8712206"/>
              <a:ext cx="389831" cy="135496"/>
            </a:xfrm>
            <a:prstGeom prst="rect">
              <a:avLst/>
            </a:prstGeom>
          </p:spPr>
        </p:pic>
        <p:pic>
          <p:nvPicPr>
            <p:cNvPr id="56" name="object 56"/>
            <p:cNvPicPr/>
            <p:nvPr/>
          </p:nvPicPr>
          <p:blipFill>
            <a:blip r:embed="rId17" cstate="print"/>
            <a:stretch>
              <a:fillRect/>
            </a:stretch>
          </p:blipFill>
          <p:spPr>
            <a:xfrm>
              <a:off x="1094191" y="8749324"/>
              <a:ext cx="350323" cy="98386"/>
            </a:xfrm>
            <a:prstGeom prst="rect">
              <a:avLst/>
            </a:prstGeom>
          </p:spPr>
        </p:pic>
        <p:pic>
          <p:nvPicPr>
            <p:cNvPr id="57" name="object 57"/>
            <p:cNvPicPr/>
            <p:nvPr/>
          </p:nvPicPr>
          <p:blipFill>
            <a:blip r:embed="rId18" cstate="print"/>
            <a:stretch>
              <a:fillRect/>
            </a:stretch>
          </p:blipFill>
          <p:spPr>
            <a:xfrm>
              <a:off x="1469082" y="8712207"/>
              <a:ext cx="409209" cy="135501"/>
            </a:xfrm>
            <a:prstGeom prst="rect">
              <a:avLst/>
            </a:prstGeom>
          </p:spPr>
        </p:pic>
      </p:grpSp>
      <p:pic>
        <p:nvPicPr>
          <p:cNvPr id="58" name="object 58"/>
          <p:cNvPicPr/>
          <p:nvPr/>
        </p:nvPicPr>
        <p:blipFill>
          <a:blip r:embed="rId19" cstate="print"/>
          <a:stretch>
            <a:fillRect/>
          </a:stretch>
        </p:blipFill>
        <p:spPr>
          <a:xfrm>
            <a:off x="318627" y="6505713"/>
            <a:ext cx="152413" cy="152410"/>
          </a:xfrm>
          <a:prstGeom prst="rect">
            <a:avLst/>
          </a:prstGeom>
        </p:spPr>
      </p:pic>
      <p:sp>
        <p:nvSpPr>
          <p:cNvPr id="59" name="object 7">
            <a:extLst>
              <a:ext uri="{FF2B5EF4-FFF2-40B4-BE49-F238E27FC236}">
                <a16:creationId xmlns:a16="http://schemas.microsoft.com/office/drawing/2014/main" id="{1772561A-BC41-FC48-2CB4-5F7756DE0B20}"/>
              </a:ext>
            </a:extLst>
          </p:cNvPr>
          <p:cNvSpPr txBox="1"/>
          <p:nvPr/>
        </p:nvSpPr>
        <p:spPr>
          <a:xfrm>
            <a:off x="9035411" y="5116410"/>
            <a:ext cx="1513046" cy="217367"/>
          </a:xfrm>
          <a:prstGeom prst="rect">
            <a:avLst/>
          </a:prstGeom>
        </p:spPr>
        <p:txBody>
          <a:bodyPr vert="horz" wrap="square" lIns="0" tIns="9525" rIns="0" bIns="0" rtlCol="0">
            <a:spAutoFit/>
          </a:bodyPr>
          <a:lstStyle/>
          <a:p>
            <a:pPr marL="9525" defTabSz="685800" hangingPunct="1">
              <a:spcBef>
                <a:spcPts val="75"/>
              </a:spcBef>
            </a:pPr>
            <a:r>
              <a:rPr lang="en-US" sz="1350" b="1" dirty="0">
                <a:solidFill>
                  <a:srgbClr val="FFFFFF"/>
                </a:solidFill>
                <a:latin typeface="Gilroy-SemiBold"/>
                <a:cs typeface="Gilroy-SemiBold"/>
              </a:rPr>
              <a:t>Ocean warming</a:t>
            </a:r>
            <a:endParaRPr sz="1350" dirty="0">
              <a:solidFill>
                <a:sysClr val="windowText" lastClr="000000"/>
              </a:solidFill>
              <a:latin typeface="Gilroy-SemiBold"/>
              <a:cs typeface="Gilroy-SemiBold"/>
            </a:endParaRPr>
          </a:p>
        </p:txBody>
      </p:sp>
      <p:grpSp>
        <p:nvGrpSpPr>
          <p:cNvPr id="62" name="object 30">
            <a:extLst>
              <a:ext uri="{FF2B5EF4-FFF2-40B4-BE49-F238E27FC236}">
                <a16:creationId xmlns:a16="http://schemas.microsoft.com/office/drawing/2014/main" id="{540FBF7B-C162-53CF-198D-CE5BD411F9D1}"/>
              </a:ext>
            </a:extLst>
          </p:cNvPr>
          <p:cNvGrpSpPr/>
          <p:nvPr/>
        </p:nvGrpSpPr>
        <p:grpSpPr>
          <a:xfrm>
            <a:off x="8396941" y="4969913"/>
            <a:ext cx="459581" cy="459105"/>
            <a:chOff x="11176195" y="4087303"/>
            <a:chExt cx="612775" cy="612140"/>
          </a:xfrm>
        </p:grpSpPr>
        <p:sp>
          <p:nvSpPr>
            <p:cNvPr id="63" name="object 31">
              <a:extLst>
                <a:ext uri="{FF2B5EF4-FFF2-40B4-BE49-F238E27FC236}">
                  <a16:creationId xmlns:a16="http://schemas.microsoft.com/office/drawing/2014/main" id="{F450539C-089D-7113-4354-E78882829FC3}"/>
                </a:ext>
              </a:extLst>
            </p:cNvPr>
            <p:cNvSpPr/>
            <p:nvPr/>
          </p:nvSpPr>
          <p:spPr>
            <a:xfrm>
              <a:off x="11176195" y="4087303"/>
              <a:ext cx="612775" cy="612140"/>
            </a:xfrm>
            <a:custGeom>
              <a:avLst/>
              <a:gdLst/>
              <a:ahLst/>
              <a:cxnLst/>
              <a:rect l="l" t="t" r="r" b="b"/>
              <a:pathLst>
                <a:path w="612775" h="612139">
                  <a:moveTo>
                    <a:pt x="302002" y="0"/>
                  </a:moveTo>
                  <a:lnTo>
                    <a:pt x="247049" y="5591"/>
                  </a:lnTo>
                  <a:lnTo>
                    <a:pt x="194687" y="22479"/>
                  </a:lnTo>
                  <a:lnTo>
                    <a:pt x="155195" y="40346"/>
                  </a:lnTo>
                  <a:lnTo>
                    <a:pt x="118932" y="63309"/>
                  </a:lnTo>
                  <a:lnTo>
                    <a:pt x="84916" y="94112"/>
                  </a:lnTo>
                  <a:lnTo>
                    <a:pt x="56136" y="128922"/>
                  </a:lnTo>
                  <a:lnTo>
                    <a:pt x="33167" y="167892"/>
                  </a:lnTo>
                  <a:lnTo>
                    <a:pt x="16582" y="211175"/>
                  </a:lnTo>
                  <a:lnTo>
                    <a:pt x="5467" y="250832"/>
                  </a:lnTo>
                  <a:lnTo>
                    <a:pt x="0" y="293463"/>
                  </a:lnTo>
                  <a:lnTo>
                    <a:pt x="401" y="322622"/>
                  </a:lnTo>
                  <a:lnTo>
                    <a:pt x="8213" y="380619"/>
                  </a:lnTo>
                  <a:lnTo>
                    <a:pt x="27007" y="436286"/>
                  </a:lnTo>
                  <a:lnTo>
                    <a:pt x="56689" y="486676"/>
                  </a:lnTo>
                  <a:lnTo>
                    <a:pt x="92293" y="530146"/>
                  </a:lnTo>
                  <a:lnTo>
                    <a:pt x="112099" y="541235"/>
                  </a:lnTo>
                  <a:lnTo>
                    <a:pt x="114398" y="544360"/>
                  </a:lnTo>
                  <a:lnTo>
                    <a:pt x="158479" y="576829"/>
                  </a:lnTo>
                  <a:lnTo>
                    <a:pt x="205749" y="596442"/>
                  </a:lnTo>
                  <a:lnTo>
                    <a:pt x="259610" y="608895"/>
                  </a:lnTo>
                  <a:lnTo>
                    <a:pt x="317052" y="611632"/>
                  </a:lnTo>
                  <a:lnTo>
                    <a:pt x="344182" y="611832"/>
                  </a:lnTo>
                  <a:lnTo>
                    <a:pt x="372370" y="606085"/>
                  </a:lnTo>
                  <a:lnTo>
                    <a:pt x="432050" y="588365"/>
                  </a:lnTo>
                  <a:lnTo>
                    <a:pt x="439594" y="586409"/>
                  </a:lnTo>
                  <a:lnTo>
                    <a:pt x="446312" y="581240"/>
                  </a:lnTo>
                  <a:lnTo>
                    <a:pt x="453386" y="577494"/>
                  </a:lnTo>
                  <a:lnTo>
                    <a:pt x="465686" y="569624"/>
                  </a:lnTo>
                  <a:lnTo>
                    <a:pt x="477035" y="560487"/>
                  </a:lnTo>
                  <a:lnTo>
                    <a:pt x="488139" y="551100"/>
                  </a:lnTo>
                  <a:lnTo>
                    <a:pt x="499703" y="542480"/>
                  </a:lnTo>
                  <a:lnTo>
                    <a:pt x="546882" y="497516"/>
                  </a:lnTo>
                  <a:lnTo>
                    <a:pt x="580183" y="441769"/>
                  </a:lnTo>
                  <a:lnTo>
                    <a:pt x="594786" y="403018"/>
                  </a:lnTo>
                  <a:lnTo>
                    <a:pt x="605075" y="362991"/>
                  </a:lnTo>
                  <a:lnTo>
                    <a:pt x="609925" y="344598"/>
                  </a:lnTo>
                  <a:lnTo>
                    <a:pt x="611763" y="335352"/>
                  </a:lnTo>
                  <a:lnTo>
                    <a:pt x="612517" y="326110"/>
                  </a:lnTo>
                  <a:lnTo>
                    <a:pt x="611755" y="297693"/>
                  </a:lnTo>
                  <a:lnTo>
                    <a:pt x="604339" y="241517"/>
                  </a:lnTo>
                  <a:lnTo>
                    <a:pt x="590095" y="194409"/>
                  </a:lnTo>
                  <a:lnTo>
                    <a:pt x="560638" y="140208"/>
                  </a:lnTo>
                  <a:lnTo>
                    <a:pt x="531377" y="102019"/>
                  </a:lnTo>
                  <a:lnTo>
                    <a:pt x="503179" y="75278"/>
                  </a:lnTo>
                  <a:lnTo>
                    <a:pt x="468631" y="47821"/>
                  </a:lnTo>
                  <a:lnTo>
                    <a:pt x="408573" y="18298"/>
                  </a:lnTo>
                  <a:lnTo>
                    <a:pt x="338278" y="2716"/>
                  </a:lnTo>
                  <a:lnTo>
                    <a:pt x="302002" y="0"/>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sp>
          <p:nvSpPr>
            <p:cNvPr id="64" name="object 32">
              <a:extLst>
                <a:ext uri="{FF2B5EF4-FFF2-40B4-BE49-F238E27FC236}">
                  <a16:creationId xmlns:a16="http://schemas.microsoft.com/office/drawing/2014/main" id="{07D3EC42-4B5D-6107-0242-C599233367F5}"/>
                </a:ext>
              </a:extLst>
            </p:cNvPr>
            <p:cNvSpPr/>
            <p:nvPr/>
          </p:nvSpPr>
          <p:spPr>
            <a:xfrm>
              <a:off x="11295025" y="4205795"/>
              <a:ext cx="375285" cy="375285"/>
            </a:xfrm>
            <a:custGeom>
              <a:avLst/>
              <a:gdLst/>
              <a:ahLst/>
              <a:cxnLst/>
              <a:rect l="l" t="t" r="r" b="b"/>
              <a:pathLst>
                <a:path w="375284" h="375285">
                  <a:moveTo>
                    <a:pt x="67017" y="88722"/>
                  </a:moveTo>
                  <a:lnTo>
                    <a:pt x="65773" y="86029"/>
                  </a:lnTo>
                  <a:lnTo>
                    <a:pt x="59029" y="83553"/>
                  </a:lnTo>
                  <a:lnTo>
                    <a:pt x="55016" y="81267"/>
                  </a:lnTo>
                  <a:lnTo>
                    <a:pt x="48996" y="76390"/>
                  </a:lnTo>
                  <a:lnTo>
                    <a:pt x="46799" y="74180"/>
                  </a:lnTo>
                  <a:lnTo>
                    <a:pt x="43992" y="70637"/>
                  </a:lnTo>
                  <a:lnTo>
                    <a:pt x="42646" y="69989"/>
                  </a:lnTo>
                  <a:lnTo>
                    <a:pt x="39789" y="69989"/>
                  </a:lnTo>
                  <a:lnTo>
                    <a:pt x="38442" y="70637"/>
                  </a:lnTo>
                  <a:lnTo>
                    <a:pt x="37553" y="71755"/>
                  </a:lnTo>
                  <a:lnTo>
                    <a:pt x="30835" y="78511"/>
                  </a:lnTo>
                  <a:lnTo>
                    <a:pt x="22923" y="83515"/>
                  </a:lnTo>
                  <a:lnTo>
                    <a:pt x="14109" y="86626"/>
                  </a:lnTo>
                  <a:lnTo>
                    <a:pt x="4686" y="87693"/>
                  </a:lnTo>
                  <a:lnTo>
                    <a:pt x="2095" y="87693"/>
                  </a:lnTo>
                  <a:lnTo>
                    <a:pt x="0" y="89789"/>
                  </a:lnTo>
                  <a:lnTo>
                    <a:pt x="0" y="94957"/>
                  </a:lnTo>
                  <a:lnTo>
                    <a:pt x="2095" y="97053"/>
                  </a:lnTo>
                  <a:lnTo>
                    <a:pt x="4686" y="97053"/>
                  </a:lnTo>
                  <a:lnTo>
                    <a:pt x="14897" y="96037"/>
                  </a:lnTo>
                  <a:lnTo>
                    <a:pt x="24549" y="93065"/>
                  </a:lnTo>
                  <a:lnTo>
                    <a:pt x="33401" y="88252"/>
                  </a:lnTo>
                  <a:lnTo>
                    <a:pt x="41224" y="81724"/>
                  </a:lnTo>
                  <a:lnTo>
                    <a:pt x="44005" y="84404"/>
                  </a:lnTo>
                  <a:lnTo>
                    <a:pt x="49923" y="89192"/>
                  </a:lnTo>
                  <a:lnTo>
                    <a:pt x="54838" y="91998"/>
                  </a:lnTo>
                  <a:lnTo>
                    <a:pt x="62547" y="94818"/>
                  </a:lnTo>
                  <a:lnTo>
                    <a:pt x="65252" y="93573"/>
                  </a:lnTo>
                  <a:lnTo>
                    <a:pt x="67017" y="88722"/>
                  </a:lnTo>
                  <a:close/>
                </a:path>
                <a:path w="375284" h="375285">
                  <a:moveTo>
                    <a:pt x="301599" y="228815"/>
                  </a:moveTo>
                  <a:lnTo>
                    <a:pt x="299504" y="226720"/>
                  </a:lnTo>
                  <a:lnTo>
                    <a:pt x="296913" y="226720"/>
                  </a:lnTo>
                  <a:lnTo>
                    <a:pt x="287489" y="225653"/>
                  </a:lnTo>
                  <a:lnTo>
                    <a:pt x="278688" y="222554"/>
                  </a:lnTo>
                  <a:lnTo>
                    <a:pt x="270776" y="217551"/>
                  </a:lnTo>
                  <a:lnTo>
                    <a:pt x="264058" y="210781"/>
                  </a:lnTo>
                  <a:lnTo>
                    <a:pt x="262280" y="208546"/>
                  </a:lnTo>
                  <a:lnTo>
                    <a:pt x="258495" y="208546"/>
                  </a:lnTo>
                  <a:lnTo>
                    <a:pt x="223862" y="226720"/>
                  </a:lnTo>
                  <a:lnTo>
                    <a:pt x="214439" y="225653"/>
                  </a:lnTo>
                  <a:lnTo>
                    <a:pt x="205625" y="222554"/>
                  </a:lnTo>
                  <a:lnTo>
                    <a:pt x="197713" y="217551"/>
                  </a:lnTo>
                  <a:lnTo>
                    <a:pt x="190995" y="210781"/>
                  </a:lnTo>
                  <a:lnTo>
                    <a:pt x="189217" y="208546"/>
                  </a:lnTo>
                  <a:lnTo>
                    <a:pt x="185432" y="208546"/>
                  </a:lnTo>
                  <a:lnTo>
                    <a:pt x="150799" y="226720"/>
                  </a:lnTo>
                  <a:lnTo>
                    <a:pt x="141376" y="225653"/>
                  </a:lnTo>
                  <a:lnTo>
                    <a:pt x="132575" y="222554"/>
                  </a:lnTo>
                  <a:lnTo>
                    <a:pt x="124663" y="217551"/>
                  </a:lnTo>
                  <a:lnTo>
                    <a:pt x="117944" y="210781"/>
                  </a:lnTo>
                  <a:lnTo>
                    <a:pt x="117055" y="209664"/>
                  </a:lnTo>
                  <a:lnTo>
                    <a:pt x="115697" y="209016"/>
                  </a:lnTo>
                  <a:lnTo>
                    <a:pt x="112839" y="209016"/>
                  </a:lnTo>
                  <a:lnTo>
                    <a:pt x="111493" y="209664"/>
                  </a:lnTo>
                  <a:lnTo>
                    <a:pt x="110604" y="210781"/>
                  </a:lnTo>
                  <a:lnTo>
                    <a:pt x="103886" y="217551"/>
                  </a:lnTo>
                  <a:lnTo>
                    <a:pt x="95973" y="222554"/>
                  </a:lnTo>
                  <a:lnTo>
                    <a:pt x="87172" y="225653"/>
                  </a:lnTo>
                  <a:lnTo>
                    <a:pt x="77749" y="226720"/>
                  </a:lnTo>
                  <a:lnTo>
                    <a:pt x="68326" y="225653"/>
                  </a:lnTo>
                  <a:lnTo>
                    <a:pt x="59512" y="222554"/>
                  </a:lnTo>
                  <a:lnTo>
                    <a:pt x="51600" y="217551"/>
                  </a:lnTo>
                  <a:lnTo>
                    <a:pt x="44881" y="210781"/>
                  </a:lnTo>
                  <a:lnTo>
                    <a:pt x="43103" y="208546"/>
                  </a:lnTo>
                  <a:lnTo>
                    <a:pt x="39331" y="208546"/>
                  </a:lnTo>
                  <a:lnTo>
                    <a:pt x="4686" y="226720"/>
                  </a:lnTo>
                  <a:lnTo>
                    <a:pt x="2095" y="226720"/>
                  </a:lnTo>
                  <a:lnTo>
                    <a:pt x="0" y="228815"/>
                  </a:lnTo>
                  <a:lnTo>
                    <a:pt x="0" y="233984"/>
                  </a:lnTo>
                  <a:lnTo>
                    <a:pt x="2095" y="236080"/>
                  </a:lnTo>
                  <a:lnTo>
                    <a:pt x="4686" y="236080"/>
                  </a:lnTo>
                  <a:lnTo>
                    <a:pt x="14897" y="235064"/>
                  </a:lnTo>
                  <a:lnTo>
                    <a:pt x="24536" y="232092"/>
                  </a:lnTo>
                  <a:lnTo>
                    <a:pt x="33401" y="227279"/>
                  </a:lnTo>
                  <a:lnTo>
                    <a:pt x="41211" y="220751"/>
                  </a:lnTo>
                  <a:lnTo>
                    <a:pt x="49034" y="227279"/>
                  </a:lnTo>
                  <a:lnTo>
                    <a:pt x="57886" y="232092"/>
                  </a:lnTo>
                  <a:lnTo>
                    <a:pt x="67551" y="235064"/>
                  </a:lnTo>
                  <a:lnTo>
                    <a:pt x="77749" y="236080"/>
                  </a:lnTo>
                  <a:lnTo>
                    <a:pt x="87947" y="235064"/>
                  </a:lnTo>
                  <a:lnTo>
                    <a:pt x="97599" y="232092"/>
                  </a:lnTo>
                  <a:lnTo>
                    <a:pt x="106451" y="227291"/>
                  </a:lnTo>
                  <a:lnTo>
                    <a:pt x="114274" y="220764"/>
                  </a:lnTo>
                  <a:lnTo>
                    <a:pt x="122097" y="227291"/>
                  </a:lnTo>
                  <a:lnTo>
                    <a:pt x="130949" y="232092"/>
                  </a:lnTo>
                  <a:lnTo>
                    <a:pt x="140601" y="235064"/>
                  </a:lnTo>
                  <a:lnTo>
                    <a:pt x="150799" y="236080"/>
                  </a:lnTo>
                  <a:lnTo>
                    <a:pt x="161010" y="235064"/>
                  </a:lnTo>
                  <a:lnTo>
                    <a:pt x="170649" y="232092"/>
                  </a:lnTo>
                  <a:lnTo>
                    <a:pt x="179514" y="227279"/>
                  </a:lnTo>
                  <a:lnTo>
                    <a:pt x="187325" y="220751"/>
                  </a:lnTo>
                  <a:lnTo>
                    <a:pt x="195148" y="227279"/>
                  </a:lnTo>
                  <a:lnTo>
                    <a:pt x="204000" y="232092"/>
                  </a:lnTo>
                  <a:lnTo>
                    <a:pt x="213664" y="235064"/>
                  </a:lnTo>
                  <a:lnTo>
                    <a:pt x="223862" y="236080"/>
                  </a:lnTo>
                  <a:lnTo>
                    <a:pt x="234061" y="235064"/>
                  </a:lnTo>
                  <a:lnTo>
                    <a:pt x="243713" y="232092"/>
                  </a:lnTo>
                  <a:lnTo>
                    <a:pt x="252564" y="227279"/>
                  </a:lnTo>
                  <a:lnTo>
                    <a:pt x="260388" y="220751"/>
                  </a:lnTo>
                  <a:lnTo>
                    <a:pt x="268211" y="227279"/>
                  </a:lnTo>
                  <a:lnTo>
                    <a:pt x="277063" y="232092"/>
                  </a:lnTo>
                  <a:lnTo>
                    <a:pt x="286715" y="235064"/>
                  </a:lnTo>
                  <a:lnTo>
                    <a:pt x="296913" y="236080"/>
                  </a:lnTo>
                  <a:lnTo>
                    <a:pt x="299504" y="236080"/>
                  </a:lnTo>
                  <a:lnTo>
                    <a:pt x="301599" y="233984"/>
                  </a:lnTo>
                  <a:lnTo>
                    <a:pt x="301599" y="228815"/>
                  </a:lnTo>
                  <a:close/>
                </a:path>
                <a:path w="375284" h="375285">
                  <a:moveTo>
                    <a:pt x="374662" y="367842"/>
                  </a:moveTo>
                  <a:lnTo>
                    <a:pt x="372567" y="365747"/>
                  </a:lnTo>
                  <a:lnTo>
                    <a:pt x="369976" y="365747"/>
                  </a:lnTo>
                  <a:lnTo>
                    <a:pt x="360553" y="364680"/>
                  </a:lnTo>
                  <a:lnTo>
                    <a:pt x="351739" y="361581"/>
                  </a:lnTo>
                  <a:lnTo>
                    <a:pt x="343827" y="356577"/>
                  </a:lnTo>
                  <a:lnTo>
                    <a:pt x="337108" y="349821"/>
                  </a:lnTo>
                  <a:lnTo>
                    <a:pt x="335343" y="347586"/>
                  </a:lnTo>
                  <a:lnTo>
                    <a:pt x="331558" y="347586"/>
                  </a:lnTo>
                  <a:lnTo>
                    <a:pt x="296913" y="365747"/>
                  </a:lnTo>
                  <a:lnTo>
                    <a:pt x="287489" y="364680"/>
                  </a:lnTo>
                  <a:lnTo>
                    <a:pt x="278676" y="361581"/>
                  </a:lnTo>
                  <a:lnTo>
                    <a:pt x="270776" y="356577"/>
                  </a:lnTo>
                  <a:lnTo>
                    <a:pt x="264058" y="349821"/>
                  </a:lnTo>
                  <a:lnTo>
                    <a:pt x="263169" y="348703"/>
                  </a:lnTo>
                  <a:lnTo>
                    <a:pt x="261823" y="348043"/>
                  </a:lnTo>
                  <a:lnTo>
                    <a:pt x="258965" y="348043"/>
                  </a:lnTo>
                  <a:lnTo>
                    <a:pt x="257619" y="348703"/>
                  </a:lnTo>
                  <a:lnTo>
                    <a:pt x="256730" y="349821"/>
                  </a:lnTo>
                  <a:lnTo>
                    <a:pt x="249999" y="356577"/>
                  </a:lnTo>
                  <a:lnTo>
                    <a:pt x="242087" y="361581"/>
                  </a:lnTo>
                  <a:lnTo>
                    <a:pt x="233286" y="364680"/>
                  </a:lnTo>
                  <a:lnTo>
                    <a:pt x="223862" y="365747"/>
                  </a:lnTo>
                  <a:lnTo>
                    <a:pt x="214439" y="364680"/>
                  </a:lnTo>
                  <a:lnTo>
                    <a:pt x="205625" y="361581"/>
                  </a:lnTo>
                  <a:lnTo>
                    <a:pt x="197726" y="356577"/>
                  </a:lnTo>
                  <a:lnTo>
                    <a:pt x="191008" y="349821"/>
                  </a:lnTo>
                  <a:lnTo>
                    <a:pt x="189230" y="347586"/>
                  </a:lnTo>
                  <a:lnTo>
                    <a:pt x="185445" y="347586"/>
                  </a:lnTo>
                  <a:lnTo>
                    <a:pt x="150812" y="365747"/>
                  </a:lnTo>
                  <a:lnTo>
                    <a:pt x="141389" y="364680"/>
                  </a:lnTo>
                  <a:lnTo>
                    <a:pt x="132575" y="361581"/>
                  </a:lnTo>
                  <a:lnTo>
                    <a:pt x="124663" y="356577"/>
                  </a:lnTo>
                  <a:lnTo>
                    <a:pt x="117944" y="349821"/>
                  </a:lnTo>
                  <a:lnTo>
                    <a:pt x="116166" y="347586"/>
                  </a:lnTo>
                  <a:lnTo>
                    <a:pt x="112395" y="347586"/>
                  </a:lnTo>
                  <a:lnTo>
                    <a:pt x="77749" y="365747"/>
                  </a:lnTo>
                  <a:lnTo>
                    <a:pt x="68326" y="364680"/>
                  </a:lnTo>
                  <a:lnTo>
                    <a:pt x="59512" y="361581"/>
                  </a:lnTo>
                  <a:lnTo>
                    <a:pt x="51612" y="356577"/>
                  </a:lnTo>
                  <a:lnTo>
                    <a:pt x="44894" y="349821"/>
                  </a:lnTo>
                  <a:lnTo>
                    <a:pt x="43116" y="347586"/>
                  </a:lnTo>
                  <a:lnTo>
                    <a:pt x="39331" y="347586"/>
                  </a:lnTo>
                  <a:lnTo>
                    <a:pt x="4699" y="365747"/>
                  </a:lnTo>
                  <a:lnTo>
                    <a:pt x="2108" y="365747"/>
                  </a:lnTo>
                  <a:lnTo>
                    <a:pt x="12" y="367842"/>
                  </a:lnTo>
                  <a:lnTo>
                    <a:pt x="12" y="373011"/>
                  </a:lnTo>
                  <a:lnTo>
                    <a:pt x="2108" y="375119"/>
                  </a:lnTo>
                  <a:lnTo>
                    <a:pt x="4699" y="375119"/>
                  </a:lnTo>
                  <a:lnTo>
                    <a:pt x="14897" y="374103"/>
                  </a:lnTo>
                  <a:lnTo>
                    <a:pt x="24549" y="371132"/>
                  </a:lnTo>
                  <a:lnTo>
                    <a:pt x="33401" y="366331"/>
                  </a:lnTo>
                  <a:lnTo>
                    <a:pt x="41224" y="359791"/>
                  </a:lnTo>
                  <a:lnTo>
                    <a:pt x="49034" y="366331"/>
                  </a:lnTo>
                  <a:lnTo>
                    <a:pt x="57886" y="371132"/>
                  </a:lnTo>
                  <a:lnTo>
                    <a:pt x="67538" y="374103"/>
                  </a:lnTo>
                  <a:lnTo>
                    <a:pt x="77749" y="375119"/>
                  </a:lnTo>
                  <a:lnTo>
                    <a:pt x="87947" y="374103"/>
                  </a:lnTo>
                  <a:lnTo>
                    <a:pt x="97599" y="371132"/>
                  </a:lnTo>
                  <a:lnTo>
                    <a:pt x="106464" y="366331"/>
                  </a:lnTo>
                  <a:lnTo>
                    <a:pt x="114287" y="359791"/>
                  </a:lnTo>
                  <a:lnTo>
                    <a:pt x="122097" y="366331"/>
                  </a:lnTo>
                  <a:lnTo>
                    <a:pt x="130949" y="371132"/>
                  </a:lnTo>
                  <a:lnTo>
                    <a:pt x="140601" y="374103"/>
                  </a:lnTo>
                  <a:lnTo>
                    <a:pt x="150812" y="375119"/>
                  </a:lnTo>
                  <a:lnTo>
                    <a:pt x="161010" y="374103"/>
                  </a:lnTo>
                  <a:lnTo>
                    <a:pt x="170662" y="371132"/>
                  </a:lnTo>
                  <a:lnTo>
                    <a:pt x="179514" y="366331"/>
                  </a:lnTo>
                  <a:lnTo>
                    <a:pt x="187337" y="359791"/>
                  </a:lnTo>
                  <a:lnTo>
                    <a:pt x="195148" y="366331"/>
                  </a:lnTo>
                  <a:lnTo>
                    <a:pt x="204012" y="371132"/>
                  </a:lnTo>
                  <a:lnTo>
                    <a:pt x="213664" y="374103"/>
                  </a:lnTo>
                  <a:lnTo>
                    <a:pt x="223862" y="375119"/>
                  </a:lnTo>
                  <a:lnTo>
                    <a:pt x="234061" y="374103"/>
                  </a:lnTo>
                  <a:lnTo>
                    <a:pt x="243713" y="371132"/>
                  </a:lnTo>
                  <a:lnTo>
                    <a:pt x="252564" y="366331"/>
                  </a:lnTo>
                  <a:lnTo>
                    <a:pt x="260388" y="359791"/>
                  </a:lnTo>
                  <a:lnTo>
                    <a:pt x="268198" y="366331"/>
                  </a:lnTo>
                  <a:lnTo>
                    <a:pt x="277063" y="371132"/>
                  </a:lnTo>
                  <a:lnTo>
                    <a:pt x="286715" y="374103"/>
                  </a:lnTo>
                  <a:lnTo>
                    <a:pt x="296913" y="375119"/>
                  </a:lnTo>
                  <a:lnTo>
                    <a:pt x="307111" y="374103"/>
                  </a:lnTo>
                  <a:lnTo>
                    <a:pt x="316763" y="371132"/>
                  </a:lnTo>
                  <a:lnTo>
                    <a:pt x="325628" y="366331"/>
                  </a:lnTo>
                  <a:lnTo>
                    <a:pt x="333451" y="359791"/>
                  </a:lnTo>
                  <a:lnTo>
                    <a:pt x="341261" y="366331"/>
                  </a:lnTo>
                  <a:lnTo>
                    <a:pt x="350113" y="371132"/>
                  </a:lnTo>
                  <a:lnTo>
                    <a:pt x="359765" y="374103"/>
                  </a:lnTo>
                  <a:lnTo>
                    <a:pt x="369976" y="375119"/>
                  </a:lnTo>
                  <a:lnTo>
                    <a:pt x="372567" y="375119"/>
                  </a:lnTo>
                  <a:lnTo>
                    <a:pt x="374662" y="373011"/>
                  </a:lnTo>
                  <a:lnTo>
                    <a:pt x="374662" y="367842"/>
                  </a:lnTo>
                  <a:close/>
                </a:path>
                <a:path w="375284" h="375285">
                  <a:moveTo>
                    <a:pt x="374662" y="298323"/>
                  </a:moveTo>
                  <a:lnTo>
                    <a:pt x="372567" y="296227"/>
                  </a:lnTo>
                  <a:lnTo>
                    <a:pt x="369976" y="296227"/>
                  </a:lnTo>
                  <a:lnTo>
                    <a:pt x="360553" y="295173"/>
                  </a:lnTo>
                  <a:lnTo>
                    <a:pt x="351739" y="292061"/>
                  </a:lnTo>
                  <a:lnTo>
                    <a:pt x="343827" y="287070"/>
                  </a:lnTo>
                  <a:lnTo>
                    <a:pt x="337121" y="280301"/>
                  </a:lnTo>
                  <a:lnTo>
                    <a:pt x="335330" y="278066"/>
                  </a:lnTo>
                  <a:lnTo>
                    <a:pt x="331558" y="278066"/>
                  </a:lnTo>
                  <a:lnTo>
                    <a:pt x="296926" y="296227"/>
                  </a:lnTo>
                  <a:lnTo>
                    <a:pt x="287489" y="295173"/>
                  </a:lnTo>
                  <a:lnTo>
                    <a:pt x="278688" y="292061"/>
                  </a:lnTo>
                  <a:lnTo>
                    <a:pt x="270776" y="287070"/>
                  </a:lnTo>
                  <a:lnTo>
                    <a:pt x="264058" y="280301"/>
                  </a:lnTo>
                  <a:lnTo>
                    <a:pt x="263169" y="279184"/>
                  </a:lnTo>
                  <a:lnTo>
                    <a:pt x="261823" y="278523"/>
                  </a:lnTo>
                  <a:lnTo>
                    <a:pt x="258965" y="278523"/>
                  </a:lnTo>
                  <a:lnTo>
                    <a:pt x="257619" y="279184"/>
                  </a:lnTo>
                  <a:lnTo>
                    <a:pt x="256730" y="280301"/>
                  </a:lnTo>
                  <a:lnTo>
                    <a:pt x="250012" y="287070"/>
                  </a:lnTo>
                  <a:lnTo>
                    <a:pt x="242100" y="292061"/>
                  </a:lnTo>
                  <a:lnTo>
                    <a:pt x="233286" y="295173"/>
                  </a:lnTo>
                  <a:lnTo>
                    <a:pt x="223862" y="296227"/>
                  </a:lnTo>
                  <a:lnTo>
                    <a:pt x="214439" y="295173"/>
                  </a:lnTo>
                  <a:lnTo>
                    <a:pt x="205625" y="292061"/>
                  </a:lnTo>
                  <a:lnTo>
                    <a:pt x="197726" y="287070"/>
                  </a:lnTo>
                  <a:lnTo>
                    <a:pt x="191008" y="280301"/>
                  </a:lnTo>
                  <a:lnTo>
                    <a:pt x="189230" y="278066"/>
                  </a:lnTo>
                  <a:lnTo>
                    <a:pt x="185445" y="278066"/>
                  </a:lnTo>
                  <a:lnTo>
                    <a:pt x="150812" y="296227"/>
                  </a:lnTo>
                  <a:lnTo>
                    <a:pt x="141389" y="295173"/>
                  </a:lnTo>
                  <a:lnTo>
                    <a:pt x="132575" y="292061"/>
                  </a:lnTo>
                  <a:lnTo>
                    <a:pt x="124663" y="287070"/>
                  </a:lnTo>
                  <a:lnTo>
                    <a:pt x="117944" y="280301"/>
                  </a:lnTo>
                  <a:lnTo>
                    <a:pt x="116166" y="278066"/>
                  </a:lnTo>
                  <a:lnTo>
                    <a:pt x="112395" y="278066"/>
                  </a:lnTo>
                  <a:lnTo>
                    <a:pt x="77749" y="296227"/>
                  </a:lnTo>
                  <a:lnTo>
                    <a:pt x="68326" y="295173"/>
                  </a:lnTo>
                  <a:lnTo>
                    <a:pt x="59512" y="292061"/>
                  </a:lnTo>
                  <a:lnTo>
                    <a:pt x="51612" y="287070"/>
                  </a:lnTo>
                  <a:lnTo>
                    <a:pt x="44894" y="280301"/>
                  </a:lnTo>
                  <a:lnTo>
                    <a:pt x="43116" y="278066"/>
                  </a:lnTo>
                  <a:lnTo>
                    <a:pt x="39331" y="278066"/>
                  </a:lnTo>
                  <a:lnTo>
                    <a:pt x="4699" y="296227"/>
                  </a:lnTo>
                  <a:lnTo>
                    <a:pt x="2108" y="296227"/>
                  </a:lnTo>
                  <a:lnTo>
                    <a:pt x="12" y="298323"/>
                  </a:lnTo>
                  <a:lnTo>
                    <a:pt x="12" y="303491"/>
                  </a:lnTo>
                  <a:lnTo>
                    <a:pt x="2108" y="305587"/>
                  </a:lnTo>
                  <a:lnTo>
                    <a:pt x="4699" y="305587"/>
                  </a:lnTo>
                  <a:lnTo>
                    <a:pt x="14897" y="304571"/>
                  </a:lnTo>
                  <a:lnTo>
                    <a:pt x="24549" y="301612"/>
                  </a:lnTo>
                  <a:lnTo>
                    <a:pt x="33401" y="296799"/>
                  </a:lnTo>
                  <a:lnTo>
                    <a:pt x="41224" y="290271"/>
                  </a:lnTo>
                  <a:lnTo>
                    <a:pt x="49034" y="296799"/>
                  </a:lnTo>
                  <a:lnTo>
                    <a:pt x="57899" y="301612"/>
                  </a:lnTo>
                  <a:lnTo>
                    <a:pt x="67551" y="304571"/>
                  </a:lnTo>
                  <a:lnTo>
                    <a:pt x="77749" y="305587"/>
                  </a:lnTo>
                  <a:lnTo>
                    <a:pt x="87947" y="304571"/>
                  </a:lnTo>
                  <a:lnTo>
                    <a:pt x="97599" y="301612"/>
                  </a:lnTo>
                  <a:lnTo>
                    <a:pt x="106464" y="296799"/>
                  </a:lnTo>
                  <a:lnTo>
                    <a:pt x="114287" y="290271"/>
                  </a:lnTo>
                  <a:lnTo>
                    <a:pt x="122097" y="296799"/>
                  </a:lnTo>
                  <a:lnTo>
                    <a:pt x="130949" y="301612"/>
                  </a:lnTo>
                  <a:lnTo>
                    <a:pt x="140601" y="304571"/>
                  </a:lnTo>
                  <a:lnTo>
                    <a:pt x="150812" y="305587"/>
                  </a:lnTo>
                  <a:lnTo>
                    <a:pt x="161010" y="304571"/>
                  </a:lnTo>
                  <a:lnTo>
                    <a:pt x="170662" y="301612"/>
                  </a:lnTo>
                  <a:lnTo>
                    <a:pt x="179514" y="296799"/>
                  </a:lnTo>
                  <a:lnTo>
                    <a:pt x="187337" y="290271"/>
                  </a:lnTo>
                  <a:lnTo>
                    <a:pt x="195148" y="296799"/>
                  </a:lnTo>
                  <a:lnTo>
                    <a:pt x="204012" y="301612"/>
                  </a:lnTo>
                  <a:lnTo>
                    <a:pt x="213664" y="304571"/>
                  </a:lnTo>
                  <a:lnTo>
                    <a:pt x="223862" y="305587"/>
                  </a:lnTo>
                  <a:lnTo>
                    <a:pt x="234061" y="304584"/>
                  </a:lnTo>
                  <a:lnTo>
                    <a:pt x="243713" y="301612"/>
                  </a:lnTo>
                  <a:lnTo>
                    <a:pt x="252577" y="296811"/>
                  </a:lnTo>
                  <a:lnTo>
                    <a:pt x="260388" y="290271"/>
                  </a:lnTo>
                  <a:lnTo>
                    <a:pt x="268198" y="296811"/>
                  </a:lnTo>
                  <a:lnTo>
                    <a:pt x="277063" y="301612"/>
                  </a:lnTo>
                  <a:lnTo>
                    <a:pt x="286715" y="304584"/>
                  </a:lnTo>
                  <a:lnTo>
                    <a:pt x="296926" y="305587"/>
                  </a:lnTo>
                  <a:lnTo>
                    <a:pt x="307124" y="304571"/>
                  </a:lnTo>
                  <a:lnTo>
                    <a:pt x="316776" y="301612"/>
                  </a:lnTo>
                  <a:lnTo>
                    <a:pt x="325628" y="296799"/>
                  </a:lnTo>
                  <a:lnTo>
                    <a:pt x="333451" y="290271"/>
                  </a:lnTo>
                  <a:lnTo>
                    <a:pt x="341261" y="296799"/>
                  </a:lnTo>
                  <a:lnTo>
                    <a:pt x="350113" y="301612"/>
                  </a:lnTo>
                  <a:lnTo>
                    <a:pt x="359765" y="304571"/>
                  </a:lnTo>
                  <a:lnTo>
                    <a:pt x="369976" y="305587"/>
                  </a:lnTo>
                  <a:lnTo>
                    <a:pt x="372567" y="305587"/>
                  </a:lnTo>
                  <a:lnTo>
                    <a:pt x="374662" y="303491"/>
                  </a:lnTo>
                  <a:lnTo>
                    <a:pt x="374662" y="298323"/>
                  </a:lnTo>
                  <a:close/>
                </a:path>
                <a:path w="375284" h="375285">
                  <a:moveTo>
                    <a:pt x="374662" y="228815"/>
                  </a:moveTo>
                  <a:lnTo>
                    <a:pt x="372567" y="226720"/>
                  </a:lnTo>
                  <a:lnTo>
                    <a:pt x="369976" y="226720"/>
                  </a:lnTo>
                  <a:lnTo>
                    <a:pt x="360553" y="225653"/>
                  </a:lnTo>
                  <a:lnTo>
                    <a:pt x="351739" y="222554"/>
                  </a:lnTo>
                  <a:lnTo>
                    <a:pt x="343839" y="217551"/>
                  </a:lnTo>
                  <a:lnTo>
                    <a:pt x="337121" y="210794"/>
                  </a:lnTo>
                  <a:lnTo>
                    <a:pt x="335343" y="208546"/>
                  </a:lnTo>
                  <a:lnTo>
                    <a:pt x="331558" y="208559"/>
                  </a:lnTo>
                  <a:lnTo>
                    <a:pt x="308889" y="225069"/>
                  </a:lnTo>
                  <a:lnTo>
                    <a:pt x="307644" y="227761"/>
                  </a:lnTo>
                  <a:lnTo>
                    <a:pt x="309422" y="232613"/>
                  </a:lnTo>
                  <a:lnTo>
                    <a:pt x="312127" y="233870"/>
                  </a:lnTo>
                  <a:lnTo>
                    <a:pt x="319836" y="231025"/>
                  </a:lnTo>
                  <a:lnTo>
                    <a:pt x="324751" y="228219"/>
                  </a:lnTo>
                  <a:lnTo>
                    <a:pt x="330657" y="223431"/>
                  </a:lnTo>
                  <a:lnTo>
                    <a:pt x="333451" y="220764"/>
                  </a:lnTo>
                  <a:lnTo>
                    <a:pt x="341261" y="227279"/>
                  </a:lnTo>
                  <a:lnTo>
                    <a:pt x="350113" y="232092"/>
                  </a:lnTo>
                  <a:lnTo>
                    <a:pt x="359765" y="235064"/>
                  </a:lnTo>
                  <a:lnTo>
                    <a:pt x="369976" y="236080"/>
                  </a:lnTo>
                  <a:lnTo>
                    <a:pt x="372567" y="236080"/>
                  </a:lnTo>
                  <a:lnTo>
                    <a:pt x="374662" y="233984"/>
                  </a:lnTo>
                  <a:lnTo>
                    <a:pt x="374662" y="228815"/>
                  </a:lnTo>
                  <a:close/>
                </a:path>
                <a:path w="375284" h="375285">
                  <a:moveTo>
                    <a:pt x="374662" y="159296"/>
                  </a:moveTo>
                  <a:lnTo>
                    <a:pt x="372567" y="157200"/>
                  </a:lnTo>
                  <a:lnTo>
                    <a:pt x="369976" y="157200"/>
                  </a:lnTo>
                  <a:lnTo>
                    <a:pt x="360553" y="156133"/>
                  </a:lnTo>
                  <a:lnTo>
                    <a:pt x="351739" y="153035"/>
                  </a:lnTo>
                  <a:lnTo>
                    <a:pt x="343839" y="148031"/>
                  </a:lnTo>
                  <a:lnTo>
                    <a:pt x="337121" y="141274"/>
                  </a:lnTo>
                  <a:lnTo>
                    <a:pt x="335330" y="139026"/>
                  </a:lnTo>
                  <a:lnTo>
                    <a:pt x="331558" y="139026"/>
                  </a:lnTo>
                  <a:lnTo>
                    <a:pt x="296926" y="157200"/>
                  </a:lnTo>
                  <a:lnTo>
                    <a:pt x="287489" y="156133"/>
                  </a:lnTo>
                  <a:lnTo>
                    <a:pt x="278688" y="153035"/>
                  </a:lnTo>
                  <a:lnTo>
                    <a:pt x="270776" y="148031"/>
                  </a:lnTo>
                  <a:lnTo>
                    <a:pt x="264058" y="141274"/>
                  </a:lnTo>
                  <a:lnTo>
                    <a:pt x="263169" y="140157"/>
                  </a:lnTo>
                  <a:lnTo>
                    <a:pt x="261823" y="139496"/>
                  </a:lnTo>
                  <a:lnTo>
                    <a:pt x="258965" y="139496"/>
                  </a:lnTo>
                  <a:lnTo>
                    <a:pt x="257619" y="140157"/>
                  </a:lnTo>
                  <a:lnTo>
                    <a:pt x="256730" y="141274"/>
                  </a:lnTo>
                  <a:lnTo>
                    <a:pt x="249999" y="148031"/>
                  </a:lnTo>
                  <a:lnTo>
                    <a:pt x="242087" y="153035"/>
                  </a:lnTo>
                  <a:lnTo>
                    <a:pt x="233273" y="156133"/>
                  </a:lnTo>
                  <a:lnTo>
                    <a:pt x="223862" y="157200"/>
                  </a:lnTo>
                  <a:lnTo>
                    <a:pt x="214439" y="156133"/>
                  </a:lnTo>
                  <a:lnTo>
                    <a:pt x="205625" y="153035"/>
                  </a:lnTo>
                  <a:lnTo>
                    <a:pt x="197726" y="148031"/>
                  </a:lnTo>
                  <a:lnTo>
                    <a:pt x="191008" y="141274"/>
                  </a:lnTo>
                  <a:lnTo>
                    <a:pt x="189230" y="139026"/>
                  </a:lnTo>
                  <a:lnTo>
                    <a:pt x="185445" y="139026"/>
                  </a:lnTo>
                  <a:lnTo>
                    <a:pt x="150812" y="157200"/>
                  </a:lnTo>
                  <a:lnTo>
                    <a:pt x="141389" y="156133"/>
                  </a:lnTo>
                  <a:lnTo>
                    <a:pt x="132575" y="153035"/>
                  </a:lnTo>
                  <a:lnTo>
                    <a:pt x="124663" y="148031"/>
                  </a:lnTo>
                  <a:lnTo>
                    <a:pt x="117944" y="141274"/>
                  </a:lnTo>
                  <a:lnTo>
                    <a:pt x="116166" y="139026"/>
                  </a:lnTo>
                  <a:lnTo>
                    <a:pt x="112395" y="139026"/>
                  </a:lnTo>
                  <a:lnTo>
                    <a:pt x="77749" y="157200"/>
                  </a:lnTo>
                  <a:lnTo>
                    <a:pt x="68326" y="156133"/>
                  </a:lnTo>
                  <a:lnTo>
                    <a:pt x="59512" y="153035"/>
                  </a:lnTo>
                  <a:lnTo>
                    <a:pt x="51612" y="148031"/>
                  </a:lnTo>
                  <a:lnTo>
                    <a:pt x="44894" y="141274"/>
                  </a:lnTo>
                  <a:lnTo>
                    <a:pt x="43116" y="139026"/>
                  </a:lnTo>
                  <a:lnTo>
                    <a:pt x="39331" y="139026"/>
                  </a:lnTo>
                  <a:lnTo>
                    <a:pt x="4699" y="157200"/>
                  </a:lnTo>
                  <a:lnTo>
                    <a:pt x="2108" y="157200"/>
                  </a:lnTo>
                  <a:lnTo>
                    <a:pt x="12" y="159296"/>
                  </a:lnTo>
                  <a:lnTo>
                    <a:pt x="12" y="164465"/>
                  </a:lnTo>
                  <a:lnTo>
                    <a:pt x="2108" y="166573"/>
                  </a:lnTo>
                  <a:lnTo>
                    <a:pt x="4699" y="166573"/>
                  </a:lnTo>
                  <a:lnTo>
                    <a:pt x="14897" y="165557"/>
                  </a:lnTo>
                  <a:lnTo>
                    <a:pt x="24549" y="162585"/>
                  </a:lnTo>
                  <a:lnTo>
                    <a:pt x="33401" y="157772"/>
                  </a:lnTo>
                  <a:lnTo>
                    <a:pt x="41224" y="151244"/>
                  </a:lnTo>
                  <a:lnTo>
                    <a:pt x="49034" y="157772"/>
                  </a:lnTo>
                  <a:lnTo>
                    <a:pt x="57899" y="162585"/>
                  </a:lnTo>
                  <a:lnTo>
                    <a:pt x="67551" y="165557"/>
                  </a:lnTo>
                  <a:lnTo>
                    <a:pt x="77749" y="166573"/>
                  </a:lnTo>
                  <a:lnTo>
                    <a:pt x="87947" y="165557"/>
                  </a:lnTo>
                  <a:lnTo>
                    <a:pt x="97599" y="162585"/>
                  </a:lnTo>
                  <a:lnTo>
                    <a:pt x="106464" y="157772"/>
                  </a:lnTo>
                  <a:lnTo>
                    <a:pt x="114287" y="151244"/>
                  </a:lnTo>
                  <a:lnTo>
                    <a:pt x="122097" y="157772"/>
                  </a:lnTo>
                  <a:lnTo>
                    <a:pt x="130949" y="162585"/>
                  </a:lnTo>
                  <a:lnTo>
                    <a:pt x="140601" y="165557"/>
                  </a:lnTo>
                  <a:lnTo>
                    <a:pt x="150812" y="166573"/>
                  </a:lnTo>
                  <a:lnTo>
                    <a:pt x="161010" y="165557"/>
                  </a:lnTo>
                  <a:lnTo>
                    <a:pt x="170662" y="162585"/>
                  </a:lnTo>
                  <a:lnTo>
                    <a:pt x="179514" y="157772"/>
                  </a:lnTo>
                  <a:lnTo>
                    <a:pt x="187337" y="151244"/>
                  </a:lnTo>
                  <a:lnTo>
                    <a:pt x="195148" y="157772"/>
                  </a:lnTo>
                  <a:lnTo>
                    <a:pt x="204012" y="162585"/>
                  </a:lnTo>
                  <a:lnTo>
                    <a:pt x="213664" y="165557"/>
                  </a:lnTo>
                  <a:lnTo>
                    <a:pt x="223862" y="166573"/>
                  </a:lnTo>
                  <a:lnTo>
                    <a:pt x="234061" y="165557"/>
                  </a:lnTo>
                  <a:lnTo>
                    <a:pt x="243713" y="162585"/>
                  </a:lnTo>
                  <a:lnTo>
                    <a:pt x="252577" y="157772"/>
                  </a:lnTo>
                  <a:lnTo>
                    <a:pt x="260388" y="151244"/>
                  </a:lnTo>
                  <a:lnTo>
                    <a:pt x="268198" y="157772"/>
                  </a:lnTo>
                  <a:lnTo>
                    <a:pt x="277063" y="162585"/>
                  </a:lnTo>
                  <a:lnTo>
                    <a:pt x="286715" y="165557"/>
                  </a:lnTo>
                  <a:lnTo>
                    <a:pt x="296926" y="166573"/>
                  </a:lnTo>
                  <a:lnTo>
                    <a:pt x="307124" y="165557"/>
                  </a:lnTo>
                  <a:lnTo>
                    <a:pt x="316776" y="162585"/>
                  </a:lnTo>
                  <a:lnTo>
                    <a:pt x="325628" y="157772"/>
                  </a:lnTo>
                  <a:lnTo>
                    <a:pt x="333451" y="151244"/>
                  </a:lnTo>
                  <a:lnTo>
                    <a:pt x="341261" y="157772"/>
                  </a:lnTo>
                  <a:lnTo>
                    <a:pt x="350113" y="162585"/>
                  </a:lnTo>
                  <a:lnTo>
                    <a:pt x="359765" y="165557"/>
                  </a:lnTo>
                  <a:lnTo>
                    <a:pt x="369976" y="166573"/>
                  </a:lnTo>
                  <a:lnTo>
                    <a:pt x="372567" y="166573"/>
                  </a:lnTo>
                  <a:lnTo>
                    <a:pt x="374662" y="164465"/>
                  </a:lnTo>
                  <a:lnTo>
                    <a:pt x="374662" y="159296"/>
                  </a:lnTo>
                  <a:close/>
                </a:path>
                <a:path w="375284" h="375285">
                  <a:moveTo>
                    <a:pt x="374662" y="89776"/>
                  </a:moveTo>
                  <a:lnTo>
                    <a:pt x="372567" y="87680"/>
                  </a:lnTo>
                  <a:lnTo>
                    <a:pt x="369976" y="87680"/>
                  </a:lnTo>
                  <a:lnTo>
                    <a:pt x="360553" y="86614"/>
                  </a:lnTo>
                  <a:lnTo>
                    <a:pt x="351739" y="83515"/>
                  </a:lnTo>
                  <a:lnTo>
                    <a:pt x="343827" y="78511"/>
                  </a:lnTo>
                  <a:lnTo>
                    <a:pt x="337121" y="71755"/>
                  </a:lnTo>
                  <a:lnTo>
                    <a:pt x="335330" y="69519"/>
                  </a:lnTo>
                  <a:lnTo>
                    <a:pt x="331558" y="69519"/>
                  </a:lnTo>
                  <a:lnTo>
                    <a:pt x="296926" y="87680"/>
                  </a:lnTo>
                  <a:lnTo>
                    <a:pt x="287489" y="86614"/>
                  </a:lnTo>
                  <a:lnTo>
                    <a:pt x="278688" y="83515"/>
                  </a:lnTo>
                  <a:lnTo>
                    <a:pt x="270776" y="78511"/>
                  </a:lnTo>
                  <a:lnTo>
                    <a:pt x="264058" y="71755"/>
                  </a:lnTo>
                  <a:lnTo>
                    <a:pt x="263169" y="70637"/>
                  </a:lnTo>
                  <a:lnTo>
                    <a:pt x="261823" y="69977"/>
                  </a:lnTo>
                  <a:lnTo>
                    <a:pt x="258965" y="69977"/>
                  </a:lnTo>
                  <a:lnTo>
                    <a:pt x="257619" y="70637"/>
                  </a:lnTo>
                  <a:lnTo>
                    <a:pt x="256730" y="71755"/>
                  </a:lnTo>
                  <a:lnTo>
                    <a:pt x="250012" y="78511"/>
                  </a:lnTo>
                  <a:lnTo>
                    <a:pt x="242100" y="83515"/>
                  </a:lnTo>
                  <a:lnTo>
                    <a:pt x="233286" y="86614"/>
                  </a:lnTo>
                  <a:lnTo>
                    <a:pt x="223862" y="87680"/>
                  </a:lnTo>
                  <a:lnTo>
                    <a:pt x="214439" y="86614"/>
                  </a:lnTo>
                  <a:lnTo>
                    <a:pt x="205625" y="83515"/>
                  </a:lnTo>
                  <a:lnTo>
                    <a:pt x="197726" y="78511"/>
                  </a:lnTo>
                  <a:lnTo>
                    <a:pt x="191008" y="71755"/>
                  </a:lnTo>
                  <a:lnTo>
                    <a:pt x="189230" y="69519"/>
                  </a:lnTo>
                  <a:lnTo>
                    <a:pt x="185445" y="69519"/>
                  </a:lnTo>
                  <a:lnTo>
                    <a:pt x="150812" y="87680"/>
                  </a:lnTo>
                  <a:lnTo>
                    <a:pt x="141389" y="86614"/>
                  </a:lnTo>
                  <a:lnTo>
                    <a:pt x="132575" y="83515"/>
                  </a:lnTo>
                  <a:lnTo>
                    <a:pt x="124663" y="78511"/>
                  </a:lnTo>
                  <a:lnTo>
                    <a:pt x="117944" y="71755"/>
                  </a:lnTo>
                  <a:lnTo>
                    <a:pt x="116166" y="69519"/>
                  </a:lnTo>
                  <a:lnTo>
                    <a:pt x="112395" y="69519"/>
                  </a:lnTo>
                  <a:lnTo>
                    <a:pt x="77749" y="87680"/>
                  </a:lnTo>
                  <a:lnTo>
                    <a:pt x="75171" y="87680"/>
                  </a:lnTo>
                  <a:lnTo>
                    <a:pt x="73075" y="89776"/>
                  </a:lnTo>
                  <a:lnTo>
                    <a:pt x="73075" y="94945"/>
                  </a:lnTo>
                  <a:lnTo>
                    <a:pt x="75171" y="97040"/>
                  </a:lnTo>
                  <a:lnTo>
                    <a:pt x="77749" y="97040"/>
                  </a:lnTo>
                  <a:lnTo>
                    <a:pt x="87947" y="96024"/>
                  </a:lnTo>
                  <a:lnTo>
                    <a:pt x="97599" y="93052"/>
                  </a:lnTo>
                  <a:lnTo>
                    <a:pt x="106464" y="88252"/>
                  </a:lnTo>
                  <a:lnTo>
                    <a:pt x="114287" y="81724"/>
                  </a:lnTo>
                  <a:lnTo>
                    <a:pt x="122097" y="88252"/>
                  </a:lnTo>
                  <a:lnTo>
                    <a:pt x="130949" y="93052"/>
                  </a:lnTo>
                  <a:lnTo>
                    <a:pt x="140601" y="96024"/>
                  </a:lnTo>
                  <a:lnTo>
                    <a:pt x="150812" y="97040"/>
                  </a:lnTo>
                  <a:lnTo>
                    <a:pt x="161010" y="96024"/>
                  </a:lnTo>
                  <a:lnTo>
                    <a:pt x="170662" y="93052"/>
                  </a:lnTo>
                  <a:lnTo>
                    <a:pt x="179514" y="88252"/>
                  </a:lnTo>
                  <a:lnTo>
                    <a:pt x="187337" y="81724"/>
                  </a:lnTo>
                  <a:lnTo>
                    <a:pt x="195148" y="88252"/>
                  </a:lnTo>
                  <a:lnTo>
                    <a:pt x="204012" y="93052"/>
                  </a:lnTo>
                  <a:lnTo>
                    <a:pt x="213664" y="96024"/>
                  </a:lnTo>
                  <a:lnTo>
                    <a:pt x="223862" y="97040"/>
                  </a:lnTo>
                  <a:lnTo>
                    <a:pt x="234073" y="96024"/>
                  </a:lnTo>
                  <a:lnTo>
                    <a:pt x="243725" y="93065"/>
                  </a:lnTo>
                  <a:lnTo>
                    <a:pt x="252577" y="88252"/>
                  </a:lnTo>
                  <a:lnTo>
                    <a:pt x="260388" y="81724"/>
                  </a:lnTo>
                  <a:lnTo>
                    <a:pt x="268198" y="88252"/>
                  </a:lnTo>
                  <a:lnTo>
                    <a:pt x="277063" y="93065"/>
                  </a:lnTo>
                  <a:lnTo>
                    <a:pt x="286715" y="96024"/>
                  </a:lnTo>
                  <a:lnTo>
                    <a:pt x="296926" y="97040"/>
                  </a:lnTo>
                  <a:lnTo>
                    <a:pt x="307124" y="96024"/>
                  </a:lnTo>
                  <a:lnTo>
                    <a:pt x="316776" y="93052"/>
                  </a:lnTo>
                  <a:lnTo>
                    <a:pt x="325628" y="88252"/>
                  </a:lnTo>
                  <a:lnTo>
                    <a:pt x="333451" y="81724"/>
                  </a:lnTo>
                  <a:lnTo>
                    <a:pt x="341261" y="88252"/>
                  </a:lnTo>
                  <a:lnTo>
                    <a:pt x="350113" y="93052"/>
                  </a:lnTo>
                  <a:lnTo>
                    <a:pt x="359765" y="96024"/>
                  </a:lnTo>
                  <a:lnTo>
                    <a:pt x="369976" y="97040"/>
                  </a:lnTo>
                  <a:lnTo>
                    <a:pt x="372567" y="97040"/>
                  </a:lnTo>
                  <a:lnTo>
                    <a:pt x="374662" y="94945"/>
                  </a:lnTo>
                  <a:lnTo>
                    <a:pt x="374662" y="89776"/>
                  </a:lnTo>
                  <a:close/>
                </a:path>
                <a:path w="375284" h="375285">
                  <a:moveTo>
                    <a:pt x="374662" y="20256"/>
                  </a:moveTo>
                  <a:lnTo>
                    <a:pt x="372567" y="18161"/>
                  </a:lnTo>
                  <a:lnTo>
                    <a:pt x="369976" y="18161"/>
                  </a:lnTo>
                  <a:lnTo>
                    <a:pt x="360553" y="17106"/>
                  </a:lnTo>
                  <a:lnTo>
                    <a:pt x="351739" y="13995"/>
                  </a:lnTo>
                  <a:lnTo>
                    <a:pt x="343827" y="9004"/>
                  </a:lnTo>
                  <a:lnTo>
                    <a:pt x="337121" y="2235"/>
                  </a:lnTo>
                  <a:lnTo>
                    <a:pt x="335330" y="0"/>
                  </a:lnTo>
                  <a:lnTo>
                    <a:pt x="331558" y="0"/>
                  </a:lnTo>
                  <a:lnTo>
                    <a:pt x="296926" y="18161"/>
                  </a:lnTo>
                  <a:lnTo>
                    <a:pt x="287489" y="17106"/>
                  </a:lnTo>
                  <a:lnTo>
                    <a:pt x="278688" y="13995"/>
                  </a:lnTo>
                  <a:lnTo>
                    <a:pt x="270776" y="9004"/>
                  </a:lnTo>
                  <a:lnTo>
                    <a:pt x="264058" y="2235"/>
                  </a:lnTo>
                  <a:lnTo>
                    <a:pt x="263169" y="1117"/>
                  </a:lnTo>
                  <a:lnTo>
                    <a:pt x="261823" y="457"/>
                  </a:lnTo>
                  <a:lnTo>
                    <a:pt x="258965" y="457"/>
                  </a:lnTo>
                  <a:lnTo>
                    <a:pt x="257619" y="1117"/>
                  </a:lnTo>
                  <a:lnTo>
                    <a:pt x="256730" y="2235"/>
                  </a:lnTo>
                  <a:lnTo>
                    <a:pt x="250012" y="9004"/>
                  </a:lnTo>
                  <a:lnTo>
                    <a:pt x="242100" y="13995"/>
                  </a:lnTo>
                  <a:lnTo>
                    <a:pt x="233286" y="17106"/>
                  </a:lnTo>
                  <a:lnTo>
                    <a:pt x="223862" y="18161"/>
                  </a:lnTo>
                  <a:lnTo>
                    <a:pt x="214439" y="17106"/>
                  </a:lnTo>
                  <a:lnTo>
                    <a:pt x="205625" y="13995"/>
                  </a:lnTo>
                  <a:lnTo>
                    <a:pt x="197726" y="9004"/>
                  </a:lnTo>
                  <a:lnTo>
                    <a:pt x="191008" y="2235"/>
                  </a:lnTo>
                  <a:lnTo>
                    <a:pt x="189230" y="0"/>
                  </a:lnTo>
                  <a:lnTo>
                    <a:pt x="185445" y="0"/>
                  </a:lnTo>
                  <a:lnTo>
                    <a:pt x="150812" y="18161"/>
                  </a:lnTo>
                  <a:lnTo>
                    <a:pt x="141389" y="17106"/>
                  </a:lnTo>
                  <a:lnTo>
                    <a:pt x="132575" y="13995"/>
                  </a:lnTo>
                  <a:lnTo>
                    <a:pt x="124663" y="9004"/>
                  </a:lnTo>
                  <a:lnTo>
                    <a:pt x="117944" y="2235"/>
                  </a:lnTo>
                  <a:lnTo>
                    <a:pt x="116166" y="0"/>
                  </a:lnTo>
                  <a:lnTo>
                    <a:pt x="112395" y="0"/>
                  </a:lnTo>
                  <a:lnTo>
                    <a:pt x="77749" y="18161"/>
                  </a:lnTo>
                  <a:lnTo>
                    <a:pt x="68326" y="17106"/>
                  </a:lnTo>
                  <a:lnTo>
                    <a:pt x="59512" y="13995"/>
                  </a:lnTo>
                  <a:lnTo>
                    <a:pt x="51612" y="9004"/>
                  </a:lnTo>
                  <a:lnTo>
                    <a:pt x="44894" y="2235"/>
                  </a:lnTo>
                  <a:lnTo>
                    <a:pt x="43116" y="0"/>
                  </a:lnTo>
                  <a:lnTo>
                    <a:pt x="39331" y="0"/>
                  </a:lnTo>
                  <a:lnTo>
                    <a:pt x="4699" y="18161"/>
                  </a:lnTo>
                  <a:lnTo>
                    <a:pt x="2108" y="18161"/>
                  </a:lnTo>
                  <a:lnTo>
                    <a:pt x="12" y="20256"/>
                  </a:lnTo>
                  <a:lnTo>
                    <a:pt x="12" y="25425"/>
                  </a:lnTo>
                  <a:lnTo>
                    <a:pt x="2108" y="27520"/>
                  </a:lnTo>
                  <a:lnTo>
                    <a:pt x="4699" y="27520"/>
                  </a:lnTo>
                  <a:lnTo>
                    <a:pt x="14897" y="26504"/>
                  </a:lnTo>
                  <a:lnTo>
                    <a:pt x="24549" y="23545"/>
                  </a:lnTo>
                  <a:lnTo>
                    <a:pt x="33401" y="18732"/>
                  </a:lnTo>
                  <a:lnTo>
                    <a:pt x="41224" y="12204"/>
                  </a:lnTo>
                  <a:lnTo>
                    <a:pt x="49034" y="18732"/>
                  </a:lnTo>
                  <a:lnTo>
                    <a:pt x="57899" y="23545"/>
                  </a:lnTo>
                  <a:lnTo>
                    <a:pt x="67551" y="26504"/>
                  </a:lnTo>
                  <a:lnTo>
                    <a:pt x="77749" y="27520"/>
                  </a:lnTo>
                  <a:lnTo>
                    <a:pt x="87947" y="26504"/>
                  </a:lnTo>
                  <a:lnTo>
                    <a:pt x="97599" y="23545"/>
                  </a:lnTo>
                  <a:lnTo>
                    <a:pt x="106464" y="18732"/>
                  </a:lnTo>
                  <a:lnTo>
                    <a:pt x="114287" y="12204"/>
                  </a:lnTo>
                  <a:lnTo>
                    <a:pt x="122097" y="18732"/>
                  </a:lnTo>
                  <a:lnTo>
                    <a:pt x="130949" y="23545"/>
                  </a:lnTo>
                  <a:lnTo>
                    <a:pt x="140601" y="26504"/>
                  </a:lnTo>
                  <a:lnTo>
                    <a:pt x="150812" y="27520"/>
                  </a:lnTo>
                  <a:lnTo>
                    <a:pt x="161010" y="26504"/>
                  </a:lnTo>
                  <a:lnTo>
                    <a:pt x="170662" y="23545"/>
                  </a:lnTo>
                  <a:lnTo>
                    <a:pt x="179514" y="18732"/>
                  </a:lnTo>
                  <a:lnTo>
                    <a:pt x="187337" y="12204"/>
                  </a:lnTo>
                  <a:lnTo>
                    <a:pt x="195148" y="18732"/>
                  </a:lnTo>
                  <a:lnTo>
                    <a:pt x="204012" y="23545"/>
                  </a:lnTo>
                  <a:lnTo>
                    <a:pt x="213664" y="26504"/>
                  </a:lnTo>
                  <a:lnTo>
                    <a:pt x="223862" y="27520"/>
                  </a:lnTo>
                  <a:lnTo>
                    <a:pt x="234061" y="26517"/>
                  </a:lnTo>
                  <a:lnTo>
                    <a:pt x="243713" y="23545"/>
                  </a:lnTo>
                  <a:lnTo>
                    <a:pt x="252577" y="18745"/>
                  </a:lnTo>
                  <a:lnTo>
                    <a:pt x="260388" y="12204"/>
                  </a:lnTo>
                  <a:lnTo>
                    <a:pt x="268198" y="18745"/>
                  </a:lnTo>
                  <a:lnTo>
                    <a:pt x="277063" y="23545"/>
                  </a:lnTo>
                  <a:lnTo>
                    <a:pt x="286715" y="26517"/>
                  </a:lnTo>
                  <a:lnTo>
                    <a:pt x="296926" y="27520"/>
                  </a:lnTo>
                  <a:lnTo>
                    <a:pt x="307124" y="26504"/>
                  </a:lnTo>
                  <a:lnTo>
                    <a:pt x="316776" y="23545"/>
                  </a:lnTo>
                  <a:lnTo>
                    <a:pt x="325628" y="18732"/>
                  </a:lnTo>
                  <a:lnTo>
                    <a:pt x="333451" y="12204"/>
                  </a:lnTo>
                  <a:lnTo>
                    <a:pt x="341261" y="18732"/>
                  </a:lnTo>
                  <a:lnTo>
                    <a:pt x="350113" y="23545"/>
                  </a:lnTo>
                  <a:lnTo>
                    <a:pt x="359765" y="26504"/>
                  </a:lnTo>
                  <a:lnTo>
                    <a:pt x="369976" y="27520"/>
                  </a:lnTo>
                  <a:lnTo>
                    <a:pt x="372567" y="27520"/>
                  </a:lnTo>
                  <a:lnTo>
                    <a:pt x="374662" y="25425"/>
                  </a:lnTo>
                  <a:lnTo>
                    <a:pt x="374662" y="20256"/>
                  </a:lnTo>
                  <a:close/>
                </a:path>
              </a:pathLst>
            </a:custGeom>
            <a:solidFill>
              <a:srgbClr val="F15A22"/>
            </a:solidFill>
          </p:spPr>
          <p:txBody>
            <a:bodyPr wrap="square" lIns="0" tIns="0" rIns="0" bIns="0" rtlCol="0"/>
            <a:lstStyle/>
            <a:p>
              <a:pPr defTabSz="685800" hangingPunct="1"/>
              <a:endParaRPr sz="1350">
                <a:solidFill>
                  <a:sysClr val="windowText" lastClr="000000"/>
                </a:solidFill>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D3598B0E-F150-5847-BD11-5C2C97280A2F}"/>
              </a:ext>
            </a:extLst>
          </p:cNvPr>
          <p:cNvGraphicFramePr>
            <a:graphicFrameLocks noGrp="1"/>
          </p:cNvGraphicFramePr>
          <p:nvPr>
            <p:extLst>
              <p:ext uri="{D42A27DB-BD31-4B8C-83A1-F6EECF244321}">
                <p14:modId xmlns:p14="http://schemas.microsoft.com/office/powerpoint/2010/main" val="2023878402"/>
              </p:ext>
            </p:extLst>
          </p:nvPr>
        </p:nvGraphicFramePr>
        <p:xfrm>
          <a:off x="1837510" y="2066609"/>
          <a:ext cx="8428117" cy="3813879"/>
        </p:xfrm>
        <a:graphic>
          <a:graphicData uri="http://schemas.openxmlformats.org/drawingml/2006/table">
            <a:tbl>
              <a:tblPr firstRow="1" bandRow="1">
                <a:tableStyleId>{5940675A-B579-460E-94D1-54222C63F5DA}</a:tableStyleId>
              </a:tblPr>
              <a:tblGrid>
                <a:gridCol w="815576">
                  <a:extLst>
                    <a:ext uri="{9D8B030D-6E8A-4147-A177-3AD203B41FA5}">
                      <a16:colId xmlns:a16="http://schemas.microsoft.com/office/drawing/2014/main" val="2797114442"/>
                    </a:ext>
                  </a:extLst>
                </a:gridCol>
                <a:gridCol w="2345635">
                  <a:extLst>
                    <a:ext uri="{9D8B030D-6E8A-4147-A177-3AD203B41FA5}">
                      <a16:colId xmlns:a16="http://schemas.microsoft.com/office/drawing/2014/main" val="2159196442"/>
                    </a:ext>
                  </a:extLst>
                </a:gridCol>
                <a:gridCol w="5266906">
                  <a:extLst>
                    <a:ext uri="{9D8B030D-6E8A-4147-A177-3AD203B41FA5}">
                      <a16:colId xmlns:a16="http://schemas.microsoft.com/office/drawing/2014/main" val="2857316932"/>
                    </a:ext>
                  </a:extLst>
                </a:gridCol>
              </a:tblGrid>
              <a:tr h="309252">
                <a:tc>
                  <a:txBody>
                    <a:bodyPr/>
                    <a:lstStyle/>
                    <a:p>
                      <a:pPr algn="l"/>
                      <a:r>
                        <a:rPr lang="en-US" sz="1400" b="1">
                          <a:solidFill>
                            <a:schemeClr val="bg1"/>
                          </a:solidFill>
                        </a:rPr>
                        <a:t>Slide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a:solidFill>
                            <a:schemeClr val="bg1"/>
                          </a:solidFill>
                        </a:rPr>
                        <a:t>Title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a:solidFill>
                            <a:schemeClr val="bg1"/>
                          </a:solidFill>
                        </a:rPr>
                        <a:t>Attribution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06762883"/>
                  </a:ext>
                </a:extLst>
              </a:tr>
              <a:tr h="281138">
                <a:tc>
                  <a:txBody>
                    <a:bodyPr/>
                    <a:lstStyle/>
                    <a:p>
                      <a:pPr algn="l"/>
                      <a:r>
                        <a:rPr lang="en-US" sz="1200" dirty="0">
                          <a:solidFill>
                            <a:schemeClr val="bg1"/>
                          </a:solidFill>
                        </a:rPr>
                        <a:t>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a:solidFill>
                            <a:schemeClr val="bg1"/>
                          </a:solidFill>
                        </a:rPr>
                        <a:t>Polluting objects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rtl="0" eaLnBrk="1" fontAlgn="auto" latinLnBrk="0" hangingPunct="1">
                        <a:lnSpc>
                          <a:spcPct val="100000"/>
                        </a:lnSpc>
                        <a:spcBef>
                          <a:spcPts val="0"/>
                        </a:spcBef>
                        <a:spcAft>
                          <a:spcPts val="0"/>
                        </a:spcAft>
                        <a:buFontTx/>
                        <a:buNone/>
                      </a:pPr>
                      <a:r>
                        <a:rPr lang="en-US" sz="1200" dirty="0">
                          <a:solidFill>
                            <a:schemeClr val="bg1"/>
                          </a:solidFill>
                        </a:rPr>
                        <a:t>Jasmin Sessler via </a:t>
                      </a:r>
                      <a:r>
                        <a:rPr lang="en-US" sz="1200" dirty="0" err="1">
                          <a:solidFill>
                            <a:schemeClr val="bg1"/>
                          </a:solidFill>
                        </a:rPr>
                        <a:t>Pixabay</a:t>
                      </a: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70637694"/>
                  </a:ext>
                </a:extLst>
              </a:tr>
              <a:tr h="281138">
                <a:tc>
                  <a:txBody>
                    <a:bodyPr/>
                    <a:lstStyle/>
                    <a:p>
                      <a:pPr algn="l"/>
                      <a:r>
                        <a:rPr lang="en-US" sz="1200" dirty="0">
                          <a:solidFill>
                            <a:schemeClr val="bg1"/>
                          </a:solidFill>
                        </a:rPr>
                        <a:t>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a:solidFill>
                            <a:schemeClr val="bg1"/>
                          </a:solidFill>
                        </a:rPr>
                        <a:t>Plastic toys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err="1">
                          <a:solidFill>
                            <a:schemeClr val="bg1"/>
                          </a:solidFill>
                        </a:rPr>
                        <a:t>Skeeze</a:t>
                      </a:r>
                      <a:r>
                        <a:rPr lang="en-US" sz="1200" dirty="0">
                          <a:solidFill>
                            <a:schemeClr val="bg1"/>
                          </a:solidFill>
                        </a:rPr>
                        <a:t> via </a:t>
                      </a:r>
                      <a:r>
                        <a:rPr lang="en-US" sz="1200" dirty="0" err="1">
                          <a:solidFill>
                            <a:schemeClr val="bg1"/>
                          </a:solidFill>
                        </a:rPr>
                        <a:t>Pixabay</a:t>
                      </a: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44611327"/>
                  </a:ext>
                </a:extLst>
              </a:tr>
              <a:tr h="281138">
                <a:tc>
                  <a:txBody>
                    <a:bodyPr/>
                    <a:lstStyle/>
                    <a:p>
                      <a:pPr algn="l"/>
                      <a:r>
                        <a:rPr lang="en-US" sz="1200" dirty="0">
                          <a:solidFill>
                            <a:schemeClr val="bg1"/>
                          </a:solidFill>
                        </a:rPr>
                        <a:t>7</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200" dirty="0">
                          <a:solidFill>
                            <a:schemeClr val="bg1"/>
                          </a:solidFill>
                        </a:rPr>
                        <a:t>Underwater plastics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200" dirty="0">
                          <a:solidFill>
                            <a:schemeClr val="bg1"/>
                          </a:solidFill>
                        </a:rPr>
                        <a:t>Rich Carey via </a:t>
                      </a:r>
                      <a:r>
                        <a:rPr lang="en-US" sz="1200" dirty="0" err="1">
                          <a:solidFill>
                            <a:schemeClr val="bg1"/>
                          </a:solidFill>
                        </a:rPr>
                        <a:t>Bigstock</a:t>
                      </a: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60504391"/>
                  </a:ext>
                </a:extLst>
              </a:tr>
              <a:tr h="290707">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89193727"/>
                  </a:ext>
                </a:extLst>
              </a:tr>
              <a:tr h="290707">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55022767"/>
                  </a:ext>
                </a:extLst>
              </a:tr>
              <a:tr h="290707">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168633"/>
                  </a:ext>
                </a:extLst>
              </a:tr>
              <a:tr h="290707">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793170029"/>
                  </a:ext>
                </a:extLst>
              </a:tr>
              <a:tr h="351944">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98249194"/>
                  </a:ext>
                </a:extLst>
              </a:tr>
              <a:tr h="0">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526884785"/>
                  </a:ext>
                </a:extLst>
              </a:tr>
              <a:tr h="290707">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01014610"/>
                  </a:ext>
                </a:extLst>
              </a:tr>
              <a:tr h="290707">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4702423"/>
                  </a:ext>
                </a:extLst>
              </a:tr>
              <a:tr h="290707">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25647701"/>
                  </a:ext>
                </a:extLst>
              </a:tr>
            </a:tbl>
          </a:graphicData>
        </a:graphic>
      </p:graphicFrame>
      <p:pic>
        <p:nvPicPr>
          <p:cNvPr id="5" name="Picture 4">
            <a:extLst>
              <a:ext uri="{FF2B5EF4-FFF2-40B4-BE49-F238E27FC236}">
                <a16:creationId xmlns:a16="http://schemas.microsoft.com/office/drawing/2014/main" id="{5609F62F-714B-2F47-8DE4-ACDE22EFE0C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6512" y="316799"/>
            <a:ext cx="1269363" cy="470373"/>
          </a:xfrm>
          <a:prstGeom prst="rect">
            <a:avLst/>
          </a:prstGeom>
        </p:spPr>
      </p:pic>
    </p:spTree>
    <p:extLst>
      <p:ext uri="{BB962C8B-B14F-4D97-AF65-F5344CB8AC3E}">
        <p14:creationId xmlns:p14="http://schemas.microsoft.com/office/powerpoint/2010/main" val="4080690694"/>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F0EDB-3BF1-40C1-868B-19CF4EF4C047}"/>
              </a:ext>
            </a:extLst>
          </p:cNvPr>
          <p:cNvSpPr>
            <a:spLocks noGrp="1"/>
          </p:cNvSpPr>
          <p:nvPr>
            <p:ph type="title"/>
          </p:nvPr>
        </p:nvSpPr>
        <p:spPr>
          <a:xfrm>
            <a:off x="7987977" y="262966"/>
            <a:ext cx="3863258" cy="273845"/>
          </a:xfrm>
        </p:spPr>
        <p:txBody>
          <a:bodyPr/>
          <a:lstStyle/>
          <a:p>
            <a:r>
              <a:rPr lang="en-US" dirty="0"/>
              <a:t>Lesson 1: </a:t>
            </a:r>
            <a:r>
              <a:rPr lang="en-GB" dirty="0"/>
              <a:t>What can we do to reduce ocean plastic pollution? </a:t>
            </a:r>
          </a:p>
        </p:txBody>
      </p:sp>
      <p:sp>
        <p:nvSpPr>
          <p:cNvPr id="3" name="Text Placeholder 2">
            <a:extLst>
              <a:ext uri="{FF2B5EF4-FFF2-40B4-BE49-F238E27FC236}">
                <a16:creationId xmlns:a16="http://schemas.microsoft.com/office/drawing/2014/main" id="{575A842F-46A4-4D1B-BF55-0C411BA0E83E}"/>
              </a:ext>
            </a:extLst>
          </p:cNvPr>
          <p:cNvSpPr>
            <a:spLocks noGrp="1"/>
          </p:cNvSpPr>
          <p:nvPr>
            <p:ph type="body" sz="quarter" idx="11"/>
          </p:nvPr>
        </p:nvSpPr>
        <p:spPr>
          <a:xfrm>
            <a:off x="1888153" y="2149371"/>
            <a:ext cx="8286848" cy="3841854"/>
          </a:xfrm>
        </p:spPr>
        <p:txBody>
          <a:bodyPr/>
          <a:lstStyle/>
          <a:p>
            <a:pPr lvl="0"/>
            <a:r>
              <a:rPr lang="en-GB" dirty="0"/>
              <a:t>List the uses of plastics</a:t>
            </a:r>
          </a:p>
          <a:p>
            <a:pPr lvl="0"/>
            <a:r>
              <a:rPr lang="en-GB" dirty="0"/>
              <a:t>Discuss the importance of plastic </a:t>
            </a:r>
          </a:p>
          <a:p>
            <a:pPr lvl="0"/>
            <a:r>
              <a:rPr lang="en-GB" dirty="0"/>
              <a:t>Define the 6 Rs</a:t>
            </a:r>
          </a:p>
          <a:p>
            <a:pPr lvl="0"/>
            <a:r>
              <a:rPr lang="en-GB" dirty="0"/>
              <a:t>Evaluate the effectiveness of recycling in the UK</a:t>
            </a:r>
          </a:p>
          <a:p>
            <a:pPr lvl="0"/>
            <a:r>
              <a:rPr lang="en-US" dirty="0"/>
              <a:t>Describe the life cycle of plastic and how it contributes to ocean pollution and climate change</a:t>
            </a:r>
            <a:endParaRPr lang="en-GB" dirty="0"/>
          </a:p>
        </p:txBody>
      </p:sp>
      <p:pic>
        <p:nvPicPr>
          <p:cNvPr id="5" name="Picture 4">
            <a:extLst>
              <a:ext uri="{FF2B5EF4-FFF2-40B4-BE49-F238E27FC236}">
                <a16:creationId xmlns:a16="http://schemas.microsoft.com/office/drawing/2014/main" id="{95B47040-1597-404F-881C-8590C0F9065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765" y="316799"/>
            <a:ext cx="1269363" cy="470373"/>
          </a:xfrm>
          <a:prstGeom prst="rect">
            <a:avLst/>
          </a:prstGeom>
        </p:spPr>
      </p:pic>
    </p:spTree>
    <p:extLst>
      <p:ext uri="{BB962C8B-B14F-4D97-AF65-F5344CB8AC3E}">
        <p14:creationId xmlns:p14="http://schemas.microsoft.com/office/powerpoint/2010/main" val="274929630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FE533C6-4C75-45AB-9201-0570A8AC4AEA}"/>
              </a:ext>
            </a:extLst>
          </p:cNvPr>
          <p:cNvSpPr>
            <a:spLocks noGrp="1"/>
          </p:cNvSpPr>
          <p:nvPr>
            <p:ph type="title"/>
          </p:nvPr>
        </p:nvSpPr>
        <p:spPr>
          <a:xfrm>
            <a:off x="7844618" y="402857"/>
            <a:ext cx="3892755" cy="273845"/>
          </a:xfrm>
        </p:spPr>
        <p:txBody>
          <a:bodyPr/>
          <a:lstStyle/>
          <a:p>
            <a:r>
              <a:rPr lang="en-US" dirty="0"/>
              <a:t>Lesson 1: </a:t>
            </a:r>
            <a:r>
              <a:rPr lang="en-GB" dirty="0"/>
              <a:t>What can we do to reduce ocean plastic pollution? </a:t>
            </a:r>
          </a:p>
        </p:txBody>
      </p:sp>
      <p:sp>
        <p:nvSpPr>
          <p:cNvPr id="5" name="Text Placeholder 4">
            <a:extLst>
              <a:ext uri="{FF2B5EF4-FFF2-40B4-BE49-F238E27FC236}">
                <a16:creationId xmlns:a16="http://schemas.microsoft.com/office/drawing/2014/main" id="{8C8DC8D8-ED28-4487-AEE9-D565EAF71957}"/>
              </a:ext>
            </a:extLst>
          </p:cNvPr>
          <p:cNvSpPr>
            <a:spLocks noGrp="1"/>
          </p:cNvSpPr>
          <p:nvPr>
            <p:ph type="body" sz="quarter" idx="10"/>
          </p:nvPr>
        </p:nvSpPr>
        <p:spPr/>
        <p:txBody>
          <a:bodyPr/>
          <a:lstStyle/>
          <a:p>
            <a:r>
              <a:rPr lang="en-GB"/>
              <a:t>Plastic </a:t>
            </a:r>
          </a:p>
        </p:txBody>
      </p:sp>
      <p:sp>
        <p:nvSpPr>
          <p:cNvPr id="6" name="Text Placeholder 5">
            <a:extLst>
              <a:ext uri="{FF2B5EF4-FFF2-40B4-BE49-F238E27FC236}">
                <a16:creationId xmlns:a16="http://schemas.microsoft.com/office/drawing/2014/main" id="{D0D85A6D-280A-482D-8F3C-0FC2CF3CED8A}"/>
              </a:ext>
            </a:extLst>
          </p:cNvPr>
          <p:cNvSpPr>
            <a:spLocks noGrp="1"/>
          </p:cNvSpPr>
          <p:nvPr>
            <p:ph type="body" sz="quarter" idx="11"/>
          </p:nvPr>
        </p:nvSpPr>
        <p:spPr>
          <a:xfrm>
            <a:off x="590310" y="1514682"/>
            <a:ext cx="5239878" cy="2418501"/>
          </a:xfrm>
        </p:spPr>
        <p:txBody>
          <a:bodyPr/>
          <a:lstStyle/>
          <a:p>
            <a:r>
              <a:rPr lang="en-GB" dirty="0"/>
              <a:t>Invented in late 19</a:t>
            </a:r>
            <a:r>
              <a:rPr lang="en-GB" baseline="30000" dirty="0"/>
              <a:t>th</a:t>
            </a:r>
            <a:r>
              <a:rPr lang="en-GB" dirty="0"/>
              <a:t> century, production exponentially grew in the 1950s. Plastic revolutionised the world. It added comfort, convenience and safety to our lives. </a:t>
            </a:r>
          </a:p>
          <a:p>
            <a:r>
              <a:rPr lang="en-GB" dirty="0"/>
              <a:t>Arguably the industry it affected the most was on healthcare. Plastic (the umbrella term) has many key properties notably it being lightweight, robust and most importantly hygienic.  </a:t>
            </a:r>
          </a:p>
        </p:txBody>
      </p:sp>
      <p:pic>
        <p:nvPicPr>
          <p:cNvPr id="7" name="Picture 6">
            <a:extLst>
              <a:ext uri="{FF2B5EF4-FFF2-40B4-BE49-F238E27FC236}">
                <a16:creationId xmlns:a16="http://schemas.microsoft.com/office/drawing/2014/main" id="{EE660318-0B7D-4878-A106-8F51F68B7F3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5538" y="383666"/>
            <a:ext cx="1269363" cy="470373"/>
          </a:xfrm>
          <a:prstGeom prst="rect">
            <a:avLst/>
          </a:prstGeom>
        </p:spPr>
      </p:pic>
      <p:sp>
        <p:nvSpPr>
          <p:cNvPr id="8" name="Oval 7">
            <a:extLst>
              <a:ext uri="{FF2B5EF4-FFF2-40B4-BE49-F238E27FC236}">
                <a16:creationId xmlns:a16="http://schemas.microsoft.com/office/drawing/2014/main" id="{98CA9B78-5A83-AC49-996A-944C845B4E2B}"/>
              </a:ext>
            </a:extLst>
          </p:cNvPr>
          <p:cNvSpPr/>
          <p:nvPr/>
        </p:nvSpPr>
        <p:spPr>
          <a:xfrm>
            <a:off x="6096000" y="869844"/>
            <a:ext cx="6395455" cy="5988156"/>
          </a:xfrm>
          <a:prstGeom prst="ellipse">
            <a:avLst/>
          </a:prstGeom>
          <a:blipFill dpi="0" rotWithShape="1">
            <a:blip r:embed="rId3"/>
            <a:srcRect/>
            <a:stretch>
              <a:fillRect/>
            </a:stretch>
          </a:blip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304358029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Title 3">
            <a:extLst>
              <a:ext uri="{FF2B5EF4-FFF2-40B4-BE49-F238E27FC236}">
                <a16:creationId xmlns:a16="http://schemas.microsoft.com/office/drawing/2014/main" id="{D9000B35-36E9-4CE9-801B-6F2CEFD07EA8}"/>
              </a:ext>
            </a:extLst>
          </p:cNvPr>
          <p:cNvSpPr>
            <a:spLocks noGrp="1"/>
          </p:cNvSpPr>
          <p:nvPr>
            <p:ph type="title"/>
          </p:nvPr>
        </p:nvSpPr>
        <p:spPr>
          <a:xfrm>
            <a:off x="7797292" y="376405"/>
            <a:ext cx="3870632" cy="273845"/>
          </a:xfrm>
        </p:spPr>
        <p:txBody>
          <a:bodyPr/>
          <a:lstStyle/>
          <a:p>
            <a:r>
              <a:rPr lang="en-US" dirty="0"/>
              <a:t>Lesson 1: </a:t>
            </a:r>
            <a:r>
              <a:rPr lang="en-GB" dirty="0"/>
              <a:t>What can we do to reduce ocean plastic pollution? </a:t>
            </a:r>
          </a:p>
        </p:txBody>
      </p:sp>
      <p:sp>
        <p:nvSpPr>
          <p:cNvPr id="3" name="Text Placeholder 2">
            <a:extLst>
              <a:ext uri="{FF2B5EF4-FFF2-40B4-BE49-F238E27FC236}">
                <a16:creationId xmlns:a16="http://schemas.microsoft.com/office/drawing/2014/main" id="{260AFFA5-512E-4000-81E2-CA669653135B}"/>
              </a:ext>
            </a:extLst>
          </p:cNvPr>
          <p:cNvSpPr>
            <a:spLocks noGrp="1"/>
          </p:cNvSpPr>
          <p:nvPr>
            <p:ph type="body" sz="quarter" idx="10"/>
          </p:nvPr>
        </p:nvSpPr>
        <p:spPr/>
        <p:txBody>
          <a:bodyPr/>
          <a:lstStyle/>
          <a:p>
            <a:r>
              <a:rPr lang="en-GB"/>
              <a:t>Key plastic products </a:t>
            </a:r>
          </a:p>
        </p:txBody>
      </p:sp>
      <p:sp>
        <p:nvSpPr>
          <p:cNvPr id="4" name="Text Placeholder 3">
            <a:extLst>
              <a:ext uri="{FF2B5EF4-FFF2-40B4-BE49-F238E27FC236}">
                <a16:creationId xmlns:a16="http://schemas.microsoft.com/office/drawing/2014/main" id="{4B8FFE60-825B-4B83-AF49-8077842898DA}"/>
              </a:ext>
            </a:extLst>
          </p:cNvPr>
          <p:cNvSpPr>
            <a:spLocks noGrp="1"/>
          </p:cNvSpPr>
          <p:nvPr>
            <p:ph type="body" sz="quarter" idx="11"/>
          </p:nvPr>
        </p:nvSpPr>
        <p:spPr/>
        <p:txBody>
          <a:bodyPr/>
          <a:lstStyle/>
          <a:p>
            <a:r>
              <a:rPr lang="en-GB" dirty="0"/>
              <a:t>List other important plastic products</a:t>
            </a:r>
          </a:p>
          <a:p>
            <a:endParaRPr lang="en-GB" dirty="0"/>
          </a:p>
        </p:txBody>
      </p:sp>
      <p:pic>
        <p:nvPicPr>
          <p:cNvPr id="11" name="Picture 10">
            <a:extLst>
              <a:ext uri="{FF2B5EF4-FFF2-40B4-BE49-F238E27FC236}">
                <a16:creationId xmlns:a16="http://schemas.microsoft.com/office/drawing/2014/main" id="{117BDF1F-7758-46AD-B6B0-23A36CC5ACF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5502" y="415064"/>
            <a:ext cx="1269363" cy="470373"/>
          </a:xfrm>
          <a:prstGeom prst="rect">
            <a:avLst/>
          </a:prstGeom>
        </p:spPr>
      </p:pic>
      <p:sp>
        <p:nvSpPr>
          <p:cNvPr id="15" name="Oval 14">
            <a:extLst>
              <a:ext uri="{FF2B5EF4-FFF2-40B4-BE49-F238E27FC236}">
                <a16:creationId xmlns:a16="http://schemas.microsoft.com/office/drawing/2014/main" id="{9A930932-3A7C-2D47-8247-828ACB75924C}"/>
              </a:ext>
            </a:extLst>
          </p:cNvPr>
          <p:cNvSpPr/>
          <p:nvPr/>
        </p:nvSpPr>
        <p:spPr>
          <a:xfrm>
            <a:off x="4951516" y="3148030"/>
            <a:ext cx="2333625" cy="2416723"/>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7" name="Oval 16">
            <a:extLst>
              <a:ext uri="{FF2B5EF4-FFF2-40B4-BE49-F238E27FC236}">
                <a16:creationId xmlns:a16="http://schemas.microsoft.com/office/drawing/2014/main" id="{42205148-ADD5-0741-93F7-72F4CB77E6A9}"/>
              </a:ext>
            </a:extLst>
          </p:cNvPr>
          <p:cNvSpPr/>
          <p:nvPr/>
        </p:nvSpPr>
        <p:spPr>
          <a:xfrm>
            <a:off x="5045949" y="3245826"/>
            <a:ext cx="2144756" cy="2221129"/>
          </a:xfrm>
          <a:prstGeom prst="ellipse">
            <a:avLst/>
          </a:prstGeom>
          <a:blipFill dpi="0" rotWithShape="1">
            <a:blip r:embed="rId3" cstate="screen">
              <a:extLst>
                <a:ext uri="{28A0092B-C50C-407E-A947-70E740481C1C}">
                  <a14:useLocalDpi xmlns:a14="http://schemas.microsoft.com/office/drawing/2010/main"/>
                </a:ext>
              </a:extLst>
            </a:blip>
            <a:srcRect/>
            <a:stretch>
              <a:fillRect r="2000" b="15000"/>
            </a:stretch>
          </a:blip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8" name="Oval 17">
            <a:extLst>
              <a:ext uri="{FF2B5EF4-FFF2-40B4-BE49-F238E27FC236}">
                <a16:creationId xmlns:a16="http://schemas.microsoft.com/office/drawing/2014/main" id="{CA21EF4C-6246-2649-A957-F60D622082AB}"/>
              </a:ext>
            </a:extLst>
          </p:cNvPr>
          <p:cNvSpPr/>
          <p:nvPr/>
        </p:nvSpPr>
        <p:spPr>
          <a:xfrm>
            <a:off x="1932809" y="3148030"/>
            <a:ext cx="2333625" cy="2416723"/>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9" name="Oval 18">
            <a:extLst>
              <a:ext uri="{FF2B5EF4-FFF2-40B4-BE49-F238E27FC236}">
                <a16:creationId xmlns:a16="http://schemas.microsoft.com/office/drawing/2014/main" id="{789776F6-9386-FD4E-AF4F-35ABF6D227F3}"/>
              </a:ext>
            </a:extLst>
          </p:cNvPr>
          <p:cNvSpPr/>
          <p:nvPr/>
        </p:nvSpPr>
        <p:spPr>
          <a:xfrm>
            <a:off x="2027242" y="3245826"/>
            <a:ext cx="2144756" cy="2221129"/>
          </a:xfrm>
          <a:prstGeom prst="ellipse">
            <a:avLst/>
          </a:prstGeom>
          <a:blipFill dpi="0" rotWithShape="1">
            <a:blip r:embed="rId4"/>
            <a:srcRect/>
            <a:stretch>
              <a:fillRect/>
            </a:stretch>
          </a:blip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21" name="Oval 20">
            <a:extLst>
              <a:ext uri="{FF2B5EF4-FFF2-40B4-BE49-F238E27FC236}">
                <a16:creationId xmlns:a16="http://schemas.microsoft.com/office/drawing/2014/main" id="{B274ECBF-BA07-3445-84A8-B0C93FA35153}"/>
              </a:ext>
            </a:extLst>
          </p:cNvPr>
          <p:cNvSpPr/>
          <p:nvPr/>
        </p:nvSpPr>
        <p:spPr>
          <a:xfrm>
            <a:off x="7970223" y="3148030"/>
            <a:ext cx="2333625" cy="2416723"/>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22" name="Oval 21">
            <a:extLst>
              <a:ext uri="{FF2B5EF4-FFF2-40B4-BE49-F238E27FC236}">
                <a16:creationId xmlns:a16="http://schemas.microsoft.com/office/drawing/2014/main" id="{1F2CB3C1-1665-D64F-BEE7-501AC942F41E}"/>
              </a:ext>
            </a:extLst>
          </p:cNvPr>
          <p:cNvSpPr/>
          <p:nvPr/>
        </p:nvSpPr>
        <p:spPr>
          <a:xfrm>
            <a:off x="8064656" y="3245826"/>
            <a:ext cx="2144756" cy="2221129"/>
          </a:xfrm>
          <a:prstGeom prst="ellipse">
            <a:avLst/>
          </a:prstGeom>
          <a:blipFill dpi="0" rotWithShape="1">
            <a:blip r:embed="rId5"/>
            <a:srcRect/>
            <a:stretch>
              <a:fillRect/>
            </a:stretch>
          </a:blip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26" name="Text Placeholder 3">
            <a:extLst>
              <a:ext uri="{FF2B5EF4-FFF2-40B4-BE49-F238E27FC236}">
                <a16:creationId xmlns:a16="http://schemas.microsoft.com/office/drawing/2014/main" id="{9D63E39A-B629-A442-9C70-D975011C427D}"/>
              </a:ext>
            </a:extLst>
          </p:cNvPr>
          <p:cNvSpPr txBox="1">
            <a:spLocks/>
          </p:cNvSpPr>
          <p:nvPr/>
        </p:nvSpPr>
        <p:spPr>
          <a:xfrm>
            <a:off x="1932809" y="5628297"/>
            <a:ext cx="2333625" cy="2281236"/>
          </a:xfrm>
          <a:prstGeom prst="rect">
            <a:avLst/>
          </a:prstGeom>
          <a:ln w="12700">
            <a:miter lim="400000"/>
          </a:ln>
          <a:extLst>
            <a:ext uri="{C572A759-6A51-4108-AA02-DFA0A04FC94B}">
              <ma14:wrappingTextBoxFlag xmlns:ma14="http://schemas.microsoft.com/office/mac/drawingml/2011/main" xmlns="" val="1"/>
            </a:ext>
          </a:extLst>
        </p:spPr>
        <p:txBody>
          <a:bodyPr lIns="45719" rIns="45719"/>
          <a:lstStyle>
            <a:lvl1pPr marL="0" marR="0" indent="0" algn="l" defTabSz="914400" rtl="0" eaLnBrk="1" latinLnBrk="0" hangingPunct="1">
              <a:lnSpc>
                <a:spcPct val="120000"/>
              </a:lnSpc>
              <a:spcBef>
                <a:spcPts val="1000"/>
              </a:spcBef>
              <a:spcAft>
                <a:spcPts val="0"/>
              </a:spcAft>
              <a:buClrTx/>
              <a:buSzPct val="100000"/>
              <a:buFont typeface="Arial"/>
              <a:buNone/>
              <a:tabLst/>
              <a:defRPr sz="2000" b="0"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eaLnBrk="1" latinLnBrk="0" hangingPunct="1">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2pPr>
            <a:lvl3pPr marL="1234440" marR="0" indent="-320040" algn="l" defTabSz="914400" rtl="0" eaLnBrk="1" latinLnBrk="0" hangingPunct="1">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3pPr>
            <a:lvl4pPr marL="1727200" marR="0" indent="-355600" algn="l" defTabSz="914400" rtl="0" eaLnBrk="1" latinLnBrk="0" hangingPunct="1">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4pPr>
            <a:lvl5pPr marL="2184400" marR="0" indent="-355600" algn="l" defTabSz="914400" rtl="0" eaLnBrk="1" latinLnBrk="0" hangingPunct="1">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5pPr>
            <a:lvl6pPr marL="26416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algn="ctr"/>
            <a:r>
              <a:rPr lang="en-GB" dirty="0"/>
              <a:t>Food containers</a:t>
            </a:r>
          </a:p>
        </p:txBody>
      </p:sp>
      <p:sp>
        <p:nvSpPr>
          <p:cNvPr id="27" name="Text Placeholder 3">
            <a:extLst>
              <a:ext uri="{FF2B5EF4-FFF2-40B4-BE49-F238E27FC236}">
                <a16:creationId xmlns:a16="http://schemas.microsoft.com/office/drawing/2014/main" id="{A10BF213-E90B-BF4F-BA2C-801EE4672F92}"/>
              </a:ext>
            </a:extLst>
          </p:cNvPr>
          <p:cNvSpPr txBox="1">
            <a:spLocks/>
          </p:cNvSpPr>
          <p:nvPr/>
        </p:nvSpPr>
        <p:spPr>
          <a:xfrm>
            <a:off x="4917747" y="5628297"/>
            <a:ext cx="2333625" cy="2281236"/>
          </a:xfrm>
          <a:prstGeom prst="rect">
            <a:avLst/>
          </a:prstGeom>
          <a:ln w="12700">
            <a:miter lim="400000"/>
          </a:ln>
          <a:extLst>
            <a:ext uri="{C572A759-6A51-4108-AA02-DFA0A04FC94B}">
              <ma14:wrappingTextBoxFlag xmlns:ma14="http://schemas.microsoft.com/office/mac/drawingml/2011/main" xmlns="" val="1"/>
            </a:ext>
          </a:extLst>
        </p:spPr>
        <p:txBody>
          <a:bodyPr lIns="45719" rIns="45719"/>
          <a:lstStyle>
            <a:lvl1pPr marL="0" marR="0" indent="0" algn="l" defTabSz="914400" rtl="0" eaLnBrk="1" latinLnBrk="0" hangingPunct="1">
              <a:lnSpc>
                <a:spcPct val="120000"/>
              </a:lnSpc>
              <a:spcBef>
                <a:spcPts val="1000"/>
              </a:spcBef>
              <a:spcAft>
                <a:spcPts val="0"/>
              </a:spcAft>
              <a:buClrTx/>
              <a:buSzPct val="100000"/>
              <a:buFont typeface="Arial"/>
              <a:buNone/>
              <a:tabLst/>
              <a:defRPr sz="2000" b="0"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eaLnBrk="1" latinLnBrk="0" hangingPunct="1">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2pPr>
            <a:lvl3pPr marL="1234440" marR="0" indent="-320040" algn="l" defTabSz="914400" rtl="0" eaLnBrk="1" latinLnBrk="0" hangingPunct="1">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3pPr>
            <a:lvl4pPr marL="1727200" marR="0" indent="-355600" algn="l" defTabSz="914400" rtl="0" eaLnBrk="1" latinLnBrk="0" hangingPunct="1">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4pPr>
            <a:lvl5pPr marL="2184400" marR="0" indent="-355600" algn="l" defTabSz="914400" rtl="0" eaLnBrk="1" latinLnBrk="0" hangingPunct="1">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5pPr>
            <a:lvl6pPr marL="26416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algn="ctr"/>
            <a:r>
              <a:rPr lang="en-GB" dirty="0"/>
              <a:t>Cars</a:t>
            </a:r>
          </a:p>
        </p:txBody>
      </p:sp>
      <p:sp>
        <p:nvSpPr>
          <p:cNvPr id="28" name="Text Placeholder 3">
            <a:extLst>
              <a:ext uri="{FF2B5EF4-FFF2-40B4-BE49-F238E27FC236}">
                <a16:creationId xmlns:a16="http://schemas.microsoft.com/office/drawing/2014/main" id="{206AEA4B-1D90-9D4B-A864-0D6D271D0E36}"/>
              </a:ext>
            </a:extLst>
          </p:cNvPr>
          <p:cNvSpPr txBox="1">
            <a:spLocks/>
          </p:cNvSpPr>
          <p:nvPr/>
        </p:nvSpPr>
        <p:spPr>
          <a:xfrm>
            <a:off x="8064657" y="5628297"/>
            <a:ext cx="2333625" cy="2281236"/>
          </a:xfrm>
          <a:prstGeom prst="rect">
            <a:avLst/>
          </a:prstGeom>
          <a:ln w="12700">
            <a:miter lim="400000"/>
          </a:ln>
          <a:extLst>
            <a:ext uri="{C572A759-6A51-4108-AA02-DFA0A04FC94B}">
              <ma14:wrappingTextBoxFlag xmlns:ma14="http://schemas.microsoft.com/office/mac/drawingml/2011/main" xmlns="" val="1"/>
            </a:ext>
          </a:extLst>
        </p:spPr>
        <p:txBody>
          <a:bodyPr lIns="45719" rIns="45719"/>
          <a:lstStyle>
            <a:lvl1pPr marL="0" marR="0" indent="0" algn="l" defTabSz="914400" rtl="0" eaLnBrk="1" latinLnBrk="0" hangingPunct="1">
              <a:lnSpc>
                <a:spcPct val="120000"/>
              </a:lnSpc>
              <a:spcBef>
                <a:spcPts val="1000"/>
              </a:spcBef>
              <a:spcAft>
                <a:spcPts val="0"/>
              </a:spcAft>
              <a:buClrTx/>
              <a:buSzPct val="100000"/>
              <a:buFont typeface="Arial"/>
              <a:buNone/>
              <a:tabLst/>
              <a:defRPr sz="2000" b="0"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eaLnBrk="1" latinLnBrk="0" hangingPunct="1">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2pPr>
            <a:lvl3pPr marL="1234440" marR="0" indent="-320040" algn="l" defTabSz="914400" rtl="0" eaLnBrk="1" latinLnBrk="0" hangingPunct="1">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3pPr>
            <a:lvl4pPr marL="1727200" marR="0" indent="-355600" algn="l" defTabSz="914400" rtl="0" eaLnBrk="1" latinLnBrk="0" hangingPunct="1">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4pPr>
            <a:lvl5pPr marL="2184400" marR="0" indent="-355600" algn="l" defTabSz="914400" rtl="0" eaLnBrk="1" latinLnBrk="0" hangingPunct="1">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5pPr>
            <a:lvl6pPr marL="26416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algn="ctr"/>
            <a:r>
              <a:rPr lang="en-GB" dirty="0"/>
              <a:t>Medical supplies</a:t>
            </a:r>
          </a:p>
        </p:txBody>
      </p:sp>
    </p:spTree>
    <p:extLst>
      <p:ext uri="{BB962C8B-B14F-4D97-AF65-F5344CB8AC3E}">
        <p14:creationId xmlns:p14="http://schemas.microsoft.com/office/powerpoint/2010/main" val="151839677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rgbClr val="45C0AE"/>
        </a:solidFill>
        <a:effectLst/>
      </p:bgPr>
    </p:bg>
    <p:spTree>
      <p:nvGrpSpPr>
        <p:cNvPr id="1" name=""/>
        <p:cNvGrpSpPr/>
        <p:nvPr/>
      </p:nvGrpSpPr>
      <p:grpSpPr>
        <a:xfrm>
          <a:off x="0" y="0"/>
          <a:ext cx="0" cy="0"/>
          <a:chOff x="0" y="0"/>
          <a:chExt cx="0" cy="0"/>
        </a:xfrm>
      </p:grpSpPr>
      <p:sp>
        <p:nvSpPr>
          <p:cNvPr id="7" name="Title 3">
            <a:extLst>
              <a:ext uri="{FF2B5EF4-FFF2-40B4-BE49-F238E27FC236}">
                <a16:creationId xmlns:a16="http://schemas.microsoft.com/office/drawing/2014/main" id="{59702D7B-6C64-4D57-9A52-1DF45D6B4E6D}"/>
              </a:ext>
            </a:extLst>
          </p:cNvPr>
          <p:cNvSpPr>
            <a:spLocks noGrp="1"/>
          </p:cNvSpPr>
          <p:nvPr>
            <p:ph type="title"/>
          </p:nvPr>
        </p:nvSpPr>
        <p:spPr>
          <a:xfrm>
            <a:off x="7708947" y="319643"/>
            <a:ext cx="3922252" cy="273845"/>
          </a:xfrm>
        </p:spPr>
        <p:txBody>
          <a:bodyPr/>
          <a:lstStyle/>
          <a:p>
            <a:r>
              <a:rPr lang="en-US" dirty="0"/>
              <a:t>Lesson 1: </a:t>
            </a:r>
            <a:r>
              <a:rPr lang="en-GB" dirty="0"/>
              <a:t>What can we do to reduce ocean plastic pollution? </a:t>
            </a:r>
          </a:p>
        </p:txBody>
      </p:sp>
      <p:sp>
        <p:nvSpPr>
          <p:cNvPr id="5" name="Text Placeholder 4">
            <a:extLst>
              <a:ext uri="{FF2B5EF4-FFF2-40B4-BE49-F238E27FC236}">
                <a16:creationId xmlns:a16="http://schemas.microsoft.com/office/drawing/2014/main" id="{CACB1718-D131-4F48-B4F5-0C28AA4E7C65}"/>
              </a:ext>
            </a:extLst>
          </p:cNvPr>
          <p:cNvSpPr>
            <a:spLocks noGrp="1"/>
          </p:cNvSpPr>
          <p:nvPr>
            <p:ph type="body" sz="quarter" idx="10"/>
          </p:nvPr>
        </p:nvSpPr>
        <p:spPr>
          <a:xfrm>
            <a:off x="775504" y="1411710"/>
            <a:ext cx="3697305" cy="1421928"/>
          </a:xfrm>
          <a:prstGeom prst="rect">
            <a:avLst/>
          </a:prstGeom>
        </p:spPr>
        <p:txBody>
          <a:bodyPr wrap="square">
            <a:spAutoFit/>
          </a:bodyPr>
          <a:lstStyle/>
          <a:p>
            <a:r>
              <a:rPr lang="en-GB" sz="2400" dirty="0"/>
              <a:t>It is not only the making of plastic that is the issue, it is the entire lifecycle.</a:t>
            </a:r>
          </a:p>
        </p:txBody>
      </p:sp>
      <p:pic>
        <p:nvPicPr>
          <p:cNvPr id="9" name="Picture 8">
            <a:extLst>
              <a:ext uri="{FF2B5EF4-FFF2-40B4-BE49-F238E27FC236}">
                <a16:creationId xmlns:a16="http://schemas.microsoft.com/office/drawing/2014/main" id="{501429B3-1845-448B-86BF-B96C7AEC439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0801" y="456566"/>
            <a:ext cx="1269363" cy="470373"/>
          </a:xfrm>
          <a:prstGeom prst="rect">
            <a:avLst/>
          </a:prstGeom>
        </p:spPr>
      </p:pic>
      <p:sp>
        <p:nvSpPr>
          <p:cNvPr id="11" name="Oval 10">
            <a:extLst>
              <a:ext uri="{FF2B5EF4-FFF2-40B4-BE49-F238E27FC236}">
                <a16:creationId xmlns:a16="http://schemas.microsoft.com/office/drawing/2014/main" id="{D9B35910-D238-8E45-A307-498D229F609E}"/>
              </a:ext>
            </a:extLst>
          </p:cNvPr>
          <p:cNvSpPr/>
          <p:nvPr/>
        </p:nvSpPr>
        <p:spPr>
          <a:xfrm>
            <a:off x="4743873" y="926939"/>
            <a:ext cx="6329309" cy="6329309"/>
          </a:xfrm>
          <a:prstGeom prst="ellipse">
            <a:avLst/>
          </a:prstGeom>
          <a:blipFill dpi="0" rotWithShape="1">
            <a:blip r:embed="rId4"/>
            <a:srcRect/>
            <a:stretch>
              <a:fillRect/>
            </a:stretch>
          </a:blip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450821820"/>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8808A-340C-467E-A3EB-A9A853C7000C}"/>
              </a:ext>
            </a:extLst>
          </p:cNvPr>
          <p:cNvSpPr>
            <a:spLocks noGrp="1"/>
          </p:cNvSpPr>
          <p:nvPr>
            <p:ph type="title"/>
          </p:nvPr>
        </p:nvSpPr>
        <p:spPr>
          <a:xfrm>
            <a:off x="7653337" y="415062"/>
            <a:ext cx="3885381" cy="273845"/>
          </a:xfrm>
        </p:spPr>
        <p:txBody>
          <a:bodyPr/>
          <a:lstStyle/>
          <a:p>
            <a:r>
              <a:rPr lang="en-US" dirty="0">
                <a:solidFill>
                  <a:schemeClr val="bg1"/>
                </a:solidFill>
              </a:rPr>
              <a:t>Lesson 1: </a:t>
            </a:r>
            <a:r>
              <a:rPr lang="en-GB" dirty="0">
                <a:solidFill>
                  <a:schemeClr val="bg1"/>
                </a:solidFill>
              </a:rPr>
              <a:t>What can we do to reduce ocean plastic pollution? </a:t>
            </a:r>
            <a:endParaRPr lang="en-GB" dirty="0"/>
          </a:p>
        </p:txBody>
      </p:sp>
      <p:sp>
        <p:nvSpPr>
          <p:cNvPr id="4" name="Text Placeholder 3">
            <a:extLst>
              <a:ext uri="{FF2B5EF4-FFF2-40B4-BE49-F238E27FC236}">
                <a16:creationId xmlns:a16="http://schemas.microsoft.com/office/drawing/2014/main" id="{C9672817-B829-4ADA-A118-96D36B933787}"/>
              </a:ext>
            </a:extLst>
          </p:cNvPr>
          <p:cNvSpPr>
            <a:spLocks noGrp="1"/>
          </p:cNvSpPr>
          <p:nvPr>
            <p:ph type="body" sz="quarter" idx="12"/>
          </p:nvPr>
        </p:nvSpPr>
        <p:spPr/>
        <p:txBody>
          <a:bodyPr anchor="ctr"/>
          <a:lstStyle/>
          <a:p>
            <a:r>
              <a:rPr lang="en-GB" dirty="0"/>
              <a:t>In the UK, households throw away an estimated 1.85 billion pieces of plastic per year</a:t>
            </a:r>
          </a:p>
        </p:txBody>
      </p:sp>
      <p:pic>
        <p:nvPicPr>
          <p:cNvPr id="6" name="Picture 5">
            <a:extLst>
              <a:ext uri="{FF2B5EF4-FFF2-40B4-BE49-F238E27FC236}">
                <a16:creationId xmlns:a16="http://schemas.microsoft.com/office/drawing/2014/main" id="{851C8BF8-A9A8-4484-8A46-65630EE927C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3282" y="316799"/>
            <a:ext cx="1269363" cy="470373"/>
          </a:xfrm>
          <a:prstGeom prst="rect">
            <a:avLst/>
          </a:prstGeom>
        </p:spPr>
      </p:pic>
    </p:spTree>
    <p:extLst>
      <p:ext uri="{BB962C8B-B14F-4D97-AF65-F5344CB8AC3E}">
        <p14:creationId xmlns:p14="http://schemas.microsoft.com/office/powerpoint/2010/main" val="198222550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B7DBC96-7975-B022-006C-7E0602F779D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6D75F9-1E1D-13A6-D189-0C369C6529F0}"/>
              </a:ext>
            </a:extLst>
          </p:cNvPr>
          <p:cNvSpPr>
            <a:spLocks noGrp="1"/>
          </p:cNvSpPr>
          <p:nvPr>
            <p:ph type="title"/>
          </p:nvPr>
        </p:nvSpPr>
        <p:spPr>
          <a:xfrm>
            <a:off x="7544228" y="525339"/>
            <a:ext cx="3885381" cy="273845"/>
          </a:xfrm>
        </p:spPr>
        <p:txBody>
          <a:bodyPr/>
          <a:lstStyle/>
          <a:p>
            <a:r>
              <a:rPr lang="en-US" dirty="0">
                <a:solidFill>
                  <a:schemeClr val="bg1"/>
                </a:solidFill>
              </a:rPr>
              <a:t>Lesson 1: </a:t>
            </a:r>
            <a:r>
              <a:rPr lang="en-GB" dirty="0">
                <a:solidFill>
                  <a:schemeClr val="bg1"/>
                </a:solidFill>
              </a:rPr>
              <a:t>What can we do to reduce ocean plastic pollution? </a:t>
            </a:r>
            <a:endParaRPr lang="en-GB" dirty="0"/>
          </a:p>
        </p:txBody>
      </p:sp>
      <p:sp>
        <p:nvSpPr>
          <p:cNvPr id="4" name="Text Placeholder 3">
            <a:extLst>
              <a:ext uri="{FF2B5EF4-FFF2-40B4-BE49-F238E27FC236}">
                <a16:creationId xmlns:a16="http://schemas.microsoft.com/office/drawing/2014/main" id="{0FE5D6C1-475D-5E71-AC19-4DD443CE2121}"/>
              </a:ext>
            </a:extLst>
          </p:cNvPr>
          <p:cNvSpPr>
            <a:spLocks noGrp="1"/>
          </p:cNvSpPr>
          <p:nvPr>
            <p:ph type="body" sz="quarter" idx="12"/>
          </p:nvPr>
        </p:nvSpPr>
        <p:spPr>
          <a:xfrm>
            <a:off x="3083222" y="2822676"/>
            <a:ext cx="5671594" cy="3718527"/>
          </a:xfrm>
        </p:spPr>
        <p:txBody>
          <a:bodyPr anchor="ctr"/>
          <a:lstStyle/>
          <a:p>
            <a:r>
              <a:rPr lang="en-GB" dirty="0"/>
              <a:t>In the UK, households throw away an estimated 1.85 billion pieces of plastic per </a:t>
            </a:r>
            <a:r>
              <a:rPr lang="en-GB" sz="4000" u="sng" dirty="0"/>
              <a:t>week</a:t>
            </a:r>
          </a:p>
          <a:p>
            <a:endParaRPr lang="en-GB" u="sng" dirty="0"/>
          </a:p>
          <a:p>
            <a:r>
              <a:rPr lang="en-GB" b="0" dirty="0"/>
              <a:t>The Big Plastic Count (2022) estimated that households alone throw away an estimated 97 billion pieces of plastic each year. </a:t>
            </a:r>
          </a:p>
          <a:p>
            <a:endParaRPr lang="en-GB" sz="4000" u="sng" dirty="0"/>
          </a:p>
          <a:p>
            <a:endParaRPr lang="en-GB" u="sng" dirty="0"/>
          </a:p>
        </p:txBody>
      </p:sp>
      <p:pic>
        <p:nvPicPr>
          <p:cNvPr id="6" name="Picture 5">
            <a:extLst>
              <a:ext uri="{FF2B5EF4-FFF2-40B4-BE49-F238E27FC236}">
                <a16:creationId xmlns:a16="http://schemas.microsoft.com/office/drawing/2014/main" id="{5125DDBA-BCCD-28F2-C9AC-AB1FFD0FF10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2391" y="328811"/>
            <a:ext cx="1269363" cy="470373"/>
          </a:xfrm>
          <a:prstGeom prst="rect">
            <a:avLst/>
          </a:prstGeom>
        </p:spPr>
      </p:pic>
      <p:sp>
        <p:nvSpPr>
          <p:cNvPr id="3" name="Rectangle 2">
            <a:extLst>
              <a:ext uri="{FF2B5EF4-FFF2-40B4-BE49-F238E27FC236}">
                <a16:creationId xmlns:a16="http://schemas.microsoft.com/office/drawing/2014/main" id="{3F848DC6-191E-93D9-E6D8-3BF08284DD92}"/>
              </a:ext>
            </a:extLst>
          </p:cNvPr>
          <p:cNvSpPr/>
          <p:nvPr/>
        </p:nvSpPr>
        <p:spPr>
          <a:xfrm rot="19400167">
            <a:off x="469391" y="1663728"/>
            <a:ext cx="3375013" cy="1446550"/>
          </a:xfrm>
          <a:prstGeom prst="rect">
            <a:avLst/>
          </a:prstGeom>
          <a:noFill/>
        </p:spPr>
        <p:txBody>
          <a:bodyPr wrap="square" lIns="91440" tIns="45720" rIns="91440" bIns="45720">
            <a:spAutoFit/>
          </a:bodyPr>
          <a:lstStyle/>
          <a:p>
            <a:pPr algn="ctr"/>
            <a:r>
              <a:rPr lang="en-US" sz="8800" b="1" dirty="0">
                <a:ln w="12700" cmpd="sng">
                  <a:solidFill>
                    <a:schemeClr val="accent4"/>
                  </a:solidFill>
                  <a:prstDash val="solid"/>
                </a:ln>
                <a:solidFill>
                  <a:schemeClr val="accent4">
                    <a:lumMod val="75000"/>
                  </a:schemeClr>
                </a:solidFill>
              </a:rPr>
              <a:t>False</a:t>
            </a:r>
          </a:p>
        </p:txBody>
      </p:sp>
    </p:spTree>
    <p:extLst>
      <p:ext uri="{BB962C8B-B14F-4D97-AF65-F5344CB8AC3E}">
        <p14:creationId xmlns:p14="http://schemas.microsoft.com/office/powerpoint/2010/main" val="4041628941"/>
      </p:ext>
    </p:extLst>
  </p:cSld>
  <p:clrMapOvr>
    <a:masterClrMapping/>
  </p:clrMapOvr>
  <p:transition spd="med"/>
</p:sld>
</file>

<file path=ppt/theme/theme1.xml><?xml version="1.0" encoding="utf-8"?>
<a:theme xmlns:a="http://schemas.openxmlformats.org/drawingml/2006/main" name="Encounter-Master">
  <a:themeElements>
    <a:clrScheme name="Encounter Edu 1">
      <a:dk1>
        <a:srgbClr val="FFFFFF"/>
      </a:dk1>
      <a:lt1>
        <a:srgbClr val="091932"/>
      </a:lt1>
      <a:dk2>
        <a:srgbClr val="EFF0EF"/>
      </a:dk2>
      <a:lt2>
        <a:srgbClr val="091932"/>
      </a:lt2>
      <a:accent1>
        <a:srgbClr val="6EBEAF"/>
      </a:accent1>
      <a:accent2>
        <a:srgbClr val="6BD0D4"/>
      </a:accent2>
      <a:accent3>
        <a:srgbClr val="F2D049"/>
      </a:accent3>
      <a:accent4>
        <a:srgbClr val="F05349"/>
      </a:accent4>
      <a:accent5>
        <a:srgbClr val="007CAF"/>
      </a:accent5>
      <a:accent6>
        <a:srgbClr val="03462A"/>
      </a:accent6>
      <a:hlink>
        <a:srgbClr val="005F89"/>
      </a:hlink>
      <a:folHlink>
        <a:srgbClr val="00F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CD1D4"/>
        </a:solidFill>
        <a:ln w="12700" cap="flat">
          <a:noFill/>
          <a:miter lim="400000"/>
        </a:ln>
        <a:effectLst/>
      </a:spPr>
      <a:bodyPr wrap="square" lIns="25400" tIns="25400" rIns="25400" bIns="25400" numCol="1" anchor="ctr">
        <a:noAutofit/>
      </a:bodyPr>
      <a:lstStyle>
        <a:defPPr algn="ctr" defTabSz="292100">
          <a:defRPr sz="1100">
            <a:solidFill>
              <a:srgbClr val="FFFFFF"/>
            </a:solidFill>
            <a:latin typeface="Helvetica Neue Medium"/>
            <a:ea typeface="Helvetica Neue Medium"/>
            <a:cs typeface="Helvetica Neue Medium"/>
            <a:sym typeface="Helvetica Neue Medium"/>
          </a:defRPr>
        </a:defPPr>
      </a:lst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Encounter-Master" id="{AC3B1469-F7B5-42F8-8125-E37B7A09F19C}" vid="{A6E39EE5-3D87-493F-A484-DDDEAB1BD833}"/>
    </a:ext>
  </a:extLst>
</a:theme>
</file>

<file path=ppt/theme/theme2.xml><?xml version="1.0" encoding="utf-8"?>
<a:theme xmlns:a="http://schemas.openxmlformats.org/drawingml/2006/main" name="1_Encounter-Master">
  <a:themeElements>
    <a:clrScheme name="Encounter Edu 1">
      <a:dk1>
        <a:srgbClr val="FFFFFF"/>
      </a:dk1>
      <a:lt1>
        <a:srgbClr val="091932"/>
      </a:lt1>
      <a:dk2>
        <a:srgbClr val="EFF0EF"/>
      </a:dk2>
      <a:lt2>
        <a:srgbClr val="091932"/>
      </a:lt2>
      <a:accent1>
        <a:srgbClr val="6EBEAF"/>
      </a:accent1>
      <a:accent2>
        <a:srgbClr val="6BD0D4"/>
      </a:accent2>
      <a:accent3>
        <a:srgbClr val="F2D049"/>
      </a:accent3>
      <a:accent4>
        <a:srgbClr val="F05349"/>
      </a:accent4>
      <a:accent5>
        <a:srgbClr val="007CAF"/>
      </a:accent5>
      <a:accent6>
        <a:srgbClr val="03462A"/>
      </a:accent6>
      <a:hlink>
        <a:srgbClr val="005F89"/>
      </a:hlink>
      <a:folHlink>
        <a:srgbClr val="00F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CD1D4"/>
        </a:solidFill>
        <a:ln w="12700" cap="flat">
          <a:noFill/>
          <a:miter lim="400000"/>
        </a:ln>
        <a:effectLst/>
      </a:spPr>
      <a:bodyPr wrap="square" lIns="25400" tIns="25400" rIns="25400" bIns="25400" numCol="1" anchor="ctr">
        <a:noAutofit/>
      </a:bodyPr>
      <a:lstStyle>
        <a:defPPr algn="ctr" defTabSz="292100">
          <a:defRPr sz="1100">
            <a:solidFill>
              <a:srgbClr val="FFFFFF"/>
            </a:solidFill>
            <a:latin typeface="Helvetica Neue Medium"/>
            <a:ea typeface="Helvetica Neue Medium"/>
            <a:cs typeface="Helvetica Neue Medium"/>
            <a:sym typeface="Helvetica Neue Medium"/>
          </a:defRPr>
        </a:defPPr>
      </a:lst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Encounter-Master" id="{AC3B1469-F7B5-42F8-8125-E37B7A09F19C}" vid="{A6E39EE5-3D87-493F-A484-DDDEAB1BD83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DF3CADEC272EC47A0E7F131D361E962" ma:contentTypeVersion="19" ma:contentTypeDescription="Create a new document." ma:contentTypeScope="" ma:versionID="ca89567eb3d7597ff4dafff1cc2834f2">
  <xsd:schema xmlns:xsd="http://www.w3.org/2001/XMLSchema" xmlns:xs="http://www.w3.org/2001/XMLSchema" xmlns:p="http://schemas.microsoft.com/office/2006/metadata/properties" xmlns:ns2="764ce334-4dea-4cda-96fd-5a46cc3154a2" xmlns:ns3="edf7c51f-8958-4cb5-b692-975806f17f35" targetNamespace="http://schemas.microsoft.com/office/2006/metadata/properties" ma:root="true" ma:fieldsID="6036ee9a4dfbea1b2f42013792becada" ns2:_="" ns3:_="">
    <xsd:import namespace="764ce334-4dea-4cda-96fd-5a46cc3154a2"/>
    <xsd:import namespace="edf7c51f-8958-4cb5-b692-975806f17f3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_Flow_SignoffStatu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4ce334-4dea-4cda-96fd-5a46cc3154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_Flow_SignoffStatus" ma:index="20" nillable="true" ma:displayName="Sign-off status" ma:internalName="Sign_x002d_off_x0020_status">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99affbd4-4267-4163-968f-31649eba30c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df7c51f-8958-4cb5-b692-975806f17f3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12c46cc1-e504-45ce-b475-70eb2bc32c3b}" ma:internalName="TaxCatchAll" ma:showField="CatchAllData" ma:web="edf7c51f-8958-4cb5-b692-975806f17f3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edf7c51f-8958-4cb5-b692-975806f17f35" xsi:nil="true"/>
    <lcf76f155ced4ddcb4097134ff3c332f xmlns="764ce334-4dea-4cda-96fd-5a46cc3154a2">
      <Terms xmlns="http://schemas.microsoft.com/office/infopath/2007/PartnerControls"/>
    </lcf76f155ced4ddcb4097134ff3c332f>
    <_Flow_SignoffStatus xmlns="764ce334-4dea-4cda-96fd-5a46cc3154a2" xsi:nil="true"/>
  </documentManagement>
</p:properties>
</file>

<file path=customXml/itemProps1.xml><?xml version="1.0" encoding="utf-8"?>
<ds:datastoreItem xmlns:ds="http://schemas.openxmlformats.org/officeDocument/2006/customXml" ds:itemID="{467D4B8E-9497-43BB-A266-67AC0807E7BA}">
  <ds:schemaRefs>
    <ds:schemaRef ds:uri="http://schemas.microsoft.com/sharepoint/v3/contenttype/forms"/>
  </ds:schemaRefs>
</ds:datastoreItem>
</file>

<file path=customXml/itemProps2.xml><?xml version="1.0" encoding="utf-8"?>
<ds:datastoreItem xmlns:ds="http://schemas.openxmlformats.org/officeDocument/2006/customXml" ds:itemID="{2E08585A-895E-4D8A-A125-B65A46459A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64ce334-4dea-4cda-96fd-5a46cc3154a2"/>
    <ds:schemaRef ds:uri="edf7c51f-8958-4cb5-b692-975806f17f3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E17D3FD-47DD-4E07-B955-60AC680D98D9}">
  <ds:schemaRefs>
    <ds:schemaRef ds:uri="http://www.w3.org/XML/1998/namespace"/>
    <ds:schemaRef ds:uri="http://purl.org/dc/elements/1.1/"/>
    <ds:schemaRef ds:uri="http://purl.org/dc/terms/"/>
    <ds:schemaRef ds:uri="http://schemas.microsoft.com/office/2006/documentManagement/types"/>
    <ds:schemaRef ds:uri="http://schemas.microsoft.com/office/infopath/2007/PartnerControls"/>
    <ds:schemaRef ds:uri="http://purl.org/dc/dcmitype/"/>
    <ds:schemaRef ds:uri="http://schemas.openxmlformats.org/package/2006/metadata/core-properties"/>
    <ds:schemaRef ds:uri="8dd429a2-b850-4aa5-85c2-8487e2b197cf"/>
    <ds:schemaRef ds:uri="7dd0c2b8-7301-49b5-921e-ab84ec4c20a5"/>
    <ds:schemaRef ds:uri="http://schemas.microsoft.com/office/2006/metadata/properties"/>
    <ds:schemaRef ds:uri="edf7c51f-8958-4cb5-b692-975806f17f35"/>
    <ds:schemaRef ds:uri="764ce334-4dea-4cda-96fd-5a46cc3154a2"/>
  </ds:schemaRefs>
</ds:datastoreItem>
</file>

<file path=docProps/app.xml><?xml version="1.0" encoding="utf-8"?>
<Properties xmlns="http://schemas.openxmlformats.org/officeDocument/2006/extended-properties" xmlns:vt="http://schemas.openxmlformats.org/officeDocument/2006/docPropsVTypes">
  <Template/>
  <TotalTime>1368</TotalTime>
  <Words>2326</Words>
  <Application>Microsoft Office PowerPoint</Application>
  <PresentationFormat>Widescreen</PresentationFormat>
  <Paragraphs>231</Paragraphs>
  <Slides>33</Slides>
  <Notes>13</Notes>
  <HiddenSlides>1</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33</vt:i4>
      </vt:variant>
    </vt:vector>
  </HeadingPairs>
  <TitlesOfParts>
    <vt:vector size="45" baseType="lpstr">
      <vt:lpstr>Aptos</vt:lpstr>
      <vt:lpstr>Arial</vt:lpstr>
      <vt:lpstr>Calibri</vt:lpstr>
      <vt:lpstr>Calibri Light</vt:lpstr>
      <vt:lpstr>Century Gothic</vt:lpstr>
      <vt:lpstr>Gilroy Bold</vt:lpstr>
      <vt:lpstr>Gilroy-Black</vt:lpstr>
      <vt:lpstr>Gilroy-SemiBold</vt:lpstr>
      <vt:lpstr>Helvetica Neue Medium</vt:lpstr>
      <vt:lpstr>Encounter-Master</vt:lpstr>
      <vt:lpstr>1_Encounter-Master</vt:lpstr>
      <vt:lpstr>Office Theme</vt:lpstr>
      <vt:lpstr>PowerPoint Presentation</vt:lpstr>
      <vt:lpstr>Lesson 1: What can we do to reduce ocean plastic pollution? </vt:lpstr>
      <vt:lpstr>Lesson 1: What can we do to reduce ocean plastic pollution? </vt:lpstr>
      <vt:lpstr>Lesson 1: What can we do to reduce ocean plastic pollution? </vt:lpstr>
      <vt:lpstr>Lesson 1: What can we do to reduce ocean plastic pollution? </vt:lpstr>
      <vt:lpstr>Lesson 1: What can we do to reduce ocean plastic pollution? </vt:lpstr>
      <vt:lpstr>Lesson 1: What can we do to reduce ocean plastic pollution? </vt:lpstr>
      <vt:lpstr>Lesson 1: What can we do to reduce ocean plastic pollution? </vt:lpstr>
      <vt:lpstr>Lesson 1: What can we do to reduce ocean plastic pollution? </vt:lpstr>
      <vt:lpstr>Lesson 1: What can we do to reduce ocean plastic pollution? </vt:lpstr>
      <vt:lpstr>Lesson 1: What can we do to reduce ocean plastic pollution? </vt:lpstr>
      <vt:lpstr>Lesson 1: What can we do to reduce ocean plastic pollution?</vt:lpstr>
      <vt:lpstr>Lesson 1: What can we do to reduce ocean plastic pollution? </vt:lpstr>
      <vt:lpstr>Lesson 1: What can we do to reduce ocean plastic pollution? </vt:lpstr>
      <vt:lpstr>Lesson 1: What can we do to reduce ocean plastic pollution? </vt:lpstr>
      <vt:lpstr>Lesson 1: What can we do to reduce ocean plastic pollution? </vt:lpstr>
      <vt:lpstr>Lesson 1: What can we do to reduce ocean plastic pollution? </vt:lpstr>
      <vt:lpstr>Lesson 1: What can we do to reduce ocean plastic pollution? </vt:lpstr>
      <vt:lpstr>Lesson 1: What can we do to reduce ocean plastic pollution? </vt:lpstr>
      <vt:lpstr>Lesson 1: What can we do to reduce ocean plastic pollution? </vt:lpstr>
      <vt:lpstr>Lesson 1: What can we do to reduce ocean plastic pollution? </vt:lpstr>
      <vt:lpstr>Lesson 1: What can we do to reduce ocean plastic pollution? </vt:lpstr>
      <vt:lpstr>Lesson 1: What can we do to reduce ocean plastic pollution? </vt:lpstr>
      <vt:lpstr>THE PLASTIC CRISIS AND</vt:lpstr>
      <vt:lpstr>Lesson 1: What can we do to reduce ocean plastic pollution? </vt:lpstr>
      <vt:lpstr>Lesson 1: What can we do to reduce ocean plastic pollution? </vt:lpstr>
      <vt:lpstr>Lesson 1: What can we do to reduce ocean plastic pollution? </vt:lpstr>
      <vt:lpstr>PowerPoint Presentation</vt:lpstr>
      <vt:lpstr>Lesson 1: What can we do to reduce ocean plastic pollution? </vt:lpstr>
      <vt:lpstr>Lesson 1: What can we do to reduce ocean plastic pollution? </vt:lpstr>
      <vt:lpstr>Lesson 1: What can we do to reduce ocean plastic pollution? </vt:lpstr>
      <vt:lpstr>WHAT IS CLIMATE CHANGE?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 the Real Great Pacific Garbage Patch please stand up!</dc:title>
  <dc:creator>schwabs52@gmail.com</dc:creator>
  <cp:lastModifiedBy>Sarah Duffy</cp:lastModifiedBy>
  <cp:revision>4</cp:revision>
  <dcterms:created xsi:type="dcterms:W3CDTF">2019-02-26T16:40:40Z</dcterms:created>
  <dcterms:modified xsi:type="dcterms:W3CDTF">2024-04-17T13:43:37Z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0x0101008DF3CADEC272EC47A0E7F131D361E962</vt:lpwstr>
  </property>
  <property fmtid="{D5CDD505-2E9C-101B-9397-08002B2CF9AE}" pid="3" name="MediaServiceImageTags">
    <vt:lpwstr/>
  </property>
</Properties>
</file>