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83" r:id="rId5"/>
  </p:sldMasterIdLst>
  <p:notesMasterIdLst>
    <p:notesMasterId r:id="rId42"/>
  </p:notesMasterIdLst>
  <p:handoutMasterIdLst>
    <p:handoutMasterId r:id="rId43"/>
  </p:handoutMasterIdLst>
  <p:sldIdLst>
    <p:sldId id="256" r:id="rId6"/>
    <p:sldId id="258" r:id="rId7"/>
    <p:sldId id="308" r:id="rId8"/>
    <p:sldId id="338" r:id="rId9"/>
    <p:sldId id="310" r:id="rId10"/>
    <p:sldId id="311" r:id="rId11"/>
    <p:sldId id="312" r:id="rId12"/>
    <p:sldId id="313" r:id="rId13"/>
    <p:sldId id="314" r:id="rId14"/>
    <p:sldId id="315" r:id="rId15"/>
    <p:sldId id="316" r:id="rId16"/>
    <p:sldId id="317" r:id="rId17"/>
    <p:sldId id="318" r:id="rId18"/>
    <p:sldId id="319" r:id="rId19"/>
    <p:sldId id="320" r:id="rId20"/>
    <p:sldId id="321" r:id="rId21"/>
    <p:sldId id="322" r:id="rId22"/>
    <p:sldId id="323" r:id="rId23"/>
    <p:sldId id="324" r:id="rId24"/>
    <p:sldId id="325" r:id="rId25"/>
    <p:sldId id="326" r:id="rId26"/>
    <p:sldId id="327" r:id="rId27"/>
    <p:sldId id="328" r:id="rId28"/>
    <p:sldId id="334" r:id="rId29"/>
    <p:sldId id="335" r:id="rId30"/>
    <p:sldId id="336" r:id="rId31"/>
    <p:sldId id="337" r:id="rId32"/>
    <p:sldId id="303" r:id="rId33"/>
    <p:sldId id="304" r:id="rId34"/>
    <p:sldId id="305" r:id="rId35"/>
    <p:sldId id="306" r:id="rId36"/>
    <p:sldId id="339" r:id="rId37"/>
    <p:sldId id="333" r:id="rId38"/>
    <p:sldId id="275" r:id="rId39"/>
    <p:sldId id="276" r:id="rId40"/>
    <p:sldId id="277" r:id="rId41"/>
  </p:sldIdLst>
  <p:sldSz cx="12192000" cy="6858000"/>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2CEC3"/>
    <a:srgbClr val="A0D2DC"/>
    <a:srgbClr val="EF3C53"/>
    <a:srgbClr val="091932"/>
    <a:srgbClr val="4EB7A0"/>
    <a:srgbClr val="25233F"/>
    <a:srgbClr val="6CD1D4"/>
    <a:srgbClr val="6EBEAF"/>
    <a:srgbClr val="7AC1A3"/>
    <a:srgbClr val="0346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1388D1-8827-4154-AB9A-E302B27B28EF}" v="27" dt="2024-03-01T14:14:36.125"/>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464646"/>
        </a:fontRef>
        <a:srgbClr val="464646"/>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FFFFFF"/>
          </a:solidFill>
        </a:fill>
      </a:tcStyle>
    </a:band2H>
    <a:firstCol>
      <a:tcTxStyle b="on" i="off">
        <a:fontRef idx="major">
          <a:srgbClr val="464646"/>
        </a:fontRef>
        <a:srgbClr val="464646"/>
      </a:tcTxStyle>
      <a:tcStyle>
        <a:tcBdr>
          <a:left>
            <a:ln w="6350" cap="flat">
              <a:solidFill>
                <a:schemeClr val="accent1"/>
              </a:solidFill>
              <a:prstDash val="solid"/>
              <a:miter lim="800000"/>
            </a:ln>
          </a:left>
          <a:right>
            <a:ln w="6350" cap="flat">
              <a:solidFill>
                <a:schemeClr val="accent1"/>
              </a:solidFill>
              <a:prstDash val="solid"/>
              <a:miter lim="8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on" i="off">
        <a:fontRef idx="major">
          <a:srgbClr val="464646"/>
        </a:fontRef>
        <a:srgbClr val="464646"/>
      </a:tcTxStyle>
      <a:tcStyle>
        <a:tcBdr>
          <a:left>
            <a:ln w="12700" cap="flat">
              <a:noFill/>
              <a:miter lim="400000"/>
            </a:ln>
          </a:left>
          <a:right>
            <a:ln w="12700" cap="flat">
              <a:noFill/>
              <a:miter lim="400000"/>
            </a:ln>
          </a:right>
          <a:top>
            <a:ln w="50800" cap="flat">
              <a:solidFill>
                <a:schemeClr val="accent1"/>
              </a:solidFill>
              <a:prstDash val="solid"/>
              <a:round/>
            </a:ln>
          </a:top>
          <a:bottom>
            <a:ln w="6350" cap="flat">
              <a:solidFill>
                <a:schemeClr val="accent1"/>
              </a:solidFill>
              <a:prstDash val="solid"/>
              <a:miter lim="800000"/>
            </a:ln>
          </a:bottom>
          <a:insideH>
            <a:ln w="12700" cap="flat">
              <a:noFill/>
              <a:miter lim="400000"/>
            </a:ln>
          </a:insideH>
          <a:insideV>
            <a:ln w="12700" cap="flat">
              <a:noFill/>
              <a:miter lim="400000"/>
            </a:ln>
          </a:insideV>
        </a:tcBdr>
        <a:fill>
          <a:noFill/>
        </a:fill>
      </a:tcStyle>
    </a:lastRow>
    <a:firstRow>
      <a:tcTxStyle b="on" i="off">
        <a:fontRef idx="major">
          <a:srgbClr val="F0F0F0"/>
        </a:fontRef>
        <a:srgbClr val="F0F0F0"/>
      </a:tcTxStyle>
      <a:tcStyle>
        <a:tcBdr>
          <a:left>
            <a:ln w="12700" cap="flat">
              <a:noFill/>
              <a:miter lim="400000"/>
            </a:ln>
          </a:left>
          <a:right>
            <a:ln w="12700" cap="flat">
              <a:noFill/>
              <a:miter lim="400000"/>
            </a:ln>
          </a:right>
          <a:top>
            <a:ln w="6350" cap="flat">
              <a:solidFill>
                <a:schemeClr val="accent1"/>
              </a:solidFill>
              <a:prstDash val="solid"/>
              <a:miter lim="800000"/>
            </a:ln>
          </a:top>
          <a:bottom>
            <a:ln w="6350" cap="flat">
              <a:solidFill>
                <a:schemeClr val="accent1"/>
              </a:solidFill>
              <a:prstDash val="solid"/>
              <a:miter lim="8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ajor">
          <a:srgbClr val="464646"/>
        </a:fontRef>
        <a:srgbClr val="464646"/>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D0DEEF"/>
          </a:solidFill>
        </a:fill>
      </a:tcStyle>
    </a:wholeTbl>
    <a:band2H>
      <a:tcTxStyle/>
      <a:tcStyle>
        <a:tcBdr/>
        <a:fill>
          <a:solidFill>
            <a:srgbClr val="E9EFF7"/>
          </a:solidFill>
        </a:fill>
      </a:tcStyle>
    </a:band2H>
    <a:firstCol>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1"/>
          </a:solidFill>
        </a:fill>
      </a:tcStyle>
    </a:firstCol>
    <a:la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381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1"/>
          </a:solidFill>
        </a:fill>
      </a:tcStyle>
    </a:lastRow>
    <a:fir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381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1"/>
          </a:solidFill>
        </a:fill>
      </a:tcStyle>
    </a:firstRow>
  </a:tblStyle>
  <a:tblStyle styleId="{EEE7283C-3CF3-47DC-8721-378D4A62B228}" styleName="">
    <a:tblBg/>
    <a:wholeTbl>
      <a:tcTxStyle b="off" i="off">
        <a:fontRef idx="major">
          <a:srgbClr val="464646"/>
        </a:fontRef>
        <a:srgbClr val="464646"/>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3"/>
          </a:solidFill>
        </a:fill>
      </a:tcStyle>
    </a:firstCol>
    <a:la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381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3"/>
          </a:solidFill>
        </a:fill>
      </a:tcStyle>
    </a:lastRow>
    <a:fir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381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3"/>
          </a:solidFill>
        </a:fill>
      </a:tcStyle>
    </a:firstRow>
  </a:tblStyle>
  <a:tblStyle styleId="{CF821DB8-F4EB-4A41-A1BA-3FCAFE7338EE}" styleName="">
    <a:tblBg/>
    <a:wholeTbl>
      <a:tcTxStyle b="off" i="off">
        <a:fontRef idx="major">
          <a:srgbClr val="464646"/>
        </a:fontRef>
        <a:srgbClr val="464646"/>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6"/>
          </a:solidFill>
        </a:fill>
      </a:tcStyle>
    </a:firstCol>
    <a:la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381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6"/>
          </a:solidFill>
        </a:fill>
      </a:tcStyle>
    </a:lastRow>
    <a:fir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381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6"/>
          </a:solidFill>
        </a:fill>
      </a:tcStyle>
    </a:firstRow>
  </a:tblStyle>
  <a:tblStyle styleId="{33BA23B1-9221-436E-865A-0063620EA4FD}" styleName="">
    <a:tblBg/>
    <a:wholeTbl>
      <a:tcTxStyle b="off" i="off">
        <a:fontRef idx="major">
          <a:srgbClr val="464646"/>
        </a:fontRef>
        <a:srgbClr val="464646"/>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8E8E8"/>
          </a:solidFill>
        </a:fill>
      </a:tcStyle>
    </a:wholeTbl>
    <a:band2H>
      <a:tcTxStyle/>
      <a:tcStyle>
        <a:tcBdr/>
        <a:fill>
          <a:solidFill>
            <a:srgbClr val="F0F0F0"/>
          </a:solidFill>
        </a:fill>
      </a:tcStyle>
    </a:band2H>
    <a:firstCol>
      <a:tcTxStyle b="on" i="off">
        <a:fontRef idx="major">
          <a:srgbClr val="F0F0F0"/>
        </a:fontRef>
        <a:srgbClr val="F0F0F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464646"/>
        </a:fontRef>
        <a:srgbClr val="464646"/>
      </a:tcTxStyle>
      <a:tcStyle>
        <a:tcBdr>
          <a:left>
            <a:ln w="12700" cap="flat">
              <a:noFill/>
              <a:miter lim="400000"/>
            </a:ln>
          </a:left>
          <a:right>
            <a:ln w="12700" cap="flat">
              <a:noFill/>
              <a:miter lim="400000"/>
            </a:ln>
          </a:right>
          <a:top>
            <a:ln w="50800" cap="flat">
              <a:solidFill>
                <a:srgbClr val="464646"/>
              </a:solidFill>
              <a:prstDash val="solid"/>
              <a:round/>
            </a:ln>
          </a:top>
          <a:bottom>
            <a:ln w="25400" cap="flat">
              <a:solidFill>
                <a:srgbClr val="464646"/>
              </a:solidFill>
              <a:prstDash val="solid"/>
              <a:round/>
            </a:ln>
          </a:bottom>
          <a:insideH>
            <a:ln w="12700" cap="flat">
              <a:noFill/>
              <a:miter lim="400000"/>
            </a:ln>
          </a:insideH>
          <a:insideV>
            <a:ln w="12700" cap="flat">
              <a:noFill/>
              <a:miter lim="400000"/>
            </a:ln>
          </a:insideV>
        </a:tcBdr>
        <a:fill>
          <a:solidFill>
            <a:srgbClr val="F0F0F0"/>
          </a:solidFill>
        </a:fill>
      </a:tcStyle>
    </a:lastRow>
    <a:firstRow>
      <a:tcTxStyle b="on" i="off">
        <a:fontRef idx="major">
          <a:srgbClr val="F0F0F0"/>
        </a:fontRef>
        <a:srgbClr val="F0F0F0"/>
      </a:tcTxStyle>
      <a:tcStyle>
        <a:tcBdr>
          <a:left>
            <a:ln w="12700" cap="flat">
              <a:noFill/>
              <a:miter lim="400000"/>
            </a:ln>
          </a:left>
          <a:right>
            <a:ln w="12700" cap="flat">
              <a:noFill/>
              <a:miter lim="400000"/>
            </a:ln>
          </a:right>
          <a:top>
            <a:ln w="25400" cap="flat">
              <a:solidFill>
                <a:srgbClr val="464646"/>
              </a:solidFill>
              <a:prstDash val="solid"/>
              <a:round/>
            </a:ln>
          </a:top>
          <a:bottom>
            <a:ln w="25400" cap="flat">
              <a:solidFill>
                <a:srgbClr val="464646"/>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464646"/>
        </a:fontRef>
        <a:srgbClr val="464646"/>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CECECE"/>
          </a:solidFill>
        </a:fill>
      </a:tcStyle>
    </a:wholeTbl>
    <a:band2H>
      <a:tcTxStyle/>
      <a:tcStyle>
        <a:tcBdr/>
        <a:fill>
          <a:solidFill>
            <a:srgbClr val="E8E8E8"/>
          </a:solidFill>
        </a:fill>
      </a:tcStyle>
    </a:band2H>
    <a:firstCol>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464646"/>
          </a:solidFill>
        </a:fill>
      </a:tcStyle>
    </a:firstCol>
    <a:la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381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464646"/>
          </a:solidFill>
        </a:fill>
      </a:tcStyle>
    </a:lastRow>
    <a:fir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381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46464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530"/>
    <p:restoredTop sz="94558"/>
  </p:normalViewPr>
  <p:slideViewPr>
    <p:cSldViewPr snapToGrid="0" snapToObjects="1">
      <p:cViewPr varScale="1">
        <p:scale>
          <a:sx n="108" d="100"/>
          <a:sy n="108" d="100"/>
        </p:scale>
        <p:origin x="252" y="96"/>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handoutMaster" Target="handoutMasters/handoutMaster1.xml"/><Relationship Id="rId48" Type="http://schemas.microsoft.com/office/2015/10/relationships/revisionInfo" Target="revisionInfo.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37FA3F9-E21F-1A46-BF05-C0D8930505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AD55B74-C61E-FD46-8CB0-3FAA9E8B23D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CBBF6C-C6BF-8344-8129-F194AA1EC127}" type="datetimeFigureOut">
              <a:rPr lang="en-US" smtClean="0"/>
              <a:t>3/1/2024</a:t>
            </a:fld>
            <a:endParaRPr lang="en-US"/>
          </a:p>
        </p:txBody>
      </p:sp>
      <p:sp>
        <p:nvSpPr>
          <p:cNvPr id="4" name="Footer Placeholder 3">
            <a:extLst>
              <a:ext uri="{FF2B5EF4-FFF2-40B4-BE49-F238E27FC236}">
                <a16:creationId xmlns:a16="http://schemas.microsoft.com/office/drawing/2014/main" id="{505C96FE-0BA9-2047-A3C3-0347999F4FC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F63BB2E-B973-6E4F-910D-5CD30FB18F3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C912625-B210-B74D-8B83-C5C4C4344E67}" type="slidenum">
              <a:rPr lang="en-US" smtClean="0"/>
              <a:t>‹#›</a:t>
            </a:fld>
            <a:endParaRPr lang="en-US"/>
          </a:p>
        </p:txBody>
      </p:sp>
    </p:spTree>
    <p:extLst>
      <p:ext uri="{BB962C8B-B14F-4D97-AF65-F5344CB8AC3E}">
        <p14:creationId xmlns:p14="http://schemas.microsoft.com/office/powerpoint/2010/main" val="20663377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 name="Shape 55"/>
          <p:cNvSpPr>
            <a:spLocks noGrp="1" noRot="1" noChangeAspect="1"/>
          </p:cNvSpPr>
          <p:nvPr>
            <p:ph type="sldImg"/>
          </p:nvPr>
        </p:nvSpPr>
        <p:spPr>
          <a:xfrm>
            <a:off x="381000" y="685800"/>
            <a:ext cx="6096000" cy="3429000"/>
          </a:xfrm>
          <a:prstGeom prst="rect">
            <a:avLst/>
          </a:prstGeom>
        </p:spPr>
        <p:txBody>
          <a:bodyPr/>
          <a:lstStyle/>
          <a:p>
            <a:endParaRPr/>
          </a:p>
        </p:txBody>
      </p:sp>
      <p:sp>
        <p:nvSpPr>
          <p:cNvPr id="56" name="Shape 5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14034" latinLnBrk="0">
      <a:defRPr sz="1200">
        <a:latin typeface="+mj-lt"/>
        <a:ea typeface="+mj-ea"/>
        <a:cs typeface="+mj-cs"/>
        <a:sym typeface="Calibri"/>
      </a:defRPr>
    </a:lvl1pPr>
    <a:lvl2pPr indent="114300" defTabSz="914034" latinLnBrk="0">
      <a:defRPr sz="1200">
        <a:latin typeface="+mj-lt"/>
        <a:ea typeface="+mj-ea"/>
        <a:cs typeface="+mj-cs"/>
        <a:sym typeface="Calibri"/>
      </a:defRPr>
    </a:lvl2pPr>
    <a:lvl3pPr indent="228600" defTabSz="914034" latinLnBrk="0">
      <a:defRPr sz="1200">
        <a:latin typeface="+mj-lt"/>
        <a:ea typeface="+mj-ea"/>
        <a:cs typeface="+mj-cs"/>
        <a:sym typeface="Calibri"/>
      </a:defRPr>
    </a:lvl3pPr>
    <a:lvl4pPr indent="342900" defTabSz="914034" latinLnBrk="0">
      <a:defRPr sz="1200">
        <a:latin typeface="+mj-lt"/>
        <a:ea typeface="+mj-ea"/>
        <a:cs typeface="+mj-cs"/>
        <a:sym typeface="Calibri"/>
      </a:defRPr>
    </a:lvl4pPr>
    <a:lvl5pPr indent="457200" defTabSz="914034" latinLnBrk="0">
      <a:defRPr sz="1200">
        <a:latin typeface="+mj-lt"/>
        <a:ea typeface="+mj-ea"/>
        <a:cs typeface="+mj-cs"/>
        <a:sym typeface="Calibri"/>
      </a:defRPr>
    </a:lvl5pPr>
    <a:lvl6pPr indent="571500" defTabSz="914034" latinLnBrk="0">
      <a:defRPr sz="1200">
        <a:latin typeface="+mj-lt"/>
        <a:ea typeface="+mj-ea"/>
        <a:cs typeface="+mj-cs"/>
        <a:sym typeface="Calibri"/>
      </a:defRPr>
    </a:lvl6pPr>
    <a:lvl7pPr indent="685800" defTabSz="914034" latinLnBrk="0">
      <a:defRPr sz="1200">
        <a:latin typeface="+mj-lt"/>
        <a:ea typeface="+mj-ea"/>
        <a:cs typeface="+mj-cs"/>
        <a:sym typeface="Calibri"/>
      </a:defRPr>
    </a:lvl7pPr>
    <a:lvl8pPr indent="800100" defTabSz="914034" latinLnBrk="0">
      <a:defRPr sz="1200">
        <a:latin typeface="+mj-lt"/>
        <a:ea typeface="+mj-ea"/>
        <a:cs typeface="+mj-cs"/>
        <a:sym typeface="Calibri"/>
      </a:defRPr>
    </a:lvl8pPr>
    <a:lvl9pPr indent="914400" defTabSz="914034"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18" Type="http://schemas.openxmlformats.org/officeDocument/2006/relationships/image" Target="../media/image22.jpeg"/><Relationship Id="rId3" Type="http://schemas.openxmlformats.org/officeDocument/2006/relationships/image" Target="../media/image3.png"/><Relationship Id="rId7" Type="http://schemas.openxmlformats.org/officeDocument/2006/relationships/image" Target="../media/image11.jpeg"/><Relationship Id="rId12" Type="http://schemas.openxmlformats.org/officeDocument/2006/relationships/image" Target="../media/image16.jpeg"/><Relationship Id="rId17" Type="http://schemas.openxmlformats.org/officeDocument/2006/relationships/image" Target="../media/image21.jpeg"/><Relationship Id="rId2" Type="http://schemas.openxmlformats.org/officeDocument/2006/relationships/image" Target="../media/image2.png"/><Relationship Id="rId16" Type="http://schemas.openxmlformats.org/officeDocument/2006/relationships/image" Target="../media/image20.jpeg"/><Relationship Id="rId20" Type="http://schemas.openxmlformats.org/officeDocument/2006/relationships/image" Target="../media/image24.jpeg"/><Relationship Id="rId1" Type="http://schemas.openxmlformats.org/officeDocument/2006/relationships/slideMaster" Target="../slideMasters/slideMaster1.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19" Type="http://schemas.openxmlformats.org/officeDocument/2006/relationships/image" Target="../media/image23.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userDrawn="1"/>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4" name="Shape 20">
            <a:extLst>
              <a:ext uri="{FF2B5EF4-FFF2-40B4-BE49-F238E27FC236}">
                <a16:creationId xmlns:a16="http://schemas.microsoft.com/office/drawing/2014/main" id="{B42E2006-8473-4941-B46B-BA51C16141EF}"/>
              </a:ext>
            </a:extLst>
          </p:cNvPr>
          <p:cNvSpPr/>
          <p:nvPr userDrawn="1"/>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64492" y="360916"/>
            <a:ext cx="509288" cy="381966"/>
          </a:xfrm>
          <a:prstGeom prst="rect">
            <a:avLst/>
          </a:prstGeom>
        </p:spPr>
      </p:pic>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dirty="0"/>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dirty="0"/>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1970147"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dirty="0"/>
              <a:t>Title</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dirty="0"/>
              <a:t>Subject | Ages</a:t>
            </a:r>
          </a:p>
        </p:txBody>
      </p:sp>
      <p:sp>
        <p:nvSpPr>
          <p:cNvPr id="11" name="Vertical Text Placeholder 10">
            <a:extLst>
              <a:ext uri="{FF2B5EF4-FFF2-40B4-BE49-F238E27FC236}">
                <a16:creationId xmlns:a16="http://schemas.microsoft.com/office/drawing/2014/main" id="{BE8FA57C-B239-A84D-989D-EFBC6BD96206}"/>
              </a:ext>
            </a:extLst>
          </p:cNvPr>
          <p:cNvSpPr>
            <a:spLocks noGrp="1"/>
          </p:cNvSpPr>
          <p:nvPr>
            <p:ph type="body" orient="vert" sz="quarter" idx="15" hasCustomPrompt="1"/>
          </p:nvPr>
        </p:nvSpPr>
        <p:spPr>
          <a:xfrm>
            <a:off x="10076033" y="6237288"/>
            <a:ext cx="332703" cy="431800"/>
          </a:xfrm>
          <a:noFill/>
        </p:spPr>
        <p:txBody>
          <a:bodyPr vert="eaVert" anchor="ctr"/>
          <a:lstStyle>
            <a:lvl1pPr marL="0" indent="0" algn="ctr">
              <a:buNone/>
              <a:defRPr sz="800">
                <a:solidFill>
                  <a:schemeClr val="tx1"/>
                </a:solidFill>
              </a:defRPr>
            </a:lvl1pPr>
          </a:lstStyle>
          <a:p>
            <a:pPr lvl="0"/>
            <a:r>
              <a:rPr lang="en-US" sz="800" dirty="0"/>
              <a:t>Space</a:t>
            </a:r>
            <a:endParaRPr lang="en-US" dirty="0"/>
          </a:p>
        </p:txBody>
      </p:sp>
      <p:sp>
        <p:nvSpPr>
          <p:cNvPr id="49" name="Vertical Text Placeholder 10">
            <a:extLst>
              <a:ext uri="{FF2B5EF4-FFF2-40B4-BE49-F238E27FC236}">
                <a16:creationId xmlns:a16="http://schemas.microsoft.com/office/drawing/2014/main" id="{7990D58F-F47A-4849-8B6D-C576002841FB}"/>
              </a:ext>
            </a:extLst>
          </p:cNvPr>
          <p:cNvSpPr>
            <a:spLocks noGrp="1"/>
          </p:cNvSpPr>
          <p:nvPr>
            <p:ph type="body" orient="vert" sz="quarter" idx="16" hasCustomPrompt="1"/>
          </p:nvPr>
        </p:nvSpPr>
        <p:spPr>
          <a:xfrm>
            <a:off x="8282498" y="6237288"/>
            <a:ext cx="332703" cy="431800"/>
          </a:xfrm>
          <a:noFill/>
        </p:spPr>
        <p:txBody>
          <a:bodyPr vert="eaVert" anchor="ctr"/>
          <a:lstStyle>
            <a:lvl1pPr marL="0" indent="0" algn="ctr">
              <a:buNone/>
              <a:defRPr sz="800">
                <a:solidFill>
                  <a:schemeClr val="tx1"/>
                </a:solidFill>
              </a:defRPr>
            </a:lvl1pPr>
          </a:lstStyle>
          <a:p>
            <a:pPr lvl="0"/>
            <a:r>
              <a:rPr lang="en-US" sz="800" dirty="0"/>
              <a:t>Space</a:t>
            </a:r>
            <a:endParaRPr lang="en-US" dirty="0"/>
          </a:p>
        </p:txBody>
      </p:sp>
    </p:spTree>
    <p:extLst>
      <p:ext uri="{BB962C8B-B14F-4D97-AF65-F5344CB8AC3E}">
        <p14:creationId xmlns:p14="http://schemas.microsoft.com/office/powerpoint/2010/main" val="3013138821"/>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B074F560-9965-FD44-8392-56ACD2F813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dirty="0"/>
              <a:t>Click to edit Master title style</a:t>
            </a:r>
          </a:p>
        </p:txBody>
      </p:sp>
    </p:spTree>
    <p:extLst>
      <p:ext uri="{BB962C8B-B14F-4D97-AF65-F5344CB8AC3E}">
        <p14:creationId xmlns:p14="http://schemas.microsoft.com/office/powerpoint/2010/main" val="192900155"/>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ndard page 4">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425019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1" name="Oval 10">
            <a:extLst>
              <a:ext uri="{FF2B5EF4-FFF2-40B4-BE49-F238E27FC236}">
                <a16:creationId xmlns:a16="http://schemas.microsoft.com/office/drawing/2014/main" id="{2FF6DA7B-AA74-F348-AADA-26B358FA15EB}"/>
              </a:ext>
            </a:extLst>
          </p:cNvPr>
          <p:cNvSpPr/>
          <p:nvPr userDrawn="1"/>
        </p:nvSpPr>
        <p:spPr>
          <a:xfrm>
            <a:off x="4293163" y="926939"/>
            <a:ext cx="8439079" cy="6329309"/>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2397184"/>
            <a:ext cx="3390951"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488194620"/>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Standard page 4">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425019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1" name="Oval 10">
            <a:extLst>
              <a:ext uri="{FF2B5EF4-FFF2-40B4-BE49-F238E27FC236}">
                <a16:creationId xmlns:a16="http://schemas.microsoft.com/office/drawing/2014/main" id="{2FF6DA7B-AA74-F348-AADA-26B358FA15EB}"/>
              </a:ext>
            </a:extLst>
          </p:cNvPr>
          <p:cNvSpPr/>
          <p:nvPr userDrawn="1"/>
        </p:nvSpPr>
        <p:spPr>
          <a:xfrm>
            <a:off x="4293163" y="926939"/>
            <a:ext cx="8439079" cy="6329309"/>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2397184"/>
            <a:ext cx="3390951"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304065202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Points page 1">
    <p:spTree>
      <p:nvGrpSpPr>
        <p:cNvPr id="1" name=""/>
        <p:cNvGrpSpPr/>
        <p:nvPr/>
      </p:nvGrpSpPr>
      <p:grpSpPr>
        <a:xfrm>
          <a:off x="0" y="0"/>
          <a:ext cx="0" cy="0"/>
          <a:chOff x="0" y="0"/>
          <a:chExt cx="0" cy="0"/>
        </a:xfrm>
      </p:grpSpPr>
      <p:sp>
        <p:nvSpPr>
          <p:cNvPr id="26" name="Shape 137">
            <a:extLst>
              <a:ext uri="{FF2B5EF4-FFF2-40B4-BE49-F238E27FC236}">
                <a16:creationId xmlns:a16="http://schemas.microsoft.com/office/drawing/2014/main" id="{347F327C-78A1-A84F-B49C-0F0F1270C7C1}"/>
              </a:ext>
            </a:extLst>
          </p:cNvPr>
          <p:cNvSpPr>
            <a:spLocks noChangeAspect="1"/>
          </p:cNvSpPr>
          <p:nvPr userDrawn="1"/>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92611"/>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22" name="Shape 20">
            <a:extLst>
              <a:ext uri="{FF2B5EF4-FFF2-40B4-BE49-F238E27FC236}">
                <a16:creationId xmlns:a16="http://schemas.microsoft.com/office/drawing/2014/main" id="{3B8AACE1-775F-F043-BA57-E12A7120F57C}"/>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userDrawn="1"/>
        </p:nvSpPr>
        <p:spPr>
          <a:xfrm>
            <a:off x="705323" y="228400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userDrawn="1"/>
        </p:nvSpPr>
        <p:spPr>
          <a:xfrm>
            <a:off x="3474237" y="2291561"/>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userDrawn="1"/>
        </p:nvSpPr>
        <p:spPr>
          <a:xfrm>
            <a:off x="6263304" y="2299118"/>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7" name="Oval 26">
            <a:extLst>
              <a:ext uri="{FF2B5EF4-FFF2-40B4-BE49-F238E27FC236}">
                <a16:creationId xmlns:a16="http://schemas.microsoft.com/office/drawing/2014/main" id="{D01227A4-CD46-B44C-A20F-14FA82BF7757}"/>
              </a:ext>
            </a:extLst>
          </p:cNvPr>
          <p:cNvSpPr/>
          <p:nvPr userDrawn="1"/>
        </p:nvSpPr>
        <p:spPr>
          <a:xfrm>
            <a:off x="9047613" y="2306675"/>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F4AC4524-43C7-1846-BC6C-9DE97A9F25E2}"/>
              </a:ext>
            </a:extLst>
          </p:cNvPr>
          <p:cNvSpPr/>
          <p:nvPr userDrawn="1"/>
        </p:nvSpPr>
        <p:spPr>
          <a:xfrm>
            <a:off x="705323" y="4264973"/>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33" name="Oval 32">
            <a:extLst>
              <a:ext uri="{FF2B5EF4-FFF2-40B4-BE49-F238E27FC236}">
                <a16:creationId xmlns:a16="http://schemas.microsoft.com/office/drawing/2014/main" id="{F14AE743-01E9-C64D-9ED8-A4704C173F87}"/>
              </a:ext>
            </a:extLst>
          </p:cNvPr>
          <p:cNvSpPr/>
          <p:nvPr userDrawn="1"/>
        </p:nvSpPr>
        <p:spPr>
          <a:xfrm>
            <a:off x="3474237" y="4272530"/>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36" name="Oval 35">
            <a:extLst>
              <a:ext uri="{FF2B5EF4-FFF2-40B4-BE49-F238E27FC236}">
                <a16:creationId xmlns:a16="http://schemas.microsoft.com/office/drawing/2014/main" id="{18402105-8288-0B4D-8FB9-BB2B7425DFA8}"/>
              </a:ext>
            </a:extLst>
          </p:cNvPr>
          <p:cNvSpPr/>
          <p:nvPr userDrawn="1"/>
        </p:nvSpPr>
        <p:spPr>
          <a:xfrm>
            <a:off x="6263304" y="4280087"/>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39" name="Oval 38">
            <a:extLst>
              <a:ext uri="{FF2B5EF4-FFF2-40B4-BE49-F238E27FC236}">
                <a16:creationId xmlns:a16="http://schemas.microsoft.com/office/drawing/2014/main" id="{EE13A953-E341-B64A-8EAC-98AF9EE7C33E}"/>
              </a:ext>
            </a:extLst>
          </p:cNvPr>
          <p:cNvSpPr/>
          <p:nvPr userDrawn="1"/>
        </p:nvSpPr>
        <p:spPr>
          <a:xfrm>
            <a:off x="9047613" y="428764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704851"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3473101" y="2821894"/>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6262736"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4" name="Text Placeholder 9">
            <a:extLst>
              <a:ext uri="{FF2B5EF4-FFF2-40B4-BE49-F238E27FC236}">
                <a16:creationId xmlns:a16="http://schemas.microsoft.com/office/drawing/2014/main" id="{75AE5270-06D1-174F-B337-C9B5235B8D36}"/>
              </a:ext>
            </a:extLst>
          </p:cNvPr>
          <p:cNvSpPr>
            <a:spLocks noGrp="1"/>
          </p:cNvSpPr>
          <p:nvPr>
            <p:ph type="body" sz="quarter" idx="14" hasCustomPrompt="1"/>
          </p:nvPr>
        </p:nvSpPr>
        <p:spPr>
          <a:xfrm>
            <a:off x="9047613"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5" name="Text Placeholder 9">
            <a:extLst>
              <a:ext uri="{FF2B5EF4-FFF2-40B4-BE49-F238E27FC236}">
                <a16:creationId xmlns:a16="http://schemas.microsoft.com/office/drawing/2014/main" id="{2A8AB2DE-F178-5346-B4A2-2C8990CFB4D7}"/>
              </a:ext>
            </a:extLst>
          </p:cNvPr>
          <p:cNvSpPr>
            <a:spLocks noGrp="1"/>
          </p:cNvSpPr>
          <p:nvPr>
            <p:ph type="body" sz="quarter" idx="15" hasCustomPrompt="1"/>
          </p:nvPr>
        </p:nvSpPr>
        <p:spPr>
          <a:xfrm>
            <a:off x="703715"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6" name="Text Placeholder 9">
            <a:extLst>
              <a:ext uri="{FF2B5EF4-FFF2-40B4-BE49-F238E27FC236}">
                <a16:creationId xmlns:a16="http://schemas.microsoft.com/office/drawing/2014/main" id="{C466ACBD-ECC2-8846-91AA-D3936CA1CFDE}"/>
              </a:ext>
            </a:extLst>
          </p:cNvPr>
          <p:cNvSpPr>
            <a:spLocks noGrp="1"/>
          </p:cNvSpPr>
          <p:nvPr>
            <p:ph type="body" sz="quarter" idx="16" hasCustomPrompt="1"/>
          </p:nvPr>
        </p:nvSpPr>
        <p:spPr>
          <a:xfrm>
            <a:off x="3471965" y="4870718"/>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7" name="Text Placeholder 9">
            <a:extLst>
              <a:ext uri="{FF2B5EF4-FFF2-40B4-BE49-F238E27FC236}">
                <a16:creationId xmlns:a16="http://schemas.microsoft.com/office/drawing/2014/main" id="{8DCDA5A1-6B45-B443-A0EB-743BB03B3D2D}"/>
              </a:ext>
            </a:extLst>
          </p:cNvPr>
          <p:cNvSpPr>
            <a:spLocks noGrp="1"/>
          </p:cNvSpPr>
          <p:nvPr>
            <p:ph type="body" sz="quarter" idx="17" hasCustomPrompt="1"/>
          </p:nvPr>
        </p:nvSpPr>
        <p:spPr>
          <a:xfrm>
            <a:off x="6261600"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8" name="Text Placeholder 9">
            <a:extLst>
              <a:ext uri="{FF2B5EF4-FFF2-40B4-BE49-F238E27FC236}">
                <a16:creationId xmlns:a16="http://schemas.microsoft.com/office/drawing/2014/main" id="{D1F3E494-C5D7-F64D-9D8A-DB36A8AB1B24}"/>
              </a:ext>
            </a:extLst>
          </p:cNvPr>
          <p:cNvSpPr>
            <a:spLocks noGrp="1"/>
          </p:cNvSpPr>
          <p:nvPr>
            <p:ph type="body" sz="quarter" idx="18" hasCustomPrompt="1"/>
          </p:nvPr>
        </p:nvSpPr>
        <p:spPr>
          <a:xfrm>
            <a:off x="9046477"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Tree>
    <p:extLst>
      <p:ext uri="{BB962C8B-B14F-4D97-AF65-F5344CB8AC3E}">
        <p14:creationId xmlns:p14="http://schemas.microsoft.com/office/powerpoint/2010/main" val="1977218948"/>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Points page 2">
    <p:spTree>
      <p:nvGrpSpPr>
        <p:cNvPr id="1" name=""/>
        <p:cNvGrpSpPr/>
        <p:nvPr/>
      </p:nvGrpSpPr>
      <p:grpSpPr>
        <a:xfrm>
          <a:off x="0" y="0"/>
          <a:ext cx="0" cy="0"/>
          <a:chOff x="0" y="0"/>
          <a:chExt cx="0" cy="0"/>
        </a:xfrm>
      </p:grpSpPr>
      <p:sp>
        <p:nvSpPr>
          <p:cNvPr id="15" name="Shape 137">
            <a:extLst>
              <a:ext uri="{FF2B5EF4-FFF2-40B4-BE49-F238E27FC236}">
                <a16:creationId xmlns:a16="http://schemas.microsoft.com/office/drawing/2014/main" id="{C4AC650B-611A-9640-B5D3-C9DB132AEB7E}"/>
              </a:ext>
            </a:extLst>
          </p:cNvPr>
          <p:cNvSpPr>
            <a:spLocks noChangeAspect="1"/>
          </p:cNvSpPr>
          <p:nvPr userDrawn="1"/>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84519"/>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22" name="Shape 20">
            <a:extLst>
              <a:ext uri="{FF2B5EF4-FFF2-40B4-BE49-F238E27FC236}">
                <a16:creationId xmlns:a16="http://schemas.microsoft.com/office/drawing/2014/main" id="{3B8AACE1-775F-F043-BA57-E12A7120F57C}"/>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userDrawn="1"/>
        </p:nvSpPr>
        <p:spPr>
          <a:xfrm>
            <a:off x="1149966" y="2482656"/>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userDrawn="1"/>
        </p:nvSpPr>
        <p:spPr>
          <a:xfrm>
            <a:off x="4656403" y="2462968"/>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userDrawn="1"/>
        </p:nvSpPr>
        <p:spPr>
          <a:xfrm>
            <a:off x="8160069" y="2462968"/>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1149966" y="3124819"/>
            <a:ext cx="2890287"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4655070" y="3124819"/>
            <a:ext cx="2881804"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8160069" y="3124819"/>
            <a:ext cx="2891620"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Tree>
    <p:extLst>
      <p:ext uri="{BB962C8B-B14F-4D97-AF65-F5344CB8AC3E}">
        <p14:creationId xmlns:p14="http://schemas.microsoft.com/office/powerpoint/2010/main" val="291240670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Points page 3">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1" y="415064"/>
            <a:ext cx="4944532"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992981"/>
          </a:xfrm>
        </p:spPr>
        <p:txBody>
          <a:bodyPr/>
          <a:lstStyle>
            <a:lvl1pPr marL="0" indent="0">
              <a:buFontTx/>
              <a:buNone/>
              <a:defRPr sz="3400" b="1" i="0">
                <a:solidFill>
                  <a:srgbClr val="25233F"/>
                </a:solidFill>
                <a:latin typeface="Century Gothic" panose="020B0502020202020204" pitchFamily="34" charset="0"/>
              </a:defRPr>
            </a:lvl1pPr>
          </a:lstStyle>
          <a:p>
            <a:pPr lvl="0"/>
            <a:r>
              <a:rPr lang="en-US" dirty="0"/>
              <a:t>Insert - title</a:t>
            </a:r>
          </a:p>
        </p:txBody>
      </p:sp>
      <p:sp>
        <p:nvSpPr>
          <p:cNvPr id="22" name="Shape 20">
            <a:extLst>
              <a:ext uri="{FF2B5EF4-FFF2-40B4-BE49-F238E27FC236}">
                <a16:creationId xmlns:a16="http://schemas.microsoft.com/office/drawing/2014/main" id="{3B8AACE1-775F-F043-BA57-E12A7120F57C}"/>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2" name="Oval 11">
            <a:extLst>
              <a:ext uri="{FF2B5EF4-FFF2-40B4-BE49-F238E27FC236}">
                <a16:creationId xmlns:a16="http://schemas.microsoft.com/office/drawing/2014/main" id="{6EB16C26-1B54-B94B-8521-1347379F2D49}"/>
              </a:ext>
            </a:extLst>
          </p:cNvPr>
          <p:cNvSpPr/>
          <p:nvPr userDrawn="1"/>
        </p:nvSpPr>
        <p:spPr>
          <a:xfrm>
            <a:off x="705323" y="2102636"/>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8D30B9C6-576B-CC47-A54A-82F6EAFC9C45}"/>
              </a:ext>
            </a:extLst>
          </p:cNvPr>
          <p:cNvSpPr/>
          <p:nvPr userDrawn="1"/>
        </p:nvSpPr>
        <p:spPr>
          <a:xfrm>
            <a:off x="6263304" y="211775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4" name="Oval 13">
            <a:extLst>
              <a:ext uri="{FF2B5EF4-FFF2-40B4-BE49-F238E27FC236}">
                <a16:creationId xmlns:a16="http://schemas.microsoft.com/office/drawing/2014/main" id="{8C71D688-D381-8943-A6D8-B8066555AEAF}"/>
              </a:ext>
            </a:extLst>
          </p:cNvPr>
          <p:cNvSpPr/>
          <p:nvPr userDrawn="1"/>
        </p:nvSpPr>
        <p:spPr>
          <a:xfrm>
            <a:off x="705323" y="442367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5" name="Oval 14">
            <a:extLst>
              <a:ext uri="{FF2B5EF4-FFF2-40B4-BE49-F238E27FC236}">
                <a16:creationId xmlns:a16="http://schemas.microsoft.com/office/drawing/2014/main" id="{C50D203A-C753-AC4D-9FE1-780644D34781}"/>
              </a:ext>
            </a:extLst>
          </p:cNvPr>
          <p:cNvSpPr/>
          <p:nvPr userDrawn="1"/>
        </p:nvSpPr>
        <p:spPr>
          <a:xfrm>
            <a:off x="6263304" y="4438784"/>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4" name="Text Placeholder 3">
            <a:extLst>
              <a:ext uri="{FF2B5EF4-FFF2-40B4-BE49-F238E27FC236}">
                <a16:creationId xmlns:a16="http://schemas.microsoft.com/office/drawing/2014/main" id="{DA89750A-EDDF-C247-A94E-74796EA9619D}"/>
              </a:ext>
            </a:extLst>
          </p:cNvPr>
          <p:cNvSpPr>
            <a:spLocks noGrp="1"/>
          </p:cNvSpPr>
          <p:nvPr>
            <p:ph type="body" sz="quarter" idx="11" hasCustomPrompt="1"/>
          </p:nvPr>
        </p:nvSpPr>
        <p:spPr>
          <a:xfrm>
            <a:off x="3312584" y="2117501"/>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16" name="Text Placeholder 15">
            <a:extLst>
              <a:ext uri="{FF2B5EF4-FFF2-40B4-BE49-F238E27FC236}">
                <a16:creationId xmlns:a16="http://schemas.microsoft.com/office/drawing/2014/main" id="{DDD96253-0C63-1B42-AF15-28AC6CDC6C23}"/>
              </a:ext>
            </a:extLst>
          </p:cNvPr>
          <p:cNvSpPr>
            <a:spLocks noGrp="1"/>
          </p:cNvSpPr>
          <p:nvPr>
            <p:ph type="body" sz="quarter" idx="12" hasCustomPrompt="1"/>
          </p:nvPr>
        </p:nvSpPr>
        <p:spPr>
          <a:xfrm>
            <a:off x="3312585" y="2482050"/>
            <a:ext cx="2783416" cy="1467585"/>
          </a:xfrm>
        </p:spPr>
        <p:txBody>
          <a:bodyPr/>
          <a:lstStyle>
            <a:lvl1pPr marL="0" indent="0">
              <a:lnSpc>
                <a:spcPct val="120000"/>
              </a:lnSpc>
              <a:buNone/>
              <a:defRPr sz="1800" b="0"/>
            </a:lvl1pPr>
          </a:lstStyle>
          <a:p>
            <a:pPr lvl="0"/>
            <a:r>
              <a:rPr lang="en-US" dirty="0"/>
              <a:t>Insert - body</a:t>
            </a:r>
          </a:p>
        </p:txBody>
      </p:sp>
      <p:sp>
        <p:nvSpPr>
          <p:cNvPr id="25" name="Text Placeholder 3">
            <a:extLst>
              <a:ext uri="{FF2B5EF4-FFF2-40B4-BE49-F238E27FC236}">
                <a16:creationId xmlns:a16="http://schemas.microsoft.com/office/drawing/2014/main" id="{14E2B5E3-B277-5449-A5D7-E125F75505B6}"/>
              </a:ext>
            </a:extLst>
          </p:cNvPr>
          <p:cNvSpPr>
            <a:spLocks noGrp="1"/>
          </p:cNvSpPr>
          <p:nvPr>
            <p:ph type="body" sz="quarter" idx="13" hasCustomPrompt="1"/>
          </p:nvPr>
        </p:nvSpPr>
        <p:spPr>
          <a:xfrm>
            <a:off x="8879417" y="2117501"/>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26" name="Text Placeholder 15">
            <a:extLst>
              <a:ext uri="{FF2B5EF4-FFF2-40B4-BE49-F238E27FC236}">
                <a16:creationId xmlns:a16="http://schemas.microsoft.com/office/drawing/2014/main" id="{5B79B34E-19E2-FA49-82D1-F36CCA07F174}"/>
              </a:ext>
            </a:extLst>
          </p:cNvPr>
          <p:cNvSpPr>
            <a:spLocks noGrp="1"/>
          </p:cNvSpPr>
          <p:nvPr>
            <p:ph type="body" sz="quarter" idx="14" hasCustomPrompt="1"/>
          </p:nvPr>
        </p:nvSpPr>
        <p:spPr>
          <a:xfrm>
            <a:off x="8879419" y="2482050"/>
            <a:ext cx="2783416" cy="1467585"/>
          </a:xfrm>
        </p:spPr>
        <p:txBody>
          <a:bodyPr/>
          <a:lstStyle>
            <a:lvl1pPr marL="0" indent="0">
              <a:lnSpc>
                <a:spcPct val="120000"/>
              </a:lnSpc>
              <a:buNone/>
              <a:defRPr sz="1800" b="0"/>
            </a:lvl1pPr>
          </a:lstStyle>
          <a:p>
            <a:pPr lvl="0"/>
            <a:r>
              <a:rPr lang="en-US" dirty="0"/>
              <a:t>Insert - body</a:t>
            </a:r>
          </a:p>
        </p:txBody>
      </p:sp>
      <p:sp>
        <p:nvSpPr>
          <p:cNvPr id="27" name="Text Placeholder 3">
            <a:extLst>
              <a:ext uri="{FF2B5EF4-FFF2-40B4-BE49-F238E27FC236}">
                <a16:creationId xmlns:a16="http://schemas.microsoft.com/office/drawing/2014/main" id="{875678E7-9868-AE41-8249-50500F74EABE}"/>
              </a:ext>
            </a:extLst>
          </p:cNvPr>
          <p:cNvSpPr>
            <a:spLocks noGrp="1"/>
          </p:cNvSpPr>
          <p:nvPr>
            <p:ph type="body" sz="quarter" idx="15" hasCustomPrompt="1"/>
          </p:nvPr>
        </p:nvSpPr>
        <p:spPr>
          <a:xfrm>
            <a:off x="3323935" y="4446092"/>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28" name="Text Placeholder 15">
            <a:extLst>
              <a:ext uri="{FF2B5EF4-FFF2-40B4-BE49-F238E27FC236}">
                <a16:creationId xmlns:a16="http://schemas.microsoft.com/office/drawing/2014/main" id="{3EBCC029-E0AB-3E49-BEC7-DF4F7F50C4B4}"/>
              </a:ext>
            </a:extLst>
          </p:cNvPr>
          <p:cNvSpPr>
            <a:spLocks noGrp="1"/>
          </p:cNvSpPr>
          <p:nvPr>
            <p:ph type="body" sz="quarter" idx="16" hasCustomPrompt="1"/>
          </p:nvPr>
        </p:nvSpPr>
        <p:spPr>
          <a:xfrm>
            <a:off x="3323936" y="4810641"/>
            <a:ext cx="2783416" cy="1467585"/>
          </a:xfrm>
        </p:spPr>
        <p:txBody>
          <a:bodyPr/>
          <a:lstStyle>
            <a:lvl1pPr marL="0" indent="0">
              <a:lnSpc>
                <a:spcPct val="120000"/>
              </a:lnSpc>
              <a:buNone/>
              <a:defRPr sz="1800" b="0"/>
            </a:lvl1pPr>
          </a:lstStyle>
          <a:p>
            <a:pPr lvl="0"/>
            <a:r>
              <a:rPr lang="en-US" dirty="0"/>
              <a:t>Insert - body</a:t>
            </a:r>
          </a:p>
        </p:txBody>
      </p:sp>
      <p:sp>
        <p:nvSpPr>
          <p:cNvPr id="29" name="Text Placeholder 3">
            <a:extLst>
              <a:ext uri="{FF2B5EF4-FFF2-40B4-BE49-F238E27FC236}">
                <a16:creationId xmlns:a16="http://schemas.microsoft.com/office/drawing/2014/main" id="{91ABD544-2403-2F4D-8563-28C376AD79F8}"/>
              </a:ext>
            </a:extLst>
          </p:cNvPr>
          <p:cNvSpPr>
            <a:spLocks noGrp="1"/>
          </p:cNvSpPr>
          <p:nvPr>
            <p:ph type="body" sz="quarter" idx="17" hasCustomPrompt="1"/>
          </p:nvPr>
        </p:nvSpPr>
        <p:spPr>
          <a:xfrm>
            <a:off x="8881535" y="4438784"/>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30" name="Text Placeholder 15">
            <a:extLst>
              <a:ext uri="{FF2B5EF4-FFF2-40B4-BE49-F238E27FC236}">
                <a16:creationId xmlns:a16="http://schemas.microsoft.com/office/drawing/2014/main" id="{84CA3FB0-445D-C746-AD53-0B7CFD7C2DE9}"/>
              </a:ext>
            </a:extLst>
          </p:cNvPr>
          <p:cNvSpPr>
            <a:spLocks noGrp="1"/>
          </p:cNvSpPr>
          <p:nvPr>
            <p:ph type="body" sz="quarter" idx="18" hasCustomPrompt="1"/>
          </p:nvPr>
        </p:nvSpPr>
        <p:spPr>
          <a:xfrm>
            <a:off x="8881536" y="4803333"/>
            <a:ext cx="2783416" cy="1467585"/>
          </a:xfrm>
        </p:spPr>
        <p:txBody>
          <a:bodyPr/>
          <a:lstStyle>
            <a:lvl1pPr marL="0" indent="0">
              <a:lnSpc>
                <a:spcPct val="120000"/>
              </a:lnSpc>
              <a:buNone/>
              <a:defRPr sz="1800" b="0"/>
            </a:lvl1pPr>
          </a:lstStyle>
          <a:p>
            <a:pPr lvl="0"/>
            <a:r>
              <a:rPr lang="en-US" dirty="0"/>
              <a:t>Insert - body</a:t>
            </a:r>
          </a:p>
        </p:txBody>
      </p:sp>
    </p:spTree>
    <p:extLst>
      <p:ext uri="{BB962C8B-B14F-4D97-AF65-F5344CB8AC3E}">
        <p14:creationId xmlns:p14="http://schemas.microsoft.com/office/powerpoint/2010/main" val="83883497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25C63791-DD6A-6248-95BA-0F627C7959C0}"/>
              </a:ext>
            </a:extLst>
          </p:cNvPr>
          <p:cNvSpPr/>
          <p:nvPr userDrawn="1"/>
        </p:nvSpPr>
        <p:spPr>
          <a:xfrm>
            <a:off x="936728" y="2802173"/>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E08F78AB-6A8F-2742-A3CC-34CABB5CC20F}"/>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F2CB7D00-42E3-BF41-B959-B1447C31D1D1}"/>
              </a:ext>
            </a:extLst>
          </p:cNvPr>
          <p:cNvSpPr/>
          <p:nvPr userDrawn="1"/>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D08C2C58-E630-F348-8353-B9EFC9A85E2D}"/>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LESS</a:t>
            </a:r>
          </a:p>
        </p:txBody>
      </p:sp>
      <p:sp>
        <p:nvSpPr>
          <p:cNvPr id="19" name="Text Placeholder 16">
            <a:extLst>
              <a:ext uri="{FF2B5EF4-FFF2-40B4-BE49-F238E27FC236}">
                <a16:creationId xmlns:a16="http://schemas.microsoft.com/office/drawing/2014/main" id="{D9E005A7-A152-E94D-8146-9BC40E6B4DDF}"/>
              </a:ext>
            </a:extLst>
          </p:cNvPr>
          <p:cNvSpPr>
            <a:spLocks noGrp="1"/>
          </p:cNvSpPr>
          <p:nvPr>
            <p:ph type="body" sz="quarter" idx="12" hasCustomPrompt="1"/>
          </p:nvPr>
        </p:nvSpPr>
        <p:spPr>
          <a:xfrm>
            <a:off x="3928961" y="2558590"/>
            <a:ext cx="4363067"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3" name="Text Placeholder 16">
            <a:extLst>
              <a:ext uri="{FF2B5EF4-FFF2-40B4-BE49-F238E27FC236}">
                <a16:creationId xmlns:a16="http://schemas.microsoft.com/office/drawing/2014/main" id="{3A01B35B-3F26-7641-89AA-760B1719EC4C}"/>
              </a:ext>
            </a:extLst>
          </p:cNvPr>
          <p:cNvSpPr>
            <a:spLocks noGrp="1"/>
          </p:cNvSpPr>
          <p:nvPr>
            <p:ph type="body" sz="quarter" idx="13" hasCustomPrompt="1"/>
          </p:nvPr>
        </p:nvSpPr>
        <p:spPr>
          <a:xfrm>
            <a:off x="3925256" y="4217664"/>
            <a:ext cx="4363067"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dirty="0"/>
              <a:t>##</a:t>
            </a:r>
          </a:p>
        </p:txBody>
      </p:sp>
      <p:sp>
        <p:nvSpPr>
          <p:cNvPr id="24" name="TextBox 23">
            <a:extLst>
              <a:ext uri="{FF2B5EF4-FFF2-40B4-BE49-F238E27FC236}">
                <a16:creationId xmlns:a16="http://schemas.microsoft.com/office/drawing/2014/main" id="{A0ECB6A0-DA0E-F64A-848E-28B88D566D32}"/>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Quiz</a:t>
            </a:r>
          </a:p>
        </p:txBody>
      </p:sp>
      <p:sp>
        <p:nvSpPr>
          <p:cNvPr id="16" name="Text Placeholder 9">
            <a:extLst>
              <a:ext uri="{FF2B5EF4-FFF2-40B4-BE49-F238E27FC236}">
                <a16:creationId xmlns:a16="http://schemas.microsoft.com/office/drawing/2014/main" id="{07E0DCE5-FEA4-C343-BC9D-D2876F2E32AD}"/>
              </a:ext>
            </a:extLst>
          </p:cNvPr>
          <p:cNvSpPr>
            <a:spLocks noGrp="1"/>
          </p:cNvSpPr>
          <p:nvPr>
            <p:ph type="body" sz="quarter" idx="14" hasCustomPrompt="1"/>
          </p:nvPr>
        </p:nvSpPr>
        <p:spPr>
          <a:xfrm>
            <a:off x="8765214"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MORE</a:t>
            </a:r>
          </a:p>
        </p:txBody>
      </p:sp>
    </p:spTree>
    <p:extLst>
      <p:ext uri="{BB962C8B-B14F-4D97-AF65-F5344CB8AC3E}">
        <p14:creationId xmlns:p14="http://schemas.microsoft.com/office/powerpoint/2010/main" val="167727590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2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2" name="Oval 11">
            <a:extLst>
              <a:ext uri="{FF2B5EF4-FFF2-40B4-BE49-F238E27FC236}">
                <a16:creationId xmlns:a16="http://schemas.microsoft.com/office/drawing/2014/main" id="{906BE840-FDFA-D549-99D9-5B513854ECE3}"/>
              </a:ext>
            </a:extLst>
          </p:cNvPr>
          <p:cNvSpPr/>
          <p:nvPr userDrawn="1"/>
        </p:nvSpPr>
        <p:spPr>
          <a:xfrm>
            <a:off x="8777391" y="2856509"/>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553F85EB-DBE7-2E49-89CD-A68822D9C9A9}"/>
              </a:ext>
            </a:extLst>
          </p:cNvPr>
          <p:cNvSpPr txBox="1">
            <a:spLocks/>
          </p:cNvSpPr>
          <p:nvPr userDrawn="1"/>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dirty="0"/>
              <a:t>MORE</a:t>
            </a:r>
          </a:p>
        </p:txBody>
      </p:sp>
      <p:sp>
        <p:nvSpPr>
          <p:cNvPr id="15" name="TextBox 14">
            <a:extLst>
              <a:ext uri="{FF2B5EF4-FFF2-40B4-BE49-F238E27FC236}">
                <a16:creationId xmlns:a16="http://schemas.microsoft.com/office/drawing/2014/main" id="{1642CC32-B9E9-144B-8B20-4EDD9EE7F2B8}"/>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Less or more</a:t>
            </a:r>
          </a:p>
        </p:txBody>
      </p:sp>
      <p:sp>
        <p:nvSpPr>
          <p:cNvPr id="16" name="Oval 15">
            <a:extLst>
              <a:ext uri="{FF2B5EF4-FFF2-40B4-BE49-F238E27FC236}">
                <a16:creationId xmlns:a16="http://schemas.microsoft.com/office/drawing/2014/main" id="{1FBAAC42-1093-6E42-A703-390FEB94CBEE}"/>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6" name="Text Placeholder 16">
            <a:extLst>
              <a:ext uri="{FF2B5EF4-FFF2-40B4-BE49-F238E27FC236}">
                <a16:creationId xmlns:a16="http://schemas.microsoft.com/office/drawing/2014/main" id="{B25463AC-7B01-094D-BDA1-DC1BFF16A977}"/>
              </a:ext>
            </a:extLst>
          </p:cNvPr>
          <p:cNvSpPr>
            <a:spLocks noGrp="1"/>
          </p:cNvSpPr>
          <p:nvPr>
            <p:ph type="body" sz="quarter" idx="15" hasCustomPrompt="1"/>
          </p:nvPr>
        </p:nvSpPr>
        <p:spPr>
          <a:xfrm>
            <a:off x="8928622" y="3705786"/>
            <a:ext cx="2566245" cy="1102949"/>
          </a:xfrm>
        </p:spPr>
        <p:txBody>
          <a:bodyPr/>
          <a:lstStyle>
            <a:lvl1pPr marL="0" indent="0" algn="ctr">
              <a:buFontTx/>
              <a:buNone/>
              <a:defRPr sz="4800" b="1" i="0">
                <a:solidFill>
                  <a:schemeClr val="tx1"/>
                </a:solidFill>
                <a:latin typeface="Century Gothic" panose="020B0502020202020204" pitchFamily="34" charset="0"/>
              </a:defRPr>
            </a:lvl1pPr>
          </a:lstStyle>
          <a:p>
            <a:pPr lvl="0"/>
            <a:r>
              <a:rPr lang="en-US" dirty="0"/>
              <a:t>##</a:t>
            </a:r>
          </a:p>
        </p:txBody>
      </p:sp>
      <p:sp>
        <p:nvSpPr>
          <p:cNvPr id="19" name="Text Placeholder 16">
            <a:extLst>
              <a:ext uri="{FF2B5EF4-FFF2-40B4-BE49-F238E27FC236}">
                <a16:creationId xmlns:a16="http://schemas.microsoft.com/office/drawing/2014/main" id="{03B76C55-A93D-E94D-952E-90B60E535951}"/>
              </a:ext>
            </a:extLst>
          </p:cNvPr>
          <p:cNvSpPr>
            <a:spLocks noGrp="1"/>
          </p:cNvSpPr>
          <p:nvPr>
            <p:ph type="body" sz="quarter" idx="12" hasCustomPrompt="1"/>
          </p:nvPr>
        </p:nvSpPr>
        <p:spPr>
          <a:xfrm>
            <a:off x="3928961" y="2558590"/>
            <a:ext cx="4363067"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2" name="Text Placeholder 16">
            <a:extLst>
              <a:ext uri="{FF2B5EF4-FFF2-40B4-BE49-F238E27FC236}">
                <a16:creationId xmlns:a16="http://schemas.microsoft.com/office/drawing/2014/main" id="{69DDEBE8-69CB-684D-8843-AC589F7F8BD4}"/>
              </a:ext>
            </a:extLst>
          </p:cNvPr>
          <p:cNvSpPr>
            <a:spLocks noGrp="1"/>
          </p:cNvSpPr>
          <p:nvPr>
            <p:ph type="body" sz="quarter" idx="13" hasCustomPrompt="1"/>
          </p:nvPr>
        </p:nvSpPr>
        <p:spPr>
          <a:xfrm>
            <a:off x="3925256" y="4217664"/>
            <a:ext cx="4363067"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dirty="0"/>
              <a:t>##</a:t>
            </a:r>
          </a:p>
        </p:txBody>
      </p:sp>
    </p:spTree>
    <p:extLst>
      <p:ext uri="{BB962C8B-B14F-4D97-AF65-F5344CB8AC3E}">
        <p14:creationId xmlns:p14="http://schemas.microsoft.com/office/powerpoint/2010/main" val="403936181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E4862014-EB08-1A4F-9BF3-D9AD5594CEC6}"/>
              </a:ext>
            </a:extLst>
          </p:cNvPr>
          <p:cNvSpPr/>
          <p:nvPr userDrawn="1"/>
        </p:nvSpPr>
        <p:spPr>
          <a:xfrm>
            <a:off x="527559" y="2876197"/>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3" name="Text Placeholder 9">
            <a:extLst>
              <a:ext uri="{FF2B5EF4-FFF2-40B4-BE49-F238E27FC236}">
                <a16:creationId xmlns:a16="http://schemas.microsoft.com/office/drawing/2014/main" id="{F3E6F2F3-8AE9-8F44-ADBC-70FEE55EAC64}"/>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LESS</a:t>
            </a:r>
          </a:p>
        </p:txBody>
      </p:sp>
      <p:sp>
        <p:nvSpPr>
          <p:cNvPr id="15" name="TextBox 14">
            <a:extLst>
              <a:ext uri="{FF2B5EF4-FFF2-40B4-BE49-F238E27FC236}">
                <a16:creationId xmlns:a16="http://schemas.microsoft.com/office/drawing/2014/main" id="{607F3BE7-159D-C945-BEA5-7E33B55F5A99}"/>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Less or more</a:t>
            </a:r>
          </a:p>
        </p:txBody>
      </p:sp>
      <p:sp>
        <p:nvSpPr>
          <p:cNvPr id="16" name="Oval 15">
            <a:extLst>
              <a:ext uri="{FF2B5EF4-FFF2-40B4-BE49-F238E27FC236}">
                <a16:creationId xmlns:a16="http://schemas.microsoft.com/office/drawing/2014/main" id="{18669D9A-0893-0443-9158-A5D90B7E782E}"/>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9" name="Text Placeholder 16">
            <a:extLst>
              <a:ext uri="{FF2B5EF4-FFF2-40B4-BE49-F238E27FC236}">
                <a16:creationId xmlns:a16="http://schemas.microsoft.com/office/drawing/2014/main" id="{B8D2B5F7-8ECD-6441-9470-BFE49B42D583}"/>
              </a:ext>
            </a:extLst>
          </p:cNvPr>
          <p:cNvSpPr>
            <a:spLocks noGrp="1"/>
          </p:cNvSpPr>
          <p:nvPr>
            <p:ph type="body" sz="quarter" idx="14" hasCustomPrompt="1"/>
          </p:nvPr>
        </p:nvSpPr>
        <p:spPr>
          <a:xfrm>
            <a:off x="678424" y="3728444"/>
            <a:ext cx="2566245" cy="1102949"/>
          </a:xfrm>
        </p:spPr>
        <p:txBody>
          <a:bodyPr/>
          <a:lstStyle>
            <a:lvl1pPr marL="0" indent="0" algn="ctr">
              <a:buFontTx/>
              <a:buNone/>
              <a:defRPr sz="4800" b="1" i="0">
                <a:solidFill>
                  <a:schemeClr val="tx1"/>
                </a:solidFill>
                <a:latin typeface="Century Gothic" panose="020B0502020202020204" pitchFamily="34" charset="0"/>
              </a:defRPr>
            </a:lvl1pPr>
          </a:lstStyle>
          <a:p>
            <a:pPr lvl="0"/>
            <a:r>
              <a:rPr lang="en-US" dirty="0"/>
              <a:t>##</a:t>
            </a:r>
          </a:p>
        </p:txBody>
      </p:sp>
      <p:sp>
        <p:nvSpPr>
          <p:cNvPr id="14" name="Text Placeholder 16">
            <a:extLst>
              <a:ext uri="{FF2B5EF4-FFF2-40B4-BE49-F238E27FC236}">
                <a16:creationId xmlns:a16="http://schemas.microsoft.com/office/drawing/2014/main" id="{07FAD99E-491B-EF40-94B0-BC27CED17732}"/>
              </a:ext>
            </a:extLst>
          </p:cNvPr>
          <p:cNvSpPr>
            <a:spLocks noGrp="1"/>
          </p:cNvSpPr>
          <p:nvPr>
            <p:ph type="body" sz="quarter" idx="12" hasCustomPrompt="1"/>
          </p:nvPr>
        </p:nvSpPr>
        <p:spPr>
          <a:xfrm>
            <a:off x="3928961" y="2558590"/>
            <a:ext cx="4363067"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2" name="Text Placeholder 16">
            <a:extLst>
              <a:ext uri="{FF2B5EF4-FFF2-40B4-BE49-F238E27FC236}">
                <a16:creationId xmlns:a16="http://schemas.microsoft.com/office/drawing/2014/main" id="{66B8386A-6642-8C4D-9AD1-6E0736CC36F7}"/>
              </a:ext>
            </a:extLst>
          </p:cNvPr>
          <p:cNvSpPr>
            <a:spLocks noGrp="1"/>
          </p:cNvSpPr>
          <p:nvPr>
            <p:ph type="body" sz="quarter" idx="13" hasCustomPrompt="1"/>
          </p:nvPr>
        </p:nvSpPr>
        <p:spPr>
          <a:xfrm>
            <a:off x="3925256" y="4217664"/>
            <a:ext cx="4363067"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dirty="0"/>
              <a:t>##</a:t>
            </a:r>
          </a:p>
        </p:txBody>
      </p:sp>
    </p:spTree>
    <p:extLst>
      <p:ext uri="{BB962C8B-B14F-4D97-AF65-F5344CB8AC3E}">
        <p14:creationId xmlns:p14="http://schemas.microsoft.com/office/powerpoint/2010/main" val="409637889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Encounter gallery link">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gallery title</a:t>
            </a:r>
          </a:p>
        </p:txBody>
      </p:sp>
      <p:sp>
        <p:nvSpPr>
          <p:cNvPr id="3" name="Rectangle 2">
            <a:extLst>
              <a:ext uri="{FF2B5EF4-FFF2-40B4-BE49-F238E27FC236}">
                <a16:creationId xmlns:a16="http://schemas.microsoft.com/office/drawing/2014/main" id="{D56DBC01-C9EF-9648-B503-2BBEC17C47DB}"/>
              </a:ext>
            </a:extLst>
          </p:cNvPr>
          <p:cNvSpPr/>
          <p:nvPr userDrawn="1"/>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24" name="Picture 23">
            <a:extLst>
              <a:ext uri="{FF2B5EF4-FFF2-40B4-BE49-F238E27FC236}">
                <a16:creationId xmlns:a16="http://schemas.microsoft.com/office/drawing/2014/main" id="{D3882081-B8D8-2949-86BD-A3B0F37C3A2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643284" y="1095802"/>
            <a:ext cx="492544" cy="369408"/>
          </a:xfrm>
          <a:prstGeom prst="rect">
            <a:avLst/>
          </a:prstGeom>
        </p:spPr>
      </p:pic>
      <p:sp>
        <p:nvSpPr>
          <p:cNvPr id="26" name="Rectangle 25">
            <a:extLst>
              <a:ext uri="{FF2B5EF4-FFF2-40B4-BE49-F238E27FC236}">
                <a16:creationId xmlns:a16="http://schemas.microsoft.com/office/drawing/2014/main" id="{678E4BAF-E705-4C47-B292-44C7A04D6551}"/>
              </a:ext>
            </a:extLst>
          </p:cNvPr>
          <p:cNvSpPr/>
          <p:nvPr userDrawn="1"/>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8" name="Group 7">
            <a:extLst>
              <a:ext uri="{FF2B5EF4-FFF2-40B4-BE49-F238E27FC236}">
                <a16:creationId xmlns:a16="http://schemas.microsoft.com/office/drawing/2014/main" id="{274839DC-6902-8743-9455-C62D8BDA04F9}"/>
              </a:ext>
            </a:extLst>
          </p:cNvPr>
          <p:cNvGrpSpPr/>
          <p:nvPr userDrawn="1"/>
        </p:nvGrpSpPr>
        <p:grpSpPr>
          <a:xfrm>
            <a:off x="527051" y="6073324"/>
            <a:ext cx="2772871" cy="283221"/>
            <a:chOff x="395288" y="6073323"/>
            <a:chExt cx="2079653" cy="283221"/>
          </a:xfrm>
        </p:grpSpPr>
        <p:grpSp>
          <p:nvGrpSpPr>
            <p:cNvPr id="7" name="Group 6">
              <a:extLst>
                <a:ext uri="{FF2B5EF4-FFF2-40B4-BE49-F238E27FC236}">
                  <a16:creationId xmlns:a16="http://schemas.microsoft.com/office/drawing/2014/main" id="{F5B1DAE0-FDCE-864B-B997-C489EFF330A2}"/>
                </a:ext>
              </a:extLst>
            </p:cNvPr>
            <p:cNvGrpSpPr/>
            <p:nvPr userDrawn="1"/>
          </p:nvGrpSpPr>
          <p:grpSpPr>
            <a:xfrm>
              <a:off x="395288" y="6073323"/>
              <a:ext cx="2079653" cy="283221"/>
              <a:chOff x="395288" y="6073323"/>
              <a:chExt cx="2079653" cy="283221"/>
            </a:xfrm>
          </p:grpSpPr>
          <p:grpSp>
            <p:nvGrpSpPr>
              <p:cNvPr id="18" name="Group 17">
                <a:extLst>
                  <a:ext uri="{FF2B5EF4-FFF2-40B4-BE49-F238E27FC236}">
                    <a16:creationId xmlns:a16="http://schemas.microsoft.com/office/drawing/2014/main" id="{7FA644F5-2EAF-6140-9C3B-CC70A41403A6}"/>
                  </a:ext>
                </a:extLst>
              </p:cNvPr>
              <p:cNvGrpSpPr/>
              <p:nvPr userDrawn="1"/>
            </p:nvGrpSpPr>
            <p:grpSpPr>
              <a:xfrm>
                <a:off x="395288" y="6073323"/>
                <a:ext cx="2079653" cy="283221"/>
                <a:chOff x="2506068" y="6091812"/>
                <a:chExt cx="2079653" cy="283221"/>
              </a:xfrm>
              <a:solidFill>
                <a:srgbClr val="4EB7A0"/>
              </a:solidFill>
            </p:grpSpPr>
            <p:sp>
              <p:nvSpPr>
                <p:cNvPr id="22" name="Oval 21">
                  <a:extLst>
                    <a:ext uri="{FF2B5EF4-FFF2-40B4-BE49-F238E27FC236}">
                      <a16:creationId xmlns:a16="http://schemas.microsoft.com/office/drawing/2014/main" id="{606F9666-B683-D848-9733-FCFA1B3E5850}"/>
                    </a:ext>
                  </a:extLst>
                </p:cNvPr>
                <p:cNvSpPr/>
                <p:nvPr userDrawn="1"/>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101234A7-A515-B743-B026-44AF89813BA9}"/>
                    </a:ext>
                  </a:extLst>
                </p:cNvPr>
                <p:cNvSpPr/>
                <p:nvPr userDrawn="1"/>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5" name="Rectangle 4">
                <a:extLst>
                  <a:ext uri="{FF2B5EF4-FFF2-40B4-BE49-F238E27FC236}">
                    <a16:creationId xmlns:a16="http://schemas.microsoft.com/office/drawing/2014/main" id="{FACDD884-47A8-394E-AEFF-A2EBE6ADCF03}"/>
                  </a:ext>
                </a:extLst>
              </p:cNvPr>
              <p:cNvSpPr/>
              <p:nvPr userDrawn="1"/>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9" name="TextBox 28">
              <a:extLst>
                <a:ext uri="{FF2B5EF4-FFF2-40B4-BE49-F238E27FC236}">
                  <a16:creationId xmlns:a16="http://schemas.microsoft.com/office/drawing/2014/main" id="{B74D8BCF-D937-774F-A648-E5ADDCF4D0B3}"/>
                </a:ext>
              </a:extLst>
            </p:cNvPr>
            <p:cNvSpPr txBox="1"/>
            <p:nvPr userDrawn="1"/>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GALLERY</a:t>
              </a:r>
            </a:p>
          </p:txBody>
        </p:sp>
      </p:grpSp>
    </p:spTree>
    <p:extLst>
      <p:ext uri="{BB962C8B-B14F-4D97-AF65-F5344CB8AC3E}">
        <p14:creationId xmlns:p14="http://schemas.microsoft.com/office/powerpoint/2010/main" val="224800995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Learning outcomes 1">
    <p:spTree>
      <p:nvGrpSpPr>
        <p:cNvPr id="1" name=""/>
        <p:cNvGrpSpPr/>
        <p:nvPr/>
      </p:nvGrpSpPr>
      <p:grpSpPr>
        <a:xfrm>
          <a:off x="0" y="0"/>
          <a:ext cx="0" cy="0"/>
          <a:chOff x="0" y="0"/>
          <a:chExt cx="0" cy="0"/>
        </a:xfrm>
      </p:grpSpPr>
      <p:sp>
        <p:nvSpPr>
          <p:cNvPr id="24" name="Shape 137">
            <a:extLst>
              <a:ext uri="{FF2B5EF4-FFF2-40B4-BE49-F238E27FC236}">
                <a16:creationId xmlns:a16="http://schemas.microsoft.com/office/drawing/2014/main" id="{CC1D60DB-C367-6F4F-A854-03F9E3109783}"/>
              </a:ext>
            </a:extLst>
          </p:cNvPr>
          <p:cNvSpPr>
            <a:spLocks noChangeAspect="1"/>
          </p:cNvSpPr>
          <p:nvPr userDrawn="1"/>
        </p:nvSpPr>
        <p:spPr>
          <a:xfrm>
            <a:off x="-2357076" y="-1263731"/>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dirty="0"/>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5"/>
            <a:ext cx="7053995" cy="1595198"/>
          </a:xfrm>
        </p:spPr>
        <p:txBody>
          <a:bodyPr/>
          <a:lstStyle>
            <a:lvl1pPr marL="0" marR="0" indent="0" algn="l" defTabSz="914400" rtl="0" eaLnBrk="1" fontAlgn="auto" latinLnBrk="0" hangingPunct="1">
              <a:lnSpc>
                <a:spcPct val="90000"/>
              </a:lnSpc>
              <a:spcBef>
                <a:spcPts val="1000"/>
              </a:spcBef>
              <a:spcAft>
                <a:spcPts val="0"/>
              </a:spcAft>
              <a:buClrTx/>
              <a:buSzPct val="100000"/>
              <a:buFont typeface="Arial"/>
              <a:buNone/>
              <a:tabLst/>
              <a:defRPr sz="3400" b="1" i="0">
                <a:solidFill>
                  <a:schemeClr val="bg1"/>
                </a:solidFill>
                <a:latin typeface="Century Gothic" panose="020B0502020202020204" pitchFamily="34" charset="0"/>
              </a:defRPr>
            </a:lvl1pPr>
          </a:lstStyle>
          <a:p>
            <a:pPr lvl="0"/>
            <a:r>
              <a:rPr lang="en-US" dirty="0"/>
              <a:t>Insert - title</a:t>
            </a:r>
            <a:br>
              <a:rPr lang="en-US" dirty="0"/>
            </a:br>
            <a:r>
              <a:rPr lang="en-US" dirty="0"/>
              <a:t>Insert - title </a:t>
            </a:r>
            <a:br>
              <a:rPr lang="en-US" dirty="0"/>
            </a:br>
            <a:r>
              <a:rPr lang="en-US" dirty="0"/>
              <a:t>Insert - title</a:t>
            </a:r>
          </a:p>
        </p:txBody>
      </p:sp>
      <p:sp>
        <p:nvSpPr>
          <p:cNvPr id="15" name="Text Placeholder 14">
            <a:extLst>
              <a:ext uri="{FF2B5EF4-FFF2-40B4-BE49-F238E27FC236}">
                <a16:creationId xmlns:a16="http://schemas.microsoft.com/office/drawing/2014/main" id="{7E047AF0-A8F5-344A-B079-2D79F8A345B3}"/>
              </a:ext>
            </a:extLst>
          </p:cNvPr>
          <p:cNvSpPr>
            <a:spLocks noGrp="1"/>
          </p:cNvSpPr>
          <p:nvPr>
            <p:ph type="body" sz="quarter" idx="12" hasCustomPrompt="1"/>
          </p:nvPr>
        </p:nvSpPr>
        <p:spPr>
          <a:xfrm>
            <a:off x="466596" y="2850835"/>
            <a:ext cx="4723097" cy="354852"/>
          </a:xfrm>
        </p:spPr>
        <p:txBody>
          <a:bodyPr/>
          <a:lstStyle>
            <a:lvl1pPr marL="0" indent="0">
              <a:buNone/>
              <a:defRPr sz="2000" b="1" i="0">
                <a:solidFill>
                  <a:schemeClr val="bg1"/>
                </a:solidFill>
                <a:latin typeface="Century Gothic" panose="020B0502020202020204" pitchFamily="34" charset="0"/>
              </a:defRPr>
            </a:lvl1pPr>
          </a:lstStyle>
          <a:p>
            <a:pPr lvl="0"/>
            <a:r>
              <a:rPr lang="en-US" dirty="0"/>
              <a:t>Insert - Learning Outcomes</a:t>
            </a:r>
          </a:p>
        </p:txBody>
      </p:sp>
      <p:grpSp>
        <p:nvGrpSpPr>
          <p:cNvPr id="26" name="Group 162" descr="Gruppieren 2">
            <a:extLst>
              <a:ext uri="{FF2B5EF4-FFF2-40B4-BE49-F238E27FC236}">
                <a16:creationId xmlns:a16="http://schemas.microsoft.com/office/drawing/2014/main" id="{F695091D-C94E-BB4C-AADD-11B8D32AC5CF}"/>
              </a:ext>
            </a:extLst>
          </p:cNvPr>
          <p:cNvGrpSpPr/>
          <p:nvPr userDrawn="1"/>
        </p:nvGrpSpPr>
        <p:grpSpPr>
          <a:xfrm>
            <a:off x="369388" y="3573436"/>
            <a:ext cx="2001435" cy="1539185"/>
            <a:chOff x="939242" y="252757"/>
            <a:chExt cx="3002151" cy="3078367"/>
          </a:xfrm>
        </p:grpSpPr>
        <p:sp>
          <p:nvSpPr>
            <p:cNvPr id="27" name="Shape 159" descr="Bogen 22">
              <a:extLst>
                <a:ext uri="{FF2B5EF4-FFF2-40B4-BE49-F238E27FC236}">
                  <a16:creationId xmlns:a16="http://schemas.microsoft.com/office/drawing/2014/main" id="{04107593-A4B7-8742-A726-3D6F0BB61F30}"/>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dirty="0"/>
            </a:p>
          </p:txBody>
        </p:sp>
        <p:sp>
          <p:nvSpPr>
            <p:cNvPr id="29" name="Shape 161" descr="Textfeld 25">
              <a:extLst>
                <a:ext uri="{FF2B5EF4-FFF2-40B4-BE49-F238E27FC236}">
                  <a16:creationId xmlns:a16="http://schemas.microsoft.com/office/drawing/2014/main" id="{C4590EA0-2AE7-4646-ABEB-A0A9B795C7F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01</a:t>
              </a:r>
            </a:p>
          </p:txBody>
        </p:sp>
      </p:grpSp>
      <p:grpSp>
        <p:nvGrpSpPr>
          <p:cNvPr id="30" name="Group 166" descr="Gruppieren 2">
            <a:extLst>
              <a:ext uri="{FF2B5EF4-FFF2-40B4-BE49-F238E27FC236}">
                <a16:creationId xmlns:a16="http://schemas.microsoft.com/office/drawing/2014/main" id="{9C5A99C5-AB29-224C-B896-72947DF121F1}"/>
              </a:ext>
            </a:extLst>
          </p:cNvPr>
          <p:cNvGrpSpPr/>
          <p:nvPr userDrawn="1"/>
        </p:nvGrpSpPr>
        <p:grpSpPr>
          <a:xfrm>
            <a:off x="4026171" y="3524349"/>
            <a:ext cx="2001435" cy="1539185"/>
            <a:chOff x="939242" y="252757"/>
            <a:chExt cx="3002151" cy="3078367"/>
          </a:xfrm>
        </p:grpSpPr>
        <p:sp>
          <p:nvSpPr>
            <p:cNvPr id="31" name="Shape 163" descr="Bogen 22">
              <a:extLst>
                <a:ext uri="{FF2B5EF4-FFF2-40B4-BE49-F238E27FC236}">
                  <a16:creationId xmlns:a16="http://schemas.microsoft.com/office/drawing/2014/main" id="{35F9703A-8393-BF43-95F9-31839D62A84A}"/>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3" name="Shape 165" descr="Textfeld 25">
              <a:extLst>
                <a:ext uri="{FF2B5EF4-FFF2-40B4-BE49-F238E27FC236}">
                  <a16:creationId xmlns:a16="http://schemas.microsoft.com/office/drawing/2014/main" id="{7BBDC170-74B7-5442-AC83-6E8039A8250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02</a:t>
              </a:r>
            </a:p>
          </p:txBody>
        </p:sp>
      </p:grpSp>
      <p:grpSp>
        <p:nvGrpSpPr>
          <p:cNvPr id="34" name="Group 170" descr="Gruppieren 2">
            <a:extLst>
              <a:ext uri="{FF2B5EF4-FFF2-40B4-BE49-F238E27FC236}">
                <a16:creationId xmlns:a16="http://schemas.microsoft.com/office/drawing/2014/main" id="{C910D854-E955-3F43-B13A-B6E0FB045150}"/>
              </a:ext>
            </a:extLst>
          </p:cNvPr>
          <p:cNvGrpSpPr/>
          <p:nvPr userDrawn="1"/>
        </p:nvGrpSpPr>
        <p:grpSpPr>
          <a:xfrm>
            <a:off x="7699087" y="3524349"/>
            <a:ext cx="2001435" cy="1539185"/>
            <a:chOff x="939242" y="252757"/>
            <a:chExt cx="3002151" cy="3078367"/>
          </a:xfrm>
        </p:grpSpPr>
        <p:sp>
          <p:nvSpPr>
            <p:cNvPr id="35" name="Shape 167" descr="Bogen 22">
              <a:extLst>
                <a:ext uri="{FF2B5EF4-FFF2-40B4-BE49-F238E27FC236}">
                  <a16:creationId xmlns:a16="http://schemas.microsoft.com/office/drawing/2014/main" id="{8A26A8DD-AB09-9E44-8016-F1B0E7CC1585}"/>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7" name="Shape 169" descr="Textfeld 25">
              <a:extLst>
                <a:ext uri="{FF2B5EF4-FFF2-40B4-BE49-F238E27FC236}">
                  <a16:creationId xmlns:a16="http://schemas.microsoft.com/office/drawing/2014/main" id="{82A4558E-836E-ED44-ACC4-0A253863F83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03</a:t>
              </a:r>
            </a:p>
          </p:txBody>
        </p:sp>
      </p:grpSp>
      <p:sp>
        <p:nvSpPr>
          <p:cNvPr id="54" name="Text Placeholder 6">
            <a:extLst>
              <a:ext uri="{FF2B5EF4-FFF2-40B4-BE49-F238E27FC236}">
                <a16:creationId xmlns:a16="http://schemas.microsoft.com/office/drawing/2014/main" id="{E9BF9D71-92B7-8F44-B087-A2B5E1372502}"/>
              </a:ext>
            </a:extLst>
          </p:cNvPr>
          <p:cNvSpPr>
            <a:spLocks noGrp="1"/>
          </p:cNvSpPr>
          <p:nvPr>
            <p:ph type="body" sz="quarter" idx="13" hasCustomPrompt="1"/>
          </p:nvPr>
        </p:nvSpPr>
        <p:spPr>
          <a:xfrm>
            <a:off x="890849"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dirty="0"/>
              <a:t>Insert - learning outcomes</a:t>
            </a:r>
          </a:p>
        </p:txBody>
      </p:sp>
      <p:sp>
        <p:nvSpPr>
          <p:cNvPr id="55" name="Text Placeholder 6">
            <a:extLst>
              <a:ext uri="{FF2B5EF4-FFF2-40B4-BE49-F238E27FC236}">
                <a16:creationId xmlns:a16="http://schemas.microsoft.com/office/drawing/2014/main" id="{31DDC06D-C17D-F740-88A3-DFC765EEADCD}"/>
              </a:ext>
            </a:extLst>
          </p:cNvPr>
          <p:cNvSpPr>
            <a:spLocks noGrp="1"/>
          </p:cNvSpPr>
          <p:nvPr>
            <p:ph type="body" sz="quarter" idx="14" hasCustomPrompt="1"/>
          </p:nvPr>
        </p:nvSpPr>
        <p:spPr>
          <a:xfrm>
            <a:off x="4500107"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dirty="0"/>
              <a:t>Insert - learning outcomes</a:t>
            </a:r>
          </a:p>
        </p:txBody>
      </p:sp>
      <p:sp>
        <p:nvSpPr>
          <p:cNvPr id="56" name="Text Placeholder 6">
            <a:extLst>
              <a:ext uri="{FF2B5EF4-FFF2-40B4-BE49-F238E27FC236}">
                <a16:creationId xmlns:a16="http://schemas.microsoft.com/office/drawing/2014/main" id="{9AB475DC-1DD7-7C46-8AB4-F3FDC42E0B3E}"/>
              </a:ext>
            </a:extLst>
          </p:cNvPr>
          <p:cNvSpPr>
            <a:spLocks noGrp="1"/>
          </p:cNvSpPr>
          <p:nvPr>
            <p:ph type="body" sz="quarter" idx="15" hasCustomPrompt="1"/>
          </p:nvPr>
        </p:nvSpPr>
        <p:spPr>
          <a:xfrm>
            <a:off x="8168993" y="3819178"/>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dirty="0"/>
              <a:t>Insert - learning outcomes</a:t>
            </a:r>
          </a:p>
        </p:txBody>
      </p:sp>
    </p:spTree>
    <p:extLst>
      <p:ext uri="{BB962C8B-B14F-4D97-AF65-F5344CB8AC3E}">
        <p14:creationId xmlns:p14="http://schemas.microsoft.com/office/powerpoint/2010/main" val="77121464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Encounter video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863318A-3A14-A749-A782-3677CFD8B6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63778" y="1092242"/>
            <a:ext cx="499089" cy="374317"/>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video title</a:t>
            </a:r>
          </a:p>
        </p:txBody>
      </p:sp>
      <p:sp>
        <p:nvSpPr>
          <p:cNvPr id="3" name="Rectangle 2">
            <a:extLst>
              <a:ext uri="{FF2B5EF4-FFF2-40B4-BE49-F238E27FC236}">
                <a16:creationId xmlns:a16="http://schemas.microsoft.com/office/drawing/2014/main" id="{D56DBC01-C9EF-9648-B503-2BBEC17C47DB}"/>
              </a:ext>
            </a:extLst>
          </p:cNvPr>
          <p:cNvSpPr/>
          <p:nvPr userDrawn="1"/>
        </p:nvSpPr>
        <p:spPr>
          <a:xfrm>
            <a:off x="527050" y="1634593"/>
            <a:ext cx="9935817" cy="4191673"/>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5" name="Group 4">
            <a:extLst>
              <a:ext uri="{FF2B5EF4-FFF2-40B4-BE49-F238E27FC236}">
                <a16:creationId xmlns:a16="http://schemas.microsoft.com/office/drawing/2014/main" id="{71D5EAFA-CE16-8F48-B836-34A7407763C5}"/>
              </a:ext>
            </a:extLst>
          </p:cNvPr>
          <p:cNvGrpSpPr/>
          <p:nvPr userDrawn="1"/>
        </p:nvGrpSpPr>
        <p:grpSpPr>
          <a:xfrm>
            <a:off x="527051" y="6073324"/>
            <a:ext cx="2772871" cy="283221"/>
            <a:chOff x="395288" y="6073323"/>
            <a:chExt cx="2079653" cy="283221"/>
          </a:xfrm>
        </p:grpSpPr>
        <p:grpSp>
          <p:nvGrpSpPr>
            <p:cNvPr id="19" name="Group 18">
              <a:extLst>
                <a:ext uri="{FF2B5EF4-FFF2-40B4-BE49-F238E27FC236}">
                  <a16:creationId xmlns:a16="http://schemas.microsoft.com/office/drawing/2014/main" id="{56B59F56-2A52-9E4B-9F27-69B2D8416B0D}"/>
                </a:ext>
              </a:extLst>
            </p:cNvPr>
            <p:cNvGrpSpPr/>
            <p:nvPr userDrawn="1"/>
          </p:nvGrpSpPr>
          <p:grpSpPr>
            <a:xfrm>
              <a:off x="395288" y="6073323"/>
              <a:ext cx="2079653" cy="283221"/>
              <a:chOff x="395288" y="6073323"/>
              <a:chExt cx="2079653" cy="283221"/>
            </a:xfrm>
          </p:grpSpPr>
          <p:grpSp>
            <p:nvGrpSpPr>
              <p:cNvPr id="22" name="Group 21">
                <a:extLst>
                  <a:ext uri="{FF2B5EF4-FFF2-40B4-BE49-F238E27FC236}">
                    <a16:creationId xmlns:a16="http://schemas.microsoft.com/office/drawing/2014/main" id="{E263EAB8-01E5-B245-9F56-F705EF989EF2}"/>
                  </a:ext>
                </a:extLst>
              </p:cNvPr>
              <p:cNvGrpSpPr/>
              <p:nvPr userDrawn="1"/>
            </p:nvGrpSpPr>
            <p:grpSpPr>
              <a:xfrm>
                <a:off x="395288" y="6073323"/>
                <a:ext cx="2079653" cy="283221"/>
                <a:chOff x="2506068" y="6091812"/>
                <a:chExt cx="2079653" cy="283221"/>
              </a:xfrm>
              <a:solidFill>
                <a:srgbClr val="4EB7A0"/>
              </a:solidFill>
            </p:grpSpPr>
            <p:sp>
              <p:nvSpPr>
                <p:cNvPr id="24" name="Oval 23">
                  <a:extLst>
                    <a:ext uri="{FF2B5EF4-FFF2-40B4-BE49-F238E27FC236}">
                      <a16:creationId xmlns:a16="http://schemas.microsoft.com/office/drawing/2014/main" id="{AFD9B71C-9E17-B84A-8EC6-FCC2EA6B6956}"/>
                    </a:ext>
                  </a:extLst>
                </p:cNvPr>
                <p:cNvSpPr/>
                <p:nvPr userDrawn="1"/>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5EB7512-B44F-9C4F-ADFF-5F85E34EC3CE}"/>
                    </a:ext>
                  </a:extLst>
                </p:cNvPr>
                <p:cNvSpPr/>
                <p:nvPr userDrawn="1"/>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3" name="Rectangle 22">
                <a:extLst>
                  <a:ext uri="{FF2B5EF4-FFF2-40B4-BE49-F238E27FC236}">
                    <a16:creationId xmlns:a16="http://schemas.microsoft.com/office/drawing/2014/main" id="{EFDD4B94-A939-E84E-8F51-95CABDA74085}"/>
                  </a:ext>
                </a:extLst>
              </p:cNvPr>
              <p:cNvSpPr/>
              <p:nvPr userDrawn="1"/>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6" name="TextBox 25">
              <a:extLst>
                <a:ext uri="{FF2B5EF4-FFF2-40B4-BE49-F238E27FC236}">
                  <a16:creationId xmlns:a16="http://schemas.microsoft.com/office/drawing/2014/main" id="{F37EA116-D508-BC4D-A097-6197E1575DC2}"/>
                </a:ext>
              </a:extLst>
            </p:cNvPr>
            <p:cNvSpPr txBox="1"/>
            <p:nvPr userDrawn="1"/>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VIDEO</a:t>
              </a:r>
            </a:p>
          </p:txBody>
        </p:sp>
      </p:grpSp>
      <p:sp>
        <p:nvSpPr>
          <p:cNvPr id="27" name="Rectangle 26">
            <a:extLst>
              <a:ext uri="{FF2B5EF4-FFF2-40B4-BE49-F238E27FC236}">
                <a16:creationId xmlns:a16="http://schemas.microsoft.com/office/drawing/2014/main" id="{491B02E9-2FCF-864E-9E95-8FF42D203985}"/>
              </a:ext>
            </a:extLst>
          </p:cNvPr>
          <p:cNvSpPr/>
          <p:nvPr userDrawn="1"/>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47366983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Encounter activity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A526E88-591A-5A48-9608-6CF55CA8A26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643284" y="1095802"/>
            <a:ext cx="492544" cy="369408"/>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activity title</a:t>
            </a:r>
          </a:p>
        </p:txBody>
      </p:sp>
      <p:sp>
        <p:nvSpPr>
          <p:cNvPr id="3" name="Rectangle 2">
            <a:extLst>
              <a:ext uri="{FF2B5EF4-FFF2-40B4-BE49-F238E27FC236}">
                <a16:creationId xmlns:a16="http://schemas.microsoft.com/office/drawing/2014/main" id="{D56DBC01-C9EF-9648-B503-2BBEC17C47DB}"/>
              </a:ext>
            </a:extLst>
          </p:cNvPr>
          <p:cNvSpPr/>
          <p:nvPr userDrawn="1"/>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0746165B-FD5E-D142-B209-0F421515942D}"/>
              </a:ext>
            </a:extLst>
          </p:cNvPr>
          <p:cNvGrpSpPr/>
          <p:nvPr userDrawn="1"/>
        </p:nvGrpSpPr>
        <p:grpSpPr>
          <a:xfrm>
            <a:off x="527051" y="6073324"/>
            <a:ext cx="2772871" cy="283221"/>
            <a:chOff x="395288" y="6073323"/>
            <a:chExt cx="2079653" cy="283221"/>
          </a:xfrm>
        </p:grpSpPr>
        <p:grpSp>
          <p:nvGrpSpPr>
            <p:cNvPr id="26" name="Group 25">
              <a:extLst>
                <a:ext uri="{FF2B5EF4-FFF2-40B4-BE49-F238E27FC236}">
                  <a16:creationId xmlns:a16="http://schemas.microsoft.com/office/drawing/2014/main" id="{1A07B9E0-7E2D-E542-8AA9-D66E50376C42}"/>
                </a:ext>
              </a:extLst>
            </p:cNvPr>
            <p:cNvGrpSpPr/>
            <p:nvPr userDrawn="1"/>
          </p:nvGrpSpPr>
          <p:grpSpPr>
            <a:xfrm>
              <a:off x="395288" y="6073323"/>
              <a:ext cx="2079653" cy="283221"/>
              <a:chOff x="395288" y="6073323"/>
              <a:chExt cx="2079653" cy="283221"/>
            </a:xfrm>
          </p:grpSpPr>
          <p:grpSp>
            <p:nvGrpSpPr>
              <p:cNvPr id="27" name="Group 26">
                <a:extLst>
                  <a:ext uri="{FF2B5EF4-FFF2-40B4-BE49-F238E27FC236}">
                    <a16:creationId xmlns:a16="http://schemas.microsoft.com/office/drawing/2014/main" id="{E3154BD2-E823-AE40-8A78-1FB9A1E8DC56}"/>
                  </a:ext>
                </a:extLst>
              </p:cNvPr>
              <p:cNvGrpSpPr/>
              <p:nvPr userDrawn="1"/>
            </p:nvGrpSpPr>
            <p:grpSpPr>
              <a:xfrm>
                <a:off x="395288" y="6073323"/>
                <a:ext cx="2079653" cy="283221"/>
                <a:chOff x="2506068" y="6091812"/>
                <a:chExt cx="2079653" cy="283221"/>
              </a:xfrm>
              <a:solidFill>
                <a:srgbClr val="4EB7A0"/>
              </a:solidFill>
            </p:grpSpPr>
            <p:sp>
              <p:nvSpPr>
                <p:cNvPr id="29" name="Oval 28">
                  <a:extLst>
                    <a:ext uri="{FF2B5EF4-FFF2-40B4-BE49-F238E27FC236}">
                      <a16:creationId xmlns:a16="http://schemas.microsoft.com/office/drawing/2014/main" id="{C2E7A077-99F2-3F45-BA4A-9E2BF4963469}"/>
                    </a:ext>
                  </a:extLst>
                </p:cNvPr>
                <p:cNvSpPr/>
                <p:nvPr userDrawn="1"/>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AA1850DF-4484-9842-B4AA-47277E070CE2}"/>
                    </a:ext>
                  </a:extLst>
                </p:cNvPr>
                <p:cNvSpPr/>
                <p:nvPr userDrawn="1"/>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8" name="Rectangle 27">
                <a:extLst>
                  <a:ext uri="{FF2B5EF4-FFF2-40B4-BE49-F238E27FC236}">
                    <a16:creationId xmlns:a16="http://schemas.microsoft.com/office/drawing/2014/main" id="{F0CAAFDE-C1C2-0F4E-A140-8DA2DBEDADF8}"/>
                  </a:ext>
                </a:extLst>
              </p:cNvPr>
              <p:cNvSpPr/>
              <p:nvPr userDrawn="1"/>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31" name="TextBox 30">
              <a:extLst>
                <a:ext uri="{FF2B5EF4-FFF2-40B4-BE49-F238E27FC236}">
                  <a16:creationId xmlns:a16="http://schemas.microsoft.com/office/drawing/2014/main" id="{AE89B730-CC01-F24D-AFF6-2AC3322A6300}"/>
                </a:ext>
              </a:extLst>
            </p:cNvPr>
            <p:cNvSpPr txBox="1"/>
            <p:nvPr userDrawn="1"/>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ACTIVITY</a:t>
              </a:r>
            </a:p>
          </p:txBody>
        </p:sp>
      </p:grpSp>
      <p:sp>
        <p:nvSpPr>
          <p:cNvPr id="32" name="Rectangle 31">
            <a:extLst>
              <a:ext uri="{FF2B5EF4-FFF2-40B4-BE49-F238E27FC236}">
                <a16:creationId xmlns:a16="http://schemas.microsoft.com/office/drawing/2014/main" id="{C0E8D520-8FC3-1543-AD2D-9201B53F2EAE}"/>
              </a:ext>
            </a:extLst>
          </p:cNvPr>
          <p:cNvSpPr/>
          <p:nvPr userDrawn="1"/>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380251050"/>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tudent/activity sheets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000703"/>
            <a:ext cx="7061413" cy="943359"/>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Student/activity</a:t>
            </a:r>
          </a:p>
        </p:txBody>
      </p:sp>
      <p:sp>
        <p:nvSpPr>
          <p:cNvPr id="3" name="Rectangle 2">
            <a:extLst>
              <a:ext uri="{FF2B5EF4-FFF2-40B4-BE49-F238E27FC236}">
                <a16:creationId xmlns:a16="http://schemas.microsoft.com/office/drawing/2014/main" id="{12CB7DDE-D470-2E4A-B1D5-7BDEF625B5A6}"/>
              </a:ext>
            </a:extLst>
          </p:cNvPr>
          <p:cNvSpPr>
            <a:spLocks noChangeAspect="1"/>
          </p:cNvSpPr>
          <p:nvPr userDrawn="1"/>
        </p:nvSpPr>
        <p:spPr>
          <a:xfrm>
            <a:off x="527052"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0DCA50E-B617-0947-89AE-0A6F587BF583}"/>
              </a:ext>
            </a:extLst>
          </p:cNvPr>
          <p:cNvSpPr>
            <a:spLocks noChangeAspect="1"/>
          </p:cNvSpPr>
          <p:nvPr userDrawn="1"/>
        </p:nvSpPr>
        <p:spPr>
          <a:xfrm>
            <a:off x="5088577"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97579741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Standard page 2">
    <p:spTree>
      <p:nvGrpSpPr>
        <p:cNvPr id="1" name=""/>
        <p:cNvGrpSpPr/>
        <p:nvPr/>
      </p:nvGrpSpPr>
      <p:grpSpPr>
        <a:xfrm>
          <a:off x="0" y="0"/>
          <a:ext cx="0" cy="0"/>
          <a:chOff x="0" y="0"/>
          <a:chExt cx="0" cy="0"/>
        </a:xfrm>
      </p:grpSpPr>
      <p:sp>
        <p:nvSpPr>
          <p:cNvPr id="7" name="Shape 210">
            <a:extLst>
              <a:ext uri="{FF2B5EF4-FFF2-40B4-BE49-F238E27FC236}">
                <a16:creationId xmlns:a16="http://schemas.microsoft.com/office/drawing/2014/main" id="{3DADD7AA-5163-B64F-8069-915E52548D8B}"/>
              </a:ext>
            </a:extLst>
          </p:cNvPr>
          <p:cNvSpPr/>
          <p:nvPr userDrawn="1"/>
        </p:nvSpPr>
        <p:spPr>
          <a:xfrm>
            <a:off x="-3283853" y="-2587279"/>
            <a:ext cx="11279905" cy="8459927"/>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1" name="Text Placeholder 16">
            <a:extLst>
              <a:ext uri="{FF2B5EF4-FFF2-40B4-BE49-F238E27FC236}">
                <a16:creationId xmlns:a16="http://schemas.microsoft.com/office/drawing/2014/main" id="{21FECE8D-0AC1-F842-96D6-5247CA0175BB}"/>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title</a:t>
            </a:r>
          </a:p>
        </p:txBody>
      </p:sp>
      <p:sp>
        <p:nvSpPr>
          <p:cNvPr id="12" name="Text Placeholder 16">
            <a:extLst>
              <a:ext uri="{FF2B5EF4-FFF2-40B4-BE49-F238E27FC236}">
                <a16:creationId xmlns:a16="http://schemas.microsoft.com/office/drawing/2014/main" id="{27FCF3A7-5046-D948-882C-53D96DD40AED}"/>
              </a:ext>
            </a:extLst>
          </p:cNvPr>
          <p:cNvSpPr>
            <a:spLocks noGrp="1"/>
          </p:cNvSpPr>
          <p:nvPr>
            <p:ph type="body" sz="quarter" idx="11" hasCustomPrompt="1"/>
          </p:nvPr>
        </p:nvSpPr>
        <p:spPr>
          <a:xfrm>
            <a:off x="485538" y="2421934"/>
            <a:ext cx="7061413" cy="650074"/>
          </a:xfrm>
        </p:spPr>
        <p:txBody>
          <a:bodyPr/>
          <a:lstStyle>
            <a:lvl1pPr marL="0" indent="0">
              <a:buFontTx/>
              <a:buNone/>
              <a:defRPr sz="2400" b="1" i="0">
                <a:solidFill>
                  <a:schemeClr val="tx1"/>
                </a:solidFill>
                <a:latin typeface="Century Gothic" panose="020B0502020202020204" pitchFamily="34" charset="0"/>
              </a:defRPr>
            </a:lvl1pPr>
          </a:lstStyle>
          <a:p>
            <a:pPr lvl="0"/>
            <a:r>
              <a:rPr lang="en-US" dirty="0"/>
              <a:t>Insert</a:t>
            </a:r>
          </a:p>
        </p:txBody>
      </p:sp>
    </p:spTree>
    <p:extLst>
      <p:ext uri="{BB962C8B-B14F-4D97-AF65-F5344CB8AC3E}">
        <p14:creationId xmlns:p14="http://schemas.microsoft.com/office/powerpoint/2010/main" val="255253352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redit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48000" y="-1473841"/>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1" name="TextBox 10">
            <a:extLst>
              <a:ext uri="{FF2B5EF4-FFF2-40B4-BE49-F238E27FC236}">
                <a16:creationId xmlns:a16="http://schemas.microsoft.com/office/drawing/2014/main" id="{FC0BE9DA-46D1-6F40-A5AF-8DDB397B75FC}"/>
              </a:ext>
            </a:extLst>
          </p:cNvPr>
          <p:cNvSpPr txBox="1"/>
          <p:nvPr userDrawn="1"/>
        </p:nvSpPr>
        <p:spPr>
          <a:xfrm>
            <a:off x="484718" y="1172037"/>
            <a:ext cx="681988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rgbClr val="25233F"/>
                </a:solidFill>
                <a:effectLst/>
                <a:uFillTx/>
                <a:latin typeface="Century Gothic" panose="020B0502020202020204" pitchFamily="34" charset="0"/>
                <a:ea typeface="+mj-ea"/>
                <a:cs typeface="+mj-cs"/>
                <a:sym typeface="Calibri"/>
              </a:rPr>
              <a:t>Image credits</a:t>
            </a:r>
          </a:p>
        </p:txBody>
      </p:sp>
      <p:sp>
        <p:nvSpPr>
          <p:cNvPr id="12" name="TextBox 11">
            <a:extLst>
              <a:ext uri="{FF2B5EF4-FFF2-40B4-BE49-F238E27FC236}">
                <a16:creationId xmlns:a16="http://schemas.microsoft.com/office/drawing/2014/main" id="{2423B2E7-9F84-BD4D-BC02-8D01B255175F}"/>
              </a:ext>
            </a:extLst>
          </p:cNvPr>
          <p:cNvSpPr txBox="1"/>
          <p:nvPr userDrawn="1"/>
        </p:nvSpPr>
        <p:spPr>
          <a:xfrm>
            <a:off x="484718" y="6407480"/>
            <a:ext cx="10164829"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dirty="0">
                <a:ln>
                  <a:noFill/>
                </a:ln>
                <a:solidFill>
                  <a:schemeClr val="bg1"/>
                </a:solidFill>
                <a:effectLst/>
                <a:uFillTx/>
                <a:latin typeface="+mj-lt"/>
                <a:ea typeface="+mj-ea"/>
                <a:cs typeface="+mj-cs"/>
                <a:sym typeface="Calibri"/>
              </a:rPr>
              <a:t>All other images are courtesy of Encounter Edu</a:t>
            </a:r>
          </a:p>
        </p:txBody>
      </p:sp>
    </p:spTree>
    <p:extLst>
      <p:ext uri="{BB962C8B-B14F-4D97-AF65-F5344CB8AC3E}">
        <p14:creationId xmlns:p14="http://schemas.microsoft.com/office/powerpoint/2010/main" val="14899762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79148120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peech bubble">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86CB4B4D-7CA3-9044-876B-883B54F8677D}" type="slidenum">
              <a:t>‹#›</a:t>
            </a:fld>
            <a:endParaRPr/>
          </a:p>
        </p:txBody>
      </p:sp>
      <p:sp>
        <p:nvSpPr>
          <p:cNvPr id="8" name="Shape 210">
            <a:extLst>
              <a:ext uri="{FF2B5EF4-FFF2-40B4-BE49-F238E27FC236}">
                <a16:creationId xmlns:a16="http://schemas.microsoft.com/office/drawing/2014/main" id="{B7C66D5F-8250-4641-A405-C4E53849B313}"/>
              </a:ext>
            </a:extLst>
          </p:cNvPr>
          <p:cNvSpPr/>
          <p:nvPr userDrawn="1"/>
        </p:nvSpPr>
        <p:spPr>
          <a:xfrm>
            <a:off x="1232374" y="2139397"/>
            <a:ext cx="3394447" cy="2545958"/>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6" name="TextBox 5">
            <a:extLst>
              <a:ext uri="{FF2B5EF4-FFF2-40B4-BE49-F238E27FC236}">
                <a16:creationId xmlns:a16="http://schemas.microsoft.com/office/drawing/2014/main" id="{3069CA30-9EB4-1F4C-B41C-2236F19BEAC1}"/>
              </a:ext>
            </a:extLst>
          </p:cNvPr>
          <p:cNvSpPr txBox="1"/>
          <p:nvPr userDrawn="1"/>
        </p:nvSpPr>
        <p:spPr>
          <a:xfrm>
            <a:off x="5380601" y="3089212"/>
            <a:ext cx="5983035"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dirty="0">
                <a:ln>
                  <a:noFill/>
                </a:ln>
                <a:solidFill>
                  <a:schemeClr val="accent4"/>
                </a:solidFill>
                <a:effectLst/>
                <a:uFillTx/>
                <a:latin typeface="Century Gothic" panose="020B0502020202020204" pitchFamily="34" charset="0"/>
                <a:ea typeface="+mj-ea"/>
                <a:cs typeface="+mj-cs"/>
                <a:sym typeface="Calibri"/>
              </a:rPr>
              <a:t>Click through to master slide, to copy and paste element.</a:t>
            </a:r>
          </a:p>
        </p:txBody>
      </p:sp>
    </p:spTree>
    <p:extLst>
      <p:ext uri="{BB962C8B-B14F-4D97-AF65-F5344CB8AC3E}">
        <p14:creationId xmlns:p14="http://schemas.microsoft.com/office/powerpoint/2010/main" val="375538420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Master slid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pic>
        <p:nvPicPr>
          <p:cNvPr id="8" name="Picture 7">
            <a:extLst>
              <a:ext uri="{FF2B5EF4-FFF2-40B4-BE49-F238E27FC236}">
                <a16:creationId xmlns:a16="http://schemas.microsoft.com/office/drawing/2014/main" id="{F5E5E74D-9B54-F24F-BDC0-FE0E87D3637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27051" y="1083602"/>
            <a:ext cx="1826863" cy="1027611"/>
          </a:xfrm>
          <a:prstGeom prst="rect">
            <a:avLst/>
          </a:prstGeom>
          <a:effectLst>
            <a:outerShdw blurRad="127000" dist="50800" dir="5400000" sx="105000" sy="105000" algn="ctr" rotWithShape="0">
              <a:srgbClr val="000000">
                <a:alpha val="3000"/>
              </a:srgbClr>
            </a:outerShdw>
          </a:effectLst>
        </p:spPr>
      </p:pic>
      <p:pic>
        <p:nvPicPr>
          <p:cNvPr id="9" name="Picture 8">
            <a:extLst>
              <a:ext uri="{FF2B5EF4-FFF2-40B4-BE49-F238E27FC236}">
                <a16:creationId xmlns:a16="http://schemas.microsoft.com/office/drawing/2014/main" id="{588AADD9-4D5F-CB42-AB44-CD66A31D2C8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639122" y="1111725"/>
            <a:ext cx="1826863" cy="1027611"/>
          </a:xfrm>
          <a:prstGeom prst="rect">
            <a:avLst/>
          </a:prstGeom>
          <a:effectLst>
            <a:outerShdw blurRad="127000" dist="50800" dir="5400000" sx="105000" sy="105000" algn="ctr" rotWithShape="0">
              <a:srgbClr val="000000">
                <a:alpha val="3000"/>
              </a:srgbClr>
            </a:outerShdw>
          </a:effectLst>
        </p:spPr>
      </p:pic>
      <p:pic>
        <p:nvPicPr>
          <p:cNvPr id="10" name="Picture 9">
            <a:extLst>
              <a:ext uri="{FF2B5EF4-FFF2-40B4-BE49-F238E27FC236}">
                <a16:creationId xmlns:a16="http://schemas.microsoft.com/office/drawing/2014/main" id="{3680D870-6A34-4242-9CD8-CD791B630DED}"/>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751193" y="1083602"/>
            <a:ext cx="1826863" cy="1027611"/>
          </a:xfrm>
          <a:prstGeom prst="rect">
            <a:avLst/>
          </a:prstGeom>
          <a:effectLst>
            <a:outerShdw blurRad="127000" dist="50800" dir="5400000" sx="105000" sy="105000" algn="ctr" rotWithShape="0">
              <a:srgbClr val="000000">
                <a:alpha val="3000"/>
              </a:srgbClr>
            </a:outerShdw>
          </a:effectLst>
        </p:spPr>
      </p:pic>
      <p:pic>
        <p:nvPicPr>
          <p:cNvPr id="11" name="Picture 10">
            <a:extLst>
              <a:ext uri="{FF2B5EF4-FFF2-40B4-BE49-F238E27FC236}">
                <a16:creationId xmlns:a16="http://schemas.microsoft.com/office/drawing/2014/main" id="{E4ACAD37-691F-CB45-AB51-5B3D69012C32}"/>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863263" y="1111725"/>
            <a:ext cx="1826863" cy="1027611"/>
          </a:xfrm>
          <a:prstGeom prst="rect">
            <a:avLst/>
          </a:prstGeom>
          <a:effectLst>
            <a:outerShdw blurRad="127000" dist="50800" dir="5400000" sx="105000" sy="105000" algn="ctr" rotWithShape="0">
              <a:srgbClr val="000000">
                <a:alpha val="3000"/>
              </a:srgbClr>
            </a:outerShdw>
          </a:effectLst>
        </p:spPr>
      </p:pic>
      <p:pic>
        <p:nvPicPr>
          <p:cNvPr id="12" name="Picture 11">
            <a:extLst>
              <a:ext uri="{FF2B5EF4-FFF2-40B4-BE49-F238E27FC236}">
                <a16:creationId xmlns:a16="http://schemas.microsoft.com/office/drawing/2014/main" id="{E764F4E6-F3FF-054E-8E7C-FCDF6E8CF2C7}"/>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975334" y="1111725"/>
            <a:ext cx="1826863" cy="1027611"/>
          </a:xfrm>
          <a:prstGeom prst="rect">
            <a:avLst/>
          </a:prstGeom>
          <a:effectLst>
            <a:outerShdw blurRad="127000" dist="50800" dir="5400000" sx="105000" sy="105000" algn="ctr" rotWithShape="0">
              <a:srgbClr val="000000">
                <a:alpha val="3000"/>
              </a:srgbClr>
            </a:outerShdw>
          </a:effectLst>
        </p:spPr>
      </p:pic>
      <p:pic>
        <p:nvPicPr>
          <p:cNvPr id="13" name="Picture 12">
            <a:extLst>
              <a:ext uri="{FF2B5EF4-FFF2-40B4-BE49-F238E27FC236}">
                <a16:creationId xmlns:a16="http://schemas.microsoft.com/office/drawing/2014/main" id="{B49C0A1E-EA38-2A40-966B-AE1AB6EF8278}"/>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27051" y="2522508"/>
            <a:ext cx="1826863" cy="1027611"/>
          </a:xfrm>
          <a:prstGeom prst="rect">
            <a:avLst/>
          </a:prstGeom>
          <a:effectLst>
            <a:outerShdw blurRad="127000" dist="50800" dir="5400000" sx="105000" sy="105000" algn="ctr" rotWithShape="0">
              <a:srgbClr val="000000">
                <a:alpha val="3000"/>
              </a:srgbClr>
            </a:outerShdw>
          </a:effectLst>
        </p:spPr>
      </p:pic>
      <p:pic>
        <p:nvPicPr>
          <p:cNvPr id="14" name="Picture 13">
            <a:extLst>
              <a:ext uri="{FF2B5EF4-FFF2-40B4-BE49-F238E27FC236}">
                <a16:creationId xmlns:a16="http://schemas.microsoft.com/office/drawing/2014/main" id="{375DBBE6-B942-764A-BEE1-23645974183A}"/>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2639120" y="2522508"/>
            <a:ext cx="1826863" cy="1027611"/>
          </a:xfrm>
          <a:prstGeom prst="rect">
            <a:avLst/>
          </a:prstGeom>
          <a:effectLst>
            <a:outerShdw blurRad="127000" dist="50800" dir="5400000" sx="105000" sy="105000" algn="ctr" rotWithShape="0">
              <a:srgbClr val="000000">
                <a:alpha val="3000"/>
              </a:srgbClr>
            </a:outerShdw>
          </a:effectLst>
        </p:spPr>
      </p:pic>
      <p:pic>
        <p:nvPicPr>
          <p:cNvPr id="15" name="Picture 14">
            <a:extLst>
              <a:ext uri="{FF2B5EF4-FFF2-40B4-BE49-F238E27FC236}">
                <a16:creationId xmlns:a16="http://schemas.microsoft.com/office/drawing/2014/main" id="{81265C50-A7C2-A545-A647-234D93229E03}"/>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4751193" y="2522507"/>
            <a:ext cx="1826863" cy="1027611"/>
          </a:xfrm>
          <a:prstGeom prst="rect">
            <a:avLst/>
          </a:prstGeom>
          <a:effectLst>
            <a:outerShdw blurRad="127000" dist="50800" dir="5400000" sx="105000" sy="105000" algn="ctr" rotWithShape="0">
              <a:srgbClr val="000000">
                <a:alpha val="3000"/>
              </a:srgbClr>
            </a:outerShdw>
          </a:effectLst>
        </p:spPr>
      </p:pic>
      <p:pic>
        <p:nvPicPr>
          <p:cNvPr id="16" name="Picture 15">
            <a:extLst>
              <a:ext uri="{FF2B5EF4-FFF2-40B4-BE49-F238E27FC236}">
                <a16:creationId xmlns:a16="http://schemas.microsoft.com/office/drawing/2014/main" id="{173B116A-80A6-DA44-8193-0CE064FA3FD4}"/>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6863263" y="2522506"/>
            <a:ext cx="1826863" cy="1027611"/>
          </a:xfrm>
          <a:prstGeom prst="rect">
            <a:avLst/>
          </a:prstGeom>
          <a:effectLst>
            <a:outerShdw blurRad="127000" dist="50800" dir="5400000" sx="105000" sy="105000" algn="ctr" rotWithShape="0">
              <a:srgbClr val="000000">
                <a:alpha val="3000"/>
              </a:srgbClr>
            </a:outerShdw>
          </a:effectLst>
        </p:spPr>
      </p:pic>
      <p:pic>
        <p:nvPicPr>
          <p:cNvPr id="17" name="Picture 16">
            <a:extLst>
              <a:ext uri="{FF2B5EF4-FFF2-40B4-BE49-F238E27FC236}">
                <a16:creationId xmlns:a16="http://schemas.microsoft.com/office/drawing/2014/main" id="{917348F9-CD58-3D4E-9308-204CAF4A631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8975333" y="2522506"/>
            <a:ext cx="1826863" cy="1027611"/>
          </a:xfrm>
          <a:prstGeom prst="rect">
            <a:avLst/>
          </a:prstGeom>
          <a:effectLst>
            <a:outerShdw blurRad="127000" dist="50800" dir="5400000" sx="105000" sy="105000" algn="ctr" rotWithShape="0">
              <a:srgbClr val="000000">
                <a:alpha val="3000"/>
              </a:srgbClr>
            </a:outerShdw>
          </a:effectLst>
        </p:spPr>
      </p:pic>
      <p:pic>
        <p:nvPicPr>
          <p:cNvPr id="18" name="Picture 17">
            <a:extLst>
              <a:ext uri="{FF2B5EF4-FFF2-40B4-BE49-F238E27FC236}">
                <a16:creationId xmlns:a16="http://schemas.microsoft.com/office/drawing/2014/main" id="{015AA43A-3285-C74D-9522-6A9109621A3C}"/>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527051" y="3934053"/>
            <a:ext cx="1826863" cy="1027611"/>
          </a:xfrm>
          <a:prstGeom prst="rect">
            <a:avLst/>
          </a:prstGeom>
          <a:effectLst>
            <a:outerShdw blurRad="127000" dist="50800" dir="5400000" sx="105000" sy="105000" algn="ctr" rotWithShape="0">
              <a:srgbClr val="000000">
                <a:alpha val="3000"/>
              </a:srgbClr>
            </a:outerShdw>
          </a:effectLst>
        </p:spPr>
      </p:pic>
      <p:pic>
        <p:nvPicPr>
          <p:cNvPr id="19" name="Picture 18">
            <a:extLst>
              <a:ext uri="{FF2B5EF4-FFF2-40B4-BE49-F238E27FC236}">
                <a16:creationId xmlns:a16="http://schemas.microsoft.com/office/drawing/2014/main" id="{922C63F5-0DB1-9B43-9AEA-AD937802B5B0}"/>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2643537" y="3933288"/>
            <a:ext cx="1826863" cy="1027611"/>
          </a:xfrm>
          <a:prstGeom prst="rect">
            <a:avLst/>
          </a:prstGeom>
          <a:effectLst>
            <a:outerShdw blurRad="127000" dist="50800" dir="5400000" sx="105000" sy="105000" algn="ctr" rotWithShape="0">
              <a:srgbClr val="000000">
                <a:alpha val="3000"/>
              </a:srgbClr>
            </a:outerShdw>
          </a:effectLst>
        </p:spPr>
      </p:pic>
      <p:pic>
        <p:nvPicPr>
          <p:cNvPr id="21" name="Picture 20">
            <a:extLst>
              <a:ext uri="{FF2B5EF4-FFF2-40B4-BE49-F238E27FC236}">
                <a16:creationId xmlns:a16="http://schemas.microsoft.com/office/drawing/2014/main" id="{DECA83D2-F03C-C242-852B-DBB809C8980B}"/>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4746778" y="3933287"/>
            <a:ext cx="1826863" cy="1027611"/>
          </a:xfrm>
          <a:prstGeom prst="rect">
            <a:avLst/>
          </a:prstGeom>
          <a:effectLst>
            <a:outerShdw blurRad="127000" dist="50800" dir="5400000" sx="105000" sy="105000" algn="ctr" rotWithShape="0">
              <a:srgbClr val="000000">
                <a:alpha val="3000"/>
              </a:srgbClr>
            </a:outerShdw>
          </a:effectLst>
        </p:spPr>
      </p:pic>
      <p:pic>
        <p:nvPicPr>
          <p:cNvPr id="22" name="Picture 21">
            <a:extLst>
              <a:ext uri="{FF2B5EF4-FFF2-40B4-BE49-F238E27FC236}">
                <a16:creationId xmlns:a16="http://schemas.microsoft.com/office/drawing/2014/main" id="{4DA371E9-FC67-7D43-B103-E8C29063A66E}"/>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6876507" y="3933287"/>
            <a:ext cx="1826863" cy="1027611"/>
          </a:xfrm>
          <a:prstGeom prst="rect">
            <a:avLst/>
          </a:prstGeom>
          <a:effectLst>
            <a:outerShdw blurRad="127000" dist="50800" dir="5400000" sx="105000" sy="105000" algn="ctr" rotWithShape="0">
              <a:srgbClr val="000000">
                <a:alpha val="3000"/>
              </a:srgbClr>
            </a:outerShdw>
          </a:effectLst>
        </p:spPr>
      </p:pic>
      <p:pic>
        <p:nvPicPr>
          <p:cNvPr id="23" name="Picture 22">
            <a:extLst>
              <a:ext uri="{FF2B5EF4-FFF2-40B4-BE49-F238E27FC236}">
                <a16:creationId xmlns:a16="http://schemas.microsoft.com/office/drawing/2014/main" id="{9B723428-4AE7-EB4A-AFF9-7D26C91FD4A1}"/>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9006237" y="3933287"/>
            <a:ext cx="1826863" cy="1027611"/>
          </a:xfrm>
          <a:prstGeom prst="rect">
            <a:avLst/>
          </a:prstGeom>
          <a:effectLst>
            <a:outerShdw blurRad="127000" dist="50800" dir="5400000" sx="105000" sy="105000" algn="ctr" rotWithShape="0">
              <a:srgbClr val="000000">
                <a:alpha val="3000"/>
              </a:srgbClr>
            </a:outerShdw>
          </a:effectLst>
        </p:spPr>
      </p:pic>
      <p:sp>
        <p:nvSpPr>
          <p:cNvPr id="25" name="Title 1">
            <a:extLst>
              <a:ext uri="{FF2B5EF4-FFF2-40B4-BE49-F238E27FC236}">
                <a16:creationId xmlns:a16="http://schemas.microsoft.com/office/drawing/2014/main" id="{32CBA17A-6831-EB4C-B831-1DD5377D299C}"/>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sp>
        <p:nvSpPr>
          <p:cNvPr id="2" name="TextBox 1">
            <a:extLst>
              <a:ext uri="{FF2B5EF4-FFF2-40B4-BE49-F238E27FC236}">
                <a16:creationId xmlns:a16="http://schemas.microsoft.com/office/drawing/2014/main" id="{AA62D2F5-7565-0C4C-B57F-625789053360}"/>
              </a:ext>
            </a:extLst>
          </p:cNvPr>
          <p:cNvSpPr txBox="1"/>
          <p:nvPr userDrawn="1"/>
        </p:nvSpPr>
        <p:spPr>
          <a:xfrm>
            <a:off x="52705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Title page</a:t>
            </a:r>
          </a:p>
        </p:txBody>
      </p:sp>
      <p:sp>
        <p:nvSpPr>
          <p:cNvPr id="26" name="TextBox 25">
            <a:extLst>
              <a:ext uri="{FF2B5EF4-FFF2-40B4-BE49-F238E27FC236}">
                <a16:creationId xmlns:a16="http://schemas.microsoft.com/office/drawing/2014/main" id="{A56650AE-AD64-1A4C-AC2E-408CD14D0762}"/>
              </a:ext>
            </a:extLst>
          </p:cNvPr>
          <p:cNvSpPr txBox="1"/>
          <p:nvPr userDrawn="1"/>
        </p:nvSpPr>
        <p:spPr>
          <a:xfrm>
            <a:off x="2639119"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outcomes 1</a:t>
            </a:r>
          </a:p>
        </p:txBody>
      </p:sp>
      <p:sp>
        <p:nvSpPr>
          <p:cNvPr id="27" name="TextBox 26">
            <a:extLst>
              <a:ext uri="{FF2B5EF4-FFF2-40B4-BE49-F238E27FC236}">
                <a16:creationId xmlns:a16="http://schemas.microsoft.com/office/drawing/2014/main" id="{7B6FD24C-EABA-7D46-99BB-7E6CDB65D7B1}"/>
              </a:ext>
            </a:extLst>
          </p:cNvPr>
          <p:cNvSpPr txBox="1"/>
          <p:nvPr userDrawn="1"/>
        </p:nvSpPr>
        <p:spPr>
          <a:xfrm>
            <a:off x="4714410"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outcomes 2</a:t>
            </a:r>
          </a:p>
        </p:txBody>
      </p:sp>
      <p:sp>
        <p:nvSpPr>
          <p:cNvPr id="28" name="TextBox 27">
            <a:extLst>
              <a:ext uri="{FF2B5EF4-FFF2-40B4-BE49-F238E27FC236}">
                <a16:creationId xmlns:a16="http://schemas.microsoft.com/office/drawing/2014/main" id="{5F943E21-6E5A-C348-9741-0F34CA82B230}"/>
              </a:ext>
            </a:extLst>
          </p:cNvPr>
          <p:cNvSpPr txBox="1"/>
          <p:nvPr userDrawn="1"/>
        </p:nvSpPr>
        <p:spPr>
          <a:xfrm>
            <a:off x="6863262"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objectives 1</a:t>
            </a:r>
          </a:p>
        </p:txBody>
      </p:sp>
      <p:sp>
        <p:nvSpPr>
          <p:cNvPr id="29" name="TextBox 28">
            <a:extLst>
              <a:ext uri="{FF2B5EF4-FFF2-40B4-BE49-F238E27FC236}">
                <a16:creationId xmlns:a16="http://schemas.microsoft.com/office/drawing/2014/main" id="{4346E5B1-8802-3D40-AAEE-7A42C76785CC}"/>
              </a:ext>
            </a:extLst>
          </p:cNvPr>
          <p:cNvSpPr txBox="1"/>
          <p:nvPr userDrawn="1"/>
        </p:nvSpPr>
        <p:spPr>
          <a:xfrm>
            <a:off x="897533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Lesson brief 1</a:t>
            </a:r>
          </a:p>
        </p:txBody>
      </p:sp>
      <p:sp>
        <p:nvSpPr>
          <p:cNvPr id="30" name="TextBox 29">
            <a:extLst>
              <a:ext uri="{FF2B5EF4-FFF2-40B4-BE49-F238E27FC236}">
                <a16:creationId xmlns:a16="http://schemas.microsoft.com/office/drawing/2014/main" id="{4C6F4FA6-B703-884E-AF90-73A4BE34B7CE}"/>
              </a:ext>
            </a:extLst>
          </p:cNvPr>
          <p:cNvSpPr txBox="1"/>
          <p:nvPr userDrawn="1"/>
        </p:nvSpPr>
        <p:spPr>
          <a:xfrm>
            <a:off x="52705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1 </a:t>
            </a:r>
          </a:p>
        </p:txBody>
      </p:sp>
      <p:sp>
        <p:nvSpPr>
          <p:cNvPr id="31" name="TextBox 30">
            <a:extLst>
              <a:ext uri="{FF2B5EF4-FFF2-40B4-BE49-F238E27FC236}">
                <a16:creationId xmlns:a16="http://schemas.microsoft.com/office/drawing/2014/main" id="{4BB842F8-1867-B648-BFE0-EB13EA2D1AED}"/>
              </a:ext>
            </a:extLst>
          </p:cNvPr>
          <p:cNvSpPr txBox="1"/>
          <p:nvPr userDrawn="1"/>
        </p:nvSpPr>
        <p:spPr>
          <a:xfrm>
            <a:off x="2639119"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2</a:t>
            </a:r>
          </a:p>
        </p:txBody>
      </p:sp>
      <p:sp>
        <p:nvSpPr>
          <p:cNvPr id="32" name="TextBox 31">
            <a:extLst>
              <a:ext uri="{FF2B5EF4-FFF2-40B4-BE49-F238E27FC236}">
                <a16:creationId xmlns:a16="http://schemas.microsoft.com/office/drawing/2014/main" id="{4FB35A11-5A80-D040-9634-C54E188568E8}"/>
              </a:ext>
            </a:extLst>
          </p:cNvPr>
          <p:cNvSpPr txBox="1"/>
          <p:nvPr userDrawn="1"/>
        </p:nvSpPr>
        <p:spPr>
          <a:xfrm>
            <a:off x="4714410"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3</a:t>
            </a:r>
          </a:p>
        </p:txBody>
      </p:sp>
      <p:sp>
        <p:nvSpPr>
          <p:cNvPr id="33" name="TextBox 32">
            <a:extLst>
              <a:ext uri="{FF2B5EF4-FFF2-40B4-BE49-F238E27FC236}">
                <a16:creationId xmlns:a16="http://schemas.microsoft.com/office/drawing/2014/main" id="{4B83495A-FC64-5348-B2CD-8F51E32C4F4B}"/>
              </a:ext>
            </a:extLst>
          </p:cNvPr>
          <p:cNvSpPr txBox="1"/>
          <p:nvPr userDrawn="1"/>
        </p:nvSpPr>
        <p:spPr>
          <a:xfrm>
            <a:off x="6863262"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4</a:t>
            </a:r>
          </a:p>
        </p:txBody>
      </p:sp>
      <p:sp>
        <p:nvSpPr>
          <p:cNvPr id="34" name="TextBox 33">
            <a:extLst>
              <a:ext uri="{FF2B5EF4-FFF2-40B4-BE49-F238E27FC236}">
                <a16:creationId xmlns:a16="http://schemas.microsoft.com/office/drawing/2014/main" id="{76F7B569-63F7-0C4E-9481-5E1BD2FF34D0}"/>
              </a:ext>
            </a:extLst>
          </p:cNvPr>
          <p:cNvSpPr txBox="1"/>
          <p:nvPr userDrawn="1"/>
        </p:nvSpPr>
        <p:spPr>
          <a:xfrm>
            <a:off x="897533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1</a:t>
            </a:r>
          </a:p>
        </p:txBody>
      </p:sp>
      <p:sp>
        <p:nvSpPr>
          <p:cNvPr id="35" name="TextBox 34">
            <a:extLst>
              <a:ext uri="{FF2B5EF4-FFF2-40B4-BE49-F238E27FC236}">
                <a16:creationId xmlns:a16="http://schemas.microsoft.com/office/drawing/2014/main" id="{4F2EF091-5118-E948-BF51-2D2F702428D0}"/>
              </a:ext>
            </a:extLst>
          </p:cNvPr>
          <p:cNvSpPr txBox="1"/>
          <p:nvPr userDrawn="1"/>
        </p:nvSpPr>
        <p:spPr>
          <a:xfrm>
            <a:off x="47809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2</a:t>
            </a:r>
          </a:p>
        </p:txBody>
      </p:sp>
      <p:sp>
        <p:nvSpPr>
          <p:cNvPr id="36" name="TextBox 35">
            <a:extLst>
              <a:ext uri="{FF2B5EF4-FFF2-40B4-BE49-F238E27FC236}">
                <a16:creationId xmlns:a16="http://schemas.microsoft.com/office/drawing/2014/main" id="{9AAFB0D7-A2DF-7D4C-BD3B-8F9BA9D477B3}"/>
              </a:ext>
            </a:extLst>
          </p:cNvPr>
          <p:cNvSpPr txBox="1"/>
          <p:nvPr userDrawn="1"/>
        </p:nvSpPr>
        <p:spPr>
          <a:xfrm>
            <a:off x="2590167"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3</a:t>
            </a:r>
          </a:p>
        </p:txBody>
      </p:sp>
      <p:sp>
        <p:nvSpPr>
          <p:cNvPr id="37" name="TextBox 36">
            <a:extLst>
              <a:ext uri="{FF2B5EF4-FFF2-40B4-BE49-F238E27FC236}">
                <a16:creationId xmlns:a16="http://schemas.microsoft.com/office/drawing/2014/main" id="{553E9F97-E47C-4447-B622-4AC61A8932C0}"/>
              </a:ext>
            </a:extLst>
          </p:cNvPr>
          <p:cNvSpPr txBox="1"/>
          <p:nvPr userDrawn="1"/>
        </p:nvSpPr>
        <p:spPr>
          <a:xfrm>
            <a:off x="4665458"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gallery link</a:t>
            </a:r>
          </a:p>
        </p:txBody>
      </p:sp>
      <p:sp>
        <p:nvSpPr>
          <p:cNvPr id="38" name="TextBox 37">
            <a:extLst>
              <a:ext uri="{FF2B5EF4-FFF2-40B4-BE49-F238E27FC236}">
                <a16:creationId xmlns:a16="http://schemas.microsoft.com/office/drawing/2014/main" id="{2C17771C-3BF1-F643-A32E-7CEA64CF2E07}"/>
              </a:ext>
            </a:extLst>
          </p:cNvPr>
          <p:cNvSpPr txBox="1"/>
          <p:nvPr userDrawn="1"/>
        </p:nvSpPr>
        <p:spPr>
          <a:xfrm>
            <a:off x="6814310"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video link</a:t>
            </a:r>
          </a:p>
        </p:txBody>
      </p:sp>
      <p:sp>
        <p:nvSpPr>
          <p:cNvPr id="39" name="TextBox 38">
            <a:extLst>
              <a:ext uri="{FF2B5EF4-FFF2-40B4-BE49-F238E27FC236}">
                <a16:creationId xmlns:a16="http://schemas.microsoft.com/office/drawing/2014/main" id="{82320F3E-194F-634E-A657-97C390C6D57B}"/>
              </a:ext>
            </a:extLst>
          </p:cNvPr>
          <p:cNvSpPr txBox="1"/>
          <p:nvPr userDrawn="1"/>
        </p:nvSpPr>
        <p:spPr>
          <a:xfrm>
            <a:off x="892637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activity link</a:t>
            </a:r>
          </a:p>
        </p:txBody>
      </p:sp>
      <p:pic>
        <p:nvPicPr>
          <p:cNvPr id="40" name="Picture 39">
            <a:extLst>
              <a:ext uri="{FF2B5EF4-FFF2-40B4-BE49-F238E27FC236}">
                <a16:creationId xmlns:a16="http://schemas.microsoft.com/office/drawing/2014/main" id="{4C762D49-AD12-3B4B-866C-9F7803A3DF4B}"/>
              </a:ext>
            </a:extLst>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527051" y="5369423"/>
            <a:ext cx="1835965" cy="1032731"/>
          </a:xfrm>
          <a:prstGeom prst="rect">
            <a:avLst/>
          </a:prstGeom>
          <a:effectLst>
            <a:outerShdw blurRad="127000" dist="50800" dir="5400000" sx="105000" sy="105000" algn="ctr" rotWithShape="0">
              <a:srgbClr val="000000">
                <a:alpha val="3000"/>
              </a:srgbClr>
            </a:outerShdw>
          </a:effectLst>
        </p:spPr>
      </p:pic>
      <p:pic>
        <p:nvPicPr>
          <p:cNvPr id="42" name="Picture 41">
            <a:extLst>
              <a:ext uri="{FF2B5EF4-FFF2-40B4-BE49-F238E27FC236}">
                <a16:creationId xmlns:a16="http://schemas.microsoft.com/office/drawing/2014/main" id="{9D9EFD7F-A1B5-6145-9F39-51DDA6EF7A01}"/>
              </a:ext>
            </a:extLst>
          </p:cNvPr>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2639119" y="5369423"/>
            <a:ext cx="1835965" cy="1032731"/>
          </a:xfrm>
          <a:prstGeom prst="rect">
            <a:avLst/>
          </a:prstGeom>
          <a:effectLst>
            <a:outerShdw blurRad="127000" dist="50800" dir="5400000" sx="105000" sy="105000" algn="ctr" rotWithShape="0">
              <a:srgbClr val="000000">
                <a:alpha val="3000"/>
              </a:srgbClr>
            </a:outerShdw>
          </a:effectLst>
        </p:spPr>
      </p:pic>
      <p:sp>
        <p:nvSpPr>
          <p:cNvPr id="44" name="TextBox 43">
            <a:extLst>
              <a:ext uri="{FF2B5EF4-FFF2-40B4-BE49-F238E27FC236}">
                <a16:creationId xmlns:a16="http://schemas.microsoft.com/office/drawing/2014/main" id="{77EF068D-9417-C74F-B245-D4B584BA9552}"/>
              </a:ext>
            </a:extLst>
          </p:cNvPr>
          <p:cNvSpPr txBox="1"/>
          <p:nvPr userDrawn="1"/>
        </p:nvSpPr>
        <p:spPr>
          <a:xfrm>
            <a:off x="527051"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Student/activity sheets 1</a:t>
            </a:r>
          </a:p>
        </p:txBody>
      </p:sp>
      <p:sp>
        <p:nvSpPr>
          <p:cNvPr id="45" name="TextBox 44">
            <a:extLst>
              <a:ext uri="{FF2B5EF4-FFF2-40B4-BE49-F238E27FC236}">
                <a16:creationId xmlns:a16="http://schemas.microsoft.com/office/drawing/2014/main" id="{C9735FCD-8CFD-0E44-8694-C741894B70FC}"/>
              </a:ext>
            </a:extLst>
          </p:cNvPr>
          <p:cNvSpPr txBox="1"/>
          <p:nvPr userDrawn="1"/>
        </p:nvSpPr>
        <p:spPr>
          <a:xfrm>
            <a:off x="2639119"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Credit page 1</a:t>
            </a:r>
          </a:p>
        </p:txBody>
      </p:sp>
    </p:spTree>
    <p:extLst>
      <p:ext uri="{BB962C8B-B14F-4D97-AF65-F5344CB8AC3E}">
        <p14:creationId xmlns:p14="http://schemas.microsoft.com/office/powerpoint/2010/main" val="229512428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_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54517" y="-1528792"/>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dirty="0"/>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6"/>
            <a:ext cx="5448037" cy="1285277"/>
          </a:xfrm>
        </p:spPr>
        <p:txBody>
          <a:bodyPr/>
          <a:lstStyle>
            <a:lvl1pPr marL="0" indent="0">
              <a:buNone/>
              <a:defRPr sz="3400" b="1" i="0">
                <a:solidFill>
                  <a:schemeClr val="bg1"/>
                </a:solidFill>
                <a:latin typeface="Century Gothic" panose="020B0502020202020204" pitchFamily="34" charset="0"/>
              </a:defRPr>
            </a:lvl1pPr>
          </a:lstStyle>
          <a:p>
            <a:pPr lvl="0"/>
            <a:r>
              <a:rPr lang="en-US" dirty="0"/>
              <a:t>Insert – title</a:t>
            </a:r>
          </a:p>
        </p:txBody>
      </p:sp>
      <p:sp>
        <p:nvSpPr>
          <p:cNvPr id="55" name="Shape 163" descr="Bogen 22">
            <a:extLst>
              <a:ext uri="{FF2B5EF4-FFF2-40B4-BE49-F238E27FC236}">
                <a16:creationId xmlns:a16="http://schemas.microsoft.com/office/drawing/2014/main" id="{9CB09473-233C-9B46-B806-0C0C4139383B}"/>
              </a:ext>
            </a:extLst>
          </p:cNvPr>
          <p:cNvSpPr/>
          <p:nvPr/>
        </p:nvSpPr>
        <p:spPr>
          <a:xfrm rot="19542695">
            <a:off x="4339131" y="2646794"/>
            <a:ext cx="1789236" cy="1410099"/>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9" name="Shape 167" descr="Bogen 22">
            <a:extLst>
              <a:ext uri="{FF2B5EF4-FFF2-40B4-BE49-F238E27FC236}">
                <a16:creationId xmlns:a16="http://schemas.microsoft.com/office/drawing/2014/main" id="{AC853973-87C9-344A-98BB-0BF93DB3F4D8}"/>
              </a:ext>
            </a:extLst>
          </p:cNvPr>
          <p:cNvSpPr/>
          <p:nvPr/>
        </p:nvSpPr>
        <p:spPr>
          <a:xfrm rot="19542695">
            <a:off x="8012047" y="2646794"/>
            <a:ext cx="1789236" cy="1410099"/>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3" name="Shape 171" descr="Bogen 22">
            <a:extLst>
              <a:ext uri="{FF2B5EF4-FFF2-40B4-BE49-F238E27FC236}">
                <a16:creationId xmlns:a16="http://schemas.microsoft.com/office/drawing/2014/main" id="{FE329192-0C3C-C24B-A051-289BF2F221CF}"/>
              </a:ext>
            </a:extLst>
          </p:cNvPr>
          <p:cNvSpPr/>
          <p:nvPr/>
        </p:nvSpPr>
        <p:spPr>
          <a:xfrm rot="19542695">
            <a:off x="775850" y="4691801"/>
            <a:ext cx="1789236" cy="1410099"/>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67" name="Shape 175" descr="Bogen 22">
            <a:extLst>
              <a:ext uri="{FF2B5EF4-FFF2-40B4-BE49-F238E27FC236}">
                <a16:creationId xmlns:a16="http://schemas.microsoft.com/office/drawing/2014/main" id="{CC99759B-160F-E94E-ADD8-B47AC542EA6D}"/>
              </a:ext>
            </a:extLst>
          </p:cNvPr>
          <p:cNvSpPr/>
          <p:nvPr/>
        </p:nvSpPr>
        <p:spPr>
          <a:xfrm rot="19542695">
            <a:off x="4339131" y="4593626"/>
            <a:ext cx="1789236" cy="1410099"/>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994414" y="2820463"/>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0" name="Shape 159" descr="Bogen 22">
            <a:extLst>
              <a:ext uri="{FF2B5EF4-FFF2-40B4-BE49-F238E27FC236}">
                <a16:creationId xmlns:a16="http://schemas.microsoft.com/office/drawing/2014/main" id="{21C03BAE-F420-E047-9432-AC79FA0D3F42}"/>
              </a:ext>
            </a:extLst>
          </p:cNvPr>
          <p:cNvSpPr/>
          <p:nvPr/>
        </p:nvSpPr>
        <p:spPr>
          <a:xfrm rot="19542695">
            <a:off x="681407" y="2695881"/>
            <a:ext cx="1789236" cy="1410099"/>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dirty="0"/>
          </a:p>
        </p:txBody>
      </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23893" y="281632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4" name="Text Placeholder 77">
            <a:extLst>
              <a:ext uri="{FF2B5EF4-FFF2-40B4-BE49-F238E27FC236}">
                <a16:creationId xmlns:a16="http://schemas.microsoft.com/office/drawing/2014/main" id="{621D2D71-8A09-5C48-B5CB-DEAE23D26E22}"/>
              </a:ext>
            </a:extLst>
          </p:cNvPr>
          <p:cNvSpPr>
            <a:spLocks noGrp="1"/>
          </p:cNvSpPr>
          <p:nvPr>
            <p:ph type="body" sz="quarter" idx="14" hasCustomPrompt="1"/>
          </p:nvPr>
        </p:nvSpPr>
        <p:spPr>
          <a:xfrm>
            <a:off x="998154" y="486133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4607063" y="4861331"/>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18319" y="282046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8" name="Text Placeholder 12">
            <a:extLst>
              <a:ext uri="{FF2B5EF4-FFF2-40B4-BE49-F238E27FC236}">
                <a16:creationId xmlns:a16="http://schemas.microsoft.com/office/drawing/2014/main" id="{29E6576E-E7CC-9041-93C6-476A8EDA5EB1}"/>
              </a:ext>
            </a:extLst>
          </p:cNvPr>
          <p:cNvSpPr>
            <a:spLocks noGrp="1"/>
          </p:cNvSpPr>
          <p:nvPr>
            <p:ph type="body" sz="quarter" idx="18" hasCustomPrompt="1"/>
          </p:nvPr>
        </p:nvSpPr>
        <p:spPr>
          <a:xfrm>
            <a:off x="6096001" y="1274916"/>
            <a:ext cx="5441057" cy="1287207"/>
          </a:xfrm>
        </p:spPr>
        <p:txBody>
          <a:bodyPr/>
          <a:lstStyle>
            <a:lvl1pPr marL="0" indent="0">
              <a:buNone/>
              <a:defRPr sz="3400" b="1" i="0">
                <a:solidFill>
                  <a:schemeClr val="bg1"/>
                </a:solidFill>
                <a:latin typeface="Century Gothic" panose="020B0502020202020204" pitchFamily="34" charset="0"/>
              </a:defRPr>
            </a:lvl1pPr>
          </a:lstStyle>
          <a:p>
            <a:pPr lvl="0"/>
            <a:r>
              <a:rPr lang="en-US" dirty="0"/>
              <a:t>Insert - title</a:t>
            </a:r>
          </a:p>
        </p:txBody>
      </p:sp>
    </p:spTree>
    <p:extLst>
      <p:ext uri="{BB962C8B-B14F-4D97-AF65-F5344CB8AC3E}">
        <p14:creationId xmlns:p14="http://schemas.microsoft.com/office/powerpoint/2010/main" val="166549808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223435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54517" y="-152879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dirty="0"/>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6"/>
            <a:ext cx="5448037" cy="1285277"/>
          </a:xfrm>
        </p:spPr>
        <p:txBody>
          <a:bodyPr/>
          <a:lstStyle>
            <a:lvl1pPr marL="0" indent="0">
              <a:buNone/>
              <a:defRPr sz="3400" b="1" i="0">
                <a:solidFill>
                  <a:schemeClr val="bg1"/>
                </a:solidFill>
                <a:latin typeface="Century Gothic" panose="020B0502020202020204" pitchFamily="34" charset="0"/>
              </a:defRPr>
            </a:lvl1pPr>
          </a:lstStyle>
          <a:p>
            <a:pPr lvl="0"/>
            <a:r>
              <a:rPr lang="en-US" dirty="0"/>
              <a:t>Insert – title</a:t>
            </a:r>
          </a:p>
        </p:txBody>
      </p:sp>
      <p:grpSp>
        <p:nvGrpSpPr>
          <p:cNvPr id="54" name="Group 166" descr="Gruppieren 2">
            <a:extLst>
              <a:ext uri="{FF2B5EF4-FFF2-40B4-BE49-F238E27FC236}">
                <a16:creationId xmlns:a16="http://schemas.microsoft.com/office/drawing/2014/main" id="{7927F03D-B990-A945-BF4E-1600F83F2273}"/>
              </a:ext>
            </a:extLst>
          </p:cNvPr>
          <p:cNvGrpSpPr/>
          <p:nvPr userDrawn="1"/>
        </p:nvGrpSpPr>
        <p:grpSpPr>
          <a:xfrm>
            <a:off x="4126932" y="2517708"/>
            <a:ext cx="2001435"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02</a:t>
              </a:r>
            </a:p>
          </p:txBody>
        </p:sp>
      </p:grpSp>
      <p:grpSp>
        <p:nvGrpSpPr>
          <p:cNvPr id="58" name="Group 170" descr="Gruppieren 2">
            <a:extLst>
              <a:ext uri="{FF2B5EF4-FFF2-40B4-BE49-F238E27FC236}">
                <a16:creationId xmlns:a16="http://schemas.microsoft.com/office/drawing/2014/main" id="{A3546537-95AC-3B4F-AAC9-14414225CEE7}"/>
              </a:ext>
            </a:extLst>
          </p:cNvPr>
          <p:cNvGrpSpPr/>
          <p:nvPr userDrawn="1"/>
        </p:nvGrpSpPr>
        <p:grpSpPr>
          <a:xfrm>
            <a:off x="7799848" y="2517708"/>
            <a:ext cx="2001435"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03</a:t>
              </a:r>
            </a:p>
          </p:txBody>
        </p:sp>
      </p:grpSp>
      <p:grpSp>
        <p:nvGrpSpPr>
          <p:cNvPr id="62" name="Group 174" descr="Gruppieren 2">
            <a:extLst>
              <a:ext uri="{FF2B5EF4-FFF2-40B4-BE49-F238E27FC236}">
                <a16:creationId xmlns:a16="http://schemas.microsoft.com/office/drawing/2014/main" id="{F856CCB6-EBEB-B04C-A44B-2D772A558AB0}"/>
              </a:ext>
            </a:extLst>
          </p:cNvPr>
          <p:cNvGrpSpPr/>
          <p:nvPr userDrawn="1"/>
        </p:nvGrpSpPr>
        <p:grpSpPr>
          <a:xfrm>
            <a:off x="563651" y="4562715"/>
            <a:ext cx="2001435" cy="1539185"/>
            <a:chOff x="939242" y="252757"/>
            <a:chExt cx="3002151" cy="3078367"/>
          </a:xfrm>
        </p:grpSpPr>
        <p:sp>
          <p:nvSpPr>
            <p:cNvPr id="63" name="Shape 171" descr="Bogen 22">
              <a:extLst>
                <a:ext uri="{FF2B5EF4-FFF2-40B4-BE49-F238E27FC236}">
                  <a16:creationId xmlns:a16="http://schemas.microsoft.com/office/drawing/2014/main" id="{FE329192-0C3C-C24B-A051-289BF2F221CF}"/>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65" name="Shape 173" descr="Textfeld 25">
              <a:extLst>
                <a:ext uri="{FF2B5EF4-FFF2-40B4-BE49-F238E27FC236}">
                  <a16:creationId xmlns:a16="http://schemas.microsoft.com/office/drawing/2014/main" id="{2D4D065E-01D0-BF46-B29B-DEF6FB33FD6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04</a:t>
              </a:r>
            </a:p>
          </p:txBody>
        </p:sp>
      </p:grpSp>
      <p:grpSp>
        <p:nvGrpSpPr>
          <p:cNvPr id="66" name="Group 178" descr="Gruppieren 2">
            <a:extLst>
              <a:ext uri="{FF2B5EF4-FFF2-40B4-BE49-F238E27FC236}">
                <a16:creationId xmlns:a16="http://schemas.microsoft.com/office/drawing/2014/main" id="{821905F2-8063-184A-BB2F-3975AA45F68A}"/>
              </a:ext>
            </a:extLst>
          </p:cNvPr>
          <p:cNvGrpSpPr/>
          <p:nvPr userDrawn="1"/>
        </p:nvGrpSpPr>
        <p:grpSpPr>
          <a:xfrm>
            <a:off x="4126932" y="4464540"/>
            <a:ext cx="2001435" cy="1539185"/>
            <a:chOff x="939242" y="252757"/>
            <a:chExt cx="3002151" cy="3078367"/>
          </a:xfrm>
        </p:grpSpPr>
        <p:sp>
          <p:nvSpPr>
            <p:cNvPr id="67" name="Shape 175" descr="Bogen 22">
              <a:extLst>
                <a:ext uri="{FF2B5EF4-FFF2-40B4-BE49-F238E27FC236}">
                  <a16:creationId xmlns:a16="http://schemas.microsoft.com/office/drawing/2014/main" id="{CC99759B-160F-E94E-ADD8-B47AC542EA6D}"/>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9" name="Shape 177" descr="Textfeld 25">
              <a:extLst>
                <a:ext uri="{FF2B5EF4-FFF2-40B4-BE49-F238E27FC236}">
                  <a16:creationId xmlns:a16="http://schemas.microsoft.com/office/drawing/2014/main" id="{3AF17078-ABC4-B342-88E0-CCBAD96C398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05</a:t>
              </a:r>
            </a:p>
          </p:txBody>
        </p:sp>
      </p:grpSp>
      <p:grpSp>
        <p:nvGrpSpPr>
          <p:cNvPr id="70" name="Group 182" descr="Gruppieren 2">
            <a:extLst>
              <a:ext uri="{FF2B5EF4-FFF2-40B4-BE49-F238E27FC236}">
                <a16:creationId xmlns:a16="http://schemas.microsoft.com/office/drawing/2014/main" id="{137E5A9A-20DB-4143-8393-8F591172A443}"/>
              </a:ext>
            </a:extLst>
          </p:cNvPr>
          <p:cNvGrpSpPr/>
          <p:nvPr userDrawn="1"/>
        </p:nvGrpSpPr>
        <p:grpSpPr>
          <a:xfrm>
            <a:off x="7799848" y="4464540"/>
            <a:ext cx="2001435" cy="1539185"/>
            <a:chOff x="939242" y="252757"/>
            <a:chExt cx="3002151" cy="3078367"/>
          </a:xfrm>
        </p:grpSpPr>
        <p:sp>
          <p:nvSpPr>
            <p:cNvPr id="71" name="Shape 179" descr="Bogen 22">
              <a:extLst>
                <a:ext uri="{FF2B5EF4-FFF2-40B4-BE49-F238E27FC236}">
                  <a16:creationId xmlns:a16="http://schemas.microsoft.com/office/drawing/2014/main" id="{E83C446F-CAF6-F249-829C-5FBF4A84B89C}"/>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73" name="Shape 181" descr="Textfeld 25">
              <a:extLst>
                <a:ext uri="{FF2B5EF4-FFF2-40B4-BE49-F238E27FC236}">
                  <a16:creationId xmlns:a16="http://schemas.microsoft.com/office/drawing/2014/main" id="{E5C4E78A-E055-3743-82E7-1B0DFD1B694D}"/>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06</a:t>
              </a:r>
            </a:p>
          </p:txBody>
        </p:sp>
      </p:gr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994414" y="2820463"/>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grpSp>
        <p:nvGrpSpPr>
          <p:cNvPr id="79" name="Group 162" descr="Gruppieren 2">
            <a:extLst>
              <a:ext uri="{FF2B5EF4-FFF2-40B4-BE49-F238E27FC236}">
                <a16:creationId xmlns:a16="http://schemas.microsoft.com/office/drawing/2014/main" id="{243A3D33-158A-D64C-8B81-2D187BB55288}"/>
              </a:ext>
            </a:extLst>
          </p:cNvPr>
          <p:cNvGrpSpPr/>
          <p:nvPr userDrawn="1"/>
        </p:nvGrpSpPr>
        <p:grpSpPr>
          <a:xfrm>
            <a:off x="469208" y="2566795"/>
            <a:ext cx="2001435" cy="1539185"/>
            <a:chOff x="939242" y="252757"/>
            <a:chExt cx="3002151" cy="3078367"/>
          </a:xfrm>
        </p:grpSpPr>
        <p:sp>
          <p:nvSpPr>
            <p:cNvPr id="80" name="Shape 159" descr="Bogen 22">
              <a:extLst>
                <a:ext uri="{FF2B5EF4-FFF2-40B4-BE49-F238E27FC236}">
                  <a16:creationId xmlns:a16="http://schemas.microsoft.com/office/drawing/2014/main" id="{21C03BAE-F420-E047-9432-AC79FA0D3F42}"/>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dirty="0"/>
            </a:p>
          </p:txBody>
        </p:sp>
        <p:sp>
          <p:nvSpPr>
            <p:cNvPr id="81" name="Shape 161" descr="Textfeld 25">
              <a:extLst>
                <a:ext uri="{FF2B5EF4-FFF2-40B4-BE49-F238E27FC236}">
                  <a16:creationId xmlns:a16="http://schemas.microsoft.com/office/drawing/2014/main" id="{85F1C650-2247-DE4B-B53B-524CF3CA673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01</a:t>
              </a: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23893" y="281632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4" name="Text Placeholder 77">
            <a:extLst>
              <a:ext uri="{FF2B5EF4-FFF2-40B4-BE49-F238E27FC236}">
                <a16:creationId xmlns:a16="http://schemas.microsoft.com/office/drawing/2014/main" id="{621D2D71-8A09-5C48-B5CB-DEAE23D26E22}"/>
              </a:ext>
            </a:extLst>
          </p:cNvPr>
          <p:cNvSpPr>
            <a:spLocks noGrp="1"/>
          </p:cNvSpPr>
          <p:nvPr>
            <p:ph type="body" sz="quarter" idx="14" hasCustomPrompt="1"/>
          </p:nvPr>
        </p:nvSpPr>
        <p:spPr>
          <a:xfrm>
            <a:off x="998154" y="486133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4607063" y="4861331"/>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6" name="Text Placeholder 77">
            <a:extLst>
              <a:ext uri="{FF2B5EF4-FFF2-40B4-BE49-F238E27FC236}">
                <a16:creationId xmlns:a16="http://schemas.microsoft.com/office/drawing/2014/main" id="{5038E63C-59E0-A243-81CE-B8AD04D28CE2}"/>
              </a:ext>
            </a:extLst>
          </p:cNvPr>
          <p:cNvSpPr>
            <a:spLocks noGrp="1"/>
          </p:cNvSpPr>
          <p:nvPr>
            <p:ph type="body" sz="quarter" idx="16" hasCustomPrompt="1"/>
          </p:nvPr>
        </p:nvSpPr>
        <p:spPr>
          <a:xfrm>
            <a:off x="8212978" y="4861330"/>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18319" y="282046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8" name="Text Placeholder 12">
            <a:extLst>
              <a:ext uri="{FF2B5EF4-FFF2-40B4-BE49-F238E27FC236}">
                <a16:creationId xmlns:a16="http://schemas.microsoft.com/office/drawing/2014/main" id="{29E6576E-E7CC-9041-93C6-476A8EDA5EB1}"/>
              </a:ext>
            </a:extLst>
          </p:cNvPr>
          <p:cNvSpPr>
            <a:spLocks noGrp="1"/>
          </p:cNvSpPr>
          <p:nvPr>
            <p:ph type="body" sz="quarter" idx="18" hasCustomPrompt="1"/>
          </p:nvPr>
        </p:nvSpPr>
        <p:spPr>
          <a:xfrm>
            <a:off x="6096001" y="1274916"/>
            <a:ext cx="5441057" cy="1287207"/>
          </a:xfrm>
        </p:spPr>
        <p:txBody>
          <a:bodyPr/>
          <a:lstStyle>
            <a:lvl1pPr marL="0" indent="0">
              <a:buNone/>
              <a:defRPr sz="3400" b="1" i="0">
                <a:solidFill>
                  <a:schemeClr val="bg1"/>
                </a:solidFill>
                <a:latin typeface="Century Gothic" panose="020B0502020202020204" pitchFamily="34" charset="0"/>
              </a:defRPr>
            </a:lvl1pPr>
          </a:lstStyle>
          <a:p>
            <a:pPr lvl="0"/>
            <a:r>
              <a:rPr lang="en-US" dirty="0"/>
              <a:t>Insert - title</a:t>
            </a:r>
          </a:p>
        </p:txBody>
      </p:sp>
    </p:spTree>
    <p:extLst>
      <p:ext uri="{BB962C8B-B14F-4D97-AF65-F5344CB8AC3E}">
        <p14:creationId xmlns:p14="http://schemas.microsoft.com/office/powerpoint/2010/main" val="4791544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26889765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527734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5262957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339380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1237988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765256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09013537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111190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572771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3/1/2024</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662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Learning objectives 1">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5537" y="2149372"/>
            <a:ext cx="11049131" cy="2281237"/>
          </a:xfrm>
        </p:spPr>
        <p:txBody>
          <a:bodyPr/>
          <a:lstStyle>
            <a:lvl1pPr marL="342900" indent="-342900">
              <a:lnSpc>
                <a:spcPct val="120000"/>
              </a:lnSpc>
              <a:buFont typeface="+mj-lt"/>
              <a:buAutoNum type="arabicPeriod"/>
              <a:defRPr sz="2000" b="0" i="0">
                <a:solidFill>
                  <a:schemeClr val="bg1"/>
                </a:solidFill>
                <a:latin typeface="Century Gothic" panose="020B0502020202020204" pitchFamily="34" charset="0"/>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Todays learning, point number 1</a:t>
            </a:r>
          </a:p>
          <a:p>
            <a:pPr lvl="0"/>
            <a:r>
              <a:rPr lang="en-US" dirty="0"/>
              <a:t>Todays learning, point number 2</a:t>
            </a:r>
          </a:p>
          <a:p>
            <a:pPr lvl="0"/>
            <a:r>
              <a:rPr lang="en-US" dirty="0"/>
              <a:t>Todays learning, point number 3</a:t>
            </a:r>
          </a:p>
          <a:p>
            <a:pPr lvl="0"/>
            <a:r>
              <a:rPr lang="en-US" dirty="0"/>
              <a:t>Todays learning, point number 4</a:t>
            </a:r>
          </a:p>
          <a:p>
            <a:pPr lvl="0"/>
            <a:r>
              <a:rPr lang="en-US" dirty="0"/>
              <a:t>Todays learning, point number 5</a:t>
            </a:r>
          </a:p>
        </p:txBody>
      </p:sp>
      <p:sp>
        <p:nvSpPr>
          <p:cNvPr id="3" name="TextBox 2">
            <a:extLst>
              <a:ext uri="{FF2B5EF4-FFF2-40B4-BE49-F238E27FC236}">
                <a16:creationId xmlns:a16="http://schemas.microsoft.com/office/drawing/2014/main" id="{C8B6831A-8E28-9B47-8661-BD7402B4E20A}"/>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Learning outcomes </a:t>
            </a:r>
          </a:p>
        </p:txBody>
      </p:sp>
    </p:spTree>
    <p:extLst>
      <p:ext uri="{BB962C8B-B14F-4D97-AF65-F5344CB8AC3E}">
        <p14:creationId xmlns:p14="http://schemas.microsoft.com/office/powerpoint/2010/main" val="237309323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Lesson brief 1">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B074F560-9965-FD44-8392-56ACD2F813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dirty="0"/>
              <a:t>Click to edit Master title style</a:t>
            </a:r>
          </a:p>
        </p:txBody>
      </p:sp>
      <p:sp>
        <p:nvSpPr>
          <p:cNvPr id="6" name="Text Placeholder 5">
            <a:extLst>
              <a:ext uri="{FF2B5EF4-FFF2-40B4-BE49-F238E27FC236}">
                <a16:creationId xmlns:a16="http://schemas.microsoft.com/office/drawing/2014/main" id="{E9C08E28-4FBA-A447-BB6A-0B434A31EC46}"/>
              </a:ext>
            </a:extLst>
          </p:cNvPr>
          <p:cNvSpPr>
            <a:spLocks noGrp="1"/>
          </p:cNvSpPr>
          <p:nvPr>
            <p:ph type="body" sz="quarter" idx="11" hasCustomPrompt="1"/>
          </p:nvPr>
        </p:nvSpPr>
        <p:spPr>
          <a:xfrm>
            <a:off x="6096001" y="1823659"/>
            <a:ext cx="5577417" cy="3613150"/>
          </a:xfrm>
        </p:spPr>
        <p:txBody>
          <a:bodyPr/>
          <a:lstStyle>
            <a:lvl1pPr marL="0" indent="0">
              <a:lnSpc>
                <a:spcPct val="120000"/>
              </a:lnSpc>
              <a:buNone/>
              <a:defRPr sz="2000" b="0" i="0">
                <a:solidFill>
                  <a:schemeClr val="tx1"/>
                </a:solidFill>
                <a:latin typeface="Century Gothic" panose="020B0502020202020204" pitchFamily="34" charset="0"/>
              </a:defRPr>
            </a:lvl1pPr>
          </a:lstStyle>
          <a:p>
            <a:pPr lvl="0"/>
            <a:r>
              <a:rPr lang="en-US" dirty="0"/>
              <a:t>Insert - body</a:t>
            </a:r>
          </a:p>
        </p:txBody>
      </p:sp>
      <p:sp>
        <p:nvSpPr>
          <p:cNvPr id="19" name="Text Placeholder 18">
            <a:extLst>
              <a:ext uri="{FF2B5EF4-FFF2-40B4-BE49-F238E27FC236}">
                <a16:creationId xmlns:a16="http://schemas.microsoft.com/office/drawing/2014/main" id="{6735A2E2-D566-E842-BAF4-702880C789B7}"/>
              </a:ext>
            </a:extLst>
          </p:cNvPr>
          <p:cNvSpPr>
            <a:spLocks noGrp="1"/>
          </p:cNvSpPr>
          <p:nvPr>
            <p:ph type="body" sz="quarter" idx="12" hasCustomPrompt="1"/>
          </p:nvPr>
        </p:nvSpPr>
        <p:spPr>
          <a:xfrm>
            <a:off x="1893879" y="5156433"/>
            <a:ext cx="2851151" cy="303212"/>
          </a:xfrm>
        </p:spPr>
        <p:txBody>
          <a:bodyPr/>
          <a:lstStyle>
            <a:lvl1pPr marL="0" indent="0" algn="ctr">
              <a:buNone/>
              <a:defRPr sz="2000" b="1" i="0">
                <a:solidFill>
                  <a:schemeClr val="accent2"/>
                </a:solidFill>
                <a:latin typeface="Century Gothic" panose="020B0502020202020204" pitchFamily="34" charset="0"/>
              </a:defRPr>
            </a:lvl1pPr>
          </a:lstStyle>
          <a:p>
            <a:pPr lvl="0"/>
            <a:r>
              <a:rPr lang="en-US" dirty="0"/>
              <a:t>Insert - text</a:t>
            </a:r>
          </a:p>
        </p:txBody>
      </p:sp>
      <p:sp>
        <p:nvSpPr>
          <p:cNvPr id="24" name="Oval 23">
            <a:extLst>
              <a:ext uri="{FF2B5EF4-FFF2-40B4-BE49-F238E27FC236}">
                <a16:creationId xmlns:a16="http://schemas.microsoft.com/office/drawing/2014/main" id="{5395F891-9C10-974B-B620-09FB3ED1C352}"/>
              </a:ext>
            </a:extLst>
          </p:cNvPr>
          <p:cNvSpPr/>
          <p:nvPr userDrawn="1"/>
        </p:nvSpPr>
        <p:spPr>
          <a:xfrm>
            <a:off x="1169045" y="1823659"/>
            <a:ext cx="4313067" cy="3234800"/>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1" name="Text Placeholder 16">
            <a:extLst>
              <a:ext uri="{FF2B5EF4-FFF2-40B4-BE49-F238E27FC236}">
                <a16:creationId xmlns:a16="http://schemas.microsoft.com/office/drawing/2014/main" id="{72E5193C-2054-1F4C-A085-EC574A6B1F23}"/>
              </a:ext>
            </a:extLst>
          </p:cNvPr>
          <p:cNvSpPr>
            <a:spLocks noGrp="1"/>
          </p:cNvSpPr>
          <p:nvPr>
            <p:ph type="body" sz="quarter" idx="10" hasCustomPrompt="1"/>
          </p:nvPr>
        </p:nvSpPr>
        <p:spPr>
          <a:xfrm>
            <a:off x="485537" y="984519"/>
            <a:ext cx="9902443" cy="708897"/>
          </a:xfrm>
        </p:spPr>
        <p:txBody>
          <a:bodyPr/>
          <a:lstStyle>
            <a:lvl1pPr marL="0" indent="0">
              <a:buFontTx/>
              <a:buNone/>
              <a:defRPr sz="3400" b="1" i="0">
                <a:solidFill>
                  <a:schemeClr val="tx1"/>
                </a:solidFill>
                <a:latin typeface="Century Gothic" panose="020B0502020202020204" pitchFamily="34" charset="0"/>
              </a:defRPr>
            </a:lvl1pPr>
          </a:lstStyle>
          <a:p>
            <a:pPr lvl="0"/>
            <a:r>
              <a:rPr lang="en-US" dirty="0"/>
              <a:t>Insert - title</a:t>
            </a:r>
          </a:p>
        </p:txBody>
      </p:sp>
    </p:spTree>
    <p:extLst>
      <p:ext uri="{BB962C8B-B14F-4D97-AF65-F5344CB8AC3E}">
        <p14:creationId xmlns:p14="http://schemas.microsoft.com/office/powerpoint/2010/main" val="3539582803"/>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tandard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EEB0831D-7D6E-2048-9162-3026DB2527CA}"/>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134129720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9" name="Text Placeholder 16">
            <a:extLst>
              <a:ext uri="{FF2B5EF4-FFF2-40B4-BE49-F238E27FC236}">
                <a16:creationId xmlns:a16="http://schemas.microsoft.com/office/drawing/2014/main" id="{B09F33C7-154F-8743-88DD-6BDF2127E64E}"/>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0D212C93-0601-3140-929D-DC384C3C2575}"/>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23045075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4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Tree>
    <p:extLst>
      <p:ext uri="{BB962C8B-B14F-4D97-AF65-F5344CB8AC3E}">
        <p14:creationId xmlns:p14="http://schemas.microsoft.com/office/powerpoint/2010/main" val="255519056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B074F560-9965-FD44-8392-56ACD2F813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dirty="0"/>
              <a:t>Click to edit Master title style</a:t>
            </a:r>
          </a:p>
        </p:txBody>
      </p:sp>
      <p:sp>
        <p:nvSpPr>
          <p:cNvPr id="9" name="Text Placeholder 16">
            <a:extLst>
              <a:ext uri="{FF2B5EF4-FFF2-40B4-BE49-F238E27FC236}">
                <a16:creationId xmlns:a16="http://schemas.microsoft.com/office/drawing/2014/main" id="{4B193DB1-D32E-7146-93A0-23A108038669}"/>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tx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6A809499-F347-CD45-8A3A-6C8629BAD501}"/>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2555993427"/>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2.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09600" y="92075"/>
            <a:ext cx="10972800" cy="150812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p>
            <a:r>
              <a:rPr dirty="0"/>
              <a:t>Title Text</a:t>
            </a:r>
          </a:p>
        </p:txBody>
      </p:sp>
      <p:sp>
        <p:nvSpPr>
          <p:cNvPr id="3" name="Shape 3"/>
          <p:cNvSpPr>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val="1"/>
            </a:ext>
          </a:extLst>
        </p:spPr>
        <p:txBody>
          <a:bodyPr lIns="45719" rIns="45719"/>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hape 4"/>
          <p:cNvSpPr>
            <a:spLocks noGrp="1"/>
          </p:cNvSpPr>
          <p:nvPr>
            <p:ph type="sldNum" sz="quarter" idx="2"/>
          </p:nvPr>
        </p:nvSpPr>
        <p:spPr>
          <a:xfrm>
            <a:off x="8550692" y="6264017"/>
            <a:ext cx="186909" cy="184666"/>
          </a:xfrm>
          <a:prstGeom prst="rect">
            <a:avLst/>
          </a:prstGeom>
          <a:ln w="12700">
            <a:miter lim="400000"/>
          </a:ln>
        </p:spPr>
        <p:txBody>
          <a:bodyPr wrap="none" lIns="45719" rIns="45719" anchor="ctr">
            <a:spAutoFit/>
          </a:bodyPr>
          <a:lstStyle>
            <a:lvl1pPr algn="r">
              <a:defRPr sz="6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4" r:id="rId1"/>
    <p:sldLayoutId id="2147483660" r:id="rId2"/>
    <p:sldLayoutId id="2147483659" r:id="rId3"/>
    <p:sldLayoutId id="2147483673" r:id="rId4"/>
    <p:sldLayoutId id="2147483657" r:id="rId5"/>
    <p:sldLayoutId id="2147483656" r:id="rId6"/>
    <p:sldLayoutId id="2147483664" r:id="rId7"/>
    <p:sldLayoutId id="2147483678" r:id="rId8"/>
    <p:sldLayoutId id="2147483667" r:id="rId9"/>
    <p:sldLayoutId id="2147483679" r:id="rId10"/>
    <p:sldLayoutId id="2147483663" r:id="rId11"/>
    <p:sldLayoutId id="2147483681" r:id="rId12"/>
    <p:sldLayoutId id="2147483658" r:id="rId13"/>
    <p:sldLayoutId id="2147483666" r:id="rId14"/>
    <p:sldLayoutId id="2147483662" r:id="rId15"/>
    <p:sldLayoutId id="2147483675" r:id="rId16"/>
    <p:sldLayoutId id="2147483676" r:id="rId17"/>
    <p:sldLayoutId id="2147483677" r:id="rId18"/>
    <p:sldLayoutId id="2147483669" r:id="rId19"/>
    <p:sldLayoutId id="2147483670" r:id="rId20"/>
    <p:sldLayoutId id="2147483671" r:id="rId21"/>
    <p:sldLayoutId id="2147483672" r:id="rId22"/>
    <p:sldLayoutId id="2147483680" r:id="rId23"/>
    <p:sldLayoutId id="2147483668" r:id="rId24"/>
    <p:sldLayoutId id="2147483674" r:id="rId25"/>
    <p:sldLayoutId id="2147483661" r:id="rId26"/>
    <p:sldLayoutId id="2147483665" r:id="rId27"/>
    <p:sldLayoutId id="2147483682" r:id="rId28"/>
  </p:sldLayoutIdLst>
  <p:transition spd="med"/>
  <p:txStyles>
    <p:titleStyle>
      <a:lvl1pPr marL="0" marR="0" indent="0" algn="l" defTabSz="914400" rtl="0" latinLnBrk="0">
        <a:lnSpc>
          <a:spcPct val="90000"/>
        </a:lnSpc>
        <a:spcBef>
          <a:spcPts val="0"/>
        </a:spcBef>
        <a:spcAft>
          <a:spcPts val="0"/>
        </a:spcAft>
        <a:buClrTx/>
        <a:buSzTx/>
        <a:buFontTx/>
        <a:buNone/>
        <a:tabLst/>
        <a:defRPr sz="44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p:bodyStyle>
    <p:otherStyle>
      <a:lvl1pPr marL="0" marR="0" indent="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1pPr>
      <a:lvl2pPr marL="0" marR="0" indent="2286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2pPr>
      <a:lvl3pPr marL="0" marR="0" indent="4572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3pPr>
      <a:lvl4pPr marL="0" marR="0" indent="6858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4pPr>
      <a:lvl5pPr marL="0" marR="0" indent="9144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5pPr>
      <a:lvl6pPr marL="0" marR="0" indent="11430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6pPr>
      <a:lvl7pPr marL="0" marR="0" indent="13716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7pPr>
      <a:lvl8pPr marL="0" marR="0" indent="16002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8pPr>
      <a:lvl9pPr marL="0" marR="0" indent="18288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3/1/2024</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572478685"/>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hyperlink" Target="http://marinelitter.no/"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8.xml"/><Relationship Id="rId5" Type="http://schemas.openxmlformats.org/officeDocument/2006/relationships/image" Target="../media/image37.jpg"/><Relationship Id="rId4" Type="http://schemas.openxmlformats.org/officeDocument/2006/relationships/image" Target="../media/image36.jpg"/></Relationships>
</file>

<file path=ppt/slides/_rels/slide27.xml.rels><?xml version="1.0" encoding="UTF-8" standalone="yes"?>
<Relationships xmlns="http://schemas.openxmlformats.org/package/2006/relationships"><Relationship Id="rId3" Type="http://schemas.openxmlformats.org/officeDocument/2006/relationships/image" Target="../media/image39.jpg"/><Relationship Id="rId7" Type="http://schemas.openxmlformats.org/officeDocument/2006/relationships/image" Target="../media/image43.jpg"/><Relationship Id="rId2" Type="http://schemas.openxmlformats.org/officeDocument/2006/relationships/image" Target="../media/image38.jpg"/><Relationship Id="rId1" Type="http://schemas.openxmlformats.org/officeDocument/2006/relationships/slideLayout" Target="../slideLayouts/slideLayout7.xml"/><Relationship Id="rId6" Type="http://schemas.openxmlformats.org/officeDocument/2006/relationships/image" Target="../media/image42.jpg"/><Relationship Id="rId5" Type="http://schemas.openxmlformats.org/officeDocument/2006/relationships/image" Target="../media/image41.jpg"/><Relationship Id="rId4" Type="http://schemas.openxmlformats.org/officeDocument/2006/relationships/image" Target="../media/image40.jpg"/></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www.byebyeplasticbags.org/" TargetMode="Externa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ryansrecycling.com/" TargetMode="Externa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7.xml"/><Relationship Id="rId5" Type="http://schemas.openxmlformats.org/officeDocument/2006/relationships/image" Target="../media/image30.jpg"/><Relationship Id="rId4" Type="http://schemas.openxmlformats.org/officeDocument/2006/relationships/image" Target="../media/image29.jpg"/></Relationships>
</file>

<file path=ppt/slides/_rels/slide30.xml.rels><?xml version="1.0" encoding="UTF-8" standalone="yes"?>
<Relationships xmlns="http://schemas.openxmlformats.org/package/2006/relationships"><Relationship Id="rId3" Type="http://schemas.openxmlformats.org/officeDocument/2006/relationships/hyperlink" Target="http://www.kidsagainstplastic.co.uk/" TargetMode="External"/><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www.ted.com/speakers/ashton_cofer" TargetMode="Externa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hyperlink" Target="https://www.solerebels.com/pages/bethlehem-tilahun-alemu" TargetMode="External"/><Relationship Id="rId2" Type="http://schemas.openxmlformats.org/officeDocument/2006/relationships/image" Target="../media/image48.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hyperlink" Target="https://encounteredu.com/discover/images/marine-plastic-pollution" TargetMode="External"/><Relationship Id="rId1" Type="http://schemas.openxmlformats.org/officeDocument/2006/relationships/slideLayout" Target="../slideLayouts/slideLayout19.xml"/><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outdoor, water, person&#10;&#10;Description automatically generated">
            <a:extLst>
              <a:ext uri="{FF2B5EF4-FFF2-40B4-BE49-F238E27FC236}">
                <a16:creationId xmlns:a16="http://schemas.microsoft.com/office/drawing/2014/main" id="{DCE62F7C-FAB8-3A43-ABCC-A4D1679E1D5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4" name="Picture 3" descr="A picture containing text, stuffed&#10;&#10;Description automatically generated">
            <a:extLst>
              <a:ext uri="{FF2B5EF4-FFF2-40B4-BE49-F238E27FC236}">
                <a16:creationId xmlns:a16="http://schemas.microsoft.com/office/drawing/2014/main" id="{9ADCDC2C-B8CE-FA4F-B5C9-17522222866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2612312" y="2102602"/>
            <a:ext cx="4765625" cy="650074"/>
          </a:xfrm>
        </p:spPr>
        <p:txBody>
          <a:bodyPr/>
          <a:lstStyle/>
          <a:p>
            <a:r>
              <a:rPr lang="en-US" sz="3600" dirty="0"/>
              <a:t>There will be more plastic than fish in the ocean by 2050.</a:t>
            </a:r>
            <a:endParaRPr lang="en-GB" sz="3600" dirty="0"/>
          </a:p>
        </p:txBody>
      </p:sp>
    </p:spTree>
    <p:extLst>
      <p:ext uri="{BB962C8B-B14F-4D97-AF65-F5344CB8AC3E}">
        <p14:creationId xmlns:p14="http://schemas.microsoft.com/office/powerpoint/2010/main" val="1346952618"/>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Uncertain</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1887539" y="2149372"/>
            <a:ext cx="6339103" cy="2281236"/>
          </a:xfrm>
        </p:spPr>
        <p:txBody>
          <a:bodyPr/>
          <a:lstStyle/>
          <a:p>
            <a:r>
              <a:rPr lang="en-US" sz="1400" dirty="0"/>
              <a:t>It’s nearly impossible to come up with an exact figure to support this claim. A 2016 report estimated that in a “business-as-usual scenario, the ocean is expected to contain 1 ton of plastic for every 3 tons of fish by 2025, and by 2050, more plastics than fish (by weight).” The report was quoted widely in the press, but the figures really are just a first attempt to address the issue. Questions have been raised regarding the report’s figures and date of 2050. That’s because there is uncertainty over the methods used to estimate both fish populations and the amount of plastic in the oceans.</a:t>
            </a:r>
            <a:endParaRPr lang="en-GB" sz="1400" dirty="0"/>
          </a:p>
          <a:p>
            <a:pPr fontAlgn="base"/>
            <a:r>
              <a:rPr lang="en-US" sz="1400" b="1" dirty="0"/>
              <a:t>The “more plastic than fish by 2050” quote is a useful illustration but it is not verifiable. At least not yet.</a:t>
            </a:r>
          </a:p>
          <a:p>
            <a:endParaRPr lang="en-US" sz="1400" dirty="0"/>
          </a:p>
        </p:txBody>
      </p:sp>
    </p:spTree>
    <p:extLst>
      <p:ext uri="{BB962C8B-B14F-4D97-AF65-F5344CB8AC3E}">
        <p14:creationId xmlns:p14="http://schemas.microsoft.com/office/powerpoint/2010/main" val="600948625"/>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2781326" y="2084998"/>
            <a:ext cx="4765625" cy="650074"/>
          </a:xfrm>
        </p:spPr>
        <p:txBody>
          <a:bodyPr/>
          <a:lstStyle/>
          <a:p>
            <a:r>
              <a:rPr lang="en-US" sz="3600" dirty="0"/>
              <a:t>Plastic pollution is currently the biggest threat to the ocean. </a:t>
            </a:r>
            <a:endParaRPr lang="en-GB" sz="3600" dirty="0"/>
          </a:p>
        </p:txBody>
      </p:sp>
    </p:spTree>
    <p:extLst>
      <p:ext uri="{BB962C8B-B14F-4D97-AF65-F5344CB8AC3E}">
        <p14:creationId xmlns:p14="http://schemas.microsoft.com/office/powerpoint/2010/main" val="40041568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a:xfrm>
            <a:off x="1222385" y="1046423"/>
            <a:ext cx="7061413" cy="1102949"/>
          </a:xfrm>
        </p:spPr>
        <p:txBody>
          <a:bodyPr/>
          <a:lstStyle/>
          <a:p>
            <a:r>
              <a:rPr lang="en-US" dirty="0"/>
              <a:t>False</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1887539" y="2149372"/>
            <a:ext cx="7138093" cy="2281236"/>
          </a:xfrm>
        </p:spPr>
        <p:txBody>
          <a:bodyPr/>
          <a:lstStyle/>
          <a:p>
            <a:r>
              <a:rPr lang="en-US" sz="1400" dirty="0"/>
              <a:t>While plastic pollution is among the most serious threats, a larger problem may be how it compounds all the other stresses on ocean health. These threats include climate change, acidification, ocean warming, overfishing and habitat destruction. The real problem the ocean faces is the combination of human impacts and our lack of will to address them.</a:t>
            </a:r>
            <a:endParaRPr lang="en-GB" sz="1400" dirty="0"/>
          </a:p>
          <a:p>
            <a:pPr fontAlgn="base"/>
            <a:r>
              <a:rPr lang="en-US" sz="1400" b="1" dirty="0"/>
              <a:t>Plastic pollution is just one of the many serious threats to the oceans. And while it might be easy to assume the oceans are dying, they aren’t dead yet. And if we take action now we still have a chance to deal with plastic and other human impacts.</a:t>
            </a:r>
          </a:p>
          <a:p>
            <a:endParaRPr lang="en-US" sz="1400" dirty="0"/>
          </a:p>
        </p:txBody>
      </p:sp>
    </p:spTree>
    <p:extLst>
      <p:ext uri="{BB962C8B-B14F-4D97-AF65-F5344CB8AC3E}">
        <p14:creationId xmlns:p14="http://schemas.microsoft.com/office/powerpoint/2010/main" val="160199661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a:xfrm>
            <a:off x="1284529" y="1099143"/>
            <a:ext cx="7061413" cy="650074"/>
          </a:xfrm>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4016244" y="2438101"/>
            <a:ext cx="4765625" cy="650074"/>
          </a:xfrm>
        </p:spPr>
        <p:txBody>
          <a:bodyPr/>
          <a:lstStyle/>
          <a:p>
            <a:r>
              <a:rPr lang="en-US" sz="3600" dirty="0"/>
              <a:t>Microplastics are harmful to humans. </a:t>
            </a:r>
            <a:endParaRPr lang="en-GB" sz="3600" dirty="0"/>
          </a:p>
        </p:txBody>
      </p:sp>
    </p:spTree>
    <p:extLst>
      <p:ext uri="{BB962C8B-B14F-4D97-AF65-F5344CB8AC3E}">
        <p14:creationId xmlns:p14="http://schemas.microsoft.com/office/powerpoint/2010/main" val="1845672258"/>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Uncertain</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1887539" y="2149372"/>
            <a:ext cx="7138093" cy="2281236"/>
          </a:xfrm>
        </p:spPr>
        <p:txBody>
          <a:bodyPr/>
          <a:lstStyle/>
          <a:p>
            <a:r>
              <a:rPr lang="en-US" sz="1400" dirty="0"/>
              <a:t>There is growing concern about the effects marine microplastics may have on people, including toxic chemicals leaching from plastic litter and the fact that microscopic particles are making their way into the food chain and affecting human health. Assessing the risks to human health from marine plastic is complex and there is still much we do not know about its potential to affect human health.</a:t>
            </a:r>
            <a:endParaRPr lang="en-GB" sz="1400" dirty="0"/>
          </a:p>
          <a:p>
            <a:pPr fontAlgn="base"/>
            <a:r>
              <a:rPr lang="en-US" sz="1400" b="1" dirty="0"/>
              <a:t>So, while there is growing concern about the effects microplastics may have on humans, and while the knowledge gap on this subject is narrowing, further work is needed to establish its effects on our health.</a:t>
            </a:r>
          </a:p>
          <a:p>
            <a:endParaRPr lang="en-US" sz="1400" dirty="0"/>
          </a:p>
        </p:txBody>
      </p:sp>
    </p:spTree>
    <p:extLst>
      <p:ext uri="{BB962C8B-B14F-4D97-AF65-F5344CB8AC3E}">
        <p14:creationId xmlns:p14="http://schemas.microsoft.com/office/powerpoint/2010/main" val="468114673"/>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2102734" y="2216159"/>
            <a:ext cx="6970245" cy="650074"/>
          </a:xfrm>
        </p:spPr>
        <p:txBody>
          <a:bodyPr/>
          <a:lstStyle/>
          <a:p>
            <a:r>
              <a:rPr lang="en-US" sz="3600" dirty="0"/>
              <a:t>There is a large island of trash in the Pacific Ocean and one forming in the Barents Sea.</a:t>
            </a:r>
            <a:endParaRPr lang="en-GB" sz="3600" dirty="0"/>
          </a:p>
        </p:txBody>
      </p:sp>
    </p:spTree>
    <p:extLst>
      <p:ext uri="{BB962C8B-B14F-4D97-AF65-F5344CB8AC3E}">
        <p14:creationId xmlns:p14="http://schemas.microsoft.com/office/powerpoint/2010/main" val="49062153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Uncertain</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1887539" y="2149372"/>
            <a:ext cx="7679631" cy="2281236"/>
          </a:xfrm>
        </p:spPr>
        <p:txBody>
          <a:bodyPr/>
          <a:lstStyle/>
          <a:p>
            <a:r>
              <a:rPr lang="en-US" sz="1400" dirty="0"/>
              <a:t>Plastic debris can accumulate in certain areas in the Pacific Ocean and other seas but there are no islands of trash. Not only are there is no islands, there is no layer of trash that can be seen from airplanes. This is because much of the debris found in the ocean is in the form of small particles, not easily seen even from a boat. In reality these areas, or patches, of marine litter consist of higher concentrations of small and tiny fragments of plastic rather than large pieces, like a soup of plastic particles.</a:t>
            </a:r>
            <a:endParaRPr lang="en-GB" sz="1400" dirty="0"/>
          </a:p>
          <a:p>
            <a:pPr fontAlgn="base"/>
            <a:r>
              <a:rPr lang="en-US" sz="1400" b="1" dirty="0"/>
              <a:t>Regardless of the exact size, mass and location of the “soupy patches of plastic particles,” man-made debris does not belong in the ocean and must be addressed.</a:t>
            </a:r>
          </a:p>
          <a:p>
            <a:endParaRPr lang="en-US" sz="1400" dirty="0"/>
          </a:p>
        </p:txBody>
      </p:sp>
    </p:spTree>
    <p:extLst>
      <p:ext uri="{BB962C8B-B14F-4D97-AF65-F5344CB8AC3E}">
        <p14:creationId xmlns:p14="http://schemas.microsoft.com/office/powerpoint/2010/main" val="1908278578"/>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3026010" y="2189525"/>
            <a:ext cx="6180134" cy="1068579"/>
          </a:xfrm>
        </p:spPr>
        <p:txBody>
          <a:bodyPr/>
          <a:lstStyle/>
          <a:p>
            <a:r>
              <a:rPr lang="en-US" sz="3600" dirty="0"/>
              <a:t>Collecting plastic litter in the ocean will solve the problem. </a:t>
            </a:r>
            <a:endParaRPr lang="en-GB" sz="3600" dirty="0"/>
          </a:p>
        </p:txBody>
      </p:sp>
    </p:spTree>
    <p:extLst>
      <p:ext uri="{BB962C8B-B14F-4D97-AF65-F5344CB8AC3E}">
        <p14:creationId xmlns:p14="http://schemas.microsoft.com/office/powerpoint/2010/main" val="4289364857"/>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False</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1887539" y="2149372"/>
            <a:ext cx="7679631" cy="3070698"/>
          </a:xfrm>
        </p:spPr>
        <p:txBody>
          <a:bodyPr/>
          <a:lstStyle/>
          <a:p>
            <a:r>
              <a:rPr lang="en-US" sz="1400" dirty="0"/>
              <a:t>Collecting floating plastic litter might seem like a good idea but it may divert attention from more cost-effective and efficient measures, such as preventing plastic pollution from entering the ocean in the first place.  And it may cause more harm than good. Plastic in the ocean constantly moves around and is mostly found in low concentrations and throughout the water column.  This makes surface clean-up impractical and ineffective. Due to the scale needed, collecting surface plastics is expected to have very high costs. That’s because sea life could become attracted to clean-up gear and exposed to more plastic or entangled in. Among other issues, the surface clean-up equipment itself is expected to become encrusted with biofouling organisms further complicating this potential solution.</a:t>
            </a:r>
            <a:endParaRPr lang="en-GB" sz="1400" dirty="0"/>
          </a:p>
          <a:p>
            <a:r>
              <a:rPr lang="en-US" sz="1400" b="1" dirty="0"/>
              <a:t>Removing plastic litter from one beach might seem like a mere drop in the ocean when compared to the scale of the problem but clean-ups can be effective when they target ecologically sensitive or economically valuable areas, including places important for fisheries and tourism.</a:t>
            </a:r>
          </a:p>
          <a:p>
            <a:endParaRPr lang="en-GB" sz="1400" dirty="0"/>
          </a:p>
        </p:txBody>
      </p:sp>
    </p:spTree>
    <p:extLst>
      <p:ext uri="{BB962C8B-B14F-4D97-AF65-F5344CB8AC3E}">
        <p14:creationId xmlns:p14="http://schemas.microsoft.com/office/powerpoint/2010/main" val="152839355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EFC83-8680-094D-9995-D5B924D54A55}"/>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DCB8A9E8-B971-314E-B2AD-D806D4C00CC5}"/>
              </a:ext>
            </a:extLst>
          </p:cNvPr>
          <p:cNvSpPr>
            <a:spLocks noGrp="1"/>
          </p:cNvSpPr>
          <p:nvPr>
            <p:ph type="body" sz="quarter" idx="11"/>
          </p:nvPr>
        </p:nvSpPr>
        <p:spPr>
          <a:xfrm>
            <a:off x="2074584" y="1332626"/>
            <a:ext cx="7815140" cy="2281237"/>
          </a:xfrm>
        </p:spPr>
        <p:txBody>
          <a:bodyPr/>
          <a:lstStyle/>
          <a:p>
            <a:r>
              <a:rPr lang="en-GB" dirty="0"/>
              <a:t>Review prior knowledge of ocean plastic pollution</a:t>
            </a:r>
            <a:endParaRPr lang="en-US" dirty="0"/>
          </a:p>
          <a:p>
            <a:pPr lvl="0"/>
            <a:r>
              <a:rPr lang="en-GB" dirty="0"/>
              <a:t>Recall facts about ocean plastic pollution, including how it can contribute to the climate crisis. </a:t>
            </a:r>
          </a:p>
          <a:p>
            <a:pPr lvl="0"/>
            <a:r>
              <a:rPr lang="en-GB" dirty="0"/>
              <a:t>Explain why it is important to know the validity of a source</a:t>
            </a:r>
          </a:p>
          <a:p>
            <a:pPr lvl="0"/>
            <a:r>
              <a:rPr lang="en-GB" dirty="0"/>
              <a:t>Create an informative and interesting poster about an ‘Ocean hero’</a:t>
            </a:r>
          </a:p>
          <a:p>
            <a:pPr lvl="0"/>
            <a:r>
              <a:rPr lang="en-GB" dirty="0"/>
              <a:t>Share knowledge and understanding through making a pledge</a:t>
            </a:r>
          </a:p>
        </p:txBody>
      </p:sp>
    </p:spTree>
    <p:extLst>
      <p:ext uri="{BB962C8B-B14F-4D97-AF65-F5344CB8AC3E}">
        <p14:creationId xmlns:p14="http://schemas.microsoft.com/office/powerpoint/2010/main" val="1791365598"/>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2990501" y="2101499"/>
            <a:ext cx="4765625" cy="650074"/>
          </a:xfrm>
        </p:spPr>
        <p:txBody>
          <a:bodyPr/>
          <a:lstStyle/>
          <a:p>
            <a:r>
              <a:rPr lang="en-US" sz="3600" dirty="0"/>
              <a:t>A plastic bottle in the ocean will disappear after 450 years. </a:t>
            </a:r>
            <a:endParaRPr lang="en-GB" sz="3600" dirty="0"/>
          </a:p>
        </p:txBody>
      </p:sp>
    </p:spTree>
    <p:extLst>
      <p:ext uri="{BB962C8B-B14F-4D97-AF65-F5344CB8AC3E}">
        <p14:creationId xmlns:p14="http://schemas.microsoft.com/office/powerpoint/2010/main" val="981938290"/>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Uncertain</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1887539" y="2149372"/>
            <a:ext cx="6224587" cy="3070698"/>
          </a:xfrm>
        </p:spPr>
        <p:txBody>
          <a:bodyPr/>
          <a:lstStyle/>
          <a:p>
            <a:r>
              <a:rPr lang="en-US" sz="1400" dirty="0"/>
              <a:t>Recent estimates suggest that it will take 450 years for a plastic bottle to completely break down. However, since plastic bottles didn’t enter into widespread use until the 1960s, it’s hard to know exactly how long it will take for them to disappear.</a:t>
            </a:r>
            <a:endParaRPr lang="en-GB" sz="1400" dirty="0"/>
          </a:p>
          <a:p>
            <a:pPr fontAlgn="base"/>
            <a:r>
              <a:rPr lang="en-US" sz="1400" b="1" dirty="0"/>
              <a:t>We do know plastics take extremely long to deteriorate, highlighting the urgent need to prevent more entering the marine environment.</a:t>
            </a:r>
          </a:p>
          <a:p>
            <a:endParaRPr lang="en-GB" sz="1400" dirty="0"/>
          </a:p>
        </p:txBody>
      </p:sp>
    </p:spTree>
    <p:extLst>
      <p:ext uri="{BB962C8B-B14F-4D97-AF65-F5344CB8AC3E}">
        <p14:creationId xmlns:p14="http://schemas.microsoft.com/office/powerpoint/2010/main" val="2056524773"/>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2644272" y="2260547"/>
            <a:ext cx="7138921" cy="1512462"/>
          </a:xfrm>
        </p:spPr>
        <p:txBody>
          <a:bodyPr/>
          <a:lstStyle/>
          <a:p>
            <a:r>
              <a:rPr lang="en-US" sz="3600" dirty="0"/>
              <a:t>The problem of marine litter is too difficult, nothing I can do will make </a:t>
            </a:r>
            <a:br>
              <a:rPr lang="en-US" sz="3600" dirty="0"/>
            </a:br>
            <a:r>
              <a:rPr lang="en-US" sz="3600" dirty="0"/>
              <a:t>a difference. </a:t>
            </a:r>
            <a:endParaRPr lang="en-GB" sz="3600" dirty="0"/>
          </a:p>
        </p:txBody>
      </p:sp>
    </p:spTree>
    <p:extLst>
      <p:ext uri="{BB962C8B-B14F-4D97-AF65-F5344CB8AC3E}">
        <p14:creationId xmlns:p14="http://schemas.microsoft.com/office/powerpoint/2010/main" val="636388381"/>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False</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1887538" y="2149372"/>
            <a:ext cx="7013806" cy="3070698"/>
          </a:xfrm>
        </p:spPr>
        <p:txBody>
          <a:bodyPr/>
          <a:lstStyle/>
          <a:p>
            <a:r>
              <a:rPr lang="en-US" dirty="0"/>
              <a:t>You’ll see how at the end of the lesson!</a:t>
            </a:r>
          </a:p>
          <a:p>
            <a:r>
              <a:rPr lang="en-US" b="1" dirty="0"/>
              <a:t>Visit </a:t>
            </a:r>
            <a:r>
              <a:rPr lang="en-US" b="1" dirty="0">
                <a:hlinkClick r:id="rId2">
                  <a:extLst>
                    <a:ext uri="{A12FA001-AC4F-418D-AE19-62706E023703}">
                      <ahyp:hlinkClr xmlns:ahyp="http://schemas.microsoft.com/office/drawing/2018/hyperlinkcolor" val="tx"/>
                    </a:ext>
                  </a:extLst>
                </a:hlinkClick>
              </a:rPr>
              <a:t>http://marinelitter.no/</a:t>
            </a:r>
            <a:r>
              <a:rPr lang="en-US" b="1" dirty="0"/>
              <a:t> for more details on all these statistics and to check the source of the references. </a:t>
            </a:r>
          </a:p>
          <a:p>
            <a:endParaRPr lang="en-GB" dirty="0"/>
          </a:p>
        </p:txBody>
      </p:sp>
    </p:spTree>
    <p:extLst>
      <p:ext uri="{BB962C8B-B14F-4D97-AF65-F5344CB8AC3E}">
        <p14:creationId xmlns:p14="http://schemas.microsoft.com/office/powerpoint/2010/main" val="3882684466"/>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767A1-C821-0543-B0EE-C0EBE47B69D7}"/>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832BCF16-E166-7742-82D9-65EF31B71B65}"/>
              </a:ext>
            </a:extLst>
          </p:cNvPr>
          <p:cNvSpPr>
            <a:spLocks noGrp="1"/>
          </p:cNvSpPr>
          <p:nvPr>
            <p:ph type="body" sz="quarter" idx="10"/>
          </p:nvPr>
        </p:nvSpPr>
        <p:spPr>
          <a:xfrm>
            <a:off x="1888153" y="992611"/>
            <a:ext cx="6223972" cy="1102949"/>
          </a:xfrm>
        </p:spPr>
        <p:txBody>
          <a:bodyPr/>
          <a:lstStyle/>
          <a:p>
            <a:r>
              <a:rPr lang="en-US" dirty="0"/>
              <a:t>What is shown in the media?</a:t>
            </a:r>
            <a:endParaRPr lang="en-GB" dirty="0"/>
          </a:p>
          <a:p>
            <a:endParaRPr lang="en-US" dirty="0"/>
          </a:p>
        </p:txBody>
      </p:sp>
      <p:sp>
        <p:nvSpPr>
          <p:cNvPr id="4" name="Text Placeholder 3">
            <a:extLst>
              <a:ext uri="{FF2B5EF4-FFF2-40B4-BE49-F238E27FC236}">
                <a16:creationId xmlns:a16="http://schemas.microsoft.com/office/drawing/2014/main" id="{3EAA937D-E223-A649-AD91-2E9EBA17EB30}"/>
              </a:ext>
            </a:extLst>
          </p:cNvPr>
          <p:cNvSpPr>
            <a:spLocks noGrp="1"/>
          </p:cNvSpPr>
          <p:nvPr>
            <p:ph type="body" sz="quarter" idx="11"/>
          </p:nvPr>
        </p:nvSpPr>
        <p:spPr/>
        <p:txBody>
          <a:bodyPr/>
          <a:lstStyle/>
          <a:p>
            <a:r>
              <a:rPr lang="en-US" dirty="0"/>
              <a:t>What is the aim for a tabloid news paper?</a:t>
            </a:r>
          </a:p>
        </p:txBody>
      </p:sp>
      <p:pic>
        <p:nvPicPr>
          <p:cNvPr id="9" name="Picture 8" descr="A close up of a newspaper&#10;&#10;Description automatically generated">
            <a:extLst>
              <a:ext uri="{FF2B5EF4-FFF2-40B4-BE49-F238E27FC236}">
                <a16:creationId xmlns:a16="http://schemas.microsoft.com/office/drawing/2014/main" id="{6FE0779E-C4CC-5542-879E-B390B8A1D6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2172" y="2851465"/>
            <a:ext cx="4102100" cy="2311400"/>
          </a:xfrm>
          <a:prstGeom prst="rect">
            <a:avLst/>
          </a:prstGeom>
        </p:spPr>
      </p:pic>
      <p:pic>
        <p:nvPicPr>
          <p:cNvPr id="11" name="Picture 10" descr="A close up of a newspaper&#10;&#10;Description automatically generated">
            <a:extLst>
              <a:ext uri="{FF2B5EF4-FFF2-40B4-BE49-F238E27FC236}">
                <a16:creationId xmlns:a16="http://schemas.microsoft.com/office/drawing/2014/main" id="{65B0778E-6522-CD4A-BB0F-8ACAAB056E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9288" y="2851465"/>
            <a:ext cx="1689100" cy="2311400"/>
          </a:xfrm>
          <a:prstGeom prst="rect">
            <a:avLst/>
          </a:prstGeom>
        </p:spPr>
      </p:pic>
    </p:spTree>
    <p:extLst>
      <p:ext uri="{BB962C8B-B14F-4D97-AF65-F5344CB8AC3E}">
        <p14:creationId xmlns:p14="http://schemas.microsoft.com/office/powerpoint/2010/main" val="3299733043"/>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397A-096F-0744-B99A-494A9DB3CB3C}"/>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A1E79245-3707-DF45-BF31-69A1429AAF49}"/>
              </a:ext>
            </a:extLst>
          </p:cNvPr>
          <p:cNvSpPr>
            <a:spLocks noGrp="1"/>
          </p:cNvSpPr>
          <p:nvPr>
            <p:ph type="body" sz="quarter" idx="10"/>
          </p:nvPr>
        </p:nvSpPr>
        <p:spPr/>
        <p:txBody>
          <a:bodyPr/>
          <a:lstStyle/>
          <a:p>
            <a:r>
              <a:rPr lang="en-GB" dirty="0"/>
              <a:t>Media coverage</a:t>
            </a:r>
          </a:p>
          <a:p>
            <a:endParaRPr lang="en-US" dirty="0"/>
          </a:p>
        </p:txBody>
      </p:sp>
      <p:sp>
        <p:nvSpPr>
          <p:cNvPr id="4" name="Text Placeholder 3">
            <a:extLst>
              <a:ext uri="{FF2B5EF4-FFF2-40B4-BE49-F238E27FC236}">
                <a16:creationId xmlns:a16="http://schemas.microsoft.com/office/drawing/2014/main" id="{4D6D3C2D-036B-C040-94D9-3F49907C99E9}"/>
              </a:ext>
            </a:extLst>
          </p:cNvPr>
          <p:cNvSpPr>
            <a:spLocks noGrp="1"/>
          </p:cNvSpPr>
          <p:nvPr>
            <p:ph type="body" sz="quarter" idx="11"/>
          </p:nvPr>
        </p:nvSpPr>
        <p:spPr>
          <a:xfrm>
            <a:off x="1887539" y="2149372"/>
            <a:ext cx="7722843" cy="2281236"/>
          </a:xfrm>
        </p:spPr>
        <p:txBody>
          <a:bodyPr/>
          <a:lstStyle/>
          <a:p>
            <a:r>
              <a:rPr lang="en-GB" dirty="0"/>
              <a:t>Read the news articles from The Guardian, Buzzfeed News, National Geographic and New Scientist and assess the reliability of the information. </a:t>
            </a:r>
          </a:p>
          <a:p>
            <a:r>
              <a:rPr lang="en-GB" dirty="0"/>
              <a:t>Consider:</a:t>
            </a:r>
          </a:p>
          <a:p>
            <a:pPr marL="342900" indent="-342900">
              <a:buFont typeface="Arial" panose="020B0604020202020204" pitchFamily="34" charset="0"/>
              <a:buChar char="•"/>
            </a:pPr>
            <a:r>
              <a:rPr lang="en-GB" dirty="0"/>
              <a:t>What is the message of the article?</a:t>
            </a:r>
          </a:p>
          <a:p>
            <a:pPr marL="342900" indent="-342900">
              <a:buFont typeface="Arial" panose="020B0604020202020204" pitchFamily="34" charset="0"/>
              <a:buChar char="•"/>
            </a:pPr>
            <a:r>
              <a:rPr lang="en-GB" dirty="0"/>
              <a:t>What tactics have they used to convey their message? </a:t>
            </a:r>
          </a:p>
        </p:txBody>
      </p:sp>
    </p:spTree>
    <p:extLst>
      <p:ext uri="{BB962C8B-B14F-4D97-AF65-F5344CB8AC3E}">
        <p14:creationId xmlns:p14="http://schemas.microsoft.com/office/powerpoint/2010/main" val="3570565009"/>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B0971-AE57-8B46-A538-23DF783727F5}"/>
              </a:ext>
            </a:extLst>
          </p:cNvPr>
          <p:cNvSpPr>
            <a:spLocks noGrp="1"/>
          </p:cNvSpPr>
          <p:nvPr>
            <p:ph type="title"/>
          </p:nvPr>
        </p:nvSpPr>
        <p:spPr/>
        <p:txBody>
          <a:bodyPr/>
          <a:lstStyle/>
          <a:p>
            <a:r>
              <a:rPr lang="en-US" dirty="0"/>
              <a:t>Lesson 3: Our ocean in crisis</a:t>
            </a:r>
          </a:p>
        </p:txBody>
      </p:sp>
      <p:graphicFrame>
        <p:nvGraphicFramePr>
          <p:cNvPr id="3" name="Table 2">
            <a:extLst>
              <a:ext uri="{FF2B5EF4-FFF2-40B4-BE49-F238E27FC236}">
                <a16:creationId xmlns:a16="http://schemas.microsoft.com/office/drawing/2014/main" id="{2F112AE2-0634-6843-90BD-9F2061C1C6D8}"/>
              </a:ext>
            </a:extLst>
          </p:cNvPr>
          <p:cNvGraphicFramePr>
            <a:graphicFrameLocks noGrp="1"/>
          </p:cNvGraphicFramePr>
          <p:nvPr>
            <p:extLst>
              <p:ext uri="{D42A27DB-BD31-4B8C-83A1-F6EECF244321}">
                <p14:modId xmlns:p14="http://schemas.microsoft.com/office/powerpoint/2010/main" val="2525949908"/>
              </p:ext>
            </p:extLst>
          </p:nvPr>
        </p:nvGraphicFramePr>
        <p:xfrm>
          <a:off x="1956000" y="1158875"/>
          <a:ext cx="8280000" cy="4572000"/>
        </p:xfrm>
        <a:graphic>
          <a:graphicData uri="http://schemas.openxmlformats.org/drawingml/2006/table">
            <a:tbl>
              <a:tblPr firstRow="1" bandRow="1">
                <a:tableStyleId>{5940675A-B579-460E-94D1-54222C63F5DA}</a:tableStyleId>
              </a:tblPr>
              <a:tblGrid>
                <a:gridCol w="2070000">
                  <a:extLst>
                    <a:ext uri="{9D8B030D-6E8A-4147-A177-3AD203B41FA5}">
                      <a16:colId xmlns:a16="http://schemas.microsoft.com/office/drawing/2014/main" val="3112440454"/>
                    </a:ext>
                  </a:extLst>
                </a:gridCol>
                <a:gridCol w="2070000">
                  <a:extLst>
                    <a:ext uri="{9D8B030D-6E8A-4147-A177-3AD203B41FA5}">
                      <a16:colId xmlns:a16="http://schemas.microsoft.com/office/drawing/2014/main" val="2139973276"/>
                    </a:ext>
                  </a:extLst>
                </a:gridCol>
                <a:gridCol w="2070000">
                  <a:extLst>
                    <a:ext uri="{9D8B030D-6E8A-4147-A177-3AD203B41FA5}">
                      <a16:colId xmlns:a16="http://schemas.microsoft.com/office/drawing/2014/main" val="1082163246"/>
                    </a:ext>
                  </a:extLst>
                </a:gridCol>
                <a:gridCol w="2070000">
                  <a:extLst>
                    <a:ext uri="{9D8B030D-6E8A-4147-A177-3AD203B41FA5}">
                      <a16:colId xmlns:a16="http://schemas.microsoft.com/office/drawing/2014/main" val="3911549528"/>
                    </a:ext>
                  </a:extLst>
                </a:gridCol>
              </a:tblGrid>
              <a:tr h="282898">
                <a:tc>
                  <a:txBody>
                    <a:bodyPr/>
                    <a:lstStyle/>
                    <a:p>
                      <a:pPr algn="ctr"/>
                      <a:r>
                        <a:rPr lang="en-US" sz="1800" dirty="0">
                          <a:solidFill>
                            <a:schemeClr val="bg1"/>
                          </a:solidFill>
                        </a:rPr>
                        <a:t>Article 1</a:t>
                      </a:r>
                      <a:endParaRPr lang="en-GB" sz="1800" dirty="0">
                        <a:solidFill>
                          <a:schemeClr val="bg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1800" dirty="0">
                          <a:solidFill>
                            <a:schemeClr val="bg1"/>
                          </a:solidFill>
                        </a:rPr>
                        <a:t>Article 2</a:t>
                      </a:r>
                      <a:endParaRPr lang="en-GB" sz="1800" dirty="0">
                        <a:solidFill>
                          <a:schemeClr val="bg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1800" dirty="0">
                          <a:solidFill>
                            <a:schemeClr val="bg1"/>
                          </a:solidFill>
                        </a:rPr>
                        <a:t>Article 3</a:t>
                      </a:r>
                      <a:endParaRPr lang="en-GB" sz="1800" dirty="0">
                        <a:solidFill>
                          <a:schemeClr val="bg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1800" dirty="0">
                          <a:solidFill>
                            <a:schemeClr val="bg1"/>
                          </a:solidFill>
                        </a:rPr>
                        <a:t>Article 4</a:t>
                      </a:r>
                      <a:endParaRPr lang="en-GB" sz="1800" dirty="0">
                        <a:solidFill>
                          <a:schemeClr val="bg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638123292"/>
                  </a:ext>
                </a:extLst>
              </a:tr>
              <a:tr h="1949102">
                <a:tc>
                  <a:txBody>
                    <a:bodyPr/>
                    <a:lstStyle/>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r>
                        <a:rPr lang="en-US" sz="1800" dirty="0">
                          <a:solidFill>
                            <a:schemeClr val="bg1"/>
                          </a:solidFill>
                        </a:rPr>
                        <a:t>Plastic</a:t>
                      </a:r>
                      <a:r>
                        <a:rPr lang="en-GB" sz="1800" dirty="0">
                          <a:solidFill>
                            <a:schemeClr val="bg1"/>
                          </a:solidFill>
                        </a:rPr>
                        <a:t> Garbage Patch Bigger Than Mexico Found in Pacific. </a:t>
                      </a:r>
                    </a:p>
                    <a:p>
                      <a:pPr algn="ctr"/>
                      <a:r>
                        <a:rPr lang="en-US" sz="1800" b="1" dirty="0">
                          <a:solidFill>
                            <a:schemeClr val="bg1"/>
                          </a:solidFill>
                        </a:rPr>
                        <a:t>National</a:t>
                      </a:r>
                      <a:r>
                        <a:rPr lang="en-GB" sz="1800" b="1" dirty="0">
                          <a:solidFill>
                            <a:schemeClr val="bg1"/>
                          </a:solidFill>
                        </a:rPr>
                        <a:t> Geographic</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r>
                        <a:rPr lang="en-US" sz="1800" dirty="0">
                          <a:solidFill>
                            <a:schemeClr val="bg1"/>
                          </a:solidFill>
                        </a:rPr>
                        <a:t>Trash-mapping expedition sheds light on ‘Great Pacific-Garbage Patch’</a:t>
                      </a:r>
                      <a:endParaRPr lang="en-US" sz="1800" b="1" dirty="0">
                        <a:solidFill>
                          <a:schemeClr val="bg1"/>
                        </a:solidFill>
                      </a:endParaRPr>
                    </a:p>
                    <a:p>
                      <a:pPr algn="ctr"/>
                      <a:r>
                        <a:rPr lang="en-US" sz="1800" b="1" dirty="0">
                          <a:solidFill>
                            <a:schemeClr val="bg1"/>
                          </a:solidFill>
                        </a:rPr>
                        <a:t>The Guardian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r>
                        <a:rPr lang="en-US" sz="1800" dirty="0">
                          <a:solidFill>
                            <a:schemeClr val="bg1"/>
                          </a:solidFill>
                        </a:rPr>
                        <a:t>There Are 48 Times More Pieces Of Plastic In The Ocean Than There Have Been Humans Ever</a:t>
                      </a:r>
                    </a:p>
                    <a:p>
                      <a:pPr algn="ctr"/>
                      <a:r>
                        <a:rPr lang="en-US" sz="1800" b="1" dirty="0">
                          <a:solidFill>
                            <a:schemeClr val="bg1"/>
                          </a:solidFill>
                        </a:rPr>
                        <a:t>Buzzfeed News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r>
                        <a:rPr lang="en-US" sz="1800" dirty="0">
                          <a:solidFill>
                            <a:schemeClr val="bg1"/>
                          </a:solidFill>
                        </a:rPr>
                        <a:t>Oceans swallowed 13 million tons of plastic in 2010</a:t>
                      </a:r>
                    </a:p>
                    <a:p>
                      <a:pPr algn="ctr"/>
                      <a:r>
                        <a:rPr lang="en-US" sz="1800" b="1" dirty="0">
                          <a:solidFill>
                            <a:schemeClr val="bg1"/>
                          </a:solidFill>
                        </a:rPr>
                        <a:t>New Scientist</a:t>
                      </a:r>
                      <a:endParaRPr lang="en-GB" sz="1800" b="1" dirty="0">
                        <a:solidFill>
                          <a:schemeClr val="bg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229181877"/>
                  </a:ext>
                </a:extLst>
              </a:tr>
            </a:tbl>
          </a:graphicData>
        </a:graphic>
      </p:graphicFrame>
      <p:pic>
        <p:nvPicPr>
          <p:cNvPr id="5" name="Picture 4" descr="A picture containing monitor, photo, showing, electronics&#10;&#10;Description automatically generated">
            <a:extLst>
              <a:ext uri="{FF2B5EF4-FFF2-40B4-BE49-F238E27FC236}">
                <a16:creationId xmlns:a16="http://schemas.microsoft.com/office/drawing/2014/main" id="{B42139D8-5E1F-FD4A-9E74-FC14FC087E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2258" y="1623764"/>
            <a:ext cx="1869372" cy="1749540"/>
          </a:xfrm>
          <a:prstGeom prst="rect">
            <a:avLst/>
          </a:prstGeom>
        </p:spPr>
      </p:pic>
      <p:pic>
        <p:nvPicPr>
          <p:cNvPr id="7" name="Picture 6" descr="A picture containing outdoor&#10;&#10;Description automatically generated">
            <a:extLst>
              <a:ext uri="{FF2B5EF4-FFF2-40B4-BE49-F238E27FC236}">
                <a16:creationId xmlns:a16="http://schemas.microsoft.com/office/drawing/2014/main" id="{FB1EFC9B-7905-D34C-87D0-C1DE82BA83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6896" y="1616113"/>
            <a:ext cx="1856655" cy="1749540"/>
          </a:xfrm>
          <a:prstGeom prst="rect">
            <a:avLst/>
          </a:prstGeom>
        </p:spPr>
      </p:pic>
      <p:pic>
        <p:nvPicPr>
          <p:cNvPr id="9" name="Picture 8" descr="A screenshot of a social media post&#10;&#10;Description automatically generated">
            <a:extLst>
              <a:ext uri="{FF2B5EF4-FFF2-40B4-BE49-F238E27FC236}">
                <a16:creationId xmlns:a16="http://schemas.microsoft.com/office/drawing/2014/main" id="{8C37D1C5-91A0-D149-8767-25134E7A3D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8685" y="1616113"/>
            <a:ext cx="1869372" cy="1749540"/>
          </a:xfrm>
          <a:prstGeom prst="rect">
            <a:avLst/>
          </a:prstGeom>
        </p:spPr>
      </p:pic>
      <p:pic>
        <p:nvPicPr>
          <p:cNvPr id="11" name="Picture 10" descr="A picture containing water, water sport&#10;&#10;Description automatically generated">
            <a:extLst>
              <a:ext uri="{FF2B5EF4-FFF2-40B4-BE49-F238E27FC236}">
                <a16:creationId xmlns:a16="http://schemas.microsoft.com/office/drawing/2014/main" id="{D7429CAF-F74C-634B-AA61-296AD5288B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63191" y="1616113"/>
            <a:ext cx="1869372" cy="1749540"/>
          </a:xfrm>
          <a:prstGeom prst="rect">
            <a:avLst/>
          </a:prstGeom>
        </p:spPr>
      </p:pic>
    </p:spTree>
    <p:extLst>
      <p:ext uri="{BB962C8B-B14F-4D97-AF65-F5344CB8AC3E}">
        <p14:creationId xmlns:p14="http://schemas.microsoft.com/office/powerpoint/2010/main" val="1887442938"/>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76ADA-7442-8143-A0CE-2C458DAFB3F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68310AE6-E23B-C34C-880C-9F632CB8F473}"/>
              </a:ext>
            </a:extLst>
          </p:cNvPr>
          <p:cNvSpPr>
            <a:spLocks noGrp="1"/>
          </p:cNvSpPr>
          <p:nvPr>
            <p:ph type="body" sz="quarter" idx="10"/>
          </p:nvPr>
        </p:nvSpPr>
        <p:spPr>
          <a:xfrm>
            <a:off x="1888153" y="992611"/>
            <a:ext cx="7545851" cy="1102949"/>
          </a:xfrm>
        </p:spPr>
        <p:txBody>
          <a:bodyPr/>
          <a:lstStyle/>
          <a:p>
            <a:r>
              <a:rPr lang="en-US" dirty="0"/>
              <a:t>What </a:t>
            </a:r>
            <a:r>
              <a:rPr lang="en-GB" dirty="0"/>
              <a:t>is shown in the media?</a:t>
            </a:r>
          </a:p>
          <a:p>
            <a:endParaRPr lang="en-US" dirty="0"/>
          </a:p>
        </p:txBody>
      </p:sp>
      <p:pic>
        <p:nvPicPr>
          <p:cNvPr id="5" name="Picture 4" descr="A screenshot of a social media post&#10;&#10;Description automatically generated">
            <a:extLst>
              <a:ext uri="{FF2B5EF4-FFF2-40B4-BE49-F238E27FC236}">
                <a16:creationId xmlns:a16="http://schemas.microsoft.com/office/drawing/2014/main" id="{B55B7D98-2F4A-3843-B82E-D92CA7EE00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9288" y="1643868"/>
            <a:ext cx="1574800" cy="2336800"/>
          </a:xfrm>
          <a:prstGeom prst="rect">
            <a:avLst/>
          </a:prstGeom>
        </p:spPr>
      </p:pic>
      <p:pic>
        <p:nvPicPr>
          <p:cNvPr id="13" name="Picture 12" descr="A screenshot of a social media post&#10;&#10;Description automatically generated">
            <a:extLst>
              <a:ext uri="{FF2B5EF4-FFF2-40B4-BE49-F238E27FC236}">
                <a16:creationId xmlns:a16="http://schemas.microsoft.com/office/drawing/2014/main" id="{A64E10B6-1866-EA45-842B-990E593814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8266" y="1643868"/>
            <a:ext cx="2489955" cy="2373843"/>
          </a:xfrm>
          <a:prstGeom prst="rect">
            <a:avLst/>
          </a:prstGeom>
        </p:spPr>
      </p:pic>
      <p:pic>
        <p:nvPicPr>
          <p:cNvPr id="15" name="Picture 14" descr="A group of people in front of a body of water&#10;&#10;Description automatically generated">
            <a:extLst>
              <a:ext uri="{FF2B5EF4-FFF2-40B4-BE49-F238E27FC236}">
                <a16:creationId xmlns:a16="http://schemas.microsoft.com/office/drawing/2014/main" id="{411D5966-4689-3748-A44F-BB9A85030E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2397" y="1643867"/>
            <a:ext cx="2235200" cy="2336800"/>
          </a:xfrm>
          <a:prstGeom prst="rect">
            <a:avLst/>
          </a:prstGeom>
        </p:spPr>
      </p:pic>
      <p:pic>
        <p:nvPicPr>
          <p:cNvPr id="17" name="Picture 16" descr="A picture containing screenshot, monitor, electronics, photo&#10;&#10;Description automatically generated">
            <a:extLst>
              <a:ext uri="{FF2B5EF4-FFF2-40B4-BE49-F238E27FC236}">
                <a16:creationId xmlns:a16="http://schemas.microsoft.com/office/drawing/2014/main" id="{20C7BAA4-819F-0547-82E0-2939D78D9D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19289" y="4295244"/>
            <a:ext cx="2579149" cy="2373844"/>
          </a:xfrm>
          <a:prstGeom prst="rect">
            <a:avLst/>
          </a:prstGeom>
        </p:spPr>
      </p:pic>
      <p:pic>
        <p:nvPicPr>
          <p:cNvPr id="19" name="Picture 18" descr="A screenshot of a social media post&#10;&#10;Description automatically generated">
            <a:extLst>
              <a:ext uri="{FF2B5EF4-FFF2-40B4-BE49-F238E27FC236}">
                <a16:creationId xmlns:a16="http://schemas.microsoft.com/office/drawing/2014/main" id="{FD5BEF53-47DF-794C-9253-4BA169EBEB8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18506" y="4297799"/>
            <a:ext cx="1739900" cy="2349500"/>
          </a:xfrm>
          <a:prstGeom prst="rect">
            <a:avLst/>
          </a:prstGeom>
        </p:spPr>
      </p:pic>
      <p:pic>
        <p:nvPicPr>
          <p:cNvPr id="21" name="Picture 20" descr="A picture containing water&#10;&#10;Description automatically generated">
            <a:extLst>
              <a:ext uri="{FF2B5EF4-FFF2-40B4-BE49-F238E27FC236}">
                <a16:creationId xmlns:a16="http://schemas.microsoft.com/office/drawing/2014/main" id="{79C62DD6-B17F-E642-887C-EADF86E2597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78475" y="4293700"/>
            <a:ext cx="2349709" cy="2375389"/>
          </a:xfrm>
          <a:prstGeom prst="rect">
            <a:avLst/>
          </a:prstGeom>
        </p:spPr>
      </p:pic>
    </p:spTree>
    <p:extLst>
      <p:ext uri="{BB962C8B-B14F-4D97-AF65-F5344CB8AC3E}">
        <p14:creationId xmlns:p14="http://schemas.microsoft.com/office/powerpoint/2010/main" val="3575368402"/>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F4A03-1EDB-0D4E-9C56-D8E809249C79}"/>
              </a:ext>
            </a:extLst>
          </p:cNvPr>
          <p:cNvSpPr>
            <a:spLocks noGrp="1"/>
          </p:cNvSpPr>
          <p:nvPr>
            <p:ph type="title"/>
          </p:nvPr>
        </p:nvSpPr>
        <p:spPr/>
        <p:txBody>
          <a:bodyPr/>
          <a:lstStyle/>
          <a:p>
            <a:r>
              <a:rPr lang="en-US" dirty="0"/>
              <a:t>Lesson 3: Our ocean our crisis</a:t>
            </a:r>
          </a:p>
        </p:txBody>
      </p:sp>
      <p:sp>
        <p:nvSpPr>
          <p:cNvPr id="3" name="Text Placeholder 2">
            <a:extLst>
              <a:ext uri="{FF2B5EF4-FFF2-40B4-BE49-F238E27FC236}">
                <a16:creationId xmlns:a16="http://schemas.microsoft.com/office/drawing/2014/main" id="{0330EF4C-2CC4-F042-9184-6B39F11D096A}"/>
              </a:ext>
            </a:extLst>
          </p:cNvPr>
          <p:cNvSpPr>
            <a:spLocks noGrp="1"/>
          </p:cNvSpPr>
          <p:nvPr>
            <p:ph type="body" sz="quarter" idx="10"/>
          </p:nvPr>
        </p:nvSpPr>
        <p:spPr>
          <a:xfrm>
            <a:off x="745724" y="992611"/>
            <a:ext cx="4398931" cy="1369287"/>
          </a:xfrm>
        </p:spPr>
        <p:txBody>
          <a:bodyPr/>
          <a:lstStyle/>
          <a:p>
            <a:r>
              <a:rPr lang="en-US" dirty="0"/>
              <a:t>Ocean heroes</a:t>
            </a:r>
          </a:p>
          <a:p>
            <a:r>
              <a:rPr lang="en-US" b="0" dirty="0" err="1"/>
              <a:t>Melati</a:t>
            </a:r>
            <a:r>
              <a:rPr lang="en-US" b="0" dirty="0"/>
              <a:t> and Isabel </a:t>
            </a:r>
            <a:r>
              <a:rPr lang="en-US" b="0" dirty="0" err="1"/>
              <a:t>Wijsen</a:t>
            </a:r>
            <a:endParaRPr lang="en-US" b="0" dirty="0"/>
          </a:p>
          <a:p>
            <a:endParaRPr lang="en-US" sz="2000" b="0" dirty="0"/>
          </a:p>
        </p:txBody>
      </p:sp>
      <p:sp>
        <p:nvSpPr>
          <p:cNvPr id="4" name="Rectangle 3">
            <a:extLst>
              <a:ext uri="{FF2B5EF4-FFF2-40B4-BE49-F238E27FC236}">
                <a16:creationId xmlns:a16="http://schemas.microsoft.com/office/drawing/2014/main" id="{E92A4600-8BF2-44F4-A04A-776ACF0C7093}"/>
              </a:ext>
            </a:extLst>
          </p:cNvPr>
          <p:cNvSpPr/>
          <p:nvPr/>
        </p:nvSpPr>
        <p:spPr>
          <a:xfrm>
            <a:off x="630315" y="2968208"/>
            <a:ext cx="3791841" cy="2246769"/>
          </a:xfrm>
          <a:prstGeom prst="rect">
            <a:avLst/>
          </a:prstGeom>
        </p:spPr>
        <p:txBody>
          <a:bodyPr wrap="square">
            <a:spAutoFit/>
          </a:bodyPr>
          <a:lstStyle/>
          <a:p>
            <a:r>
              <a:rPr lang="en-US" sz="2000" dirty="0"/>
              <a:t>Teenagers </a:t>
            </a:r>
            <a:r>
              <a:rPr lang="en-US" sz="2000" dirty="0" err="1"/>
              <a:t>Melati</a:t>
            </a:r>
            <a:r>
              <a:rPr lang="en-US" sz="2000" dirty="0"/>
              <a:t> and Isabel </a:t>
            </a:r>
            <a:r>
              <a:rPr lang="en-US" sz="2000" dirty="0" err="1"/>
              <a:t>Wijsen</a:t>
            </a:r>
            <a:r>
              <a:rPr lang="en-US" sz="2000" dirty="0"/>
              <a:t> set up ‘Bye </a:t>
            </a:r>
            <a:r>
              <a:rPr lang="en-US" sz="2000" dirty="0" err="1"/>
              <a:t>Bye</a:t>
            </a:r>
            <a:r>
              <a:rPr lang="en-US" sz="2000" dirty="0"/>
              <a:t> Plastic Bags’ on their home island of Bali, Indonesia. Their aim is to make Bali a plastic-bag-free zone. </a:t>
            </a:r>
          </a:p>
          <a:p>
            <a:r>
              <a:rPr lang="en-US" sz="2000" dirty="0">
                <a:hlinkClick r:id="rId2"/>
              </a:rPr>
              <a:t>Find out more</a:t>
            </a:r>
            <a:endParaRPr lang="en-US" sz="2000" dirty="0"/>
          </a:p>
        </p:txBody>
      </p:sp>
      <p:sp>
        <p:nvSpPr>
          <p:cNvPr id="5" name="Oval 4">
            <a:extLst>
              <a:ext uri="{FF2B5EF4-FFF2-40B4-BE49-F238E27FC236}">
                <a16:creationId xmlns:a16="http://schemas.microsoft.com/office/drawing/2014/main" id="{DC3E4CA7-585D-428C-8685-0B6FF63742EF}"/>
              </a:ext>
            </a:extLst>
          </p:cNvPr>
          <p:cNvSpPr/>
          <p:nvPr/>
        </p:nvSpPr>
        <p:spPr>
          <a:xfrm>
            <a:off x="4743873" y="926939"/>
            <a:ext cx="6329309" cy="6329309"/>
          </a:xfrm>
          <a:prstGeom prst="ellipse">
            <a:avLst/>
          </a:prstGeom>
          <a:blipFill>
            <a:blip r:embed="rId3"/>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728054728"/>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F4A03-1EDB-0D4E-9C56-D8E809249C79}"/>
              </a:ext>
            </a:extLst>
          </p:cNvPr>
          <p:cNvSpPr>
            <a:spLocks noGrp="1"/>
          </p:cNvSpPr>
          <p:nvPr>
            <p:ph type="title"/>
          </p:nvPr>
        </p:nvSpPr>
        <p:spPr/>
        <p:txBody>
          <a:bodyPr/>
          <a:lstStyle/>
          <a:p>
            <a:r>
              <a:rPr lang="en-US" dirty="0"/>
              <a:t>Lesson 3: Our ocean our crisis</a:t>
            </a:r>
          </a:p>
        </p:txBody>
      </p:sp>
      <p:sp>
        <p:nvSpPr>
          <p:cNvPr id="3" name="Text Placeholder 2">
            <a:extLst>
              <a:ext uri="{FF2B5EF4-FFF2-40B4-BE49-F238E27FC236}">
                <a16:creationId xmlns:a16="http://schemas.microsoft.com/office/drawing/2014/main" id="{0330EF4C-2CC4-F042-9184-6B39F11D096A}"/>
              </a:ext>
            </a:extLst>
          </p:cNvPr>
          <p:cNvSpPr>
            <a:spLocks noGrp="1"/>
          </p:cNvSpPr>
          <p:nvPr>
            <p:ph type="body" sz="quarter" idx="10"/>
          </p:nvPr>
        </p:nvSpPr>
        <p:spPr/>
        <p:txBody>
          <a:bodyPr/>
          <a:lstStyle/>
          <a:p>
            <a:r>
              <a:rPr lang="en-US" dirty="0"/>
              <a:t>Ocean heroes</a:t>
            </a:r>
          </a:p>
          <a:p>
            <a:r>
              <a:rPr lang="en-US" b="0" dirty="0"/>
              <a:t>Ryan Hickman</a:t>
            </a:r>
          </a:p>
        </p:txBody>
      </p:sp>
      <p:sp>
        <p:nvSpPr>
          <p:cNvPr id="5" name="Rectangle 4">
            <a:extLst>
              <a:ext uri="{FF2B5EF4-FFF2-40B4-BE49-F238E27FC236}">
                <a16:creationId xmlns:a16="http://schemas.microsoft.com/office/drawing/2014/main" id="{D94E7E00-B9DC-4CA0-A570-A2559431EA51}"/>
              </a:ext>
            </a:extLst>
          </p:cNvPr>
          <p:cNvSpPr/>
          <p:nvPr/>
        </p:nvSpPr>
        <p:spPr>
          <a:xfrm>
            <a:off x="485538" y="2968208"/>
            <a:ext cx="3906623" cy="2246769"/>
          </a:xfrm>
          <a:prstGeom prst="rect">
            <a:avLst/>
          </a:prstGeom>
        </p:spPr>
        <p:txBody>
          <a:bodyPr wrap="square">
            <a:spAutoFit/>
          </a:bodyPr>
          <a:lstStyle/>
          <a:p>
            <a:r>
              <a:rPr lang="en-US" sz="2000" dirty="0"/>
              <a:t>Canadian Ryan Hickman started his recycling company when he was just three years old! Today aged nine, he has over 50 customers and has recycled more than 200,000 bottles and cans. </a:t>
            </a:r>
          </a:p>
        </p:txBody>
      </p:sp>
      <p:sp>
        <p:nvSpPr>
          <p:cNvPr id="7" name="Rectangle 6">
            <a:extLst>
              <a:ext uri="{FF2B5EF4-FFF2-40B4-BE49-F238E27FC236}">
                <a16:creationId xmlns:a16="http://schemas.microsoft.com/office/drawing/2014/main" id="{755A1EA4-7170-423F-9F34-EDAA168BC3E9}"/>
              </a:ext>
            </a:extLst>
          </p:cNvPr>
          <p:cNvSpPr/>
          <p:nvPr/>
        </p:nvSpPr>
        <p:spPr>
          <a:xfrm>
            <a:off x="1888154" y="5865390"/>
            <a:ext cx="2039341" cy="400110"/>
          </a:xfrm>
          <a:prstGeom prst="rect">
            <a:avLst/>
          </a:prstGeom>
        </p:spPr>
        <p:txBody>
          <a:bodyPr wrap="none">
            <a:spAutoFit/>
          </a:bodyPr>
          <a:lstStyle/>
          <a:p>
            <a:r>
              <a:rPr lang="en-US" sz="2000" dirty="0">
                <a:hlinkClick r:id="rId2"/>
              </a:rPr>
              <a:t>Find out more</a:t>
            </a:r>
            <a:r>
              <a:rPr lang="en-US" sz="2000" dirty="0"/>
              <a:t> </a:t>
            </a:r>
          </a:p>
        </p:txBody>
      </p:sp>
      <p:sp>
        <p:nvSpPr>
          <p:cNvPr id="10" name="Oval 9">
            <a:extLst>
              <a:ext uri="{FF2B5EF4-FFF2-40B4-BE49-F238E27FC236}">
                <a16:creationId xmlns:a16="http://schemas.microsoft.com/office/drawing/2014/main" id="{5779BF52-CECF-4B87-8DCE-AB00280B083F}"/>
              </a:ext>
            </a:extLst>
          </p:cNvPr>
          <p:cNvSpPr/>
          <p:nvPr/>
        </p:nvSpPr>
        <p:spPr>
          <a:xfrm>
            <a:off x="4743873" y="926939"/>
            <a:ext cx="6329309" cy="6329309"/>
          </a:xfrm>
          <a:prstGeom prst="ellipse">
            <a:avLst/>
          </a:prstGeom>
          <a:blipFill>
            <a:blip r:embed="rId3"/>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4217394929"/>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3" name="Oval 12">
            <a:extLst>
              <a:ext uri="{FF2B5EF4-FFF2-40B4-BE49-F238E27FC236}">
                <a16:creationId xmlns:a16="http://schemas.microsoft.com/office/drawing/2014/main" id="{FF4D2DDF-CB33-C44B-80DC-D83AD018F83F}"/>
              </a:ext>
            </a:extLst>
          </p:cNvPr>
          <p:cNvSpPr/>
          <p:nvPr/>
        </p:nvSpPr>
        <p:spPr>
          <a:xfrm>
            <a:off x="4252671" y="2489393"/>
            <a:ext cx="5251177" cy="5251177"/>
          </a:xfrm>
          <a:prstGeom prst="ellipse">
            <a:avLst/>
          </a:prstGeom>
          <a:blipFill>
            <a:blip r:embed="rId2"/>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 name="Title 1">
            <a:extLst>
              <a:ext uri="{FF2B5EF4-FFF2-40B4-BE49-F238E27FC236}">
                <a16:creationId xmlns:a16="http://schemas.microsoft.com/office/drawing/2014/main" id="{C9F76ADA-7442-8143-A0CE-2C458DAFB3F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68310AE6-E23B-C34C-880C-9F632CB8F473}"/>
              </a:ext>
            </a:extLst>
          </p:cNvPr>
          <p:cNvSpPr>
            <a:spLocks noGrp="1"/>
          </p:cNvSpPr>
          <p:nvPr>
            <p:ph type="body" sz="quarter" idx="10"/>
          </p:nvPr>
        </p:nvSpPr>
        <p:spPr>
          <a:xfrm>
            <a:off x="993978" y="813986"/>
            <a:ext cx="7303587" cy="1102949"/>
          </a:xfrm>
        </p:spPr>
        <p:txBody>
          <a:bodyPr/>
          <a:lstStyle/>
          <a:p>
            <a:r>
              <a:rPr lang="en-US" dirty="0"/>
              <a:t>What have you heard and seen about ocean plastic pollution?</a:t>
            </a:r>
            <a:endParaRPr lang="en-GB" dirty="0"/>
          </a:p>
          <a:p>
            <a:endParaRPr lang="en-US" dirty="0"/>
          </a:p>
        </p:txBody>
      </p:sp>
      <p:sp>
        <p:nvSpPr>
          <p:cNvPr id="6" name="Oval 5">
            <a:extLst>
              <a:ext uri="{FF2B5EF4-FFF2-40B4-BE49-F238E27FC236}">
                <a16:creationId xmlns:a16="http://schemas.microsoft.com/office/drawing/2014/main" id="{8EE8F368-C4CB-A44C-8152-B40021D44DCD}"/>
              </a:ext>
            </a:extLst>
          </p:cNvPr>
          <p:cNvSpPr/>
          <p:nvPr/>
        </p:nvSpPr>
        <p:spPr>
          <a:xfrm>
            <a:off x="8841588" y="1459073"/>
            <a:ext cx="2093948" cy="2093948"/>
          </a:xfrm>
          <a:prstGeom prst="ellipse">
            <a:avLst/>
          </a:prstGeom>
          <a:blipFill>
            <a:blip r:embed="rId3"/>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0" name="Oval 9">
            <a:extLst>
              <a:ext uri="{FF2B5EF4-FFF2-40B4-BE49-F238E27FC236}">
                <a16:creationId xmlns:a16="http://schemas.microsoft.com/office/drawing/2014/main" id="{6E03164A-6343-8345-BCBC-30E9F6283AFB}"/>
              </a:ext>
            </a:extLst>
          </p:cNvPr>
          <p:cNvSpPr/>
          <p:nvPr/>
        </p:nvSpPr>
        <p:spPr>
          <a:xfrm>
            <a:off x="2698873" y="5212446"/>
            <a:ext cx="1456643" cy="1456643"/>
          </a:xfrm>
          <a:prstGeom prst="ellipse">
            <a:avLst/>
          </a:prstGeom>
          <a:blipFill>
            <a:blip r:embed="rId4"/>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58BEDE7C-C821-9649-9734-4A1EA64FF791}"/>
              </a:ext>
            </a:extLst>
          </p:cNvPr>
          <p:cNvSpPr/>
          <p:nvPr/>
        </p:nvSpPr>
        <p:spPr>
          <a:xfrm>
            <a:off x="1854653" y="2489392"/>
            <a:ext cx="2013302" cy="2013302"/>
          </a:xfrm>
          <a:prstGeom prst="ellipse">
            <a:avLst/>
          </a:prstGeom>
          <a:blipFill>
            <a:blip r:embed="rId5"/>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5" name="TextBox 4">
            <a:extLst>
              <a:ext uri="{FF2B5EF4-FFF2-40B4-BE49-F238E27FC236}">
                <a16:creationId xmlns:a16="http://schemas.microsoft.com/office/drawing/2014/main" id="{D5CD6740-4962-F542-8AD0-BF564BA37972}"/>
              </a:ext>
            </a:extLst>
          </p:cNvPr>
          <p:cNvSpPr txBox="1"/>
          <p:nvPr/>
        </p:nvSpPr>
        <p:spPr>
          <a:xfrm>
            <a:off x="12963181" y="1916935"/>
            <a:ext cx="92396"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defTabSz="457200"/>
            <a:endParaRPr lang="en-US" sz="1800" dirty="0"/>
          </a:p>
        </p:txBody>
      </p:sp>
    </p:spTree>
    <p:extLst>
      <p:ext uri="{BB962C8B-B14F-4D97-AF65-F5344CB8AC3E}">
        <p14:creationId xmlns:p14="http://schemas.microsoft.com/office/powerpoint/2010/main" val="1318968229"/>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F4A03-1EDB-0D4E-9C56-D8E809249C79}"/>
              </a:ext>
            </a:extLst>
          </p:cNvPr>
          <p:cNvSpPr>
            <a:spLocks noGrp="1"/>
          </p:cNvSpPr>
          <p:nvPr>
            <p:ph type="title"/>
          </p:nvPr>
        </p:nvSpPr>
        <p:spPr/>
        <p:txBody>
          <a:bodyPr/>
          <a:lstStyle/>
          <a:p>
            <a:r>
              <a:rPr lang="en-US" dirty="0"/>
              <a:t>Lesson 3: Our ocean our crisis</a:t>
            </a:r>
          </a:p>
        </p:txBody>
      </p:sp>
      <p:sp>
        <p:nvSpPr>
          <p:cNvPr id="3" name="Text Placeholder 2">
            <a:extLst>
              <a:ext uri="{FF2B5EF4-FFF2-40B4-BE49-F238E27FC236}">
                <a16:creationId xmlns:a16="http://schemas.microsoft.com/office/drawing/2014/main" id="{0330EF4C-2CC4-F042-9184-6B39F11D096A}"/>
              </a:ext>
            </a:extLst>
          </p:cNvPr>
          <p:cNvSpPr>
            <a:spLocks noGrp="1"/>
          </p:cNvSpPr>
          <p:nvPr>
            <p:ph type="body" sz="quarter" idx="10"/>
          </p:nvPr>
        </p:nvSpPr>
        <p:spPr/>
        <p:txBody>
          <a:bodyPr/>
          <a:lstStyle/>
          <a:p>
            <a:r>
              <a:rPr lang="en-US" dirty="0"/>
              <a:t>Ocean heroes</a:t>
            </a:r>
          </a:p>
          <a:p>
            <a:r>
              <a:rPr lang="en-US" b="0" dirty="0"/>
              <a:t>Amy and Ella Meek</a:t>
            </a:r>
          </a:p>
        </p:txBody>
      </p:sp>
      <p:sp>
        <p:nvSpPr>
          <p:cNvPr id="6" name="Oval 5">
            <a:extLst>
              <a:ext uri="{FF2B5EF4-FFF2-40B4-BE49-F238E27FC236}">
                <a16:creationId xmlns:a16="http://schemas.microsoft.com/office/drawing/2014/main" id="{669D16B8-2E18-48B4-B6F7-171660257AAD}"/>
              </a:ext>
            </a:extLst>
          </p:cNvPr>
          <p:cNvSpPr/>
          <p:nvPr/>
        </p:nvSpPr>
        <p:spPr>
          <a:xfrm>
            <a:off x="4743873" y="926939"/>
            <a:ext cx="6329309" cy="6329309"/>
          </a:xfrm>
          <a:prstGeom prst="ellipse">
            <a:avLst/>
          </a:prstGeom>
          <a:blipFill>
            <a:blip r:embed="rId2"/>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7" name="Rectangle 6">
            <a:extLst>
              <a:ext uri="{FF2B5EF4-FFF2-40B4-BE49-F238E27FC236}">
                <a16:creationId xmlns:a16="http://schemas.microsoft.com/office/drawing/2014/main" id="{2FD75AD6-3DF4-474A-907A-784E8A72A656}"/>
              </a:ext>
            </a:extLst>
          </p:cNvPr>
          <p:cNvSpPr/>
          <p:nvPr/>
        </p:nvSpPr>
        <p:spPr>
          <a:xfrm>
            <a:off x="691302" y="2733020"/>
            <a:ext cx="2711556" cy="3170099"/>
          </a:xfrm>
          <a:prstGeom prst="rect">
            <a:avLst/>
          </a:prstGeom>
        </p:spPr>
        <p:txBody>
          <a:bodyPr wrap="square">
            <a:spAutoFit/>
          </a:bodyPr>
          <a:lstStyle/>
          <a:p>
            <a:r>
              <a:rPr lang="en-US" sz="2000" dirty="0"/>
              <a:t>Amy and Ella Meek are so passionate about recycling that they have picked up over 60,000 pieces of plastic and even invented an app to keep track of their running total. </a:t>
            </a:r>
          </a:p>
        </p:txBody>
      </p:sp>
      <p:sp>
        <p:nvSpPr>
          <p:cNvPr id="8" name="Rectangle 7">
            <a:extLst>
              <a:ext uri="{FF2B5EF4-FFF2-40B4-BE49-F238E27FC236}">
                <a16:creationId xmlns:a16="http://schemas.microsoft.com/office/drawing/2014/main" id="{3EF1B12A-7955-41F8-8500-E3F9D2740360}"/>
              </a:ext>
            </a:extLst>
          </p:cNvPr>
          <p:cNvSpPr/>
          <p:nvPr/>
        </p:nvSpPr>
        <p:spPr>
          <a:xfrm>
            <a:off x="1888154" y="5939655"/>
            <a:ext cx="1898277" cy="400110"/>
          </a:xfrm>
          <a:prstGeom prst="rect">
            <a:avLst/>
          </a:prstGeom>
        </p:spPr>
        <p:txBody>
          <a:bodyPr wrap="none">
            <a:spAutoFit/>
          </a:bodyPr>
          <a:lstStyle/>
          <a:p>
            <a:r>
              <a:rPr lang="en-US" sz="2000" dirty="0">
                <a:hlinkClick r:id="rId3"/>
              </a:rPr>
              <a:t>Find out more</a:t>
            </a:r>
            <a:endParaRPr lang="en-US" sz="2000" dirty="0"/>
          </a:p>
        </p:txBody>
      </p:sp>
    </p:spTree>
    <p:extLst>
      <p:ext uri="{BB962C8B-B14F-4D97-AF65-F5344CB8AC3E}">
        <p14:creationId xmlns:p14="http://schemas.microsoft.com/office/powerpoint/2010/main" val="4212657804"/>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F4A03-1EDB-0D4E-9C56-D8E809249C79}"/>
              </a:ext>
            </a:extLst>
          </p:cNvPr>
          <p:cNvSpPr>
            <a:spLocks noGrp="1"/>
          </p:cNvSpPr>
          <p:nvPr>
            <p:ph type="title"/>
          </p:nvPr>
        </p:nvSpPr>
        <p:spPr/>
        <p:txBody>
          <a:bodyPr/>
          <a:lstStyle/>
          <a:p>
            <a:r>
              <a:rPr lang="en-US" dirty="0"/>
              <a:t>Lesson 3: Our ocean our crisis</a:t>
            </a:r>
          </a:p>
        </p:txBody>
      </p:sp>
      <p:sp>
        <p:nvSpPr>
          <p:cNvPr id="3" name="Text Placeholder 2">
            <a:extLst>
              <a:ext uri="{FF2B5EF4-FFF2-40B4-BE49-F238E27FC236}">
                <a16:creationId xmlns:a16="http://schemas.microsoft.com/office/drawing/2014/main" id="{0330EF4C-2CC4-F042-9184-6B39F11D096A}"/>
              </a:ext>
            </a:extLst>
          </p:cNvPr>
          <p:cNvSpPr>
            <a:spLocks noGrp="1"/>
          </p:cNvSpPr>
          <p:nvPr>
            <p:ph type="body" sz="quarter" idx="10"/>
          </p:nvPr>
        </p:nvSpPr>
        <p:spPr/>
        <p:txBody>
          <a:bodyPr/>
          <a:lstStyle/>
          <a:p>
            <a:r>
              <a:rPr lang="en-US" dirty="0"/>
              <a:t>Ocean heroes</a:t>
            </a:r>
          </a:p>
          <a:p>
            <a:r>
              <a:rPr lang="en-US" b="0" dirty="0"/>
              <a:t>Ashton </a:t>
            </a:r>
            <a:r>
              <a:rPr lang="en-US" b="0" dirty="0" err="1"/>
              <a:t>Cofer</a:t>
            </a:r>
            <a:r>
              <a:rPr lang="en-US" b="0" dirty="0"/>
              <a:t> and friends </a:t>
            </a:r>
          </a:p>
        </p:txBody>
      </p:sp>
      <p:sp>
        <p:nvSpPr>
          <p:cNvPr id="5" name="Rectangle 4">
            <a:extLst>
              <a:ext uri="{FF2B5EF4-FFF2-40B4-BE49-F238E27FC236}">
                <a16:creationId xmlns:a16="http://schemas.microsoft.com/office/drawing/2014/main" id="{CCBF19FA-5A9D-4984-B0F7-09CF564108B7}"/>
              </a:ext>
            </a:extLst>
          </p:cNvPr>
          <p:cNvSpPr/>
          <p:nvPr/>
        </p:nvSpPr>
        <p:spPr>
          <a:xfrm>
            <a:off x="612559" y="3004478"/>
            <a:ext cx="3623165" cy="2554545"/>
          </a:xfrm>
          <a:prstGeom prst="rect">
            <a:avLst/>
          </a:prstGeom>
        </p:spPr>
        <p:txBody>
          <a:bodyPr wrap="square">
            <a:spAutoFit/>
          </a:bodyPr>
          <a:lstStyle/>
          <a:p>
            <a:r>
              <a:rPr lang="en-US" sz="2000" dirty="0"/>
              <a:t>Styrofoam takes over 500 years to breakdown, so Julia Bray, Ashton </a:t>
            </a:r>
            <a:r>
              <a:rPr lang="en-US" sz="2000" dirty="0" err="1"/>
              <a:t>Cofer</a:t>
            </a:r>
            <a:r>
              <a:rPr lang="en-US" sz="2000" dirty="0"/>
              <a:t> and Luke and Natalie Clay worked out how to convert it into activated carbon, which can be used to make water filters. </a:t>
            </a:r>
          </a:p>
        </p:txBody>
      </p:sp>
      <p:sp>
        <p:nvSpPr>
          <p:cNvPr id="6" name="Rectangle 5">
            <a:extLst>
              <a:ext uri="{FF2B5EF4-FFF2-40B4-BE49-F238E27FC236}">
                <a16:creationId xmlns:a16="http://schemas.microsoft.com/office/drawing/2014/main" id="{E1E4ECDD-4A92-451B-889A-F20ADBBBDE83}"/>
              </a:ext>
            </a:extLst>
          </p:cNvPr>
          <p:cNvSpPr/>
          <p:nvPr/>
        </p:nvSpPr>
        <p:spPr>
          <a:xfrm>
            <a:off x="1888154" y="6068160"/>
            <a:ext cx="1968809" cy="400110"/>
          </a:xfrm>
          <a:prstGeom prst="rect">
            <a:avLst/>
          </a:prstGeom>
        </p:spPr>
        <p:txBody>
          <a:bodyPr wrap="none">
            <a:spAutoFit/>
          </a:bodyPr>
          <a:lstStyle/>
          <a:p>
            <a:r>
              <a:rPr lang="en-US" sz="2000" dirty="0">
                <a:hlinkClick r:id="rId2"/>
              </a:rPr>
              <a:t>Find out more</a:t>
            </a:r>
            <a:endParaRPr lang="en-GB" sz="2000" dirty="0"/>
          </a:p>
        </p:txBody>
      </p:sp>
      <p:sp>
        <p:nvSpPr>
          <p:cNvPr id="9" name="Oval 8">
            <a:extLst>
              <a:ext uri="{FF2B5EF4-FFF2-40B4-BE49-F238E27FC236}">
                <a16:creationId xmlns:a16="http://schemas.microsoft.com/office/drawing/2014/main" id="{AABD809F-BF47-4BC5-B4B0-39EF0BBD4AA7}"/>
              </a:ext>
            </a:extLst>
          </p:cNvPr>
          <p:cNvSpPr/>
          <p:nvPr/>
        </p:nvSpPr>
        <p:spPr>
          <a:xfrm>
            <a:off x="4743873" y="926939"/>
            <a:ext cx="6329309" cy="6329309"/>
          </a:xfrm>
          <a:prstGeom prst="ellipse">
            <a:avLst/>
          </a:prstGeom>
          <a:blipFill>
            <a:blip r:embed="rId3"/>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4151119003"/>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88050-338E-A942-A4CE-01F8847A8E04}"/>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5EDF8324-6C5B-964C-AFD2-51BCCDAB85B0}"/>
              </a:ext>
            </a:extLst>
          </p:cNvPr>
          <p:cNvSpPr>
            <a:spLocks noGrp="1"/>
          </p:cNvSpPr>
          <p:nvPr>
            <p:ph type="body" sz="quarter" idx="10"/>
          </p:nvPr>
        </p:nvSpPr>
        <p:spPr>
          <a:xfrm>
            <a:off x="822833" y="992611"/>
            <a:ext cx="3187649" cy="1369287"/>
          </a:xfrm>
        </p:spPr>
        <p:txBody>
          <a:bodyPr/>
          <a:lstStyle/>
          <a:p>
            <a:r>
              <a:rPr lang="en-US" dirty="0"/>
              <a:t>Ocean heroes</a:t>
            </a:r>
          </a:p>
          <a:p>
            <a:r>
              <a:rPr lang="en-US" b="0" dirty="0"/>
              <a:t>Bethlehem </a:t>
            </a:r>
            <a:r>
              <a:rPr lang="en-US" b="0" dirty="0" err="1"/>
              <a:t>Tilahun</a:t>
            </a:r>
            <a:r>
              <a:rPr lang="en-US" b="0" dirty="0"/>
              <a:t> Alemu </a:t>
            </a:r>
            <a:endParaRPr lang="en-GB" b="0" dirty="0"/>
          </a:p>
        </p:txBody>
      </p:sp>
      <p:sp>
        <p:nvSpPr>
          <p:cNvPr id="5" name="Oval 4">
            <a:extLst>
              <a:ext uri="{FF2B5EF4-FFF2-40B4-BE49-F238E27FC236}">
                <a16:creationId xmlns:a16="http://schemas.microsoft.com/office/drawing/2014/main" id="{D5CBD1B1-BD8F-7949-BF18-20BFC79C9E16}"/>
              </a:ext>
            </a:extLst>
          </p:cNvPr>
          <p:cNvSpPr/>
          <p:nvPr/>
        </p:nvSpPr>
        <p:spPr>
          <a:xfrm>
            <a:off x="4743873" y="926939"/>
            <a:ext cx="6329309" cy="6329309"/>
          </a:xfrm>
          <a:prstGeom prst="ellipse">
            <a:avLst/>
          </a:prstGeom>
          <a:blipFill>
            <a:blip r:embed="rId2"/>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6" name="Rectangle 5">
            <a:extLst>
              <a:ext uri="{FF2B5EF4-FFF2-40B4-BE49-F238E27FC236}">
                <a16:creationId xmlns:a16="http://schemas.microsoft.com/office/drawing/2014/main" id="{C81B49F1-AEF8-4940-999B-FE45D9906893}"/>
              </a:ext>
            </a:extLst>
          </p:cNvPr>
          <p:cNvSpPr/>
          <p:nvPr/>
        </p:nvSpPr>
        <p:spPr>
          <a:xfrm>
            <a:off x="822833" y="2764780"/>
            <a:ext cx="2942465" cy="2862322"/>
          </a:xfrm>
          <a:prstGeom prst="rect">
            <a:avLst/>
          </a:prstGeom>
        </p:spPr>
        <p:txBody>
          <a:bodyPr wrap="square">
            <a:spAutoFit/>
          </a:bodyPr>
          <a:lstStyle/>
          <a:p>
            <a:r>
              <a:rPr lang="en-US" sz="2000" dirty="0"/>
              <a:t>Ethiopian entrepreneur Bethlehem </a:t>
            </a:r>
            <a:r>
              <a:rPr lang="en-US" sz="2000" dirty="0" err="1"/>
              <a:t>Tilahun</a:t>
            </a:r>
            <a:r>
              <a:rPr lang="en-US" sz="2000" dirty="0"/>
              <a:t> Alemu set up Sole Rebels to use recycled car </a:t>
            </a:r>
            <a:r>
              <a:rPr lang="en-US" sz="2000" dirty="0" err="1"/>
              <a:t>tyres</a:t>
            </a:r>
            <a:r>
              <a:rPr lang="en-US" sz="2000" dirty="0"/>
              <a:t> to make soles for her eco-friendly shoe brand. </a:t>
            </a:r>
          </a:p>
        </p:txBody>
      </p:sp>
      <p:sp>
        <p:nvSpPr>
          <p:cNvPr id="7" name="Rectangle 6">
            <a:extLst>
              <a:ext uri="{FF2B5EF4-FFF2-40B4-BE49-F238E27FC236}">
                <a16:creationId xmlns:a16="http://schemas.microsoft.com/office/drawing/2014/main" id="{6AA6BC8A-7F93-4768-83E1-CAEFA2C2E600}"/>
              </a:ext>
            </a:extLst>
          </p:cNvPr>
          <p:cNvSpPr/>
          <p:nvPr/>
        </p:nvSpPr>
        <p:spPr>
          <a:xfrm>
            <a:off x="1888154" y="5468767"/>
            <a:ext cx="1968809" cy="707886"/>
          </a:xfrm>
          <a:prstGeom prst="rect">
            <a:avLst/>
          </a:prstGeom>
        </p:spPr>
        <p:txBody>
          <a:bodyPr wrap="none">
            <a:spAutoFit/>
          </a:bodyPr>
          <a:lstStyle/>
          <a:p>
            <a:r>
              <a:rPr lang="en-US" sz="2000" dirty="0">
                <a:hlinkClick r:id="rId3"/>
              </a:rPr>
              <a:t>Find out more</a:t>
            </a:r>
            <a:endParaRPr lang="en-US" sz="2000" dirty="0"/>
          </a:p>
          <a:p>
            <a:r>
              <a:rPr lang="en-US" sz="2000" dirty="0"/>
              <a:t> </a:t>
            </a:r>
            <a:endParaRPr lang="en-GB" sz="2000" dirty="0"/>
          </a:p>
        </p:txBody>
      </p:sp>
    </p:spTree>
    <p:extLst>
      <p:ext uri="{BB962C8B-B14F-4D97-AF65-F5344CB8AC3E}">
        <p14:creationId xmlns:p14="http://schemas.microsoft.com/office/powerpoint/2010/main" val="3721836461"/>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D536B-EDF1-DC45-BF87-A0501F392EB5}"/>
              </a:ext>
            </a:extLst>
          </p:cNvPr>
          <p:cNvSpPr>
            <a:spLocks noGrp="1"/>
          </p:cNvSpPr>
          <p:nvPr>
            <p:ph type="title"/>
          </p:nvPr>
        </p:nvSpPr>
        <p:spPr/>
        <p:txBody>
          <a:bodyPr/>
          <a:lstStyle/>
          <a:p>
            <a:r>
              <a:rPr lang="en-US" dirty="0"/>
              <a:t>Lesson 3: Our ocean our crisis</a:t>
            </a:r>
          </a:p>
        </p:txBody>
      </p:sp>
      <p:sp>
        <p:nvSpPr>
          <p:cNvPr id="3" name="Text Placeholder 2">
            <a:extLst>
              <a:ext uri="{FF2B5EF4-FFF2-40B4-BE49-F238E27FC236}">
                <a16:creationId xmlns:a16="http://schemas.microsoft.com/office/drawing/2014/main" id="{92FBF1A1-F358-034C-8253-5B46BD0F7526}"/>
              </a:ext>
            </a:extLst>
          </p:cNvPr>
          <p:cNvSpPr>
            <a:spLocks noGrp="1"/>
          </p:cNvSpPr>
          <p:nvPr>
            <p:ph type="body" sz="quarter" idx="10"/>
          </p:nvPr>
        </p:nvSpPr>
        <p:spPr>
          <a:xfrm>
            <a:off x="645558" y="429923"/>
            <a:ext cx="3735916" cy="359903"/>
          </a:xfrm>
        </p:spPr>
        <p:txBody>
          <a:bodyPr/>
          <a:lstStyle/>
          <a:p>
            <a:r>
              <a:rPr lang="en-US" b="0" dirty="0"/>
              <a:t>What can we do?</a:t>
            </a:r>
          </a:p>
        </p:txBody>
      </p:sp>
      <p:sp>
        <p:nvSpPr>
          <p:cNvPr id="4" name="Text Placeholder 3">
            <a:extLst>
              <a:ext uri="{FF2B5EF4-FFF2-40B4-BE49-F238E27FC236}">
                <a16:creationId xmlns:a16="http://schemas.microsoft.com/office/drawing/2014/main" id="{7FE753BF-17E2-B54C-A6A2-AB58CBFD0DA0}"/>
              </a:ext>
            </a:extLst>
          </p:cNvPr>
          <p:cNvSpPr>
            <a:spLocks noGrp="1"/>
          </p:cNvSpPr>
          <p:nvPr>
            <p:ph type="body" sz="quarter" idx="11"/>
          </p:nvPr>
        </p:nvSpPr>
        <p:spPr/>
        <p:txBody>
          <a:bodyPr/>
          <a:lstStyle/>
          <a:p>
            <a:r>
              <a:rPr lang="en-US" dirty="0"/>
              <a:t>Make a pledge to change one thing!</a:t>
            </a:r>
          </a:p>
        </p:txBody>
      </p:sp>
      <p:sp>
        <p:nvSpPr>
          <p:cNvPr id="5" name="Text Placeholder 4">
            <a:extLst>
              <a:ext uri="{FF2B5EF4-FFF2-40B4-BE49-F238E27FC236}">
                <a16:creationId xmlns:a16="http://schemas.microsoft.com/office/drawing/2014/main" id="{68900D5B-8850-2A4A-853B-C3DE17DB05F5}"/>
              </a:ext>
            </a:extLst>
          </p:cNvPr>
          <p:cNvSpPr>
            <a:spLocks noGrp="1"/>
          </p:cNvSpPr>
          <p:nvPr>
            <p:ph type="body" sz="quarter" idx="12"/>
          </p:nvPr>
        </p:nvSpPr>
        <p:spPr/>
        <p:txBody>
          <a:bodyPr anchor="ctr"/>
          <a:lstStyle/>
          <a:p>
            <a:r>
              <a:rPr lang="en-US" dirty="0"/>
              <a:t>Use a re-usable water bottle.</a:t>
            </a:r>
            <a:endParaRPr lang="en-GB" dirty="0"/>
          </a:p>
        </p:txBody>
      </p:sp>
      <p:sp>
        <p:nvSpPr>
          <p:cNvPr id="6" name="Text Placeholder 5">
            <a:extLst>
              <a:ext uri="{FF2B5EF4-FFF2-40B4-BE49-F238E27FC236}">
                <a16:creationId xmlns:a16="http://schemas.microsoft.com/office/drawing/2014/main" id="{F53A3BFC-CB14-994C-9163-3AB5F3BAE551}"/>
              </a:ext>
            </a:extLst>
          </p:cNvPr>
          <p:cNvSpPr>
            <a:spLocks noGrp="1"/>
          </p:cNvSpPr>
          <p:nvPr>
            <p:ph type="body" sz="quarter" idx="13"/>
          </p:nvPr>
        </p:nvSpPr>
        <p:spPr/>
        <p:txBody>
          <a:bodyPr anchor="ctr"/>
          <a:lstStyle/>
          <a:p>
            <a:r>
              <a:rPr lang="en-US" dirty="0"/>
              <a:t>Carry a sustainable shopping bag.</a:t>
            </a:r>
            <a:endParaRPr lang="en-GB" dirty="0"/>
          </a:p>
        </p:txBody>
      </p:sp>
      <p:sp>
        <p:nvSpPr>
          <p:cNvPr id="7" name="Text Placeholder 6">
            <a:extLst>
              <a:ext uri="{FF2B5EF4-FFF2-40B4-BE49-F238E27FC236}">
                <a16:creationId xmlns:a16="http://schemas.microsoft.com/office/drawing/2014/main" id="{AE3AC1B1-C32E-5E4E-8055-DB71A100980C}"/>
              </a:ext>
            </a:extLst>
          </p:cNvPr>
          <p:cNvSpPr>
            <a:spLocks noGrp="1"/>
          </p:cNvSpPr>
          <p:nvPr>
            <p:ph type="body" sz="quarter" idx="14"/>
          </p:nvPr>
        </p:nvSpPr>
        <p:spPr>
          <a:xfrm>
            <a:off x="2272616" y="4977091"/>
            <a:ext cx="2278653" cy="1053385"/>
          </a:xfrm>
        </p:spPr>
        <p:txBody>
          <a:bodyPr anchor="ctr"/>
          <a:lstStyle/>
          <a:p>
            <a:r>
              <a:rPr lang="en-US" dirty="0"/>
              <a:t>Use a re-usable lunch box.</a:t>
            </a:r>
            <a:endParaRPr lang="en-GB" dirty="0"/>
          </a:p>
          <a:p>
            <a:endParaRPr lang="en-US" dirty="0"/>
          </a:p>
        </p:txBody>
      </p:sp>
      <p:sp>
        <p:nvSpPr>
          <p:cNvPr id="8" name="Text Placeholder 7">
            <a:extLst>
              <a:ext uri="{FF2B5EF4-FFF2-40B4-BE49-F238E27FC236}">
                <a16:creationId xmlns:a16="http://schemas.microsoft.com/office/drawing/2014/main" id="{CC567707-00A8-C34E-9F9D-2CE90EB12C6F}"/>
              </a:ext>
            </a:extLst>
          </p:cNvPr>
          <p:cNvSpPr>
            <a:spLocks noGrp="1"/>
          </p:cNvSpPr>
          <p:nvPr>
            <p:ph type="body" sz="quarter" idx="15"/>
          </p:nvPr>
        </p:nvSpPr>
        <p:spPr>
          <a:xfrm>
            <a:off x="4979298" y="4801956"/>
            <a:ext cx="2278653" cy="1053385"/>
          </a:xfrm>
        </p:spPr>
        <p:txBody>
          <a:bodyPr anchor="ctr"/>
          <a:lstStyle/>
          <a:p>
            <a:r>
              <a:rPr lang="en-US" dirty="0"/>
              <a:t>Say no to </a:t>
            </a:r>
            <a:br>
              <a:rPr lang="en-US" dirty="0"/>
            </a:br>
            <a:r>
              <a:rPr lang="en-US" dirty="0"/>
              <a:t>plastic straws. </a:t>
            </a:r>
            <a:endParaRPr lang="en-GB" dirty="0"/>
          </a:p>
        </p:txBody>
      </p:sp>
      <p:sp>
        <p:nvSpPr>
          <p:cNvPr id="10" name="Text Placeholder 9">
            <a:extLst>
              <a:ext uri="{FF2B5EF4-FFF2-40B4-BE49-F238E27FC236}">
                <a16:creationId xmlns:a16="http://schemas.microsoft.com/office/drawing/2014/main" id="{B9418920-CE32-7B4F-989B-B4965E2CFCB7}"/>
              </a:ext>
            </a:extLst>
          </p:cNvPr>
          <p:cNvSpPr>
            <a:spLocks noGrp="1"/>
          </p:cNvSpPr>
          <p:nvPr>
            <p:ph type="body" sz="quarter" idx="17"/>
          </p:nvPr>
        </p:nvSpPr>
        <p:spPr/>
        <p:txBody>
          <a:bodyPr anchor="ctr"/>
          <a:lstStyle/>
          <a:p>
            <a:r>
              <a:rPr lang="en-US" dirty="0"/>
              <a:t>Use a re-usable </a:t>
            </a:r>
            <a:br>
              <a:rPr lang="en-US" dirty="0"/>
            </a:br>
            <a:r>
              <a:rPr lang="en-US" dirty="0"/>
              <a:t>hot drink cup.</a:t>
            </a:r>
            <a:endParaRPr lang="en-GB" dirty="0"/>
          </a:p>
        </p:txBody>
      </p:sp>
    </p:spTree>
    <p:extLst>
      <p:ext uri="{BB962C8B-B14F-4D97-AF65-F5344CB8AC3E}">
        <p14:creationId xmlns:p14="http://schemas.microsoft.com/office/powerpoint/2010/main" val="3205761295"/>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36DC1-0CEB-AF44-A80F-F43C7041D8C9}"/>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4A73E2CB-B054-C142-9EBD-39AB94E7E066}"/>
              </a:ext>
            </a:extLst>
          </p:cNvPr>
          <p:cNvSpPr>
            <a:spLocks noGrp="1"/>
          </p:cNvSpPr>
          <p:nvPr>
            <p:ph type="body" sz="quarter" idx="10"/>
          </p:nvPr>
        </p:nvSpPr>
        <p:spPr>
          <a:xfrm>
            <a:off x="1888153" y="992611"/>
            <a:ext cx="6131650" cy="1102949"/>
          </a:xfrm>
        </p:spPr>
        <p:txBody>
          <a:bodyPr/>
          <a:lstStyle/>
          <a:p>
            <a:r>
              <a:rPr lang="en-US" dirty="0"/>
              <a:t>Review: Learning outcomes</a:t>
            </a:r>
            <a:endParaRPr lang="en-GB" dirty="0"/>
          </a:p>
          <a:p>
            <a:endParaRPr lang="en-US" dirty="0"/>
          </a:p>
        </p:txBody>
      </p:sp>
      <p:sp>
        <p:nvSpPr>
          <p:cNvPr id="4" name="Text Placeholder 3">
            <a:extLst>
              <a:ext uri="{FF2B5EF4-FFF2-40B4-BE49-F238E27FC236}">
                <a16:creationId xmlns:a16="http://schemas.microsoft.com/office/drawing/2014/main" id="{E1DF0417-9E92-0F47-B696-87E7E54F0201}"/>
              </a:ext>
            </a:extLst>
          </p:cNvPr>
          <p:cNvSpPr>
            <a:spLocks noGrp="1"/>
          </p:cNvSpPr>
          <p:nvPr>
            <p:ph type="body" sz="quarter" idx="11"/>
          </p:nvPr>
        </p:nvSpPr>
        <p:spPr>
          <a:xfrm>
            <a:off x="1887539" y="2149372"/>
            <a:ext cx="6224587" cy="2281236"/>
          </a:xfrm>
        </p:spPr>
        <p:txBody>
          <a:bodyPr/>
          <a:lstStyle/>
          <a:p>
            <a:pPr marL="342900" indent="-342900">
              <a:buFont typeface="Arial" panose="020B0604020202020204" pitchFamily="34" charset="0"/>
              <a:buChar char="•"/>
            </a:pPr>
            <a:r>
              <a:rPr lang="en-GB" dirty="0"/>
              <a:t>Review prior knowledge of ocean plastic pollution</a:t>
            </a:r>
          </a:p>
          <a:p>
            <a:pPr marL="342900" indent="-342900">
              <a:buFont typeface="Arial" panose="020B0604020202020204" pitchFamily="34" charset="0"/>
              <a:buChar char="•"/>
            </a:pPr>
            <a:r>
              <a:rPr lang="en-GB" dirty="0"/>
              <a:t>Recall facts about marine plastic pollution</a:t>
            </a:r>
          </a:p>
          <a:p>
            <a:pPr marL="342900" indent="-342900">
              <a:buFont typeface="Arial" panose="020B0604020202020204" pitchFamily="34" charset="0"/>
              <a:buChar char="•"/>
            </a:pPr>
            <a:r>
              <a:rPr lang="en-GB" dirty="0"/>
              <a:t>Explain why it is important to know the validity of a source</a:t>
            </a:r>
          </a:p>
          <a:p>
            <a:pPr marL="342900" indent="-342900">
              <a:buFont typeface="Arial" panose="020B0604020202020204" pitchFamily="34" charset="0"/>
              <a:buChar char="•"/>
            </a:pPr>
            <a:r>
              <a:rPr lang="en-GB" dirty="0"/>
              <a:t>Create an informative and interesting poster about an ‘Ocean hero’</a:t>
            </a:r>
          </a:p>
          <a:p>
            <a:pPr marL="342900" indent="-342900">
              <a:buFont typeface="Arial" panose="020B0604020202020204" pitchFamily="34" charset="0"/>
              <a:buChar char="•"/>
            </a:pPr>
            <a:r>
              <a:rPr lang="en-GB" dirty="0"/>
              <a:t>Share knowledge and understanding through making a pledge</a:t>
            </a:r>
          </a:p>
          <a:p>
            <a:pPr marL="457200" indent="-457200">
              <a:buFont typeface="+mj-lt"/>
              <a:buAutoNum type="arabicPeriod"/>
            </a:pPr>
            <a:endParaRPr lang="en-GB" dirty="0"/>
          </a:p>
        </p:txBody>
      </p:sp>
      <p:sp>
        <p:nvSpPr>
          <p:cNvPr id="6" name="Shape 210">
            <a:extLst>
              <a:ext uri="{FF2B5EF4-FFF2-40B4-BE49-F238E27FC236}">
                <a16:creationId xmlns:a16="http://schemas.microsoft.com/office/drawing/2014/main" id="{8B2F386B-1DB8-D743-B388-32DFFF29FE6D}"/>
              </a:ext>
            </a:extLst>
          </p:cNvPr>
          <p:cNvSpPr>
            <a:spLocks noChangeAspect="1"/>
          </p:cNvSpPr>
          <p:nvPr/>
        </p:nvSpPr>
        <p:spPr>
          <a:xfrm flipH="1">
            <a:off x="8449507" y="1129690"/>
            <a:ext cx="1728000" cy="1728000"/>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rgbClr val="6CD1D4"/>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2000" dirty="0">
              <a:solidFill>
                <a:schemeClr val="bg1"/>
              </a:solidFill>
              <a:latin typeface="+mn-lt"/>
            </a:endParaRPr>
          </a:p>
        </p:txBody>
      </p:sp>
      <p:sp>
        <p:nvSpPr>
          <p:cNvPr id="7" name="Rectangle 6">
            <a:extLst>
              <a:ext uri="{FF2B5EF4-FFF2-40B4-BE49-F238E27FC236}">
                <a16:creationId xmlns:a16="http://schemas.microsoft.com/office/drawing/2014/main" id="{E319CC5D-A7CD-F847-B752-A08C3B48F4DE}"/>
              </a:ext>
            </a:extLst>
          </p:cNvPr>
          <p:cNvSpPr/>
          <p:nvPr/>
        </p:nvSpPr>
        <p:spPr>
          <a:xfrm>
            <a:off x="8435859" y="1444402"/>
            <a:ext cx="1728000" cy="1015663"/>
          </a:xfrm>
          <a:prstGeom prst="rect">
            <a:avLst/>
          </a:prstGeom>
        </p:spPr>
        <p:txBody>
          <a:bodyPr wrap="square">
            <a:spAutoFit/>
          </a:bodyPr>
          <a:lstStyle/>
          <a:p>
            <a:pPr algn="ctr" defTabSz="292100">
              <a:defRPr sz="2200">
                <a:solidFill>
                  <a:srgbClr val="FFFFFF"/>
                </a:solidFill>
                <a:latin typeface="Helvetica Neue Medium"/>
                <a:ea typeface="Helvetica Neue Medium"/>
                <a:cs typeface="Helvetica Neue Medium"/>
                <a:sym typeface="Helvetica Neue Medium"/>
              </a:defRPr>
            </a:pPr>
            <a:r>
              <a:rPr lang="en-US" sz="2000" dirty="0">
                <a:solidFill>
                  <a:schemeClr val="bg1"/>
                </a:solidFill>
                <a:latin typeface="+mn-lt"/>
                <a:ea typeface="Helvetica Neue Medium"/>
                <a:cs typeface="Helvetica Neue Medium"/>
                <a:sym typeface="Helvetica Neue Medium"/>
              </a:rPr>
              <a:t>Do you have any questions?</a:t>
            </a:r>
          </a:p>
        </p:txBody>
      </p:sp>
    </p:spTree>
    <p:extLst>
      <p:ext uri="{BB962C8B-B14F-4D97-AF65-F5344CB8AC3E}">
        <p14:creationId xmlns:p14="http://schemas.microsoft.com/office/powerpoint/2010/main" val="4013819112"/>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E563B-0A95-0844-84C9-B2E28FDA89FC}"/>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EE882BAC-A814-4E42-922E-DF7A25E992A7}"/>
              </a:ext>
            </a:extLst>
          </p:cNvPr>
          <p:cNvSpPr>
            <a:spLocks noGrp="1"/>
          </p:cNvSpPr>
          <p:nvPr>
            <p:ph type="body" sz="quarter" idx="10"/>
          </p:nvPr>
        </p:nvSpPr>
        <p:spPr/>
        <p:txBody>
          <a:bodyPr/>
          <a:lstStyle/>
          <a:p>
            <a:r>
              <a:rPr lang="en-US" dirty="0"/>
              <a:t>Home learning</a:t>
            </a:r>
            <a:endParaRPr lang="en-GB" dirty="0"/>
          </a:p>
          <a:p>
            <a:endParaRPr lang="en-US" dirty="0"/>
          </a:p>
        </p:txBody>
      </p:sp>
      <p:sp>
        <p:nvSpPr>
          <p:cNvPr id="4" name="Text Placeholder 3">
            <a:extLst>
              <a:ext uri="{FF2B5EF4-FFF2-40B4-BE49-F238E27FC236}">
                <a16:creationId xmlns:a16="http://schemas.microsoft.com/office/drawing/2014/main" id="{AC381DEB-0749-0645-8690-59B90F269947}"/>
              </a:ext>
            </a:extLst>
          </p:cNvPr>
          <p:cNvSpPr>
            <a:spLocks noGrp="1"/>
          </p:cNvSpPr>
          <p:nvPr>
            <p:ph type="body" sz="quarter" idx="11"/>
          </p:nvPr>
        </p:nvSpPr>
        <p:spPr>
          <a:xfrm>
            <a:off x="1887539" y="2149372"/>
            <a:ext cx="5989761" cy="2281236"/>
          </a:xfrm>
        </p:spPr>
        <p:txBody>
          <a:bodyPr/>
          <a:lstStyle/>
          <a:p>
            <a:pPr>
              <a:lnSpc>
                <a:spcPct val="100000"/>
              </a:lnSpc>
              <a:spcBef>
                <a:spcPts val="0"/>
              </a:spcBef>
            </a:pPr>
            <a:r>
              <a:rPr lang="en-GB" dirty="0"/>
              <a:t>Keep a record of how you have managed to fulfil your pledge over the next week i.e. not using straws or encouraging your parents to take reusable bags to the supermarket. </a:t>
            </a:r>
            <a:endParaRPr lang="en-GB" sz="2400" dirty="0"/>
          </a:p>
        </p:txBody>
      </p:sp>
    </p:spTree>
    <p:extLst>
      <p:ext uri="{BB962C8B-B14F-4D97-AF65-F5344CB8AC3E}">
        <p14:creationId xmlns:p14="http://schemas.microsoft.com/office/powerpoint/2010/main" val="2142915241"/>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07BE6-3AD2-5648-9777-BBD0AD6FB880}"/>
              </a:ext>
            </a:extLst>
          </p:cNvPr>
          <p:cNvSpPr>
            <a:spLocks noGrp="1"/>
          </p:cNvSpPr>
          <p:nvPr>
            <p:ph type="title"/>
          </p:nvPr>
        </p:nvSpPr>
        <p:spPr/>
        <p:txBody>
          <a:bodyPr/>
          <a:lstStyle/>
          <a:p>
            <a:r>
              <a:rPr lang="en-US" dirty="0"/>
              <a:t>Lesson 3: Our ocean in crisis</a:t>
            </a:r>
          </a:p>
        </p:txBody>
      </p:sp>
      <p:graphicFrame>
        <p:nvGraphicFramePr>
          <p:cNvPr id="3" name="Table 2">
            <a:extLst>
              <a:ext uri="{FF2B5EF4-FFF2-40B4-BE49-F238E27FC236}">
                <a16:creationId xmlns:a16="http://schemas.microsoft.com/office/drawing/2014/main" id="{A765CC48-F132-FF47-A953-E95103F9A30D}"/>
              </a:ext>
            </a:extLst>
          </p:cNvPr>
          <p:cNvGraphicFramePr>
            <a:graphicFrameLocks noGrp="1"/>
          </p:cNvGraphicFramePr>
          <p:nvPr>
            <p:extLst>
              <p:ext uri="{D42A27DB-BD31-4B8C-83A1-F6EECF244321}">
                <p14:modId xmlns:p14="http://schemas.microsoft.com/office/powerpoint/2010/main" val="1132538909"/>
              </p:ext>
            </p:extLst>
          </p:nvPr>
        </p:nvGraphicFramePr>
        <p:xfrm>
          <a:off x="1837510" y="2066608"/>
          <a:ext cx="8428117" cy="4967254"/>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2797114442"/>
                    </a:ext>
                  </a:extLst>
                </a:gridCol>
                <a:gridCol w="2192941">
                  <a:extLst>
                    <a:ext uri="{9D8B030D-6E8A-4147-A177-3AD203B41FA5}">
                      <a16:colId xmlns:a16="http://schemas.microsoft.com/office/drawing/2014/main" val="2159196442"/>
                    </a:ext>
                  </a:extLst>
                </a:gridCol>
                <a:gridCol w="5221591">
                  <a:extLst>
                    <a:ext uri="{9D8B030D-6E8A-4147-A177-3AD203B41FA5}">
                      <a16:colId xmlns:a16="http://schemas.microsoft.com/office/drawing/2014/main" val="2857316932"/>
                    </a:ext>
                  </a:extLst>
                </a:gridCol>
              </a:tblGrid>
              <a:tr h="309252">
                <a:tc>
                  <a:txBody>
                    <a:bodyPr/>
                    <a:lstStyle/>
                    <a:p>
                      <a:pPr algn="l"/>
                      <a:r>
                        <a:rPr lang="en-US" sz="1400" b="1" dirty="0">
                          <a:solidFill>
                            <a:schemeClr val="bg1"/>
                          </a:solidFill>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dirty="0">
                          <a:solidFill>
                            <a:schemeClr val="bg1"/>
                          </a:solidFill>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dirty="0">
                          <a:solidFill>
                            <a:schemeClr val="bg1"/>
                          </a:solidFill>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06762883"/>
                  </a:ext>
                </a:extLst>
              </a:tr>
              <a:tr h="281138">
                <a:tc>
                  <a:txBody>
                    <a:bodyPr/>
                    <a:lstStyle/>
                    <a:p>
                      <a:pPr algn="l"/>
                      <a:r>
                        <a:rPr lang="en-US" sz="1200" dirty="0">
                          <a:solidFill>
                            <a:schemeClr val="bg1"/>
                          </a:solidFill>
                        </a:rPr>
                        <a:t>1,3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Beach litter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By John Cameron via </a:t>
                      </a:r>
                      <a:r>
                        <a:rPr lang="en-US" sz="1200" dirty="0" err="1">
                          <a:solidFill>
                            <a:schemeClr val="bg1"/>
                          </a:solidFill>
                        </a:rPr>
                        <a:t>Unsplash</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33192136"/>
                  </a:ext>
                </a:extLst>
              </a:tr>
              <a:tr h="281138">
                <a:tc>
                  <a:txBody>
                    <a:bodyPr/>
                    <a:lstStyle/>
                    <a:p>
                      <a:pPr algn="l"/>
                      <a:r>
                        <a:rPr lang="en-US" sz="1200" dirty="0">
                          <a:solidFill>
                            <a:schemeClr val="bg1"/>
                          </a:solidFill>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Beach litter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a:t>
                      </a:r>
                      <a:r>
                        <a:rPr lang="en-US" sz="1200" dirty="0" err="1">
                          <a:solidFill>
                            <a:schemeClr val="bg1"/>
                          </a:solidFill>
                        </a:rPr>
                        <a:t>Barakbro</a:t>
                      </a:r>
                      <a:r>
                        <a:rPr lang="en-US" sz="1200" dirty="0">
                          <a:solidFill>
                            <a:schemeClr val="bg1"/>
                          </a:solidFill>
                        </a:rPr>
                        <a:t> via </a:t>
                      </a:r>
                      <a:r>
                        <a:rPr lang="en-US" sz="1200" dirty="0" err="1">
                          <a:solidFill>
                            <a:schemeClr val="bg1"/>
                          </a:solidFill>
                        </a:rPr>
                        <a:t>Pixabay</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70637694"/>
                  </a:ext>
                </a:extLst>
              </a:tr>
              <a:tr h="281138">
                <a:tc>
                  <a:txBody>
                    <a:bodyPr/>
                    <a:lstStyle/>
                    <a:p>
                      <a:pPr algn="l"/>
                      <a:r>
                        <a:rPr lang="en-US" sz="1200" dirty="0">
                          <a:solidFill>
                            <a:schemeClr val="bg1"/>
                          </a:solidFill>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Green turtle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a:t>
                      </a:r>
                      <a:r>
                        <a:rPr lang="en-US" sz="1200" dirty="0" err="1">
                          <a:solidFill>
                            <a:schemeClr val="bg1"/>
                          </a:solidFill>
                        </a:rPr>
                        <a:t>Hhach</a:t>
                      </a:r>
                      <a:r>
                        <a:rPr lang="en-US" sz="1200" dirty="0">
                          <a:solidFill>
                            <a:schemeClr val="bg1"/>
                          </a:solidFill>
                        </a:rPr>
                        <a:t> via </a:t>
                      </a:r>
                      <a:r>
                        <a:rPr lang="en-US" sz="1200" dirty="0" err="1">
                          <a:solidFill>
                            <a:schemeClr val="bg1"/>
                          </a:solidFill>
                        </a:rPr>
                        <a:t>Pixabay</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44611327"/>
                  </a:ext>
                </a:extLst>
              </a:tr>
              <a:tr h="281138">
                <a:tc>
                  <a:txBody>
                    <a:bodyPr/>
                    <a:lstStyle/>
                    <a:p>
                      <a:pPr algn="l"/>
                      <a:r>
                        <a:rPr lang="en-US" sz="1200" dirty="0">
                          <a:solidFill>
                            <a:schemeClr val="bg1"/>
                          </a:solidFill>
                        </a:rPr>
                        <a:t>24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‘Let’s Turn the Tide on Plastic’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Daily Mail https://www.dailymail.co.uk/news/article-5148405/UN-gets-Daily-Mails-campaign-plastic-waste.html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60504391"/>
                  </a:ext>
                </a:extLst>
              </a:tr>
              <a:tr h="290707">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‘Ban the Toxic Beads Now’</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Daily Mail https://www.dailymail.co.uk/news/article-3771583/Banished-Victory-Mail-just-NINE-days-ministers-pledge-outlaw-toxic-beads-poisoning-seas.html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89193727"/>
                  </a:ext>
                </a:extLst>
              </a:tr>
              <a:tr h="290707">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‘Revealed: The Toxic Beads in Your Food’</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Daily Mail https://www.dailymail.co.uk/sciencetech/article-3330671/The-hidden-PLASTIC-lurking-food-Hundreds-tiny-micro-beads-sea-salt-swallow-1-000-year.html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55022767"/>
                  </a:ext>
                </a:extLst>
              </a:tr>
              <a:tr h="290707">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77168633"/>
                  </a:ext>
                </a:extLst>
              </a:tr>
              <a:tr h="290707">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93170029"/>
                  </a:ext>
                </a:extLst>
              </a:tr>
              <a:tr h="290707">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98249194"/>
                  </a:ext>
                </a:extLst>
              </a:tr>
              <a:tr h="290707">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26884785"/>
                  </a:ext>
                </a:extLst>
              </a:tr>
              <a:tr h="290707">
                <a:tc>
                  <a:txBody>
                    <a:bodyPr/>
                    <a:lstStyle/>
                    <a:p>
                      <a:pPr algn="l"/>
                      <a:endParaRPr lang="en-US" sz="14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01014610"/>
                  </a:ext>
                </a:extLst>
              </a:tr>
              <a:tr h="290707">
                <a:tc>
                  <a:txBody>
                    <a:bodyPr/>
                    <a:lstStyle/>
                    <a:p>
                      <a:pPr algn="l"/>
                      <a:endParaRPr lang="en-US" sz="14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4702423"/>
                  </a:ext>
                </a:extLst>
              </a:tr>
              <a:tr h="290707">
                <a:tc>
                  <a:txBody>
                    <a:bodyPr/>
                    <a:lstStyle/>
                    <a:p>
                      <a:pPr algn="l"/>
                      <a:endParaRPr lang="en-US" sz="14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25647701"/>
                  </a:ext>
                </a:extLst>
              </a:tr>
            </a:tbl>
          </a:graphicData>
        </a:graphic>
      </p:graphicFrame>
    </p:spTree>
    <p:extLst>
      <p:ext uri="{BB962C8B-B14F-4D97-AF65-F5344CB8AC3E}">
        <p14:creationId xmlns:p14="http://schemas.microsoft.com/office/powerpoint/2010/main" val="219164241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7200C9-18D0-CB41-9881-7E88A0C0FB8F}"/>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3BEF3122-23EB-B44F-8E2A-B828C42A3194}"/>
              </a:ext>
            </a:extLst>
          </p:cNvPr>
          <p:cNvSpPr>
            <a:spLocks noGrp="1"/>
          </p:cNvSpPr>
          <p:nvPr>
            <p:ph type="body" sz="quarter" idx="10"/>
          </p:nvPr>
        </p:nvSpPr>
        <p:spPr/>
        <p:txBody>
          <a:bodyPr/>
          <a:lstStyle/>
          <a:p>
            <a:r>
              <a:rPr lang="en-US" dirty="0">
                <a:hlinkClick r:id="rId2"/>
              </a:rPr>
              <a:t>Marine plastic pollution</a:t>
            </a:r>
            <a:endParaRPr lang="en-US" dirty="0"/>
          </a:p>
        </p:txBody>
      </p:sp>
      <p:sp>
        <p:nvSpPr>
          <p:cNvPr id="4" name="Rectangle 3">
            <a:hlinkClick r:id="rId2"/>
            <a:extLst>
              <a:ext uri="{FF2B5EF4-FFF2-40B4-BE49-F238E27FC236}">
                <a16:creationId xmlns:a16="http://schemas.microsoft.com/office/drawing/2014/main" id="{61D5C74D-A028-0145-8131-935332C1B5E9}"/>
              </a:ext>
            </a:extLst>
          </p:cNvPr>
          <p:cNvSpPr/>
          <p:nvPr/>
        </p:nvSpPr>
        <p:spPr>
          <a:xfrm>
            <a:off x="1919288" y="1634593"/>
            <a:ext cx="6458430" cy="4305620"/>
          </a:xfrm>
          <a:prstGeom prst="rect">
            <a:avLst/>
          </a:prstGeom>
          <a:blipFill>
            <a:blip r:embed="rId3"/>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5" name="Picture 4">
            <a:hlinkClick r:id="rId2"/>
            <a:extLst>
              <a:ext uri="{FF2B5EF4-FFF2-40B4-BE49-F238E27FC236}">
                <a16:creationId xmlns:a16="http://schemas.microsoft.com/office/drawing/2014/main" id="{B9C79661-F4FF-724B-BF49-67B9444A34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06463" y="1095802"/>
            <a:ext cx="369408" cy="369408"/>
          </a:xfrm>
          <a:prstGeom prst="rect">
            <a:avLst/>
          </a:prstGeom>
        </p:spPr>
      </p:pic>
      <p:sp>
        <p:nvSpPr>
          <p:cNvPr id="6" name="Rectangle 5">
            <a:extLst>
              <a:ext uri="{FF2B5EF4-FFF2-40B4-BE49-F238E27FC236}">
                <a16:creationId xmlns:a16="http://schemas.microsoft.com/office/drawing/2014/main" id="{68E1E12F-6FC5-6544-85A9-3A481E8AF66C}"/>
              </a:ext>
            </a:extLst>
          </p:cNvPr>
          <p:cNvSpPr/>
          <p:nvPr/>
        </p:nvSpPr>
        <p:spPr>
          <a:xfrm>
            <a:off x="2057645" y="6288671"/>
            <a:ext cx="180294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399F850C-7047-EB43-A65B-C87E6FE23637}"/>
              </a:ext>
            </a:extLst>
          </p:cNvPr>
          <p:cNvGrpSpPr/>
          <p:nvPr/>
        </p:nvGrpSpPr>
        <p:grpSpPr>
          <a:xfrm>
            <a:off x="1919289" y="6073324"/>
            <a:ext cx="2079653" cy="283221"/>
            <a:chOff x="395288" y="6073323"/>
            <a:chExt cx="2079653" cy="283221"/>
          </a:xfrm>
        </p:grpSpPr>
        <p:grpSp>
          <p:nvGrpSpPr>
            <p:cNvPr id="8" name="Group 7">
              <a:extLst>
                <a:ext uri="{FF2B5EF4-FFF2-40B4-BE49-F238E27FC236}">
                  <a16:creationId xmlns:a16="http://schemas.microsoft.com/office/drawing/2014/main" id="{03A93E78-E435-6B47-A3DE-791B453AFA74}"/>
                </a:ext>
              </a:extLst>
            </p:cNvPr>
            <p:cNvGrpSpPr/>
            <p:nvPr userDrawn="1"/>
          </p:nvGrpSpPr>
          <p:grpSpPr>
            <a:xfrm>
              <a:off x="395288" y="6073323"/>
              <a:ext cx="2079653" cy="283221"/>
              <a:chOff x="395288" y="6073323"/>
              <a:chExt cx="2079653" cy="283221"/>
            </a:xfrm>
          </p:grpSpPr>
          <p:grpSp>
            <p:nvGrpSpPr>
              <p:cNvPr id="10" name="Group 9">
                <a:extLst>
                  <a:ext uri="{FF2B5EF4-FFF2-40B4-BE49-F238E27FC236}">
                    <a16:creationId xmlns:a16="http://schemas.microsoft.com/office/drawing/2014/main" id="{E56216E5-6E58-2B4F-8CAA-B24420B03E5D}"/>
                  </a:ext>
                </a:extLst>
              </p:cNvPr>
              <p:cNvGrpSpPr/>
              <p:nvPr userDrawn="1"/>
            </p:nvGrpSpPr>
            <p:grpSpPr>
              <a:xfrm>
                <a:off x="395288" y="6073323"/>
                <a:ext cx="2079653" cy="283221"/>
                <a:chOff x="2506068" y="6091812"/>
                <a:chExt cx="2079653" cy="283221"/>
              </a:xfrm>
              <a:solidFill>
                <a:srgbClr val="4EB7A0"/>
              </a:solidFill>
            </p:grpSpPr>
            <p:sp>
              <p:nvSpPr>
                <p:cNvPr id="12" name="Oval 11">
                  <a:extLst>
                    <a:ext uri="{FF2B5EF4-FFF2-40B4-BE49-F238E27FC236}">
                      <a16:creationId xmlns:a16="http://schemas.microsoft.com/office/drawing/2014/main" id="{10FF447A-1088-FF40-ABC7-CB0BA1A4EC38}"/>
                    </a:ext>
                  </a:extLst>
                </p:cNvPr>
                <p:cNvSpPr/>
                <p:nvPr userDrawn="1"/>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142A4DE3-6A37-734F-948D-8506DA9C84E7}"/>
                    </a:ext>
                  </a:extLst>
                </p:cNvPr>
                <p:cNvSpPr/>
                <p:nvPr userDrawn="1"/>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11" name="Rectangle 10">
                <a:extLst>
                  <a:ext uri="{FF2B5EF4-FFF2-40B4-BE49-F238E27FC236}">
                    <a16:creationId xmlns:a16="http://schemas.microsoft.com/office/drawing/2014/main" id="{1BBCF90A-D872-BE44-8F44-5504BBBF752A}"/>
                  </a:ext>
                </a:extLst>
              </p:cNvPr>
              <p:cNvSpPr/>
              <p:nvPr userDrawn="1"/>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9" name="TextBox 8">
              <a:extLst>
                <a:ext uri="{FF2B5EF4-FFF2-40B4-BE49-F238E27FC236}">
                  <a16:creationId xmlns:a16="http://schemas.microsoft.com/office/drawing/2014/main" id="{17C25705-6537-7D4B-A097-D6A16834ECB9}"/>
                </a:ext>
              </a:extLst>
            </p:cNvPr>
            <p:cNvSpPr txBox="1"/>
            <p:nvPr userDrawn="1"/>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defTabSz="457200"/>
              <a:r>
                <a:rPr lang="en-US" sz="1200" b="1" spc="300" dirty="0">
                  <a:solidFill>
                    <a:schemeClr val="tx1"/>
                  </a:solidFill>
                  <a:latin typeface="Century Gothic" panose="020B0502020202020204" pitchFamily="34" charset="0"/>
                  <a:hlinkClick r:id="rId2"/>
                </a:rPr>
                <a:t>VIEW GALLERY</a:t>
              </a:r>
              <a:endParaRPr lang="en-US" sz="1200" b="1" spc="300" dirty="0">
                <a:solidFill>
                  <a:schemeClr val="tx1"/>
                </a:solidFill>
                <a:latin typeface="Century Gothic" panose="020B0502020202020204" pitchFamily="34" charset="0"/>
              </a:endParaRPr>
            </a:p>
          </p:txBody>
        </p:sp>
      </p:grpSp>
    </p:spTree>
    <p:extLst>
      <p:ext uri="{BB962C8B-B14F-4D97-AF65-F5344CB8AC3E}">
        <p14:creationId xmlns:p14="http://schemas.microsoft.com/office/powerpoint/2010/main" val="2768754243"/>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BFAAB-BECE-174F-94EA-7553EC99834A}"/>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0304F776-908C-3845-B6F5-EF1A8FF49C16}"/>
              </a:ext>
            </a:extLst>
          </p:cNvPr>
          <p:cNvSpPr>
            <a:spLocks noGrp="1"/>
          </p:cNvSpPr>
          <p:nvPr>
            <p:ph type="body" sz="quarter" idx="10"/>
          </p:nvPr>
        </p:nvSpPr>
        <p:spPr/>
        <p:txBody>
          <a:bodyPr/>
          <a:lstStyle/>
          <a:p>
            <a:r>
              <a:rPr lang="en-US" dirty="0"/>
              <a:t>True, false or uncertain?</a:t>
            </a:r>
            <a:endParaRPr lang="en-GB" dirty="0"/>
          </a:p>
          <a:p>
            <a:endParaRPr lang="en-GB" dirty="0"/>
          </a:p>
          <a:p>
            <a:endParaRPr lang="en-US" dirty="0"/>
          </a:p>
        </p:txBody>
      </p:sp>
      <p:sp>
        <p:nvSpPr>
          <p:cNvPr id="4" name="Text Placeholder 3">
            <a:extLst>
              <a:ext uri="{FF2B5EF4-FFF2-40B4-BE49-F238E27FC236}">
                <a16:creationId xmlns:a16="http://schemas.microsoft.com/office/drawing/2014/main" id="{62FF213D-E8EF-D340-A28E-1B5B09914A62}"/>
              </a:ext>
            </a:extLst>
          </p:cNvPr>
          <p:cNvSpPr>
            <a:spLocks noGrp="1"/>
          </p:cNvSpPr>
          <p:nvPr>
            <p:ph type="body" sz="quarter" idx="11"/>
          </p:nvPr>
        </p:nvSpPr>
        <p:spPr>
          <a:xfrm>
            <a:off x="1887538" y="2149372"/>
            <a:ext cx="8469744" cy="2281236"/>
          </a:xfrm>
        </p:spPr>
        <p:txBody>
          <a:bodyPr/>
          <a:lstStyle/>
          <a:p>
            <a:r>
              <a:rPr lang="en-US" dirty="0"/>
              <a:t>Discuss the following ‘facts’ and decide if they are true, false or uncertain.</a:t>
            </a:r>
          </a:p>
          <a:p>
            <a:r>
              <a:rPr lang="en-US" dirty="0"/>
              <a:t>Consider why some groups may want an idea to become popular. Think about the perspective of different groups like…</a:t>
            </a:r>
            <a:endParaRPr lang="en-GB" dirty="0"/>
          </a:p>
          <a:p>
            <a:endParaRPr lang="en-US" dirty="0"/>
          </a:p>
        </p:txBody>
      </p:sp>
      <p:sp>
        <p:nvSpPr>
          <p:cNvPr id="5" name="Oval 4">
            <a:extLst>
              <a:ext uri="{FF2B5EF4-FFF2-40B4-BE49-F238E27FC236}">
                <a16:creationId xmlns:a16="http://schemas.microsoft.com/office/drawing/2014/main" id="{8DE5331D-B485-B24A-BEF1-49661C639360}"/>
              </a:ext>
            </a:extLst>
          </p:cNvPr>
          <p:cNvSpPr/>
          <p:nvPr/>
        </p:nvSpPr>
        <p:spPr>
          <a:xfrm>
            <a:off x="2386671" y="4045126"/>
            <a:ext cx="2167715"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6" name="Oval 5">
            <a:extLst>
              <a:ext uri="{FF2B5EF4-FFF2-40B4-BE49-F238E27FC236}">
                <a16:creationId xmlns:a16="http://schemas.microsoft.com/office/drawing/2014/main" id="{36A1B0A0-818D-1B45-9480-073A73BE03AC}"/>
              </a:ext>
            </a:extLst>
          </p:cNvPr>
          <p:cNvSpPr/>
          <p:nvPr/>
        </p:nvSpPr>
        <p:spPr>
          <a:xfrm>
            <a:off x="5016499" y="4025438"/>
            <a:ext cx="2167715"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7" name="Oval 6">
            <a:extLst>
              <a:ext uri="{FF2B5EF4-FFF2-40B4-BE49-F238E27FC236}">
                <a16:creationId xmlns:a16="http://schemas.microsoft.com/office/drawing/2014/main" id="{1AB3902C-1A9A-D845-8B20-AB878AACA180}"/>
              </a:ext>
            </a:extLst>
          </p:cNvPr>
          <p:cNvSpPr/>
          <p:nvPr/>
        </p:nvSpPr>
        <p:spPr>
          <a:xfrm>
            <a:off x="7644248" y="4025438"/>
            <a:ext cx="2167715"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8" name="Text Placeholder 9">
            <a:extLst>
              <a:ext uri="{FF2B5EF4-FFF2-40B4-BE49-F238E27FC236}">
                <a16:creationId xmlns:a16="http://schemas.microsoft.com/office/drawing/2014/main" id="{2D943B35-DD3E-2A4A-B8E4-1335DED3BEBE}"/>
              </a:ext>
            </a:extLst>
          </p:cNvPr>
          <p:cNvSpPr txBox="1">
            <a:spLocks/>
          </p:cNvSpPr>
          <p:nvPr/>
        </p:nvSpPr>
        <p:spPr>
          <a:xfrm>
            <a:off x="2386671" y="5007747"/>
            <a:ext cx="2167715" cy="844010"/>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ctr" defTabSz="914400" rtl="0" latinLnBrk="0">
              <a:lnSpc>
                <a:spcPct val="12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b="0" dirty="0"/>
              <a:t>An environmental charity</a:t>
            </a:r>
            <a:endParaRPr lang="en-GB" b="0" dirty="0"/>
          </a:p>
          <a:p>
            <a:endParaRPr lang="en-GB" dirty="0"/>
          </a:p>
        </p:txBody>
      </p:sp>
      <p:sp>
        <p:nvSpPr>
          <p:cNvPr id="9" name="Text Placeholder 9">
            <a:extLst>
              <a:ext uri="{FF2B5EF4-FFF2-40B4-BE49-F238E27FC236}">
                <a16:creationId xmlns:a16="http://schemas.microsoft.com/office/drawing/2014/main" id="{A31CA09E-1484-494F-871D-B38775E0EB86}"/>
              </a:ext>
            </a:extLst>
          </p:cNvPr>
          <p:cNvSpPr txBox="1">
            <a:spLocks/>
          </p:cNvSpPr>
          <p:nvPr/>
        </p:nvSpPr>
        <p:spPr>
          <a:xfrm>
            <a:off x="5015499" y="4841527"/>
            <a:ext cx="2161353"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b="0" dirty="0"/>
              <a:t>A government </a:t>
            </a:r>
            <a:endParaRPr lang="en-GB" b="0" dirty="0"/>
          </a:p>
          <a:p>
            <a:endParaRPr lang="en-GB" dirty="0"/>
          </a:p>
        </p:txBody>
      </p:sp>
      <p:sp>
        <p:nvSpPr>
          <p:cNvPr id="10" name="Text Placeholder 9">
            <a:extLst>
              <a:ext uri="{FF2B5EF4-FFF2-40B4-BE49-F238E27FC236}">
                <a16:creationId xmlns:a16="http://schemas.microsoft.com/office/drawing/2014/main" id="{DEA1429B-2D49-2E45-AD9C-30CF4E1F2B6D}"/>
              </a:ext>
            </a:extLst>
          </p:cNvPr>
          <p:cNvSpPr txBox="1">
            <a:spLocks/>
          </p:cNvSpPr>
          <p:nvPr/>
        </p:nvSpPr>
        <p:spPr>
          <a:xfrm>
            <a:off x="7644248" y="4987853"/>
            <a:ext cx="2168715"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a:lnSpc>
                <a:spcPct val="120000"/>
              </a:lnSpc>
            </a:pPr>
            <a:r>
              <a:rPr lang="en-US" b="0" dirty="0"/>
              <a:t>A producer of consumables </a:t>
            </a:r>
            <a:endParaRPr lang="en-GB" b="0" dirty="0"/>
          </a:p>
          <a:p>
            <a:endParaRPr lang="en-GB" dirty="0"/>
          </a:p>
        </p:txBody>
      </p:sp>
    </p:spTree>
    <p:extLst>
      <p:ext uri="{BB962C8B-B14F-4D97-AF65-F5344CB8AC3E}">
        <p14:creationId xmlns:p14="http://schemas.microsoft.com/office/powerpoint/2010/main" val="302223310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2824966" y="2093458"/>
            <a:ext cx="4721985" cy="650074"/>
          </a:xfrm>
        </p:spPr>
        <p:txBody>
          <a:bodyPr/>
          <a:lstStyle/>
          <a:p>
            <a:r>
              <a:rPr lang="en-US" sz="3600" dirty="0"/>
              <a:t>90% of the plastic in the ocean comes from 10 rivers. </a:t>
            </a:r>
            <a:endParaRPr lang="en-GB" sz="3600" dirty="0"/>
          </a:p>
        </p:txBody>
      </p:sp>
    </p:spTree>
    <p:extLst>
      <p:ext uri="{BB962C8B-B14F-4D97-AF65-F5344CB8AC3E}">
        <p14:creationId xmlns:p14="http://schemas.microsoft.com/office/powerpoint/2010/main" val="3860554650"/>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tx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False</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1700870" y="1929916"/>
            <a:ext cx="8787298" cy="3044420"/>
          </a:xfrm>
        </p:spPr>
        <p:txBody>
          <a:bodyPr/>
          <a:lstStyle/>
          <a:p>
            <a:pPr>
              <a:spcBef>
                <a:spcPts val="600"/>
              </a:spcBef>
            </a:pPr>
            <a:r>
              <a:rPr lang="en-US" sz="1400" dirty="0"/>
              <a:t>Plastic gets into the ocean in many ways.  It is dumped directly or is blown in by the wind.  </a:t>
            </a:r>
          </a:p>
          <a:p>
            <a:pPr>
              <a:spcBef>
                <a:spcPts val="600"/>
              </a:spcBef>
            </a:pPr>
            <a:r>
              <a:rPr lang="en-US" sz="1400" dirty="0"/>
              <a:t>It comes from ships and lost fishing gear. It is also carried by rivers. </a:t>
            </a:r>
          </a:p>
          <a:p>
            <a:pPr>
              <a:spcBef>
                <a:spcPts val="600"/>
              </a:spcBef>
            </a:pPr>
            <a:r>
              <a:rPr lang="en-US" sz="1400" dirty="0"/>
              <a:t>One estimate of total plastic input to the ocean from all sources is around 8 million tons per year, and about 80% is attributed to land based-sources. </a:t>
            </a:r>
          </a:p>
          <a:p>
            <a:pPr>
              <a:spcBef>
                <a:spcPts val="600"/>
              </a:spcBef>
            </a:pPr>
            <a:r>
              <a:rPr lang="en-US" sz="1400" dirty="0"/>
              <a:t>However, it’s not possible at this stage to accurately verify these figures.</a:t>
            </a:r>
            <a:endParaRPr lang="en-GB" sz="1400" dirty="0"/>
          </a:p>
          <a:p>
            <a:pPr fontAlgn="base"/>
            <a:r>
              <a:rPr lang="en-US" sz="1400" b="1" dirty="0"/>
              <a:t>River-borne plastics are an important source of marine littler and while research continues into which sources are the most important, we know that plastic in the ocean is a global problem. And it is clear that action by all of us – from individuals to governments – is required to tackle it.</a:t>
            </a:r>
          </a:p>
          <a:p>
            <a:endParaRPr lang="en-US" sz="1400" dirty="0"/>
          </a:p>
        </p:txBody>
      </p:sp>
    </p:spTree>
    <p:extLst>
      <p:ext uri="{BB962C8B-B14F-4D97-AF65-F5344CB8AC3E}">
        <p14:creationId xmlns:p14="http://schemas.microsoft.com/office/powerpoint/2010/main" val="773843646"/>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2219120" y="2093458"/>
            <a:ext cx="7254064" cy="650074"/>
          </a:xfrm>
        </p:spPr>
        <p:txBody>
          <a:bodyPr/>
          <a:lstStyle/>
          <a:p>
            <a:r>
              <a:rPr lang="en-US" sz="3600" dirty="0"/>
              <a:t>Personal care products are the main source of microplastics in the ocean and banning them will solve the problem. </a:t>
            </a:r>
            <a:endParaRPr lang="en-GB" sz="3600" dirty="0"/>
          </a:p>
        </p:txBody>
      </p:sp>
    </p:spTree>
    <p:extLst>
      <p:ext uri="{BB962C8B-B14F-4D97-AF65-F5344CB8AC3E}">
        <p14:creationId xmlns:p14="http://schemas.microsoft.com/office/powerpoint/2010/main" val="2970720688"/>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False</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2130638" y="2149372"/>
            <a:ext cx="8299449" cy="2281236"/>
          </a:xfrm>
        </p:spPr>
        <p:txBody>
          <a:bodyPr/>
          <a:lstStyle/>
          <a:p>
            <a:r>
              <a:rPr lang="en-US" sz="1400" dirty="0"/>
              <a:t>Personal care products include microplastics in the form of abrasive microbeads, but much smaller </a:t>
            </a:r>
            <a:r>
              <a:rPr lang="en-US" sz="1400" dirty="0" err="1"/>
              <a:t>nano</a:t>
            </a:r>
            <a:r>
              <a:rPr lang="en-US" sz="1400" dirty="0"/>
              <a:t>-particles are used in sunscreens which can wash off people’s skin at the beach. While there may be a lot of microplastics in a single personal care product it is not considered a major source and is relatively small compared with other sources or primary and secondary microplastics in to the environment.</a:t>
            </a:r>
            <a:endParaRPr lang="en-GB" sz="1400" dirty="0"/>
          </a:p>
          <a:p>
            <a:pPr fontAlgn="base"/>
            <a:r>
              <a:rPr lang="en-US" sz="1400" b="1" dirty="0"/>
              <a:t>A ban on microbeads in cosmetics is part of the solution to stop microplastics entering the environment, it will not solve the problem on its own. Nevertheless, microbeads serve as a useful illustration for raising awareness about marine litter in the ocean.</a:t>
            </a:r>
          </a:p>
          <a:p>
            <a:endParaRPr lang="en-US" sz="1400" dirty="0"/>
          </a:p>
        </p:txBody>
      </p:sp>
    </p:spTree>
    <p:extLst>
      <p:ext uri="{BB962C8B-B14F-4D97-AF65-F5344CB8AC3E}">
        <p14:creationId xmlns:p14="http://schemas.microsoft.com/office/powerpoint/2010/main" val="2272910320"/>
      </p:ext>
    </p:extLst>
  </p:cSld>
  <p:clrMapOvr>
    <a:masterClrMapping/>
  </p:clrMapOvr>
  <p:transition spd="med"/>
</p:sld>
</file>

<file path=ppt/theme/theme1.xml><?xml version="1.0" encoding="utf-8"?>
<a:theme xmlns:a="http://schemas.openxmlformats.org/drawingml/2006/main" name="Office Theme">
  <a:themeElements>
    <a:clrScheme name="Encounter Edu 1">
      <a:dk1>
        <a:srgbClr val="FFFFFF"/>
      </a:dk1>
      <a:lt1>
        <a:srgbClr val="091932"/>
      </a:lt1>
      <a:dk2>
        <a:srgbClr val="EFF0EF"/>
      </a:dk2>
      <a:lt2>
        <a:srgbClr val="091932"/>
      </a:lt2>
      <a:accent1>
        <a:srgbClr val="6EBEAF"/>
      </a:accent1>
      <a:accent2>
        <a:srgbClr val="6BD0D4"/>
      </a:accent2>
      <a:accent3>
        <a:srgbClr val="F2D049"/>
      </a:accent3>
      <a:accent4>
        <a:srgbClr val="F05349"/>
      </a:accent4>
      <a:accent5>
        <a:srgbClr val="007CAF"/>
      </a:accent5>
      <a:accent6>
        <a:srgbClr val="03462A"/>
      </a:accent6>
      <a:hlink>
        <a:srgbClr val="005F89"/>
      </a:hlink>
      <a:folHlink>
        <a:srgbClr val="00F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CD1D4"/>
        </a:solidFill>
        <a:ln w="12700" cap="flat">
          <a:noFill/>
          <a:miter lim="400000"/>
        </a:ln>
        <a:effectLst/>
      </a:spPr>
      <a:bodyPr wrap="square" lIns="25400" tIns="25400" rIns="25400" bIns="25400" numCol="1" anchor="ctr">
        <a:noAutofit/>
      </a:bodyPr>
      <a:lstStyle>
        <a:defPPr algn="ctr" defTabSz="292100">
          <a:defRPr sz="1100">
            <a:solidFill>
              <a:srgbClr val="FFFFFF"/>
            </a:solidFill>
            <a:latin typeface="Helvetica Neue Medium"/>
            <a:ea typeface="Helvetica Neue Medium"/>
            <a:cs typeface="Helvetica Neue Medium"/>
            <a:sym typeface="Helvetica Neue Medium"/>
          </a:defRPr>
        </a:defPPr>
      </a:lst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0F0F0"/>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edf7c51f-8958-4cb5-b692-975806f17f35" xsi:nil="true"/>
    <lcf76f155ced4ddcb4097134ff3c332f xmlns="764ce334-4dea-4cda-96fd-5a46cc3154a2">
      <Terms xmlns="http://schemas.microsoft.com/office/infopath/2007/PartnerControls"/>
    </lcf76f155ced4ddcb4097134ff3c332f>
    <_Flow_SignoffStatus xmlns="764ce334-4dea-4cda-96fd-5a46cc3154a2" xsi:nil="true"/>
  </documentManagement>
</p:properties>
</file>

<file path=customXml/itemProps1.xml><?xml version="1.0" encoding="utf-8"?>
<ds:datastoreItem xmlns:ds="http://schemas.openxmlformats.org/officeDocument/2006/customXml" ds:itemID="{0BCD746F-FC66-495D-879C-20AB4085CDCB}">
  <ds:schemaRefs>
    <ds:schemaRef ds:uri="http://schemas.microsoft.com/sharepoint/v3/contenttype/forms"/>
  </ds:schemaRefs>
</ds:datastoreItem>
</file>

<file path=customXml/itemProps2.xml><?xml version="1.0" encoding="utf-8"?>
<ds:datastoreItem xmlns:ds="http://schemas.openxmlformats.org/officeDocument/2006/customXml" ds:itemID="{29E18C35-951A-4971-8FC3-C54FEF061E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4DDB5B0-DE64-44E0-916C-476CE68A71B5}">
  <ds:schemaRefs>
    <ds:schemaRef ds:uri="http://schemas.microsoft.com/office/2006/metadata/properties"/>
    <ds:schemaRef ds:uri="http://schemas.microsoft.com/office/infopath/2007/PartnerControls"/>
    <ds:schemaRef ds:uri="edf7c51f-8958-4cb5-b692-975806f17f35"/>
    <ds:schemaRef ds:uri="764ce334-4dea-4cda-96fd-5a46cc3154a2"/>
  </ds:schemaRefs>
</ds:datastoreItem>
</file>

<file path=docProps/app.xml><?xml version="1.0" encoding="utf-8"?>
<Properties xmlns="http://schemas.openxmlformats.org/officeDocument/2006/extended-properties" xmlns:vt="http://schemas.openxmlformats.org/officeDocument/2006/docPropsVTypes">
  <TotalTime>1810</TotalTime>
  <Words>2166</Words>
  <Application>Microsoft Office PowerPoint</Application>
  <PresentationFormat>Widescreen</PresentationFormat>
  <Paragraphs>201</Paragraphs>
  <Slides>36</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36</vt:i4>
      </vt:variant>
    </vt:vector>
  </HeadingPairs>
  <TitlesOfParts>
    <vt:vector size="43" baseType="lpstr">
      <vt:lpstr>Arial</vt:lpstr>
      <vt:lpstr>Calibri</vt:lpstr>
      <vt:lpstr>Calibri Light</vt:lpstr>
      <vt:lpstr>Century Gothic</vt:lpstr>
      <vt:lpstr>Helvetica Neue Medium</vt:lpstr>
      <vt:lpstr>Office Theme</vt:lpstr>
      <vt:lpstr>1_Office Theme</vt:lpstr>
      <vt:lpstr>PowerPoint Presentation</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our crisis</vt:lpstr>
      <vt:lpstr>Lesson 3: Our ocean our crisis</vt:lpstr>
      <vt:lpstr>Lesson 3: Our ocean our crisis</vt:lpstr>
      <vt:lpstr>Lesson 3: Our ocean our crisis</vt:lpstr>
      <vt:lpstr>Lesson 3: Our ocean in crisis</vt:lpstr>
      <vt:lpstr>Lesson 3: Our ocean our crisis</vt:lpstr>
      <vt:lpstr>Lesson 3: Our ocean in crisis</vt:lpstr>
      <vt:lpstr>Lesson 3: Our ocean in crisis</vt:lpstr>
      <vt:lpstr>Lesson 3: Our ocean in crisis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Maddy Street</dc:creator>
  <cp:lastModifiedBy>Sarah Duffy</cp:lastModifiedBy>
  <cp:revision>133</cp:revision>
  <cp:lastPrinted>2018-10-15T11:47:29Z</cp:lastPrinted>
  <dcterms:modified xsi:type="dcterms:W3CDTF">2024-03-01T14:15:53Z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