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core.xml" ContentType="application/vnd.openxmlformats-package.core-properties+xml"/>
  <Override PartName="/docProps/app.xml" ContentType="application/vnd.openxmlformats-officedocument.extended-properties+xml"/>
  <Override PartName="/customXml/itemProps1.xml" ContentType="application/vnd.openxmlformats-officedocument.customXmlProperties+xml"/>
  <Override PartName="/customXml/itemProps2.xml" ContentType="application/vnd.openxmlformats-officedocument.customXml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7"/>
  </p:notesMasterIdLst>
  <p:handoutMasterIdLst>
    <p:handoutMasterId r:id="rId18"/>
  </p:handoutMasterIdLst>
  <p:sldIdLst>
    <p:sldId id="257" r:id="rId2"/>
    <p:sldId id="258" r:id="rId3"/>
    <p:sldId id="308" r:id="rId4"/>
    <p:sldId id="310" r:id="rId5"/>
    <p:sldId id="309" r:id="rId6"/>
    <p:sldId id="319" r:id="rId7"/>
    <p:sldId id="313" r:id="rId8"/>
    <p:sldId id="320" r:id="rId9"/>
    <p:sldId id="317" r:id="rId10"/>
    <p:sldId id="318" r:id="rId11"/>
    <p:sldId id="314" r:id="rId12"/>
    <p:sldId id="315" r:id="rId13"/>
    <p:sldId id="275" r:id="rId14"/>
    <p:sldId id="276" r:id="rId15"/>
    <p:sldId id="277" r:id="rId16"/>
  </p:sldIdLst>
  <p:sldSz cx="9144000" cy="6858000" type="screen4x3"/>
  <p:notesSz cx="6858000" cy="9144000"/>
  <p:defaultTextStyle>
    <a:defPPr marL="0" marR="0" indent="0" algn="l" defTabSz="457200" rtl="0" fontAlgn="auto" latinLnBrk="1" hangingPunct="0">
      <a:lnSpc>
        <a:spcPct val="100000"/>
      </a:lnSpc>
      <a:spcBef>
        <a:spcPts val="0"/>
      </a:spcBef>
      <a:spcAft>
        <a:spcPts val="0"/>
      </a:spcAft>
      <a:buClrTx/>
      <a:buSzTx/>
      <a:buFontTx/>
      <a:buNone/>
      <a:tabLst/>
      <a:defRPr kumimoji="0" sz="900" b="0" i="0" u="none" strike="noStrike" cap="none" spc="0" normalizeH="0" baseline="0">
        <a:ln>
          <a:noFill/>
        </a:ln>
        <a:solidFill>
          <a:srgbClr val="000000"/>
        </a:solidFill>
        <a:effectLst/>
        <a:uFillTx/>
      </a:defRPr>
    </a:defPPr>
    <a:lvl1pPr marL="0" marR="0" indent="0" algn="l" defTabSz="228600" rtl="0" fontAlgn="auto" latinLnBrk="0" hangingPunct="0">
      <a:lnSpc>
        <a:spcPct val="100000"/>
      </a:lnSpc>
      <a:spcBef>
        <a:spcPts val="0"/>
      </a:spcBef>
      <a:spcAft>
        <a:spcPts val="0"/>
      </a:spcAft>
      <a:buClrTx/>
      <a:buSzTx/>
      <a:buFontTx/>
      <a:buNone/>
      <a:tabLst/>
      <a:defRPr kumimoji="0" sz="900" b="0" i="0" u="none" strike="noStrike" cap="none" spc="0" normalizeH="0" baseline="0">
        <a:ln>
          <a:noFill/>
        </a:ln>
        <a:solidFill>
          <a:srgbClr val="464646"/>
        </a:solidFill>
        <a:effectLst/>
        <a:uFillTx/>
        <a:latin typeface="+mj-lt"/>
        <a:ea typeface="+mj-ea"/>
        <a:cs typeface="+mj-cs"/>
        <a:sym typeface="Calibri"/>
      </a:defRPr>
    </a:lvl1pPr>
    <a:lvl2pPr marL="0" marR="0" indent="228600" algn="l" defTabSz="228600" rtl="0" fontAlgn="auto" latinLnBrk="0" hangingPunct="0">
      <a:lnSpc>
        <a:spcPct val="100000"/>
      </a:lnSpc>
      <a:spcBef>
        <a:spcPts val="0"/>
      </a:spcBef>
      <a:spcAft>
        <a:spcPts val="0"/>
      </a:spcAft>
      <a:buClrTx/>
      <a:buSzTx/>
      <a:buFontTx/>
      <a:buNone/>
      <a:tabLst/>
      <a:defRPr kumimoji="0" sz="900" b="0" i="0" u="none" strike="noStrike" cap="none" spc="0" normalizeH="0" baseline="0">
        <a:ln>
          <a:noFill/>
        </a:ln>
        <a:solidFill>
          <a:srgbClr val="464646"/>
        </a:solidFill>
        <a:effectLst/>
        <a:uFillTx/>
        <a:latin typeface="+mj-lt"/>
        <a:ea typeface="+mj-ea"/>
        <a:cs typeface="+mj-cs"/>
        <a:sym typeface="Calibri"/>
      </a:defRPr>
    </a:lvl2pPr>
    <a:lvl3pPr marL="0" marR="0" indent="457200" algn="l" defTabSz="228600" rtl="0" fontAlgn="auto" latinLnBrk="0" hangingPunct="0">
      <a:lnSpc>
        <a:spcPct val="100000"/>
      </a:lnSpc>
      <a:spcBef>
        <a:spcPts val="0"/>
      </a:spcBef>
      <a:spcAft>
        <a:spcPts val="0"/>
      </a:spcAft>
      <a:buClrTx/>
      <a:buSzTx/>
      <a:buFontTx/>
      <a:buNone/>
      <a:tabLst/>
      <a:defRPr kumimoji="0" sz="900" b="0" i="0" u="none" strike="noStrike" cap="none" spc="0" normalizeH="0" baseline="0">
        <a:ln>
          <a:noFill/>
        </a:ln>
        <a:solidFill>
          <a:srgbClr val="464646"/>
        </a:solidFill>
        <a:effectLst/>
        <a:uFillTx/>
        <a:latin typeface="+mj-lt"/>
        <a:ea typeface="+mj-ea"/>
        <a:cs typeface="+mj-cs"/>
        <a:sym typeface="Calibri"/>
      </a:defRPr>
    </a:lvl3pPr>
    <a:lvl4pPr marL="0" marR="0" indent="685800" algn="l" defTabSz="228600" rtl="0" fontAlgn="auto" latinLnBrk="0" hangingPunct="0">
      <a:lnSpc>
        <a:spcPct val="100000"/>
      </a:lnSpc>
      <a:spcBef>
        <a:spcPts val="0"/>
      </a:spcBef>
      <a:spcAft>
        <a:spcPts val="0"/>
      </a:spcAft>
      <a:buClrTx/>
      <a:buSzTx/>
      <a:buFontTx/>
      <a:buNone/>
      <a:tabLst/>
      <a:defRPr kumimoji="0" sz="900" b="0" i="0" u="none" strike="noStrike" cap="none" spc="0" normalizeH="0" baseline="0">
        <a:ln>
          <a:noFill/>
        </a:ln>
        <a:solidFill>
          <a:srgbClr val="464646"/>
        </a:solidFill>
        <a:effectLst/>
        <a:uFillTx/>
        <a:latin typeface="+mj-lt"/>
        <a:ea typeface="+mj-ea"/>
        <a:cs typeface="+mj-cs"/>
        <a:sym typeface="Calibri"/>
      </a:defRPr>
    </a:lvl4pPr>
    <a:lvl5pPr marL="0" marR="0" indent="914400" algn="l" defTabSz="228600" rtl="0" fontAlgn="auto" latinLnBrk="0" hangingPunct="0">
      <a:lnSpc>
        <a:spcPct val="100000"/>
      </a:lnSpc>
      <a:spcBef>
        <a:spcPts val="0"/>
      </a:spcBef>
      <a:spcAft>
        <a:spcPts val="0"/>
      </a:spcAft>
      <a:buClrTx/>
      <a:buSzTx/>
      <a:buFontTx/>
      <a:buNone/>
      <a:tabLst/>
      <a:defRPr kumimoji="0" sz="900" b="0" i="0" u="none" strike="noStrike" cap="none" spc="0" normalizeH="0" baseline="0">
        <a:ln>
          <a:noFill/>
        </a:ln>
        <a:solidFill>
          <a:srgbClr val="464646"/>
        </a:solidFill>
        <a:effectLst/>
        <a:uFillTx/>
        <a:latin typeface="+mj-lt"/>
        <a:ea typeface="+mj-ea"/>
        <a:cs typeface="+mj-cs"/>
        <a:sym typeface="Calibri"/>
      </a:defRPr>
    </a:lvl5pPr>
    <a:lvl6pPr marL="0" marR="0" indent="1143000" algn="l" defTabSz="228600" rtl="0" fontAlgn="auto" latinLnBrk="0" hangingPunct="0">
      <a:lnSpc>
        <a:spcPct val="100000"/>
      </a:lnSpc>
      <a:spcBef>
        <a:spcPts val="0"/>
      </a:spcBef>
      <a:spcAft>
        <a:spcPts val="0"/>
      </a:spcAft>
      <a:buClrTx/>
      <a:buSzTx/>
      <a:buFontTx/>
      <a:buNone/>
      <a:tabLst/>
      <a:defRPr kumimoji="0" sz="900" b="0" i="0" u="none" strike="noStrike" cap="none" spc="0" normalizeH="0" baseline="0">
        <a:ln>
          <a:noFill/>
        </a:ln>
        <a:solidFill>
          <a:srgbClr val="464646"/>
        </a:solidFill>
        <a:effectLst/>
        <a:uFillTx/>
        <a:latin typeface="+mj-lt"/>
        <a:ea typeface="+mj-ea"/>
        <a:cs typeface="+mj-cs"/>
        <a:sym typeface="Calibri"/>
      </a:defRPr>
    </a:lvl6pPr>
    <a:lvl7pPr marL="0" marR="0" indent="1371600" algn="l" defTabSz="228600" rtl="0" fontAlgn="auto" latinLnBrk="0" hangingPunct="0">
      <a:lnSpc>
        <a:spcPct val="100000"/>
      </a:lnSpc>
      <a:spcBef>
        <a:spcPts val="0"/>
      </a:spcBef>
      <a:spcAft>
        <a:spcPts val="0"/>
      </a:spcAft>
      <a:buClrTx/>
      <a:buSzTx/>
      <a:buFontTx/>
      <a:buNone/>
      <a:tabLst/>
      <a:defRPr kumimoji="0" sz="900" b="0" i="0" u="none" strike="noStrike" cap="none" spc="0" normalizeH="0" baseline="0">
        <a:ln>
          <a:noFill/>
        </a:ln>
        <a:solidFill>
          <a:srgbClr val="464646"/>
        </a:solidFill>
        <a:effectLst/>
        <a:uFillTx/>
        <a:latin typeface="+mj-lt"/>
        <a:ea typeface="+mj-ea"/>
        <a:cs typeface="+mj-cs"/>
        <a:sym typeface="Calibri"/>
      </a:defRPr>
    </a:lvl7pPr>
    <a:lvl8pPr marL="0" marR="0" indent="1600200" algn="l" defTabSz="228600" rtl="0" fontAlgn="auto" latinLnBrk="0" hangingPunct="0">
      <a:lnSpc>
        <a:spcPct val="100000"/>
      </a:lnSpc>
      <a:spcBef>
        <a:spcPts val="0"/>
      </a:spcBef>
      <a:spcAft>
        <a:spcPts val="0"/>
      </a:spcAft>
      <a:buClrTx/>
      <a:buSzTx/>
      <a:buFontTx/>
      <a:buNone/>
      <a:tabLst/>
      <a:defRPr kumimoji="0" sz="900" b="0" i="0" u="none" strike="noStrike" cap="none" spc="0" normalizeH="0" baseline="0">
        <a:ln>
          <a:noFill/>
        </a:ln>
        <a:solidFill>
          <a:srgbClr val="464646"/>
        </a:solidFill>
        <a:effectLst/>
        <a:uFillTx/>
        <a:latin typeface="+mj-lt"/>
        <a:ea typeface="+mj-ea"/>
        <a:cs typeface="+mj-cs"/>
        <a:sym typeface="Calibri"/>
      </a:defRPr>
    </a:lvl8pPr>
    <a:lvl9pPr marL="0" marR="0" indent="1828800" algn="l" defTabSz="228600" rtl="0" fontAlgn="auto" latinLnBrk="0" hangingPunct="0">
      <a:lnSpc>
        <a:spcPct val="100000"/>
      </a:lnSpc>
      <a:spcBef>
        <a:spcPts val="0"/>
      </a:spcBef>
      <a:spcAft>
        <a:spcPts val="0"/>
      </a:spcAft>
      <a:buClrTx/>
      <a:buSzTx/>
      <a:buFontTx/>
      <a:buNone/>
      <a:tabLst/>
      <a:defRPr kumimoji="0" sz="900" b="0" i="0" u="none" strike="noStrike" cap="none" spc="0" normalizeH="0" baseline="0">
        <a:ln>
          <a:noFill/>
        </a:ln>
        <a:solidFill>
          <a:srgbClr val="464646"/>
        </a:solidFill>
        <a:effectLst/>
        <a:uFillTx/>
        <a:latin typeface="+mj-lt"/>
        <a:ea typeface="+mj-ea"/>
        <a:cs typeface="+mj-cs"/>
        <a:sym typeface="Calibri"/>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000000"/>
        </p14:laserClr>
      </p:ext>
      <p:ext uri="{2FDB2607-1784-4EEB-B798-7EB5836EED8A}">
        <p14:showMediaCtrls xmlns:p14="http://schemas.microsoft.com/office/powerpoint/2010/main" val="1"/>
      </p:ext>
    </p:extLst>
  </p:showPr>
  <p:clrMru>
    <a:srgbClr val="A0D2DC"/>
    <a:srgbClr val="EF3C53"/>
    <a:srgbClr val="091932"/>
    <a:srgbClr val="4EB7A0"/>
    <a:srgbClr val="25233F"/>
    <a:srgbClr val="6CD1D4"/>
    <a:srgbClr val="6EBEAF"/>
    <a:srgbClr val="7AC1A3"/>
    <a:srgbClr val="03462A"/>
    <a:srgbClr val="A0D0D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ajor">
          <a:srgbClr val="464646"/>
        </a:fontRef>
        <a:srgbClr val="464646"/>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noFill/>
        </a:fill>
      </a:tcStyle>
    </a:wholeTbl>
    <a:band2H>
      <a:tcTxStyle/>
      <a:tcStyle>
        <a:tcBdr/>
        <a:fill>
          <a:solidFill>
            <a:srgbClr val="FFFFFF"/>
          </a:solidFill>
        </a:fill>
      </a:tcStyle>
    </a:band2H>
    <a:firstCol>
      <a:tcTxStyle b="on" i="off">
        <a:fontRef idx="major">
          <a:srgbClr val="464646"/>
        </a:fontRef>
        <a:srgbClr val="464646"/>
      </a:tcTxStyle>
      <a:tcStyle>
        <a:tcBdr>
          <a:left>
            <a:ln w="6350" cap="flat">
              <a:solidFill>
                <a:schemeClr val="accent1"/>
              </a:solidFill>
              <a:prstDash val="solid"/>
              <a:miter lim="800000"/>
            </a:ln>
          </a:left>
          <a:right>
            <a:ln w="6350" cap="flat">
              <a:solidFill>
                <a:schemeClr val="accent1"/>
              </a:solidFill>
              <a:prstDash val="solid"/>
              <a:miter lim="8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noFill/>
        </a:fill>
      </a:tcStyle>
    </a:firstCol>
    <a:lastRow>
      <a:tcTxStyle b="on" i="off">
        <a:fontRef idx="major">
          <a:srgbClr val="464646"/>
        </a:fontRef>
        <a:srgbClr val="464646"/>
      </a:tcTxStyle>
      <a:tcStyle>
        <a:tcBdr>
          <a:left>
            <a:ln w="12700" cap="flat">
              <a:noFill/>
              <a:miter lim="400000"/>
            </a:ln>
          </a:left>
          <a:right>
            <a:ln w="12700" cap="flat">
              <a:noFill/>
              <a:miter lim="400000"/>
            </a:ln>
          </a:right>
          <a:top>
            <a:ln w="50800" cap="flat">
              <a:solidFill>
                <a:schemeClr val="accent1"/>
              </a:solidFill>
              <a:prstDash val="solid"/>
              <a:round/>
            </a:ln>
          </a:top>
          <a:bottom>
            <a:ln w="6350" cap="flat">
              <a:solidFill>
                <a:schemeClr val="accent1"/>
              </a:solidFill>
              <a:prstDash val="solid"/>
              <a:miter lim="800000"/>
            </a:ln>
          </a:bottom>
          <a:insideH>
            <a:ln w="12700" cap="flat">
              <a:noFill/>
              <a:miter lim="400000"/>
            </a:ln>
          </a:insideH>
          <a:insideV>
            <a:ln w="12700" cap="flat">
              <a:noFill/>
              <a:miter lim="400000"/>
            </a:ln>
          </a:insideV>
        </a:tcBdr>
        <a:fill>
          <a:noFill/>
        </a:fill>
      </a:tcStyle>
    </a:lastRow>
    <a:firstRow>
      <a:tcTxStyle b="on" i="off">
        <a:fontRef idx="major">
          <a:srgbClr val="F0F0F0"/>
        </a:fontRef>
        <a:srgbClr val="F0F0F0"/>
      </a:tcTxStyle>
      <a:tcStyle>
        <a:tcBdr>
          <a:left>
            <a:ln w="12700" cap="flat">
              <a:noFill/>
              <a:miter lim="400000"/>
            </a:ln>
          </a:left>
          <a:right>
            <a:ln w="12700" cap="flat">
              <a:noFill/>
              <a:miter lim="400000"/>
            </a:ln>
          </a:right>
          <a:top>
            <a:ln w="6350" cap="flat">
              <a:solidFill>
                <a:schemeClr val="accent1"/>
              </a:solidFill>
              <a:prstDash val="solid"/>
              <a:miter lim="800000"/>
            </a:ln>
          </a:top>
          <a:bottom>
            <a:ln w="6350" cap="flat">
              <a:solidFill>
                <a:schemeClr val="accent1"/>
              </a:solidFill>
              <a:prstDash val="solid"/>
              <a:miter lim="800000"/>
            </a:ln>
          </a:bottom>
          <a:insideH>
            <a:ln w="12700" cap="flat">
              <a:noFill/>
              <a:miter lim="400000"/>
            </a:ln>
          </a:insideH>
          <a:insideV>
            <a:ln w="12700" cap="flat">
              <a:noFill/>
              <a:miter lim="400000"/>
            </a:ln>
          </a:insideV>
        </a:tcBdr>
        <a:fill>
          <a:solidFill>
            <a:schemeClr val="accent1"/>
          </a:solidFill>
        </a:fill>
      </a:tcStyle>
    </a:firstRow>
  </a:tblStyle>
  <a:tblStyle styleId="{C7B018BB-80A7-4F77-B60F-C8B233D01FF8}" styleName="">
    <a:tblBg/>
    <a:wholeTbl>
      <a:tcTxStyle b="off" i="off">
        <a:fontRef idx="major">
          <a:srgbClr val="464646"/>
        </a:fontRef>
        <a:srgbClr val="464646"/>
      </a:tcTxStyle>
      <a:tcStyle>
        <a:tcBdr>
          <a:left>
            <a:ln w="12700" cap="flat">
              <a:solidFill>
                <a:srgbClr val="F0F0F0"/>
              </a:solidFill>
              <a:prstDash val="solid"/>
              <a:round/>
            </a:ln>
          </a:left>
          <a:right>
            <a:ln w="12700" cap="flat">
              <a:solidFill>
                <a:srgbClr val="F0F0F0"/>
              </a:solidFill>
              <a:prstDash val="solid"/>
              <a:round/>
            </a:ln>
          </a:right>
          <a:top>
            <a:ln w="12700" cap="flat">
              <a:solidFill>
                <a:srgbClr val="F0F0F0"/>
              </a:solidFill>
              <a:prstDash val="solid"/>
              <a:round/>
            </a:ln>
          </a:top>
          <a:bottom>
            <a:ln w="12700" cap="flat">
              <a:solidFill>
                <a:srgbClr val="F0F0F0"/>
              </a:solidFill>
              <a:prstDash val="solid"/>
              <a:round/>
            </a:ln>
          </a:bottom>
          <a:insideH>
            <a:ln w="12700" cap="flat">
              <a:solidFill>
                <a:srgbClr val="F0F0F0"/>
              </a:solidFill>
              <a:prstDash val="solid"/>
              <a:round/>
            </a:ln>
          </a:insideH>
          <a:insideV>
            <a:ln w="12700" cap="flat">
              <a:solidFill>
                <a:srgbClr val="F0F0F0"/>
              </a:solidFill>
              <a:prstDash val="solid"/>
              <a:round/>
            </a:ln>
          </a:insideV>
        </a:tcBdr>
        <a:fill>
          <a:solidFill>
            <a:srgbClr val="D0DEEF"/>
          </a:solidFill>
        </a:fill>
      </a:tcStyle>
    </a:wholeTbl>
    <a:band2H>
      <a:tcTxStyle/>
      <a:tcStyle>
        <a:tcBdr/>
        <a:fill>
          <a:solidFill>
            <a:srgbClr val="E9EFF7"/>
          </a:solidFill>
        </a:fill>
      </a:tcStyle>
    </a:band2H>
    <a:firstCol>
      <a:tcTxStyle b="on" i="off">
        <a:fontRef idx="major">
          <a:srgbClr val="F0F0F0"/>
        </a:fontRef>
        <a:srgbClr val="F0F0F0"/>
      </a:tcTxStyle>
      <a:tcStyle>
        <a:tcBdr>
          <a:left>
            <a:ln w="12700" cap="flat">
              <a:solidFill>
                <a:srgbClr val="F0F0F0"/>
              </a:solidFill>
              <a:prstDash val="solid"/>
              <a:round/>
            </a:ln>
          </a:left>
          <a:right>
            <a:ln w="12700" cap="flat">
              <a:solidFill>
                <a:srgbClr val="F0F0F0"/>
              </a:solidFill>
              <a:prstDash val="solid"/>
              <a:round/>
            </a:ln>
          </a:right>
          <a:top>
            <a:ln w="12700" cap="flat">
              <a:solidFill>
                <a:srgbClr val="F0F0F0"/>
              </a:solidFill>
              <a:prstDash val="solid"/>
              <a:round/>
            </a:ln>
          </a:top>
          <a:bottom>
            <a:ln w="12700" cap="flat">
              <a:solidFill>
                <a:srgbClr val="F0F0F0"/>
              </a:solidFill>
              <a:prstDash val="solid"/>
              <a:round/>
            </a:ln>
          </a:bottom>
          <a:insideH>
            <a:ln w="12700" cap="flat">
              <a:solidFill>
                <a:srgbClr val="F0F0F0"/>
              </a:solidFill>
              <a:prstDash val="solid"/>
              <a:round/>
            </a:ln>
          </a:insideH>
          <a:insideV>
            <a:ln w="12700" cap="flat">
              <a:solidFill>
                <a:srgbClr val="F0F0F0"/>
              </a:solidFill>
              <a:prstDash val="solid"/>
              <a:round/>
            </a:ln>
          </a:insideV>
        </a:tcBdr>
        <a:fill>
          <a:solidFill>
            <a:schemeClr val="accent1"/>
          </a:solidFill>
        </a:fill>
      </a:tcStyle>
    </a:firstCol>
    <a:lastRow>
      <a:tcTxStyle b="on" i="off">
        <a:fontRef idx="major">
          <a:srgbClr val="F0F0F0"/>
        </a:fontRef>
        <a:srgbClr val="F0F0F0"/>
      </a:tcTxStyle>
      <a:tcStyle>
        <a:tcBdr>
          <a:left>
            <a:ln w="12700" cap="flat">
              <a:solidFill>
                <a:srgbClr val="F0F0F0"/>
              </a:solidFill>
              <a:prstDash val="solid"/>
              <a:round/>
            </a:ln>
          </a:left>
          <a:right>
            <a:ln w="12700" cap="flat">
              <a:solidFill>
                <a:srgbClr val="F0F0F0"/>
              </a:solidFill>
              <a:prstDash val="solid"/>
              <a:round/>
            </a:ln>
          </a:right>
          <a:top>
            <a:ln w="38100" cap="flat">
              <a:solidFill>
                <a:srgbClr val="F0F0F0"/>
              </a:solidFill>
              <a:prstDash val="solid"/>
              <a:round/>
            </a:ln>
          </a:top>
          <a:bottom>
            <a:ln w="12700" cap="flat">
              <a:solidFill>
                <a:srgbClr val="F0F0F0"/>
              </a:solidFill>
              <a:prstDash val="solid"/>
              <a:round/>
            </a:ln>
          </a:bottom>
          <a:insideH>
            <a:ln w="12700" cap="flat">
              <a:solidFill>
                <a:srgbClr val="F0F0F0"/>
              </a:solidFill>
              <a:prstDash val="solid"/>
              <a:round/>
            </a:ln>
          </a:insideH>
          <a:insideV>
            <a:ln w="12700" cap="flat">
              <a:solidFill>
                <a:srgbClr val="F0F0F0"/>
              </a:solidFill>
              <a:prstDash val="solid"/>
              <a:round/>
            </a:ln>
          </a:insideV>
        </a:tcBdr>
        <a:fill>
          <a:solidFill>
            <a:schemeClr val="accent1"/>
          </a:solidFill>
        </a:fill>
      </a:tcStyle>
    </a:lastRow>
    <a:firstRow>
      <a:tcTxStyle b="on" i="off">
        <a:fontRef idx="major">
          <a:srgbClr val="F0F0F0"/>
        </a:fontRef>
        <a:srgbClr val="F0F0F0"/>
      </a:tcTxStyle>
      <a:tcStyle>
        <a:tcBdr>
          <a:left>
            <a:ln w="12700" cap="flat">
              <a:solidFill>
                <a:srgbClr val="F0F0F0"/>
              </a:solidFill>
              <a:prstDash val="solid"/>
              <a:round/>
            </a:ln>
          </a:left>
          <a:right>
            <a:ln w="12700" cap="flat">
              <a:solidFill>
                <a:srgbClr val="F0F0F0"/>
              </a:solidFill>
              <a:prstDash val="solid"/>
              <a:round/>
            </a:ln>
          </a:right>
          <a:top>
            <a:ln w="12700" cap="flat">
              <a:solidFill>
                <a:srgbClr val="F0F0F0"/>
              </a:solidFill>
              <a:prstDash val="solid"/>
              <a:round/>
            </a:ln>
          </a:top>
          <a:bottom>
            <a:ln w="38100" cap="flat">
              <a:solidFill>
                <a:srgbClr val="F0F0F0"/>
              </a:solidFill>
              <a:prstDash val="solid"/>
              <a:round/>
            </a:ln>
          </a:bottom>
          <a:insideH>
            <a:ln w="12700" cap="flat">
              <a:solidFill>
                <a:srgbClr val="F0F0F0"/>
              </a:solidFill>
              <a:prstDash val="solid"/>
              <a:round/>
            </a:ln>
          </a:insideH>
          <a:insideV>
            <a:ln w="12700" cap="flat">
              <a:solidFill>
                <a:srgbClr val="F0F0F0"/>
              </a:solidFill>
              <a:prstDash val="solid"/>
              <a:round/>
            </a:ln>
          </a:insideV>
        </a:tcBdr>
        <a:fill>
          <a:solidFill>
            <a:schemeClr val="accent1"/>
          </a:solidFill>
        </a:fill>
      </a:tcStyle>
    </a:firstRow>
  </a:tblStyle>
  <a:tblStyle styleId="{EEE7283C-3CF3-47DC-8721-378D4A62B228}" styleName="">
    <a:tblBg/>
    <a:wholeTbl>
      <a:tcTxStyle b="off" i="off">
        <a:fontRef idx="major">
          <a:srgbClr val="464646"/>
        </a:fontRef>
        <a:srgbClr val="464646"/>
      </a:tcTxStyle>
      <a:tcStyle>
        <a:tcBdr>
          <a:left>
            <a:ln w="12700" cap="flat">
              <a:solidFill>
                <a:srgbClr val="F0F0F0"/>
              </a:solidFill>
              <a:prstDash val="solid"/>
              <a:round/>
            </a:ln>
          </a:left>
          <a:right>
            <a:ln w="12700" cap="flat">
              <a:solidFill>
                <a:srgbClr val="F0F0F0"/>
              </a:solidFill>
              <a:prstDash val="solid"/>
              <a:round/>
            </a:ln>
          </a:right>
          <a:top>
            <a:ln w="12700" cap="flat">
              <a:solidFill>
                <a:srgbClr val="F0F0F0"/>
              </a:solidFill>
              <a:prstDash val="solid"/>
              <a:round/>
            </a:ln>
          </a:top>
          <a:bottom>
            <a:ln w="12700" cap="flat">
              <a:solidFill>
                <a:srgbClr val="F0F0F0"/>
              </a:solidFill>
              <a:prstDash val="solid"/>
              <a:round/>
            </a:ln>
          </a:bottom>
          <a:insideH>
            <a:ln w="12700" cap="flat">
              <a:solidFill>
                <a:srgbClr val="F0F0F0"/>
              </a:solidFill>
              <a:prstDash val="solid"/>
              <a:round/>
            </a:ln>
          </a:insideH>
          <a:insideV>
            <a:ln w="12700" cap="flat">
              <a:solidFill>
                <a:srgbClr val="F0F0F0"/>
              </a:solidFill>
              <a:prstDash val="solid"/>
              <a:round/>
            </a:ln>
          </a:insideV>
        </a:tcBdr>
        <a:fill>
          <a:solidFill>
            <a:srgbClr val="E0E0E0"/>
          </a:solidFill>
        </a:fill>
      </a:tcStyle>
    </a:wholeTbl>
    <a:band2H>
      <a:tcTxStyle/>
      <a:tcStyle>
        <a:tcBdr/>
        <a:fill>
          <a:solidFill>
            <a:srgbClr val="F0F0F0"/>
          </a:solidFill>
        </a:fill>
      </a:tcStyle>
    </a:band2H>
    <a:firstCol>
      <a:tcTxStyle b="on" i="off">
        <a:fontRef idx="major">
          <a:srgbClr val="F0F0F0"/>
        </a:fontRef>
        <a:srgbClr val="F0F0F0"/>
      </a:tcTxStyle>
      <a:tcStyle>
        <a:tcBdr>
          <a:left>
            <a:ln w="12700" cap="flat">
              <a:solidFill>
                <a:srgbClr val="F0F0F0"/>
              </a:solidFill>
              <a:prstDash val="solid"/>
              <a:round/>
            </a:ln>
          </a:left>
          <a:right>
            <a:ln w="12700" cap="flat">
              <a:solidFill>
                <a:srgbClr val="F0F0F0"/>
              </a:solidFill>
              <a:prstDash val="solid"/>
              <a:round/>
            </a:ln>
          </a:right>
          <a:top>
            <a:ln w="12700" cap="flat">
              <a:solidFill>
                <a:srgbClr val="F0F0F0"/>
              </a:solidFill>
              <a:prstDash val="solid"/>
              <a:round/>
            </a:ln>
          </a:top>
          <a:bottom>
            <a:ln w="12700" cap="flat">
              <a:solidFill>
                <a:srgbClr val="F0F0F0"/>
              </a:solidFill>
              <a:prstDash val="solid"/>
              <a:round/>
            </a:ln>
          </a:bottom>
          <a:insideH>
            <a:ln w="12700" cap="flat">
              <a:solidFill>
                <a:srgbClr val="F0F0F0"/>
              </a:solidFill>
              <a:prstDash val="solid"/>
              <a:round/>
            </a:ln>
          </a:insideH>
          <a:insideV>
            <a:ln w="12700" cap="flat">
              <a:solidFill>
                <a:srgbClr val="F0F0F0"/>
              </a:solidFill>
              <a:prstDash val="solid"/>
              <a:round/>
            </a:ln>
          </a:insideV>
        </a:tcBdr>
        <a:fill>
          <a:solidFill>
            <a:schemeClr val="accent3"/>
          </a:solidFill>
        </a:fill>
      </a:tcStyle>
    </a:firstCol>
    <a:lastRow>
      <a:tcTxStyle b="on" i="off">
        <a:fontRef idx="major">
          <a:srgbClr val="F0F0F0"/>
        </a:fontRef>
        <a:srgbClr val="F0F0F0"/>
      </a:tcTxStyle>
      <a:tcStyle>
        <a:tcBdr>
          <a:left>
            <a:ln w="12700" cap="flat">
              <a:solidFill>
                <a:srgbClr val="F0F0F0"/>
              </a:solidFill>
              <a:prstDash val="solid"/>
              <a:round/>
            </a:ln>
          </a:left>
          <a:right>
            <a:ln w="12700" cap="flat">
              <a:solidFill>
                <a:srgbClr val="F0F0F0"/>
              </a:solidFill>
              <a:prstDash val="solid"/>
              <a:round/>
            </a:ln>
          </a:right>
          <a:top>
            <a:ln w="38100" cap="flat">
              <a:solidFill>
                <a:srgbClr val="F0F0F0"/>
              </a:solidFill>
              <a:prstDash val="solid"/>
              <a:round/>
            </a:ln>
          </a:top>
          <a:bottom>
            <a:ln w="12700" cap="flat">
              <a:solidFill>
                <a:srgbClr val="F0F0F0"/>
              </a:solidFill>
              <a:prstDash val="solid"/>
              <a:round/>
            </a:ln>
          </a:bottom>
          <a:insideH>
            <a:ln w="12700" cap="flat">
              <a:solidFill>
                <a:srgbClr val="F0F0F0"/>
              </a:solidFill>
              <a:prstDash val="solid"/>
              <a:round/>
            </a:ln>
          </a:insideH>
          <a:insideV>
            <a:ln w="12700" cap="flat">
              <a:solidFill>
                <a:srgbClr val="F0F0F0"/>
              </a:solidFill>
              <a:prstDash val="solid"/>
              <a:round/>
            </a:ln>
          </a:insideV>
        </a:tcBdr>
        <a:fill>
          <a:solidFill>
            <a:schemeClr val="accent3"/>
          </a:solidFill>
        </a:fill>
      </a:tcStyle>
    </a:lastRow>
    <a:firstRow>
      <a:tcTxStyle b="on" i="off">
        <a:fontRef idx="major">
          <a:srgbClr val="F0F0F0"/>
        </a:fontRef>
        <a:srgbClr val="F0F0F0"/>
      </a:tcTxStyle>
      <a:tcStyle>
        <a:tcBdr>
          <a:left>
            <a:ln w="12700" cap="flat">
              <a:solidFill>
                <a:srgbClr val="F0F0F0"/>
              </a:solidFill>
              <a:prstDash val="solid"/>
              <a:round/>
            </a:ln>
          </a:left>
          <a:right>
            <a:ln w="12700" cap="flat">
              <a:solidFill>
                <a:srgbClr val="F0F0F0"/>
              </a:solidFill>
              <a:prstDash val="solid"/>
              <a:round/>
            </a:ln>
          </a:right>
          <a:top>
            <a:ln w="12700" cap="flat">
              <a:solidFill>
                <a:srgbClr val="F0F0F0"/>
              </a:solidFill>
              <a:prstDash val="solid"/>
              <a:round/>
            </a:ln>
          </a:top>
          <a:bottom>
            <a:ln w="38100" cap="flat">
              <a:solidFill>
                <a:srgbClr val="F0F0F0"/>
              </a:solidFill>
              <a:prstDash val="solid"/>
              <a:round/>
            </a:ln>
          </a:bottom>
          <a:insideH>
            <a:ln w="12700" cap="flat">
              <a:solidFill>
                <a:srgbClr val="F0F0F0"/>
              </a:solidFill>
              <a:prstDash val="solid"/>
              <a:round/>
            </a:ln>
          </a:insideH>
          <a:insideV>
            <a:ln w="12700" cap="flat">
              <a:solidFill>
                <a:srgbClr val="F0F0F0"/>
              </a:solidFill>
              <a:prstDash val="solid"/>
              <a:round/>
            </a:ln>
          </a:insideV>
        </a:tcBdr>
        <a:fill>
          <a:solidFill>
            <a:schemeClr val="accent3"/>
          </a:solidFill>
        </a:fill>
      </a:tcStyle>
    </a:firstRow>
  </a:tblStyle>
  <a:tblStyle styleId="{CF821DB8-F4EB-4A41-A1BA-3FCAFE7338EE}" styleName="">
    <a:tblBg/>
    <a:wholeTbl>
      <a:tcTxStyle b="off" i="off">
        <a:fontRef idx="major">
          <a:srgbClr val="464646"/>
        </a:fontRef>
        <a:srgbClr val="464646"/>
      </a:tcTxStyle>
      <a:tcStyle>
        <a:tcBdr>
          <a:left>
            <a:ln w="12700" cap="flat">
              <a:solidFill>
                <a:srgbClr val="F0F0F0"/>
              </a:solidFill>
              <a:prstDash val="solid"/>
              <a:round/>
            </a:ln>
          </a:left>
          <a:right>
            <a:ln w="12700" cap="flat">
              <a:solidFill>
                <a:srgbClr val="F0F0F0"/>
              </a:solidFill>
              <a:prstDash val="solid"/>
              <a:round/>
            </a:ln>
          </a:right>
          <a:top>
            <a:ln w="12700" cap="flat">
              <a:solidFill>
                <a:srgbClr val="F0F0F0"/>
              </a:solidFill>
              <a:prstDash val="solid"/>
              <a:round/>
            </a:ln>
          </a:top>
          <a:bottom>
            <a:ln w="12700" cap="flat">
              <a:solidFill>
                <a:srgbClr val="F0F0F0"/>
              </a:solidFill>
              <a:prstDash val="solid"/>
              <a:round/>
            </a:ln>
          </a:bottom>
          <a:insideH>
            <a:ln w="12700" cap="flat">
              <a:solidFill>
                <a:srgbClr val="F0F0F0"/>
              </a:solidFill>
              <a:prstDash val="solid"/>
              <a:round/>
            </a:ln>
          </a:insideH>
          <a:insideV>
            <a:ln w="12700" cap="flat">
              <a:solidFill>
                <a:srgbClr val="F0F0F0"/>
              </a:solidFill>
              <a:prstDash val="solid"/>
              <a:round/>
            </a:ln>
          </a:insideV>
        </a:tcBdr>
        <a:fill>
          <a:solidFill>
            <a:srgbClr val="D4E2CE"/>
          </a:solidFill>
        </a:fill>
      </a:tcStyle>
    </a:wholeTbl>
    <a:band2H>
      <a:tcTxStyle/>
      <a:tcStyle>
        <a:tcBdr/>
        <a:fill>
          <a:solidFill>
            <a:srgbClr val="EBF1E8"/>
          </a:solidFill>
        </a:fill>
      </a:tcStyle>
    </a:band2H>
    <a:firstCol>
      <a:tcTxStyle b="on" i="off">
        <a:fontRef idx="major">
          <a:srgbClr val="F0F0F0"/>
        </a:fontRef>
        <a:srgbClr val="F0F0F0"/>
      </a:tcTxStyle>
      <a:tcStyle>
        <a:tcBdr>
          <a:left>
            <a:ln w="12700" cap="flat">
              <a:solidFill>
                <a:srgbClr val="F0F0F0"/>
              </a:solidFill>
              <a:prstDash val="solid"/>
              <a:round/>
            </a:ln>
          </a:left>
          <a:right>
            <a:ln w="12700" cap="flat">
              <a:solidFill>
                <a:srgbClr val="F0F0F0"/>
              </a:solidFill>
              <a:prstDash val="solid"/>
              <a:round/>
            </a:ln>
          </a:right>
          <a:top>
            <a:ln w="12700" cap="flat">
              <a:solidFill>
                <a:srgbClr val="F0F0F0"/>
              </a:solidFill>
              <a:prstDash val="solid"/>
              <a:round/>
            </a:ln>
          </a:top>
          <a:bottom>
            <a:ln w="12700" cap="flat">
              <a:solidFill>
                <a:srgbClr val="F0F0F0"/>
              </a:solidFill>
              <a:prstDash val="solid"/>
              <a:round/>
            </a:ln>
          </a:bottom>
          <a:insideH>
            <a:ln w="12700" cap="flat">
              <a:solidFill>
                <a:srgbClr val="F0F0F0"/>
              </a:solidFill>
              <a:prstDash val="solid"/>
              <a:round/>
            </a:ln>
          </a:insideH>
          <a:insideV>
            <a:ln w="12700" cap="flat">
              <a:solidFill>
                <a:srgbClr val="F0F0F0"/>
              </a:solidFill>
              <a:prstDash val="solid"/>
              <a:round/>
            </a:ln>
          </a:insideV>
        </a:tcBdr>
        <a:fill>
          <a:solidFill>
            <a:schemeClr val="accent6"/>
          </a:solidFill>
        </a:fill>
      </a:tcStyle>
    </a:firstCol>
    <a:lastRow>
      <a:tcTxStyle b="on" i="off">
        <a:fontRef idx="major">
          <a:srgbClr val="F0F0F0"/>
        </a:fontRef>
        <a:srgbClr val="F0F0F0"/>
      </a:tcTxStyle>
      <a:tcStyle>
        <a:tcBdr>
          <a:left>
            <a:ln w="12700" cap="flat">
              <a:solidFill>
                <a:srgbClr val="F0F0F0"/>
              </a:solidFill>
              <a:prstDash val="solid"/>
              <a:round/>
            </a:ln>
          </a:left>
          <a:right>
            <a:ln w="12700" cap="flat">
              <a:solidFill>
                <a:srgbClr val="F0F0F0"/>
              </a:solidFill>
              <a:prstDash val="solid"/>
              <a:round/>
            </a:ln>
          </a:right>
          <a:top>
            <a:ln w="38100" cap="flat">
              <a:solidFill>
                <a:srgbClr val="F0F0F0"/>
              </a:solidFill>
              <a:prstDash val="solid"/>
              <a:round/>
            </a:ln>
          </a:top>
          <a:bottom>
            <a:ln w="12700" cap="flat">
              <a:solidFill>
                <a:srgbClr val="F0F0F0"/>
              </a:solidFill>
              <a:prstDash val="solid"/>
              <a:round/>
            </a:ln>
          </a:bottom>
          <a:insideH>
            <a:ln w="12700" cap="flat">
              <a:solidFill>
                <a:srgbClr val="F0F0F0"/>
              </a:solidFill>
              <a:prstDash val="solid"/>
              <a:round/>
            </a:ln>
          </a:insideH>
          <a:insideV>
            <a:ln w="12700" cap="flat">
              <a:solidFill>
                <a:srgbClr val="F0F0F0"/>
              </a:solidFill>
              <a:prstDash val="solid"/>
              <a:round/>
            </a:ln>
          </a:insideV>
        </a:tcBdr>
        <a:fill>
          <a:solidFill>
            <a:schemeClr val="accent6"/>
          </a:solidFill>
        </a:fill>
      </a:tcStyle>
    </a:lastRow>
    <a:firstRow>
      <a:tcTxStyle b="on" i="off">
        <a:fontRef idx="major">
          <a:srgbClr val="F0F0F0"/>
        </a:fontRef>
        <a:srgbClr val="F0F0F0"/>
      </a:tcTxStyle>
      <a:tcStyle>
        <a:tcBdr>
          <a:left>
            <a:ln w="12700" cap="flat">
              <a:solidFill>
                <a:srgbClr val="F0F0F0"/>
              </a:solidFill>
              <a:prstDash val="solid"/>
              <a:round/>
            </a:ln>
          </a:left>
          <a:right>
            <a:ln w="12700" cap="flat">
              <a:solidFill>
                <a:srgbClr val="F0F0F0"/>
              </a:solidFill>
              <a:prstDash val="solid"/>
              <a:round/>
            </a:ln>
          </a:right>
          <a:top>
            <a:ln w="12700" cap="flat">
              <a:solidFill>
                <a:srgbClr val="F0F0F0"/>
              </a:solidFill>
              <a:prstDash val="solid"/>
              <a:round/>
            </a:ln>
          </a:top>
          <a:bottom>
            <a:ln w="38100" cap="flat">
              <a:solidFill>
                <a:srgbClr val="F0F0F0"/>
              </a:solidFill>
              <a:prstDash val="solid"/>
              <a:round/>
            </a:ln>
          </a:bottom>
          <a:insideH>
            <a:ln w="12700" cap="flat">
              <a:solidFill>
                <a:srgbClr val="F0F0F0"/>
              </a:solidFill>
              <a:prstDash val="solid"/>
              <a:round/>
            </a:ln>
          </a:insideH>
          <a:insideV>
            <a:ln w="12700" cap="flat">
              <a:solidFill>
                <a:srgbClr val="F0F0F0"/>
              </a:solidFill>
              <a:prstDash val="solid"/>
              <a:round/>
            </a:ln>
          </a:insideV>
        </a:tcBdr>
        <a:fill>
          <a:solidFill>
            <a:schemeClr val="accent6"/>
          </a:solidFill>
        </a:fill>
      </a:tcStyle>
    </a:firstRow>
  </a:tblStyle>
  <a:tblStyle styleId="{33BA23B1-9221-436E-865A-0063620EA4FD}" styleName="">
    <a:tblBg/>
    <a:wholeTbl>
      <a:tcTxStyle b="off" i="off">
        <a:fontRef idx="major">
          <a:srgbClr val="464646"/>
        </a:fontRef>
        <a:srgbClr val="464646"/>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8E8E8"/>
          </a:solidFill>
        </a:fill>
      </a:tcStyle>
    </a:wholeTbl>
    <a:band2H>
      <a:tcTxStyle/>
      <a:tcStyle>
        <a:tcBdr/>
        <a:fill>
          <a:solidFill>
            <a:srgbClr val="F0F0F0"/>
          </a:solidFill>
        </a:fill>
      </a:tcStyle>
    </a:band2H>
    <a:firstCol>
      <a:tcTxStyle b="on" i="off">
        <a:fontRef idx="major">
          <a:srgbClr val="F0F0F0"/>
        </a:fontRef>
        <a:srgbClr val="F0F0F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Ref idx="major">
          <a:srgbClr val="464646"/>
        </a:fontRef>
        <a:srgbClr val="464646"/>
      </a:tcTxStyle>
      <a:tcStyle>
        <a:tcBdr>
          <a:left>
            <a:ln w="12700" cap="flat">
              <a:noFill/>
              <a:miter lim="400000"/>
            </a:ln>
          </a:left>
          <a:right>
            <a:ln w="12700" cap="flat">
              <a:noFill/>
              <a:miter lim="400000"/>
            </a:ln>
          </a:right>
          <a:top>
            <a:ln w="50800" cap="flat">
              <a:solidFill>
                <a:srgbClr val="464646"/>
              </a:solidFill>
              <a:prstDash val="solid"/>
              <a:round/>
            </a:ln>
          </a:top>
          <a:bottom>
            <a:ln w="25400" cap="flat">
              <a:solidFill>
                <a:srgbClr val="464646"/>
              </a:solidFill>
              <a:prstDash val="solid"/>
              <a:round/>
            </a:ln>
          </a:bottom>
          <a:insideH>
            <a:ln w="12700" cap="flat">
              <a:noFill/>
              <a:miter lim="400000"/>
            </a:ln>
          </a:insideH>
          <a:insideV>
            <a:ln w="12700" cap="flat">
              <a:noFill/>
              <a:miter lim="400000"/>
            </a:ln>
          </a:insideV>
        </a:tcBdr>
        <a:fill>
          <a:solidFill>
            <a:srgbClr val="F0F0F0"/>
          </a:solidFill>
        </a:fill>
      </a:tcStyle>
    </a:lastRow>
    <a:firstRow>
      <a:tcTxStyle b="on" i="off">
        <a:fontRef idx="major">
          <a:srgbClr val="F0F0F0"/>
        </a:fontRef>
        <a:srgbClr val="F0F0F0"/>
      </a:tcTxStyle>
      <a:tcStyle>
        <a:tcBdr>
          <a:left>
            <a:ln w="12700" cap="flat">
              <a:noFill/>
              <a:miter lim="400000"/>
            </a:ln>
          </a:left>
          <a:right>
            <a:ln w="12700" cap="flat">
              <a:noFill/>
              <a:miter lim="400000"/>
            </a:ln>
          </a:right>
          <a:top>
            <a:ln w="25400" cap="flat">
              <a:solidFill>
                <a:srgbClr val="464646"/>
              </a:solidFill>
              <a:prstDash val="solid"/>
              <a:round/>
            </a:ln>
          </a:top>
          <a:bottom>
            <a:ln w="25400" cap="flat">
              <a:solidFill>
                <a:srgbClr val="464646"/>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2708684C-4D16-4618-839F-0558EEFCDFE6}" styleName="">
    <a:tblBg/>
    <a:wholeTbl>
      <a:tcTxStyle b="off" i="off">
        <a:fontRef idx="major">
          <a:srgbClr val="464646"/>
        </a:fontRef>
        <a:srgbClr val="464646"/>
      </a:tcTxStyle>
      <a:tcStyle>
        <a:tcBdr>
          <a:left>
            <a:ln w="12700" cap="flat">
              <a:solidFill>
                <a:srgbClr val="F0F0F0"/>
              </a:solidFill>
              <a:prstDash val="solid"/>
              <a:round/>
            </a:ln>
          </a:left>
          <a:right>
            <a:ln w="12700" cap="flat">
              <a:solidFill>
                <a:srgbClr val="F0F0F0"/>
              </a:solidFill>
              <a:prstDash val="solid"/>
              <a:round/>
            </a:ln>
          </a:right>
          <a:top>
            <a:ln w="12700" cap="flat">
              <a:solidFill>
                <a:srgbClr val="F0F0F0"/>
              </a:solidFill>
              <a:prstDash val="solid"/>
              <a:round/>
            </a:ln>
          </a:top>
          <a:bottom>
            <a:ln w="12700" cap="flat">
              <a:solidFill>
                <a:srgbClr val="F0F0F0"/>
              </a:solidFill>
              <a:prstDash val="solid"/>
              <a:round/>
            </a:ln>
          </a:bottom>
          <a:insideH>
            <a:ln w="12700" cap="flat">
              <a:solidFill>
                <a:srgbClr val="F0F0F0"/>
              </a:solidFill>
              <a:prstDash val="solid"/>
              <a:round/>
            </a:ln>
          </a:insideH>
          <a:insideV>
            <a:ln w="12700" cap="flat">
              <a:solidFill>
                <a:srgbClr val="F0F0F0"/>
              </a:solidFill>
              <a:prstDash val="solid"/>
              <a:round/>
            </a:ln>
          </a:insideV>
        </a:tcBdr>
        <a:fill>
          <a:solidFill>
            <a:srgbClr val="CECECE"/>
          </a:solidFill>
        </a:fill>
      </a:tcStyle>
    </a:wholeTbl>
    <a:band2H>
      <a:tcTxStyle/>
      <a:tcStyle>
        <a:tcBdr/>
        <a:fill>
          <a:solidFill>
            <a:srgbClr val="E8E8E8"/>
          </a:solidFill>
        </a:fill>
      </a:tcStyle>
    </a:band2H>
    <a:firstCol>
      <a:tcTxStyle b="on" i="off">
        <a:fontRef idx="major">
          <a:srgbClr val="F0F0F0"/>
        </a:fontRef>
        <a:srgbClr val="F0F0F0"/>
      </a:tcTxStyle>
      <a:tcStyle>
        <a:tcBdr>
          <a:left>
            <a:ln w="12700" cap="flat">
              <a:solidFill>
                <a:srgbClr val="F0F0F0"/>
              </a:solidFill>
              <a:prstDash val="solid"/>
              <a:round/>
            </a:ln>
          </a:left>
          <a:right>
            <a:ln w="12700" cap="flat">
              <a:solidFill>
                <a:srgbClr val="F0F0F0"/>
              </a:solidFill>
              <a:prstDash val="solid"/>
              <a:round/>
            </a:ln>
          </a:right>
          <a:top>
            <a:ln w="12700" cap="flat">
              <a:solidFill>
                <a:srgbClr val="F0F0F0"/>
              </a:solidFill>
              <a:prstDash val="solid"/>
              <a:round/>
            </a:ln>
          </a:top>
          <a:bottom>
            <a:ln w="12700" cap="flat">
              <a:solidFill>
                <a:srgbClr val="F0F0F0"/>
              </a:solidFill>
              <a:prstDash val="solid"/>
              <a:round/>
            </a:ln>
          </a:bottom>
          <a:insideH>
            <a:ln w="12700" cap="flat">
              <a:solidFill>
                <a:srgbClr val="F0F0F0"/>
              </a:solidFill>
              <a:prstDash val="solid"/>
              <a:round/>
            </a:ln>
          </a:insideH>
          <a:insideV>
            <a:ln w="12700" cap="flat">
              <a:solidFill>
                <a:srgbClr val="F0F0F0"/>
              </a:solidFill>
              <a:prstDash val="solid"/>
              <a:round/>
            </a:ln>
          </a:insideV>
        </a:tcBdr>
        <a:fill>
          <a:solidFill>
            <a:srgbClr val="464646"/>
          </a:solidFill>
        </a:fill>
      </a:tcStyle>
    </a:firstCol>
    <a:lastRow>
      <a:tcTxStyle b="on" i="off">
        <a:fontRef idx="major">
          <a:srgbClr val="F0F0F0"/>
        </a:fontRef>
        <a:srgbClr val="F0F0F0"/>
      </a:tcTxStyle>
      <a:tcStyle>
        <a:tcBdr>
          <a:left>
            <a:ln w="12700" cap="flat">
              <a:solidFill>
                <a:srgbClr val="F0F0F0"/>
              </a:solidFill>
              <a:prstDash val="solid"/>
              <a:round/>
            </a:ln>
          </a:left>
          <a:right>
            <a:ln w="12700" cap="flat">
              <a:solidFill>
                <a:srgbClr val="F0F0F0"/>
              </a:solidFill>
              <a:prstDash val="solid"/>
              <a:round/>
            </a:ln>
          </a:right>
          <a:top>
            <a:ln w="38100" cap="flat">
              <a:solidFill>
                <a:srgbClr val="F0F0F0"/>
              </a:solidFill>
              <a:prstDash val="solid"/>
              <a:round/>
            </a:ln>
          </a:top>
          <a:bottom>
            <a:ln w="12700" cap="flat">
              <a:solidFill>
                <a:srgbClr val="F0F0F0"/>
              </a:solidFill>
              <a:prstDash val="solid"/>
              <a:round/>
            </a:ln>
          </a:bottom>
          <a:insideH>
            <a:ln w="12700" cap="flat">
              <a:solidFill>
                <a:srgbClr val="F0F0F0"/>
              </a:solidFill>
              <a:prstDash val="solid"/>
              <a:round/>
            </a:ln>
          </a:insideH>
          <a:insideV>
            <a:ln w="12700" cap="flat">
              <a:solidFill>
                <a:srgbClr val="F0F0F0"/>
              </a:solidFill>
              <a:prstDash val="solid"/>
              <a:round/>
            </a:ln>
          </a:insideV>
        </a:tcBdr>
        <a:fill>
          <a:solidFill>
            <a:srgbClr val="464646"/>
          </a:solidFill>
        </a:fill>
      </a:tcStyle>
    </a:lastRow>
    <a:firstRow>
      <a:tcTxStyle b="on" i="off">
        <a:fontRef idx="major">
          <a:srgbClr val="F0F0F0"/>
        </a:fontRef>
        <a:srgbClr val="F0F0F0"/>
      </a:tcTxStyle>
      <a:tcStyle>
        <a:tcBdr>
          <a:left>
            <a:ln w="12700" cap="flat">
              <a:solidFill>
                <a:srgbClr val="F0F0F0"/>
              </a:solidFill>
              <a:prstDash val="solid"/>
              <a:round/>
            </a:ln>
          </a:left>
          <a:right>
            <a:ln w="12700" cap="flat">
              <a:solidFill>
                <a:srgbClr val="F0F0F0"/>
              </a:solidFill>
              <a:prstDash val="solid"/>
              <a:round/>
            </a:ln>
          </a:right>
          <a:top>
            <a:ln w="12700" cap="flat">
              <a:solidFill>
                <a:srgbClr val="F0F0F0"/>
              </a:solidFill>
              <a:prstDash val="solid"/>
              <a:round/>
            </a:ln>
          </a:top>
          <a:bottom>
            <a:ln w="38100" cap="flat">
              <a:solidFill>
                <a:srgbClr val="F0F0F0"/>
              </a:solidFill>
              <a:prstDash val="solid"/>
              <a:round/>
            </a:ln>
          </a:bottom>
          <a:insideH>
            <a:ln w="12700" cap="flat">
              <a:solidFill>
                <a:srgbClr val="F0F0F0"/>
              </a:solidFill>
              <a:prstDash val="solid"/>
              <a:round/>
            </a:ln>
          </a:insideH>
          <a:insideV>
            <a:ln w="12700" cap="flat">
              <a:solidFill>
                <a:srgbClr val="F0F0F0"/>
              </a:solidFill>
              <a:prstDash val="solid"/>
              <a:round/>
            </a:ln>
          </a:insideV>
        </a:tcBdr>
        <a:fill>
          <a:solidFill>
            <a:srgbClr val="464646"/>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9536"/>
    <p:restoredTop sz="94558"/>
  </p:normalViewPr>
  <p:slideViewPr>
    <p:cSldViewPr snapToGrid="0" snapToObjects="1">
      <p:cViewPr varScale="1">
        <p:scale>
          <a:sx n="104" d="100"/>
          <a:sy n="104" d="100"/>
        </p:scale>
        <p:origin x="2172" y="132"/>
      </p:cViewPr>
      <p:guideLst/>
    </p:cSldViewPr>
  </p:slid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customXml" Target="../customXml/item2.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customXml" Target="../customXml/item1.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637FA3F9-E21F-1A46-BF05-C0D8930505D9}"/>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4AD55B74-C61E-FD46-8CB0-3FAA9E8B23D4}"/>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9CBBF6C-C6BF-8344-8129-F194AA1EC127}" type="datetimeFigureOut">
              <a:rPr lang="en-US" smtClean="0"/>
              <a:t>3/18/2019</a:t>
            </a:fld>
            <a:endParaRPr lang="en-US"/>
          </a:p>
        </p:txBody>
      </p:sp>
      <p:sp>
        <p:nvSpPr>
          <p:cNvPr id="4" name="Footer Placeholder 3">
            <a:extLst>
              <a:ext uri="{FF2B5EF4-FFF2-40B4-BE49-F238E27FC236}">
                <a16:creationId xmlns:a16="http://schemas.microsoft.com/office/drawing/2014/main" id="{505C96FE-0BA9-2047-A3C3-0347999F4FC1}"/>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3F63BB2E-B973-6E4F-910D-5CD30FB18F3E}"/>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7C912625-B210-B74D-8B83-C5C4C4344E67}" type="slidenum">
              <a:rPr lang="en-US" smtClean="0"/>
              <a:t>‹#›</a:t>
            </a:fld>
            <a:endParaRPr lang="en-US"/>
          </a:p>
        </p:txBody>
      </p:sp>
    </p:spTree>
    <p:extLst>
      <p:ext uri="{BB962C8B-B14F-4D97-AF65-F5344CB8AC3E}">
        <p14:creationId xmlns:p14="http://schemas.microsoft.com/office/powerpoint/2010/main" val="206633778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5" name="Shape 55"/>
          <p:cNvSpPr>
            <a:spLocks noGrp="1" noRot="1" noChangeAspect="1"/>
          </p:cNvSpPr>
          <p:nvPr>
            <p:ph type="sldImg"/>
          </p:nvPr>
        </p:nvSpPr>
        <p:spPr>
          <a:xfrm>
            <a:off x="1143000" y="685800"/>
            <a:ext cx="4572000" cy="3429000"/>
          </a:xfrm>
          <a:prstGeom prst="rect">
            <a:avLst/>
          </a:prstGeom>
        </p:spPr>
        <p:txBody>
          <a:bodyPr/>
          <a:lstStyle/>
          <a:p>
            <a:endParaRPr/>
          </a:p>
        </p:txBody>
      </p:sp>
      <p:sp>
        <p:nvSpPr>
          <p:cNvPr id="56" name="Shape 56"/>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914034" latinLnBrk="0">
      <a:defRPr sz="1200">
        <a:latin typeface="+mj-lt"/>
        <a:ea typeface="+mj-ea"/>
        <a:cs typeface="+mj-cs"/>
        <a:sym typeface="Calibri"/>
      </a:defRPr>
    </a:lvl1pPr>
    <a:lvl2pPr indent="114300" defTabSz="914034" latinLnBrk="0">
      <a:defRPr sz="1200">
        <a:latin typeface="+mj-lt"/>
        <a:ea typeface="+mj-ea"/>
        <a:cs typeface="+mj-cs"/>
        <a:sym typeface="Calibri"/>
      </a:defRPr>
    </a:lvl2pPr>
    <a:lvl3pPr indent="228600" defTabSz="914034" latinLnBrk="0">
      <a:defRPr sz="1200">
        <a:latin typeface="+mj-lt"/>
        <a:ea typeface="+mj-ea"/>
        <a:cs typeface="+mj-cs"/>
        <a:sym typeface="Calibri"/>
      </a:defRPr>
    </a:lvl3pPr>
    <a:lvl4pPr indent="342900" defTabSz="914034" latinLnBrk="0">
      <a:defRPr sz="1200">
        <a:latin typeface="+mj-lt"/>
        <a:ea typeface="+mj-ea"/>
        <a:cs typeface="+mj-cs"/>
        <a:sym typeface="Calibri"/>
      </a:defRPr>
    </a:lvl4pPr>
    <a:lvl5pPr indent="457200" defTabSz="914034" latinLnBrk="0">
      <a:defRPr sz="1200">
        <a:latin typeface="+mj-lt"/>
        <a:ea typeface="+mj-ea"/>
        <a:cs typeface="+mj-cs"/>
        <a:sym typeface="Calibri"/>
      </a:defRPr>
    </a:lvl5pPr>
    <a:lvl6pPr indent="571500" defTabSz="914034" latinLnBrk="0">
      <a:defRPr sz="1200">
        <a:latin typeface="+mj-lt"/>
        <a:ea typeface="+mj-ea"/>
        <a:cs typeface="+mj-cs"/>
        <a:sym typeface="Calibri"/>
      </a:defRPr>
    </a:lvl6pPr>
    <a:lvl7pPr indent="685800" defTabSz="914034" latinLnBrk="0">
      <a:defRPr sz="1200">
        <a:latin typeface="+mj-lt"/>
        <a:ea typeface="+mj-ea"/>
        <a:cs typeface="+mj-cs"/>
        <a:sym typeface="Calibri"/>
      </a:defRPr>
    </a:lvl7pPr>
    <a:lvl8pPr indent="800100" defTabSz="914034" latinLnBrk="0">
      <a:defRPr sz="1200">
        <a:latin typeface="+mj-lt"/>
        <a:ea typeface="+mj-ea"/>
        <a:cs typeface="+mj-cs"/>
        <a:sym typeface="Calibri"/>
      </a:defRPr>
    </a:lvl8pPr>
    <a:lvl9pPr indent="914400" defTabSz="914034" latinLnBrk="0">
      <a:defRPr sz="1200">
        <a:latin typeface="+mj-lt"/>
        <a:ea typeface="+mj-ea"/>
        <a:cs typeface="+mj-cs"/>
        <a:sym typeface="Calibri"/>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5.emf"/></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emf"/><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7.emf"/><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8" Type="http://schemas.openxmlformats.org/officeDocument/2006/relationships/image" Target="../media/image12.jpeg"/><Relationship Id="rId13" Type="http://schemas.openxmlformats.org/officeDocument/2006/relationships/image" Target="../media/image17.jpeg"/><Relationship Id="rId18" Type="http://schemas.openxmlformats.org/officeDocument/2006/relationships/image" Target="../media/image22.jpeg"/><Relationship Id="rId3" Type="http://schemas.openxmlformats.org/officeDocument/2006/relationships/image" Target="../media/image3.png"/><Relationship Id="rId7" Type="http://schemas.openxmlformats.org/officeDocument/2006/relationships/image" Target="../media/image11.jpeg"/><Relationship Id="rId12" Type="http://schemas.openxmlformats.org/officeDocument/2006/relationships/image" Target="../media/image16.jpeg"/><Relationship Id="rId17" Type="http://schemas.openxmlformats.org/officeDocument/2006/relationships/image" Target="../media/image21.jpeg"/><Relationship Id="rId2" Type="http://schemas.openxmlformats.org/officeDocument/2006/relationships/image" Target="../media/image2.png"/><Relationship Id="rId16" Type="http://schemas.openxmlformats.org/officeDocument/2006/relationships/image" Target="../media/image20.jpeg"/><Relationship Id="rId20" Type="http://schemas.openxmlformats.org/officeDocument/2006/relationships/image" Target="../media/image24.jpeg"/><Relationship Id="rId1" Type="http://schemas.openxmlformats.org/officeDocument/2006/relationships/slideMaster" Target="../slideMasters/slideMaster1.xml"/><Relationship Id="rId6" Type="http://schemas.openxmlformats.org/officeDocument/2006/relationships/image" Target="../media/image10.jpeg"/><Relationship Id="rId11" Type="http://schemas.openxmlformats.org/officeDocument/2006/relationships/image" Target="../media/image15.jpeg"/><Relationship Id="rId5" Type="http://schemas.openxmlformats.org/officeDocument/2006/relationships/image" Target="../media/image9.jpeg"/><Relationship Id="rId15" Type="http://schemas.openxmlformats.org/officeDocument/2006/relationships/image" Target="../media/image19.jpeg"/><Relationship Id="rId10" Type="http://schemas.openxmlformats.org/officeDocument/2006/relationships/image" Target="../media/image14.jpeg"/><Relationship Id="rId19" Type="http://schemas.openxmlformats.org/officeDocument/2006/relationships/image" Target="../media/image23.jpeg"/><Relationship Id="rId4" Type="http://schemas.openxmlformats.org/officeDocument/2006/relationships/image" Target="../media/image8.jpeg"/><Relationship Id="rId9" Type="http://schemas.openxmlformats.org/officeDocument/2006/relationships/image" Target="../media/image13.jpeg"/><Relationship Id="rId14" Type="http://schemas.openxmlformats.org/officeDocument/2006/relationships/image" Target="../media/image18.jpe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rgbClr val="091932"/>
        </a:solidFill>
        <a:effectLst/>
      </p:bgPr>
    </p:bg>
    <p:spTree>
      <p:nvGrpSpPr>
        <p:cNvPr id="1" name=""/>
        <p:cNvGrpSpPr/>
        <p:nvPr/>
      </p:nvGrpSpPr>
      <p:grpSpPr>
        <a:xfrm>
          <a:off x="0" y="0"/>
          <a:ext cx="0" cy="0"/>
          <a:chOff x="0" y="0"/>
          <a:chExt cx="0" cy="0"/>
        </a:xfrm>
      </p:grpSpPr>
      <p:sp>
        <p:nvSpPr>
          <p:cNvPr id="2" name="Oval 1">
            <a:extLst>
              <a:ext uri="{FF2B5EF4-FFF2-40B4-BE49-F238E27FC236}">
                <a16:creationId xmlns:a16="http://schemas.microsoft.com/office/drawing/2014/main" id="{4AA9C6DB-A566-044B-996E-EC130FF2CEB5}"/>
              </a:ext>
            </a:extLst>
          </p:cNvPr>
          <p:cNvSpPr/>
          <p:nvPr userDrawn="1"/>
        </p:nvSpPr>
        <p:spPr>
          <a:xfrm>
            <a:off x="2783232" y="-1718921"/>
            <a:ext cx="7701156" cy="7701156"/>
          </a:xfrm>
          <a:prstGeom prst="ellipse">
            <a:avLst/>
          </a:prstGeom>
          <a:solidFill>
            <a:schemeClr val="tx1"/>
          </a:solidFill>
          <a:ln w="12700" cap="flat">
            <a:no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464646"/>
              </a:solidFill>
              <a:effectLst/>
              <a:uFillTx/>
              <a:latin typeface="+mj-lt"/>
              <a:ea typeface="+mj-ea"/>
              <a:cs typeface="+mj-cs"/>
              <a:sym typeface="Calibri"/>
            </a:endParaRPr>
          </a:p>
        </p:txBody>
      </p:sp>
      <p:sp>
        <p:nvSpPr>
          <p:cNvPr id="14" name="Shape 20">
            <a:extLst>
              <a:ext uri="{FF2B5EF4-FFF2-40B4-BE49-F238E27FC236}">
                <a16:creationId xmlns:a16="http://schemas.microsoft.com/office/drawing/2014/main" id="{B42E2006-8473-4941-B46B-BA51C16141EF}"/>
              </a:ext>
            </a:extLst>
          </p:cNvPr>
          <p:cNvSpPr/>
          <p:nvPr userDrawn="1"/>
        </p:nvSpPr>
        <p:spPr>
          <a:xfrm flipV="1">
            <a:off x="395289" y="873125"/>
            <a:ext cx="8353424" cy="0"/>
          </a:xfrm>
          <a:prstGeom prst="line">
            <a:avLst/>
          </a:prstGeom>
          <a:ln w="12700">
            <a:solidFill>
              <a:srgbClr val="FFFFFF"/>
            </a:solidFill>
            <a:miter/>
          </a:ln>
        </p:spPr>
        <p:txBody>
          <a:bodyPr lIns="22860" rIns="22860"/>
          <a:lstStyle/>
          <a:p>
            <a:endParaRPr sz="450"/>
          </a:p>
        </p:txBody>
      </p:sp>
      <p:pic>
        <p:nvPicPr>
          <p:cNvPr id="16" name="Picture 15">
            <a:extLst>
              <a:ext uri="{FF2B5EF4-FFF2-40B4-BE49-F238E27FC236}">
                <a16:creationId xmlns:a16="http://schemas.microsoft.com/office/drawing/2014/main" id="{2BCF57D8-A05C-7649-9E51-B321EB463621}"/>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373369" y="360916"/>
            <a:ext cx="381966" cy="381966"/>
          </a:xfrm>
          <a:prstGeom prst="rect">
            <a:avLst/>
          </a:prstGeom>
        </p:spPr>
      </p:pic>
      <p:sp>
        <p:nvSpPr>
          <p:cNvPr id="4" name="Text Placeholder 3">
            <a:extLst>
              <a:ext uri="{FF2B5EF4-FFF2-40B4-BE49-F238E27FC236}">
                <a16:creationId xmlns:a16="http://schemas.microsoft.com/office/drawing/2014/main" id="{CE1F52E7-1747-9E41-B97D-F50FADA4A458}"/>
              </a:ext>
            </a:extLst>
          </p:cNvPr>
          <p:cNvSpPr>
            <a:spLocks noGrp="1"/>
          </p:cNvSpPr>
          <p:nvPr>
            <p:ph type="body" sz="quarter" idx="10" hasCustomPrompt="1"/>
          </p:nvPr>
        </p:nvSpPr>
        <p:spPr>
          <a:xfrm>
            <a:off x="336189" y="3551972"/>
            <a:ext cx="2373455" cy="334690"/>
          </a:xfrm>
        </p:spPr>
        <p:txBody>
          <a:bodyPr/>
          <a:lstStyle>
            <a:lvl1pPr marL="0" indent="0">
              <a:buFontTx/>
              <a:buNone/>
              <a:defRPr sz="1800" b="1">
                <a:solidFill>
                  <a:schemeClr val="tx1"/>
                </a:solidFill>
              </a:defRPr>
            </a:lvl1pPr>
            <a:lvl2pPr>
              <a:defRPr sz="1800" b="1"/>
            </a:lvl2pPr>
            <a:lvl3pPr>
              <a:defRPr sz="1800" b="1"/>
            </a:lvl3pPr>
            <a:lvl4pPr>
              <a:defRPr sz="1800" b="1"/>
            </a:lvl4pPr>
            <a:lvl5pPr>
              <a:defRPr sz="1800" b="1"/>
            </a:lvl5pPr>
          </a:lstStyle>
          <a:p>
            <a:pPr lvl="0"/>
            <a:r>
              <a:rPr lang="en-US" dirty="0"/>
              <a:t>Lesson number</a:t>
            </a:r>
          </a:p>
        </p:txBody>
      </p:sp>
      <p:sp>
        <p:nvSpPr>
          <p:cNvPr id="20" name="Text Placeholder 19">
            <a:extLst>
              <a:ext uri="{FF2B5EF4-FFF2-40B4-BE49-F238E27FC236}">
                <a16:creationId xmlns:a16="http://schemas.microsoft.com/office/drawing/2014/main" id="{C1BC7AA7-98CB-AF44-94A3-89F960D16C0A}"/>
              </a:ext>
            </a:extLst>
          </p:cNvPr>
          <p:cNvSpPr>
            <a:spLocks noGrp="1"/>
          </p:cNvSpPr>
          <p:nvPr>
            <p:ph type="body" sz="quarter" idx="11" hasCustomPrompt="1"/>
          </p:nvPr>
        </p:nvSpPr>
        <p:spPr>
          <a:xfrm>
            <a:off x="318919" y="3748389"/>
            <a:ext cx="3368675" cy="2112962"/>
          </a:xfrm>
        </p:spPr>
        <p:txBody>
          <a:bodyPr/>
          <a:lstStyle>
            <a:lvl1pPr marL="0" indent="0">
              <a:lnSpc>
                <a:spcPts val="3740"/>
              </a:lnSpc>
              <a:spcBef>
                <a:spcPts val="0"/>
              </a:spcBef>
              <a:buFontTx/>
              <a:buNone/>
              <a:defRPr sz="3400" b="1" i="0">
                <a:solidFill>
                  <a:schemeClr val="tx1"/>
                </a:solidFill>
                <a:latin typeface="Century Gothic" panose="020B0502020202020204" pitchFamily="34" charset="0"/>
              </a:defRPr>
            </a:lvl1pPr>
            <a:lvl2pPr marL="457200" indent="0">
              <a:buFontTx/>
              <a:buNone/>
              <a:defRPr sz="3400" b="1" i="0">
                <a:solidFill>
                  <a:schemeClr val="bg1"/>
                </a:solidFill>
                <a:latin typeface="Century Gothic" panose="020B0502020202020204" pitchFamily="34" charset="0"/>
              </a:defRPr>
            </a:lvl2pPr>
            <a:lvl3pPr marL="914400" indent="0">
              <a:buFontTx/>
              <a:buNone/>
              <a:defRPr sz="3400" b="1" i="0">
                <a:solidFill>
                  <a:schemeClr val="bg1"/>
                </a:solidFill>
                <a:latin typeface="Century Gothic" panose="020B0502020202020204" pitchFamily="34" charset="0"/>
              </a:defRPr>
            </a:lvl3pPr>
            <a:lvl4pPr marL="1371600" indent="0">
              <a:buFontTx/>
              <a:buNone/>
              <a:defRPr sz="3400" b="1" i="0">
                <a:solidFill>
                  <a:schemeClr val="bg1"/>
                </a:solidFill>
                <a:latin typeface="Century Gothic" panose="020B0502020202020204" pitchFamily="34" charset="0"/>
              </a:defRPr>
            </a:lvl4pPr>
            <a:lvl5pPr marL="1828800" indent="0">
              <a:buFontTx/>
              <a:buNone/>
              <a:defRPr sz="3400" b="1" i="0">
                <a:solidFill>
                  <a:schemeClr val="bg1"/>
                </a:solidFill>
                <a:latin typeface="Century Gothic" panose="020B0502020202020204" pitchFamily="34" charset="0"/>
              </a:defRPr>
            </a:lvl5pPr>
          </a:lstStyle>
          <a:p>
            <a:pPr lvl="0"/>
            <a:r>
              <a:rPr lang="en-US" dirty="0"/>
              <a:t>Lesson Title</a:t>
            </a:r>
          </a:p>
        </p:txBody>
      </p:sp>
      <p:sp>
        <p:nvSpPr>
          <p:cNvPr id="24" name="Text Placeholder 23">
            <a:extLst>
              <a:ext uri="{FF2B5EF4-FFF2-40B4-BE49-F238E27FC236}">
                <a16:creationId xmlns:a16="http://schemas.microsoft.com/office/drawing/2014/main" id="{7D20BC59-E3FA-B641-90D4-F1FD83F93565}"/>
              </a:ext>
            </a:extLst>
          </p:cNvPr>
          <p:cNvSpPr>
            <a:spLocks noGrp="1"/>
          </p:cNvSpPr>
          <p:nvPr>
            <p:ph type="body" sz="quarter" idx="12" hasCustomPrompt="1"/>
          </p:nvPr>
        </p:nvSpPr>
        <p:spPr>
          <a:xfrm>
            <a:off x="400439" y="298557"/>
            <a:ext cx="1477610" cy="292537"/>
          </a:xfrm>
          <a:solidFill>
            <a:schemeClr val="accent1"/>
          </a:solidFill>
        </p:spPr>
        <p:txBody>
          <a:bodyPr lIns="90000" anchor="ctr"/>
          <a:lstStyle>
            <a:lvl1pPr marL="0" indent="0">
              <a:buNone/>
              <a:defRPr sz="1650" b="1" i="0">
                <a:solidFill>
                  <a:schemeClr val="tx1"/>
                </a:solidFill>
                <a:latin typeface="Century Gothic" panose="020B0502020202020204" pitchFamily="34" charset="0"/>
              </a:defRPr>
            </a:lvl1pPr>
          </a:lstStyle>
          <a:p>
            <a:pPr lvl="0"/>
            <a:r>
              <a:rPr lang="en-US" dirty="0"/>
              <a:t>Title</a:t>
            </a:r>
          </a:p>
        </p:txBody>
      </p:sp>
      <p:sp>
        <p:nvSpPr>
          <p:cNvPr id="54" name="Text Placeholder 53">
            <a:extLst>
              <a:ext uri="{FF2B5EF4-FFF2-40B4-BE49-F238E27FC236}">
                <a16:creationId xmlns:a16="http://schemas.microsoft.com/office/drawing/2014/main" id="{B52CF542-81A7-8849-B747-E439ED428F15}"/>
              </a:ext>
            </a:extLst>
          </p:cNvPr>
          <p:cNvSpPr>
            <a:spLocks noGrp="1"/>
          </p:cNvSpPr>
          <p:nvPr>
            <p:ph type="body" sz="quarter" idx="13" hasCustomPrompt="1"/>
          </p:nvPr>
        </p:nvSpPr>
        <p:spPr>
          <a:xfrm>
            <a:off x="400867" y="651020"/>
            <a:ext cx="1013970" cy="156984"/>
          </a:xfrm>
          <a:solidFill>
            <a:schemeClr val="accent1"/>
          </a:solidFill>
        </p:spPr>
        <p:txBody>
          <a:bodyPr lIns="90000" anchor="ctr"/>
          <a:lstStyle>
            <a:lvl1pPr marL="0" indent="0">
              <a:buNone/>
              <a:defRPr sz="850" b="1" i="0">
                <a:solidFill>
                  <a:schemeClr val="tx1"/>
                </a:solidFill>
                <a:latin typeface="Century Gothic" panose="020B0502020202020204" pitchFamily="34" charset="0"/>
              </a:defRPr>
            </a:lvl1pPr>
            <a:lvl2pPr>
              <a:defRPr sz="850">
                <a:solidFill>
                  <a:schemeClr val="bg1"/>
                </a:solidFill>
              </a:defRPr>
            </a:lvl2pPr>
            <a:lvl3pPr>
              <a:defRPr sz="850">
                <a:solidFill>
                  <a:schemeClr val="bg1"/>
                </a:solidFill>
              </a:defRPr>
            </a:lvl3pPr>
            <a:lvl4pPr>
              <a:defRPr sz="850">
                <a:solidFill>
                  <a:schemeClr val="bg1"/>
                </a:solidFill>
              </a:defRPr>
            </a:lvl4pPr>
            <a:lvl5pPr>
              <a:defRPr sz="850">
                <a:solidFill>
                  <a:schemeClr val="bg1"/>
                </a:solidFill>
              </a:defRPr>
            </a:lvl5pPr>
          </a:lstStyle>
          <a:p>
            <a:pPr lvl="0"/>
            <a:r>
              <a:rPr lang="en-US" dirty="0"/>
              <a:t>Subject | Ages</a:t>
            </a:r>
          </a:p>
        </p:txBody>
      </p:sp>
      <p:sp>
        <p:nvSpPr>
          <p:cNvPr id="11" name="Vertical Text Placeholder 10">
            <a:extLst>
              <a:ext uri="{FF2B5EF4-FFF2-40B4-BE49-F238E27FC236}">
                <a16:creationId xmlns:a16="http://schemas.microsoft.com/office/drawing/2014/main" id="{BE8FA57C-B239-A84D-989D-EFBC6BD96206}"/>
              </a:ext>
            </a:extLst>
          </p:cNvPr>
          <p:cNvSpPr>
            <a:spLocks noGrp="1"/>
          </p:cNvSpPr>
          <p:nvPr>
            <p:ph type="body" orient="vert" sz="quarter" idx="15" hasCustomPrompt="1"/>
          </p:nvPr>
        </p:nvSpPr>
        <p:spPr>
          <a:xfrm>
            <a:off x="7557024" y="6237288"/>
            <a:ext cx="249527" cy="431800"/>
          </a:xfrm>
          <a:noFill/>
        </p:spPr>
        <p:txBody>
          <a:bodyPr vert="eaVert" anchor="ctr"/>
          <a:lstStyle>
            <a:lvl1pPr marL="0" indent="0" algn="ctr">
              <a:buNone/>
              <a:defRPr sz="800">
                <a:solidFill>
                  <a:schemeClr val="tx1"/>
                </a:solidFill>
              </a:defRPr>
            </a:lvl1pPr>
          </a:lstStyle>
          <a:p>
            <a:pPr lvl="0"/>
            <a:r>
              <a:rPr lang="en-US" sz="800" dirty="0"/>
              <a:t>Space</a:t>
            </a:r>
            <a:endParaRPr lang="en-US" dirty="0"/>
          </a:p>
        </p:txBody>
      </p:sp>
      <p:sp>
        <p:nvSpPr>
          <p:cNvPr id="49" name="Vertical Text Placeholder 10">
            <a:extLst>
              <a:ext uri="{FF2B5EF4-FFF2-40B4-BE49-F238E27FC236}">
                <a16:creationId xmlns:a16="http://schemas.microsoft.com/office/drawing/2014/main" id="{7990D58F-F47A-4849-8B6D-C576002841FB}"/>
              </a:ext>
            </a:extLst>
          </p:cNvPr>
          <p:cNvSpPr>
            <a:spLocks noGrp="1"/>
          </p:cNvSpPr>
          <p:nvPr>
            <p:ph type="body" orient="vert" sz="quarter" idx="16" hasCustomPrompt="1"/>
          </p:nvPr>
        </p:nvSpPr>
        <p:spPr>
          <a:xfrm>
            <a:off x="6211873" y="6237288"/>
            <a:ext cx="249527" cy="431800"/>
          </a:xfrm>
          <a:noFill/>
        </p:spPr>
        <p:txBody>
          <a:bodyPr vert="eaVert" anchor="ctr"/>
          <a:lstStyle>
            <a:lvl1pPr marL="0" indent="0" algn="ctr">
              <a:buNone/>
              <a:defRPr sz="800">
                <a:solidFill>
                  <a:schemeClr val="tx1"/>
                </a:solidFill>
              </a:defRPr>
            </a:lvl1pPr>
          </a:lstStyle>
          <a:p>
            <a:pPr lvl="0"/>
            <a:r>
              <a:rPr lang="en-US" sz="800" dirty="0"/>
              <a:t>Space</a:t>
            </a:r>
            <a:endParaRPr lang="en-US" dirty="0"/>
          </a:p>
        </p:txBody>
      </p:sp>
    </p:spTree>
    <p:extLst>
      <p:ext uri="{BB962C8B-B14F-4D97-AF65-F5344CB8AC3E}">
        <p14:creationId xmlns:p14="http://schemas.microsoft.com/office/powerpoint/2010/main" val="3013138821"/>
      </p:ext>
    </p:extLst>
  </p:cSld>
  <p:clrMapOvr>
    <a:masterClrMapping/>
  </p:clrMapOvr>
  <p:transition spd="med"/>
  <p:extLst mod="1">
    <p:ext uri="{DCECCB84-F9BA-43D5-87BE-67443E8EF086}">
      <p15:sldGuideLst xmlns:p15="http://schemas.microsoft.com/office/powerpoint/2012/main">
        <p15:guide id="1" orient="horz" pos="4201" userDrawn="1">
          <p15:clr>
            <a:srgbClr val="FBAE40"/>
          </p15:clr>
        </p15:guide>
        <p15:guide id="2" orient="horz" pos="3929" userDrawn="1">
          <p15:clr>
            <a:srgbClr val="FBAE40"/>
          </p15:clr>
        </p15:guide>
        <p15:guide id="3" orient="horz" pos="550" userDrawn="1">
          <p15:clr>
            <a:srgbClr val="FBAE40"/>
          </p15:clr>
        </p15:guide>
        <p15:guide id="4" pos="249" userDrawn="1">
          <p15:clr>
            <a:srgbClr val="FBAE40"/>
          </p15:clr>
        </p15:guide>
        <p15:guide id="5" pos="5511"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Standard page 3">
    <p:bg>
      <p:bgPr>
        <a:solidFill>
          <a:srgbClr val="091932"/>
        </a:solidFill>
        <a:effectLst/>
      </p:bgPr>
    </p:bg>
    <p:spTree>
      <p:nvGrpSpPr>
        <p:cNvPr id="1" name=""/>
        <p:cNvGrpSpPr/>
        <p:nvPr/>
      </p:nvGrpSpPr>
      <p:grpSpPr>
        <a:xfrm>
          <a:off x="0" y="0"/>
          <a:ext cx="0" cy="0"/>
          <a:chOff x="0" y="0"/>
          <a:chExt cx="0" cy="0"/>
        </a:xfrm>
      </p:grpSpPr>
      <p:sp>
        <p:nvSpPr>
          <p:cNvPr id="28" name="Shape 28"/>
          <p:cNvSpPr/>
          <p:nvPr/>
        </p:nvSpPr>
        <p:spPr>
          <a:xfrm flipV="1">
            <a:off x="395289" y="873125"/>
            <a:ext cx="8360046" cy="0"/>
          </a:xfrm>
          <a:prstGeom prst="line">
            <a:avLst/>
          </a:prstGeom>
          <a:ln w="12700">
            <a:solidFill>
              <a:srgbClr val="FFFFFF"/>
            </a:solidFill>
            <a:miter/>
          </a:ln>
        </p:spPr>
        <p:txBody>
          <a:bodyPr lIns="22860" rIns="22860"/>
          <a:lstStyle/>
          <a:p>
            <a:endParaRPr sz="450"/>
          </a:p>
        </p:txBody>
      </p:sp>
      <p:sp>
        <p:nvSpPr>
          <p:cNvPr id="30" name="Shape 30"/>
          <p:cNvSpPr>
            <a:spLocks noGrp="1"/>
          </p:cNvSpPr>
          <p:nvPr>
            <p:ph type="sldNum" sz="quarter" idx="2"/>
          </p:nvPr>
        </p:nvSpPr>
        <p:spPr>
          <a:xfrm>
            <a:off x="8526557" y="6477334"/>
            <a:ext cx="182099" cy="184666"/>
          </a:xfrm>
          <a:prstGeom prst="rect">
            <a:avLst/>
          </a:prstGeom>
        </p:spPr>
        <p:txBody>
          <a:bodyPr/>
          <a:lstStyle/>
          <a:p>
            <a:fld id="{86CB4B4D-7CA3-9044-876B-883B54F8677D}" type="slidenum">
              <a:t>‹#›</a:t>
            </a:fld>
            <a:endParaRPr/>
          </a:p>
        </p:txBody>
      </p:sp>
      <p:pic>
        <p:nvPicPr>
          <p:cNvPr id="3" name="Picture 2">
            <a:extLst>
              <a:ext uri="{FF2B5EF4-FFF2-40B4-BE49-F238E27FC236}">
                <a16:creationId xmlns:a16="http://schemas.microsoft.com/office/drawing/2014/main" id="{B074F560-9965-FD44-8392-56ACD2F813EA}"/>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72506" y="360916"/>
            <a:ext cx="1108359" cy="381966"/>
          </a:xfrm>
          <a:prstGeom prst="rect">
            <a:avLst/>
          </a:prstGeom>
        </p:spPr>
      </p:pic>
      <p:pic>
        <p:nvPicPr>
          <p:cNvPr id="14" name="Picture 13">
            <a:extLst>
              <a:ext uri="{FF2B5EF4-FFF2-40B4-BE49-F238E27FC236}">
                <a16:creationId xmlns:a16="http://schemas.microsoft.com/office/drawing/2014/main" id="{98600020-B932-844C-830C-6D548E8C8C37}"/>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8373369" y="360916"/>
            <a:ext cx="381966" cy="381966"/>
          </a:xfrm>
          <a:prstGeom prst="rect">
            <a:avLst/>
          </a:prstGeom>
        </p:spPr>
      </p:pic>
      <p:sp>
        <p:nvSpPr>
          <p:cNvPr id="15" name="Title 14">
            <a:extLst>
              <a:ext uri="{FF2B5EF4-FFF2-40B4-BE49-F238E27FC236}">
                <a16:creationId xmlns:a16="http://schemas.microsoft.com/office/drawing/2014/main" id="{F045F05D-9884-E742-8B6C-7E2A4C30294D}"/>
              </a:ext>
            </a:extLst>
          </p:cNvPr>
          <p:cNvSpPr>
            <a:spLocks noGrp="1"/>
          </p:cNvSpPr>
          <p:nvPr>
            <p:ph type="title"/>
          </p:nvPr>
        </p:nvSpPr>
        <p:spPr>
          <a:xfrm>
            <a:off x="4572000" y="438820"/>
            <a:ext cx="3708400" cy="241880"/>
          </a:xfrm>
        </p:spPr>
        <p:txBody>
          <a:bodyPr/>
          <a:lstStyle>
            <a:lvl1pPr algn="r">
              <a:defRPr sz="1000" b="1" i="0">
                <a:solidFill>
                  <a:srgbClr val="FFFFFF"/>
                </a:solidFill>
                <a:latin typeface="Century Gothic" panose="020B0502020202020204" pitchFamily="34" charset="0"/>
              </a:defRPr>
            </a:lvl1pPr>
          </a:lstStyle>
          <a:p>
            <a:r>
              <a:rPr lang="en-US" dirty="0"/>
              <a:t>Click to edit Master title style</a:t>
            </a:r>
          </a:p>
        </p:txBody>
      </p:sp>
    </p:spTree>
    <p:extLst>
      <p:ext uri="{BB962C8B-B14F-4D97-AF65-F5344CB8AC3E}">
        <p14:creationId xmlns:p14="http://schemas.microsoft.com/office/powerpoint/2010/main" val="192900155"/>
      </p:ext>
    </p:extLst>
  </p:cSld>
  <p:clrMapOvr>
    <a:masterClrMapping/>
  </p:clrMapOvr>
  <p:transition spd="med"/>
  <p:extLst mod="1">
    <p:ext uri="{DCECCB84-F9BA-43D5-87BE-67443E8EF086}">
      <p15:sldGuideLst xmlns:p15="http://schemas.microsoft.com/office/powerpoint/2012/main">
        <p15:guide id="3" pos="249">
          <p15:clr>
            <a:srgbClr val="FFFFFF"/>
          </p15:clr>
        </p15:guide>
        <p15:guide id="4" pos="5511">
          <p15:clr>
            <a:srgbClr val="FFFFFF"/>
          </p15:clr>
        </p15:guide>
        <p15:guide id="7" orient="horz" pos="4201">
          <p15:clr>
            <a:srgbClr val="FFFFFF"/>
          </p15:clr>
        </p15:guide>
        <p15:guide id="9" orient="horz" pos="686">
          <p15:clr>
            <a:srgbClr val="FFFFFF"/>
          </p15:clr>
        </p15:guide>
        <p15:guide id="10" pos="2880">
          <p15:clr>
            <a:srgbClr val="FFFFFF"/>
          </p15:clr>
        </p15:guide>
        <p15:guide id="11" pos="1565">
          <p15:clr>
            <a:srgbClr val="FFFFFF"/>
          </p15:clr>
        </p15:guide>
        <p15:guide id="12" pos="4195">
          <p15:clr>
            <a:srgbClr val="FFFFFF"/>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Standard page 4">
    <p:spTree>
      <p:nvGrpSpPr>
        <p:cNvPr id="1" name=""/>
        <p:cNvGrpSpPr/>
        <p:nvPr/>
      </p:nvGrpSpPr>
      <p:grpSpPr>
        <a:xfrm>
          <a:off x="0" y="0"/>
          <a:ext cx="0" cy="0"/>
          <a:chOff x="0" y="0"/>
          <a:chExt cx="0" cy="0"/>
        </a:xfrm>
      </p:grpSpPr>
      <p:sp>
        <p:nvSpPr>
          <p:cNvPr id="8" name="Shape 137">
            <a:extLst>
              <a:ext uri="{FF2B5EF4-FFF2-40B4-BE49-F238E27FC236}">
                <a16:creationId xmlns:a16="http://schemas.microsoft.com/office/drawing/2014/main" id="{3AE447CC-AC9D-3D45-8A65-2B6BD6F16228}"/>
              </a:ext>
            </a:extLst>
          </p:cNvPr>
          <p:cNvSpPr>
            <a:spLocks noChangeAspect="1"/>
          </p:cNvSpPr>
          <p:nvPr userDrawn="1"/>
        </p:nvSpPr>
        <p:spPr>
          <a:xfrm>
            <a:off x="-1836000" y="-1522677"/>
            <a:ext cx="6488014" cy="6488014"/>
          </a:xfrm>
          <a:prstGeom prst="ellipse">
            <a:avLst/>
          </a:prstGeom>
          <a:solidFill>
            <a:srgbClr val="38D4D6">
              <a:alpha val="19773"/>
            </a:srgbClr>
          </a:solidFill>
          <a:ln w="12700">
            <a:miter lim="400000"/>
          </a:ln>
          <a:extLst>
            <a:ext uri="{C572A759-6A51-4108-AA02-DFA0A04FC94B}">
              <ma14:wrappingTextBoxFlag xmlns="" xmlns:ma14="http://schemas.microsoft.com/office/mac/drawingml/2011/main" val="1"/>
            </a:ext>
          </a:extLst>
        </p:spPr>
        <p:txBody>
          <a:bodyPr lIns="22860" rIns="22860" anchor="ctr"/>
          <a:lstStyle/>
          <a:p>
            <a:endParaRPr sz="450" dirty="0"/>
          </a:p>
        </p:txBody>
      </p:sp>
      <p:sp>
        <p:nvSpPr>
          <p:cNvPr id="20" name="Shape 20"/>
          <p:cNvSpPr/>
          <p:nvPr/>
        </p:nvSpPr>
        <p:spPr>
          <a:xfrm flipV="1">
            <a:off x="395289" y="873125"/>
            <a:ext cx="8353424" cy="0"/>
          </a:xfrm>
          <a:prstGeom prst="line">
            <a:avLst/>
          </a:prstGeom>
          <a:ln w="12700">
            <a:solidFill>
              <a:srgbClr val="25233F"/>
            </a:solidFill>
            <a:miter/>
          </a:ln>
        </p:spPr>
        <p:txBody>
          <a:bodyPr lIns="22860" rIns="22860"/>
          <a:lstStyle/>
          <a:p>
            <a:endParaRPr sz="450"/>
          </a:p>
        </p:txBody>
      </p:sp>
      <p:sp>
        <p:nvSpPr>
          <p:cNvPr id="21" name="Shape 21"/>
          <p:cNvSpPr>
            <a:spLocks noGrp="1"/>
          </p:cNvSpPr>
          <p:nvPr>
            <p:ph type="sldNum" sz="quarter" idx="2"/>
          </p:nvPr>
        </p:nvSpPr>
        <p:spPr>
          <a:xfrm>
            <a:off x="8559526" y="6484422"/>
            <a:ext cx="182099" cy="184666"/>
          </a:xfrm>
          <a:prstGeom prst="rect">
            <a:avLst/>
          </a:prstGeom>
        </p:spPr>
        <p:txBody>
          <a:bodyPr/>
          <a:lstStyle/>
          <a:p>
            <a:fld id="{86CB4B4D-7CA3-9044-876B-883B54F8677D}" type="slidenum">
              <a:t>‹#›</a:t>
            </a:fld>
            <a:endParaRPr dirty="0"/>
          </a:p>
        </p:txBody>
      </p:sp>
      <p:sp>
        <p:nvSpPr>
          <p:cNvPr id="2" name="Title 1">
            <a:extLst>
              <a:ext uri="{FF2B5EF4-FFF2-40B4-BE49-F238E27FC236}">
                <a16:creationId xmlns:a16="http://schemas.microsoft.com/office/drawing/2014/main" id="{46E39DAE-67D8-7945-A118-FCB2C748C0E8}"/>
              </a:ext>
            </a:extLst>
          </p:cNvPr>
          <p:cNvSpPr>
            <a:spLocks noGrp="1"/>
          </p:cNvSpPr>
          <p:nvPr>
            <p:ph type="title"/>
          </p:nvPr>
        </p:nvSpPr>
        <p:spPr>
          <a:xfrm>
            <a:off x="4572000" y="415063"/>
            <a:ext cx="3708400" cy="273845"/>
          </a:xfrm>
        </p:spPr>
        <p:txBody>
          <a:bodyPr/>
          <a:lstStyle>
            <a:lvl1pPr algn="r">
              <a:defRPr sz="1000" b="1" i="0">
                <a:solidFill>
                  <a:srgbClr val="25233F"/>
                </a:solidFill>
                <a:latin typeface="Century Gothic" panose="020B0502020202020204" pitchFamily="34" charset="0"/>
              </a:defRPr>
            </a:lvl1pPr>
          </a:lstStyle>
          <a:p>
            <a:r>
              <a:rPr lang="en-US" dirty="0"/>
              <a:t>Click to edit Master title style</a:t>
            </a:r>
          </a:p>
        </p:txBody>
      </p:sp>
      <p:pic>
        <p:nvPicPr>
          <p:cNvPr id="4" name="Picture 3">
            <a:extLst>
              <a:ext uri="{FF2B5EF4-FFF2-40B4-BE49-F238E27FC236}">
                <a16:creationId xmlns:a16="http://schemas.microsoft.com/office/drawing/2014/main" id="{98477B80-07B4-E044-9FB6-FD6587A4E233}"/>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71309" y="361950"/>
            <a:ext cx="1104891" cy="380771"/>
          </a:xfrm>
          <a:prstGeom prst="rect">
            <a:avLst/>
          </a:prstGeom>
        </p:spPr>
      </p:pic>
      <p:pic>
        <p:nvPicPr>
          <p:cNvPr id="6" name="Picture 5">
            <a:extLst>
              <a:ext uri="{FF2B5EF4-FFF2-40B4-BE49-F238E27FC236}">
                <a16:creationId xmlns:a16="http://schemas.microsoft.com/office/drawing/2014/main" id="{E0ED11FA-33F8-B64E-9798-ABB1D413C6C5}"/>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8369436" y="358902"/>
            <a:ext cx="383819" cy="383819"/>
          </a:xfrm>
          <a:prstGeom prst="rect">
            <a:avLst/>
          </a:prstGeom>
        </p:spPr>
      </p:pic>
      <p:sp>
        <p:nvSpPr>
          <p:cNvPr id="17" name="Text Placeholder 16">
            <a:extLst>
              <a:ext uri="{FF2B5EF4-FFF2-40B4-BE49-F238E27FC236}">
                <a16:creationId xmlns:a16="http://schemas.microsoft.com/office/drawing/2014/main" id="{DBC5C841-1193-2343-9E34-25056BEE3358}"/>
              </a:ext>
            </a:extLst>
          </p:cNvPr>
          <p:cNvSpPr>
            <a:spLocks noGrp="1"/>
          </p:cNvSpPr>
          <p:nvPr>
            <p:ph type="body" sz="quarter" idx="10" hasCustomPrompt="1"/>
          </p:nvPr>
        </p:nvSpPr>
        <p:spPr>
          <a:xfrm>
            <a:off x="364153" y="992610"/>
            <a:ext cx="3187649" cy="1369287"/>
          </a:xfrm>
        </p:spPr>
        <p:txBody>
          <a:bodyPr/>
          <a:lstStyle>
            <a:lvl1pPr marL="0" indent="0">
              <a:buFontTx/>
              <a:buNone/>
              <a:defRPr sz="3400" b="1" i="0">
                <a:solidFill>
                  <a:schemeClr val="bg1"/>
                </a:solidFill>
                <a:latin typeface="Century Gothic" panose="020B0502020202020204" pitchFamily="34" charset="0"/>
              </a:defRPr>
            </a:lvl1pPr>
          </a:lstStyle>
          <a:p>
            <a:pPr lvl="0"/>
            <a:r>
              <a:rPr lang="en-US" dirty="0"/>
              <a:t>Insert – title</a:t>
            </a:r>
          </a:p>
        </p:txBody>
      </p:sp>
      <p:sp>
        <p:nvSpPr>
          <p:cNvPr id="11" name="Oval 10">
            <a:extLst>
              <a:ext uri="{FF2B5EF4-FFF2-40B4-BE49-F238E27FC236}">
                <a16:creationId xmlns:a16="http://schemas.microsoft.com/office/drawing/2014/main" id="{2FF6DA7B-AA74-F348-AADA-26B358FA15EB}"/>
              </a:ext>
            </a:extLst>
          </p:cNvPr>
          <p:cNvSpPr/>
          <p:nvPr userDrawn="1"/>
        </p:nvSpPr>
        <p:spPr>
          <a:xfrm>
            <a:off x="3219872" y="926938"/>
            <a:ext cx="6329309" cy="6329309"/>
          </a:xfrm>
          <a:prstGeom prst="ellipse">
            <a:avLst/>
          </a:prstGeom>
          <a:solidFill>
            <a:schemeClr val="tx1"/>
          </a:solidFill>
          <a:ln w="12700" cap="flat">
            <a:noFill/>
            <a:miter lim="400000"/>
          </a:ln>
          <a:effectLst/>
        </p:spPr>
        <p:txBody>
          <a:bodyPr wrap="square" lIns="25400" tIns="25400" rIns="25400" bIns="25400" numCol="1" rtlCol="0" anchor="ctr">
            <a:noAutofit/>
          </a:bodyPr>
          <a:lstStyle/>
          <a:p>
            <a:pPr algn="ctr" defTabSz="292100"/>
            <a:endParaRPr lang="en-US" sz="1100">
              <a:solidFill>
                <a:srgbClr val="FFFFFF"/>
              </a:solidFill>
              <a:latin typeface="Helvetica Neue Medium"/>
              <a:ea typeface="Helvetica Neue Medium"/>
              <a:cs typeface="Helvetica Neue Medium"/>
              <a:sym typeface="Helvetica Neue Medium"/>
            </a:endParaRPr>
          </a:p>
        </p:txBody>
      </p:sp>
      <p:sp>
        <p:nvSpPr>
          <p:cNvPr id="13" name="Text Placeholder 6">
            <a:extLst>
              <a:ext uri="{FF2B5EF4-FFF2-40B4-BE49-F238E27FC236}">
                <a16:creationId xmlns:a16="http://schemas.microsoft.com/office/drawing/2014/main" id="{5BBE8992-D4AB-BA49-99A8-E2BF8AA8163E}"/>
              </a:ext>
            </a:extLst>
          </p:cNvPr>
          <p:cNvSpPr>
            <a:spLocks noGrp="1"/>
          </p:cNvSpPr>
          <p:nvPr>
            <p:ph type="body" sz="quarter" idx="11" hasCustomPrompt="1"/>
          </p:nvPr>
        </p:nvSpPr>
        <p:spPr>
          <a:xfrm>
            <a:off x="363538" y="2397183"/>
            <a:ext cx="2543213" cy="2418501"/>
          </a:xfrm>
        </p:spPr>
        <p:txBody>
          <a:bodyPr/>
          <a:lstStyle>
            <a:lvl1pPr marL="0" indent="0">
              <a:lnSpc>
                <a:spcPct val="120000"/>
              </a:lnSpc>
              <a:buNone/>
              <a:defRPr sz="2000" b="0">
                <a:solidFill>
                  <a:schemeClr val="bg1"/>
                </a:solidFill>
              </a:defRPr>
            </a:lvl1pPr>
            <a:lvl2pPr>
              <a:defRPr sz="1800">
                <a:solidFill>
                  <a:schemeClr val="tx1"/>
                </a:solidFill>
              </a:defRPr>
            </a:lvl2pPr>
            <a:lvl3pPr>
              <a:defRPr sz="1800">
                <a:solidFill>
                  <a:schemeClr val="tx1"/>
                </a:solidFill>
              </a:defRPr>
            </a:lvl3pPr>
            <a:lvl4pPr>
              <a:defRPr sz="1800">
                <a:solidFill>
                  <a:schemeClr val="tx1"/>
                </a:solidFill>
              </a:defRPr>
            </a:lvl4pPr>
            <a:lvl5pPr>
              <a:defRPr sz="1800">
                <a:solidFill>
                  <a:schemeClr val="tx1"/>
                </a:solidFill>
              </a:defRPr>
            </a:lvl5pPr>
          </a:lstStyle>
          <a:p>
            <a:pPr lvl="0"/>
            <a:r>
              <a:rPr lang="en-US" dirty="0"/>
              <a:t>Insert - body</a:t>
            </a:r>
          </a:p>
        </p:txBody>
      </p:sp>
    </p:spTree>
    <p:extLst>
      <p:ext uri="{BB962C8B-B14F-4D97-AF65-F5344CB8AC3E}">
        <p14:creationId xmlns:p14="http://schemas.microsoft.com/office/powerpoint/2010/main" val="488194620"/>
      </p:ext>
    </p:extLst>
  </p:cSld>
  <p:clrMapOvr>
    <a:masterClrMapping/>
  </p:clrMapOvr>
  <p:transition spd="med"/>
  <p:extLst mod="1">
    <p:ext uri="{DCECCB84-F9BA-43D5-87BE-67443E8EF086}">
      <p15:sldGuideLst xmlns:p15="http://schemas.microsoft.com/office/powerpoint/2012/main">
        <p15:guide id="2" pos="249">
          <p15:clr>
            <a:srgbClr val="FFFFFF"/>
          </p15:clr>
        </p15:guide>
        <p15:guide id="3" pos="5511">
          <p15:clr>
            <a:srgbClr val="FFFFFF"/>
          </p15:clr>
        </p15:guide>
        <p15:guide id="7" orient="horz" pos="4201">
          <p15:clr>
            <a:srgbClr val="FFFFFF"/>
          </p15:clr>
        </p15:guide>
        <p15:guide id="10" orient="horz" pos="686" userDrawn="1">
          <p15:clr>
            <a:srgbClr val="FFFFFF"/>
          </p15:clr>
        </p15:guide>
        <p15:guide id="11" pos="2880">
          <p15:clr>
            <a:srgbClr val="FFFFFF"/>
          </p15:clr>
        </p15:guide>
        <p15:guide id="12" pos="4150">
          <p15:clr>
            <a:srgbClr val="FFFFFF"/>
          </p15:clr>
        </p15:guide>
        <p15:guide id="13" pos="1565">
          <p15:clr>
            <a:srgbClr val="FFFFFF"/>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Standard page 4">
    <p:spTree>
      <p:nvGrpSpPr>
        <p:cNvPr id="1" name=""/>
        <p:cNvGrpSpPr/>
        <p:nvPr/>
      </p:nvGrpSpPr>
      <p:grpSpPr>
        <a:xfrm>
          <a:off x="0" y="0"/>
          <a:ext cx="0" cy="0"/>
          <a:chOff x="0" y="0"/>
          <a:chExt cx="0" cy="0"/>
        </a:xfrm>
      </p:grpSpPr>
      <p:sp>
        <p:nvSpPr>
          <p:cNvPr id="20" name="Shape 20"/>
          <p:cNvSpPr/>
          <p:nvPr/>
        </p:nvSpPr>
        <p:spPr>
          <a:xfrm flipV="1">
            <a:off x="395289" y="873125"/>
            <a:ext cx="8353424" cy="0"/>
          </a:xfrm>
          <a:prstGeom prst="line">
            <a:avLst/>
          </a:prstGeom>
          <a:ln w="12700">
            <a:solidFill>
              <a:srgbClr val="25233F"/>
            </a:solidFill>
            <a:miter/>
          </a:ln>
        </p:spPr>
        <p:txBody>
          <a:bodyPr lIns="22860" rIns="22860"/>
          <a:lstStyle/>
          <a:p>
            <a:endParaRPr sz="450"/>
          </a:p>
        </p:txBody>
      </p:sp>
      <p:sp>
        <p:nvSpPr>
          <p:cNvPr id="21" name="Shape 21"/>
          <p:cNvSpPr>
            <a:spLocks noGrp="1"/>
          </p:cNvSpPr>
          <p:nvPr>
            <p:ph type="sldNum" sz="quarter" idx="2"/>
          </p:nvPr>
        </p:nvSpPr>
        <p:spPr>
          <a:xfrm>
            <a:off x="8559526" y="6484422"/>
            <a:ext cx="182099" cy="184666"/>
          </a:xfrm>
          <a:prstGeom prst="rect">
            <a:avLst/>
          </a:prstGeom>
        </p:spPr>
        <p:txBody>
          <a:bodyPr/>
          <a:lstStyle/>
          <a:p>
            <a:fld id="{86CB4B4D-7CA3-9044-876B-883B54F8677D}" type="slidenum">
              <a:t>‹#›</a:t>
            </a:fld>
            <a:endParaRPr dirty="0"/>
          </a:p>
        </p:txBody>
      </p:sp>
      <p:sp>
        <p:nvSpPr>
          <p:cNvPr id="2" name="Title 1">
            <a:extLst>
              <a:ext uri="{FF2B5EF4-FFF2-40B4-BE49-F238E27FC236}">
                <a16:creationId xmlns:a16="http://schemas.microsoft.com/office/drawing/2014/main" id="{46E39DAE-67D8-7945-A118-FCB2C748C0E8}"/>
              </a:ext>
            </a:extLst>
          </p:cNvPr>
          <p:cNvSpPr>
            <a:spLocks noGrp="1"/>
          </p:cNvSpPr>
          <p:nvPr>
            <p:ph type="title"/>
          </p:nvPr>
        </p:nvSpPr>
        <p:spPr>
          <a:xfrm>
            <a:off x="4572000" y="415063"/>
            <a:ext cx="3708400" cy="273845"/>
          </a:xfrm>
        </p:spPr>
        <p:txBody>
          <a:bodyPr/>
          <a:lstStyle>
            <a:lvl1pPr algn="r">
              <a:defRPr sz="1000" b="1" i="0">
                <a:solidFill>
                  <a:srgbClr val="25233F"/>
                </a:solidFill>
                <a:latin typeface="Century Gothic" panose="020B0502020202020204" pitchFamily="34" charset="0"/>
              </a:defRPr>
            </a:lvl1pPr>
          </a:lstStyle>
          <a:p>
            <a:r>
              <a:rPr lang="en-US" dirty="0"/>
              <a:t>Click to edit Master title style</a:t>
            </a:r>
          </a:p>
        </p:txBody>
      </p:sp>
      <p:pic>
        <p:nvPicPr>
          <p:cNvPr id="4" name="Picture 3">
            <a:extLst>
              <a:ext uri="{FF2B5EF4-FFF2-40B4-BE49-F238E27FC236}">
                <a16:creationId xmlns:a16="http://schemas.microsoft.com/office/drawing/2014/main" id="{98477B80-07B4-E044-9FB6-FD6587A4E233}"/>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71309" y="361950"/>
            <a:ext cx="1104891" cy="380771"/>
          </a:xfrm>
          <a:prstGeom prst="rect">
            <a:avLst/>
          </a:prstGeom>
        </p:spPr>
      </p:pic>
      <p:pic>
        <p:nvPicPr>
          <p:cNvPr id="6" name="Picture 5">
            <a:extLst>
              <a:ext uri="{FF2B5EF4-FFF2-40B4-BE49-F238E27FC236}">
                <a16:creationId xmlns:a16="http://schemas.microsoft.com/office/drawing/2014/main" id="{E0ED11FA-33F8-B64E-9798-ABB1D413C6C5}"/>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8369436" y="358902"/>
            <a:ext cx="383819" cy="383819"/>
          </a:xfrm>
          <a:prstGeom prst="rect">
            <a:avLst/>
          </a:prstGeom>
        </p:spPr>
      </p:pic>
      <p:sp>
        <p:nvSpPr>
          <p:cNvPr id="17" name="Text Placeholder 16">
            <a:extLst>
              <a:ext uri="{FF2B5EF4-FFF2-40B4-BE49-F238E27FC236}">
                <a16:creationId xmlns:a16="http://schemas.microsoft.com/office/drawing/2014/main" id="{DBC5C841-1193-2343-9E34-25056BEE3358}"/>
              </a:ext>
            </a:extLst>
          </p:cNvPr>
          <p:cNvSpPr>
            <a:spLocks noGrp="1"/>
          </p:cNvSpPr>
          <p:nvPr>
            <p:ph type="body" sz="quarter" idx="10" hasCustomPrompt="1"/>
          </p:nvPr>
        </p:nvSpPr>
        <p:spPr>
          <a:xfrm>
            <a:off x="364153" y="992610"/>
            <a:ext cx="3187649" cy="1369287"/>
          </a:xfrm>
        </p:spPr>
        <p:txBody>
          <a:bodyPr/>
          <a:lstStyle>
            <a:lvl1pPr marL="0" indent="0">
              <a:buFontTx/>
              <a:buNone/>
              <a:defRPr sz="3400" b="1" i="0">
                <a:solidFill>
                  <a:schemeClr val="bg1"/>
                </a:solidFill>
                <a:latin typeface="Century Gothic" panose="020B0502020202020204" pitchFamily="34" charset="0"/>
              </a:defRPr>
            </a:lvl1pPr>
          </a:lstStyle>
          <a:p>
            <a:pPr lvl="0"/>
            <a:r>
              <a:rPr lang="en-US" dirty="0"/>
              <a:t>Insert – title</a:t>
            </a:r>
          </a:p>
        </p:txBody>
      </p:sp>
      <p:sp>
        <p:nvSpPr>
          <p:cNvPr id="11" name="Oval 10">
            <a:extLst>
              <a:ext uri="{FF2B5EF4-FFF2-40B4-BE49-F238E27FC236}">
                <a16:creationId xmlns:a16="http://schemas.microsoft.com/office/drawing/2014/main" id="{2FF6DA7B-AA74-F348-AADA-26B358FA15EB}"/>
              </a:ext>
            </a:extLst>
          </p:cNvPr>
          <p:cNvSpPr/>
          <p:nvPr userDrawn="1"/>
        </p:nvSpPr>
        <p:spPr>
          <a:xfrm>
            <a:off x="3219872" y="926938"/>
            <a:ext cx="6329309" cy="6329309"/>
          </a:xfrm>
          <a:prstGeom prst="ellipse">
            <a:avLst/>
          </a:prstGeom>
          <a:solidFill>
            <a:schemeClr val="tx1"/>
          </a:solidFill>
          <a:ln w="12700" cap="flat">
            <a:noFill/>
            <a:miter lim="400000"/>
          </a:ln>
          <a:effectLst/>
        </p:spPr>
        <p:txBody>
          <a:bodyPr wrap="square" lIns="25400" tIns="25400" rIns="25400" bIns="25400" numCol="1" rtlCol="0" anchor="ctr">
            <a:noAutofit/>
          </a:bodyPr>
          <a:lstStyle/>
          <a:p>
            <a:pPr algn="ctr" defTabSz="292100"/>
            <a:endParaRPr lang="en-US" sz="1100">
              <a:solidFill>
                <a:srgbClr val="FFFFFF"/>
              </a:solidFill>
              <a:latin typeface="Helvetica Neue Medium"/>
              <a:ea typeface="Helvetica Neue Medium"/>
              <a:cs typeface="Helvetica Neue Medium"/>
              <a:sym typeface="Helvetica Neue Medium"/>
            </a:endParaRPr>
          </a:p>
        </p:txBody>
      </p:sp>
      <p:sp>
        <p:nvSpPr>
          <p:cNvPr id="13" name="Text Placeholder 6">
            <a:extLst>
              <a:ext uri="{FF2B5EF4-FFF2-40B4-BE49-F238E27FC236}">
                <a16:creationId xmlns:a16="http://schemas.microsoft.com/office/drawing/2014/main" id="{5BBE8992-D4AB-BA49-99A8-E2BF8AA8163E}"/>
              </a:ext>
            </a:extLst>
          </p:cNvPr>
          <p:cNvSpPr>
            <a:spLocks noGrp="1"/>
          </p:cNvSpPr>
          <p:nvPr>
            <p:ph type="body" sz="quarter" idx="11" hasCustomPrompt="1"/>
          </p:nvPr>
        </p:nvSpPr>
        <p:spPr>
          <a:xfrm>
            <a:off x="363538" y="2397183"/>
            <a:ext cx="2543213" cy="2418501"/>
          </a:xfrm>
        </p:spPr>
        <p:txBody>
          <a:bodyPr/>
          <a:lstStyle>
            <a:lvl1pPr marL="0" indent="0">
              <a:lnSpc>
                <a:spcPct val="120000"/>
              </a:lnSpc>
              <a:buNone/>
              <a:defRPr sz="2000" b="0">
                <a:solidFill>
                  <a:schemeClr val="bg1"/>
                </a:solidFill>
              </a:defRPr>
            </a:lvl1pPr>
            <a:lvl2pPr>
              <a:defRPr sz="1800">
                <a:solidFill>
                  <a:schemeClr val="tx1"/>
                </a:solidFill>
              </a:defRPr>
            </a:lvl2pPr>
            <a:lvl3pPr>
              <a:defRPr sz="1800">
                <a:solidFill>
                  <a:schemeClr val="tx1"/>
                </a:solidFill>
              </a:defRPr>
            </a:lvl3pPr>
            <a:lvl4pPr>
              <a:defRPr sz="1800">
                <a:solidFill>
                  <a:schemeClr val="tx1"/>
                </a:solidFill>
              </a:defRPr>
            </a:lvl4pPr>
            <a:lvl5pPr>
              <a:defRPr sz="1800">
                <a:solidFill>
                  <a:schemeClr val="tx1"/>
                </a:solidFill>
              </a:defRPr>
            </a:lvl5pPr>
          </a:lstStyle>
          <a:p>
            <a:pPr lvl="0"/>
            <a:r>
              <a:rPr lang="en-US" dirty="0"/>
              <a:t>Insert - body</a:t>
            </a:r>
          </a:p>
        </p:txBody>
      </p:sp>
    </p:spTree>
    <p:extLst>
      <p:ext uri="{BB962C8B-B14F-4D97-AF65-F5344CB8AC3E}">
        <p14:creationId xmlns:p14="http://schemas.microsoft.com/office/powerpoint/2010/main" val="3040652027"/>
      </p:ext>
    </p:extLst>
  </p:cSld>
  <p:clrMapOvr>
    <a:masterClrMapping/>
  </p:clrMapOvr>
  <p:transition spd="med"/>
  <p:extLst mod="1">
    <p:ext uri="{DCECCB84-F9BA-43D5-87BE-67443E8EF086}">
      <p15:sldGuideLst xmlns:p15="http://schemas.microsoft.com/office/powerpoint/2012/main">
        <p15:guide id="2" pos="249">
          <p15:clr>
            <a:srgbClr val="FFFFFF"/>
          </p15:clr>
        </p15:guide>
        <p15:guide id="3" pos="5511">
          <p15:clr>
            <a:srgbClr val="FFFFFF"/>
          </p15:clr>
        </p15:guide>
        <p15:guide id="7" orient="horz" pos="4201">
          <p15:clr>
            <a:srgbClr val="FFFFFF"/>
          </p15:clr>
        </p15:guide>
        <p15:guide id="10" orient="horz" pos="686">
          <p15:clr>
            <a:srgbClr val="FFFFFF"/>
          </p15:clr>
        </p15:guide>
        <p15:guide id="11" pos="2880">
          <p15:clr>
            <a:srgbClr val="FFFFFF"/>
          </p15:clr>
        </p15:guide>
        <p15:guide id="12" pos="4150">
          <p15:clr>
            <a:srgbClr val="FFFFFF"/>
          </p15:clr>
        </p15:guide>
        <p15:guide id="13" pos="1565">
          <p15:clr>
            <a:srgbClr val="FFFFFF"/>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Points page 1">
    <p:spTree>
      <p:nvGrpSpPr>
        <p:cNvPr id="1" name=""/>
        <p:cNvGrpSpPr/>
        <p:nvPr/>
      </p:nvGrpSpPr>
      <p:grpSpPr>
        <a:xfrm>
          <a:off x="0" y="0"/>
          <a:ext cx="0" cy="0"/>
          <a:chOff x="0" y="0"/>
          <a:chExt cx="0" cy="0"/>
        </a:xfrm>
      </p:grpSpPr>
      <p:sp>
        <p:nvSpPr>
          <p:cNvPr id="26" name="Shape 137">
            <a:extLst>
              <a:ext uri="{FF2B5EF4-FFF2-40B4-BE49-F238E27FC236}">
                <a16:creationId xmlns:a16="http://schemas.microsoft.com/office/drawing/2014/main" id="{347F327C-78A1-A84F-B49C-0F0F1270C7C1}"/>
              </a:ext>
            </a:extLst>
          </p:cNvPr>
          <p:cNvSpPr>
            <a:spLocks noChangeAspect="1"/>
          </p:cNvSpPr>
          <p:nvPr userDrawn="1"/>
        </p:nvSpPr>
        <p:spPr>
          <a:xfrm>
            <a:off x="-1836000" y="-1522677"/>
            <a:ext cx="6488014" cy="6488014"/>
          </a:xfrm>
          <a:prstGeom prst="ellipse">
            <a:avLst/>
          </a:prstGeom>
          <a:solidFill>
            <a:srgbClr val="38D4D6">
              <a:alpha val="19773"/>
            </a:srgbClr>
          </a:solidFill>
          <a:ln w="12700">
            <a:miter lim="400000"/>
          </a:ln>
          <a:extLst>
            <a:ext uri="{C572A759-6A51-4108-AA02-DFA0A04FC94B}">
              <ma14:wrappingTextBoxFlag xmlns="" xmlns:ma14="http://schemas.microsoft.com/office/mac/drawingml/2011/main" val="1"/>
            </a:ext>
          </a:extLst>
        </p:spPr>
        <p:txBody>
          <a:bodyPr lIns="22860" rIns="22860" anchor="ctr"/>
          <a:lstStyle/>
          <a:p>
            <a:endParaRPr sz="450" dirty="0"/>
          </a:p>
        </p:txBody>
      </p:sp>
      <p:sp>
        <p:nvSpPr>
          <p:cNvPr id="21" name="Shape 21"/>
          <p:cNvSpPr>
            <a:spLocks noGrp="1"/>
          </p:cNvSpPr>
          <p:nvPr>
            <p:ph type="sldNum" sz="quarter" idx="2"/>
          </p:nvPr>
        </p:nvSpPr>
        <p:spPr>
          <a:xfrm>
            <a:off x="8522727" y="6484422"/>
            <a:ext cx="182099" cy="184666"/>
          </a:xfrm>
          <a:prstGeom prst="rect">
            <a:avLst/>
          </a:prstGeom>
        </p:spPr>
        <p:txBody>
          <a:bodyPr/>
          <a:lstStyle/>
          <a:p>
            <a:fld id="{86CB4B4D-7CA3-9044-876B-883B54F8677D}" type="slidenum">
              <a:t>‹#›</a:t>
            </a:fld>
            <a:endParaRPr/>
          </a:p>
        </p:txBody>
      </p:sp>
      <p:sp>
        <p:nvSpPr>
          <p:cNvPr id="2" name="Title 1">
            <a:extLst>
              <a:ext uri="{FF2B5EF4-FFF2-40B4-BE49-F238E27FC236}">
                <a16:creationId xmlns:a16="http://schemas.microsoft.com/office/drawing/2014/main" id="{46E39DAE-67D8-7945-A118-FCB2C748C0E8}"/>
              </a:ext>
            </a:extLst>
          </p:cNvPr>
          <p:cNvSpPr>
            <a:spLocks noGrp="1"/>
          </p:cNvSpPr>
          <p:nvPr>
            <p:ph type="title"/>
          </p:nvPr>
        </p:nvSpPr>
        <p:spPr>
          <a:xfrm>
            <a:off x="4572000" y="415063"/>
            <a:ext cx="3708400" cy="273845"/>
          </a:xfrm>
        </p:spPr>
        <p:txBody>
          <a:bodyPr/>
          <a:lstStyle>
            <a:lvl1pPr algn="r">
              <a:defRPr sz="1000" b="1" i="0">
                <a:solidFill>
                  <a:srgbClr val="25233F"/>
                </a:solidFill>
                <a:latin typeface="Century Gothic" panose="020B0502020202020204" pitchFamily="34" charset="0"/>
              </a:defRPr>
            </a:lvl1pPr>
          </a:lstStyle>
          <a:p>
            <a:r>
              <a:rPr lang="en-US" dirty="0"/>
              <a:t>Click to edit Master title style</a:t>
            </a:r>
          </a:p>
        </p:txBody>
      </p:sp>
      <p:sp>
        <p:nvSpPr>
          <p:cNvPr id="17" name="Text Placeholder 16">
            <a:extLst>
              <a:ext uri="{FF2B5EF4-FFF2-40B4-BE49-F238E27FC236}">
                <a16:creationId xmlns:a16="http://schemas.microsoft.com/office/drawing/2014/main" id="{DBC5C841-1193-2343-9E34-25056BEE3358}"/>
              </a:ext>
            </a:extLst>
          </p:cNvPr>
          <p:cNvSpPr>
            <a:spLocks noGrp="1"/>
          </p:cNvSpPr>
          <p:nvPr>
            <p:ph type="body" sz="quarter" idx="10" hasCustomPrompt="1"/>
          </p:nvPr>
        </p:nvSpPr>
        <p:spPr>
          <a:xfrm>
            <a:off x="364152" y="992610"/>
            <a:ext cx="5288503" cy="1369287"/>
          </a:xfrm>
        </p:spPr>
        <p:txBody>
          <a:bodyPr/>
          <a:lstStyle>
            <a:lvl1pPr marL="0" indent="0">
              <a:buFontTx/>
              <a:buNone/>
              <a:defRPr sz="3400" b="1" i="0">
                <a:solidFill>
                  <a:schemeClr val="bg1"/>
                </a:solidFill>
                <a:latin typeface="Century Gothic" panose="020B0502020202020204" pitchFamily="34" charset="0"/>
              </a:defRPr>
            </a:lvl1pPr>
          </a:lstStyle>
          <a:p>
            <a:pPr lvl="0"/>
            <a:r>
              <a:rPr lang="en-US" dirty="0"/>
              <a:t>Insert - title</a:t>
            </a:r>
          </a:p>
        </p:txBody>
      </p:sp>
      <p:sp>
        <p:nvSpPr>
          <p:cNvPr id="22" name="Shape 20">
            <a:extLst>
              <a:ext uri="{FF2B5EF4-FFF2-40B4-BE49-F238E27FC236}">
                <a16:creationId xmlns:a16="http://schemas.microsoft.com/office/drawing/2014/main" id="{3B8AACE1-775F-F043-BA57-E12A7120F57C}"/>
              </a:ext>
            </a:extLst>
          </p:cNvPr>
          <p:cNvSpPr/>
          <p:nvPr userDrawn="1"/>
        </p:nvSpPr>
        <p:spPr>
          <a:xfrm flipV="1">
            <a:off x="395289" y="873125"/>
            <a:ext cx="8353424" cy="0"/>
          </a:xfrm>
          <a:prstGeom prst="line">
            <a:avLst/>
          </a:prstGeom>
          <a:ln w="12700">
            <a:solidFill>
              <a:srgbClr val="25233F"/>
            </a:solidFill>
            <a:miter/>
          </a:ln>
        </p:spPr>
        <p:txBody>
          <a:bodyPr lIns="22860" rIns="22860"/>
          <a:lstStyle/>
          <a:p>
            <a:endParaRPr sz="450"/>
          </a:p>
        </p:txBody>
      </p:sp>
      <p:pic>
        <p:nvPicPr>
          <p:cNvPr id="23" name="Picture 22">
            <a:extLst>
              <a:ext uri="{FF2B5EF4-FFF2-40B4-BE49-F238E27FC236}">
                <a16:creationId xmlns:a16="http://schemas.microsoft.com/office/drawing/2014/main" id="{6BE35126-A702-2D46-8CE4-5ED93FA19713}"/>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71309" y="361950"/>
            <a:ext cx="1104891" cy="380771"/>
          </a:xfrm>
          <a:prstGeom prst="rect">
            <a:avLst/>
          </a:prstGeom>
        </p:spPr>
      </p:pic>
      <p:pic>
        <p:nvPicPr>
          <p:cNvPr id="24" name="Picture 23">
            <a:extLst>
              <a:ext uri="{FF2B5EF4-FFF2-40B4-BE49-F238E27FC236}">
                <a16:creationId xmlns:a16="http://schemas.microsoft.com/office/drawing/2014/main" id="{53CDCF97-D8F3-714B-B0F7-276D6BCC98EB}"/>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8369436" y="358902"/>
            <a:ext cx="383819" cy="383819"/>
          </a:xfrm>
          <a:prstGeom prst="rect">
            <a:avLst/>
          </a:prstGeom>
        </p:spPr>
      </p:pic>
      <p:sp>
        <p:nvSpPr>
          <p:cNvPr id="7" name="Oval 6">
            <a:extLst>
              <a:ext uri="{FF2B5EF4-FFF2-40B4-BE49-F238E27FC236}">
                <a16:creationId xmlns:a16="http://schemas.microsoft.com/office/drawing/2014/main" id="{CE353BCA-A7C7-E442-98D3-4C790427A845}"/>
              </a:ext>
            </a:extLst>
          </p:cNvPr>
          <p:cNvSpPr/>
          <p:nvPr userDrawn="1"/>
        </p:nvSpPr>
        <p:spPr>
          <a:xfrm>
            <a:off x="528992" y="2284004"/>
            <a:ext cx="1846998" cy="1846998"/>
          </a:xfrm>
          <a:prstGeom prst="ellipse">
            <a:avLst/>
          </a:prstGeom>
          <a:solidFill>
            <a:srgbClr val="6CD1D4"/>
          </a:solidFill>
          <a:ln w="12700" cap="flat">
            <a:noFill/>
            <a:miter lim="400000"/>
          </a:ln>
          <a:effectLst/>
        </p:spPr>
        <p:txBody>
          <a:bodyPr wrap="square" lIns="25400" tIns="25400" rIns="25400" bIns="25400" numCol="1" rtlCol="0" anchor="ctr">
            <a:noAutofit/>
          </a:bodyPr>
          <a:lstStyle/>
          <a:p>
            <a:pPr algn="ctr" defTabSz="292100"/>
            <a:endParaRPr lang="en-US" sz="1100" dirty="0">
              <a:solidFill>
                <a:schemeClr val="accent2"/>
              </a:solidFill>
              <a:latin typeface="Helvetica Neue Medium"/>
              <a:ea typeface="Helvetica Neue Medium"/>
              <a:cs typeface="Helvetica Neue Medium"/>
              <a:sym typeface="Helvetica Neue Medium"/>
            </a:endParaRPr>
          </a:p>
        </p:txBody>
      </p:sp>
      <p:sp>
        <p:nvSpPr>
          <p:cNvPr id="16" name="Oval 15">
            <a:extLst>
              <a:ext uri="{FF2B5EF4-FFF2-40B4-BE49-F238E27FC236}">
                <a16:creationId xmlns:a16="http://schemas.microsoft.com/office/drawing/2014/main" id="{CA1417EB-E2DF-1542-8FBB-C262CE790A4F}"/>
              </a:ext>
            </a:extLst>
          </p:cNvPr>
          <p:cNvSpPr/>
          <p:nvPr userDrawn="1"/>
        </p:nvSpPr>
        <p:spPr>
          <a:xfrm>
            <a:off x="2605678" y="2291561"/>
            <a:ext cx="1846998" cy="1846998"/>
          </a:xfrm>
          <a:prstGeom prst="ellipse">
            <a:avLst/>
          </a:prstGeom>
          <a:solidFill>
            <a:srgbClr val="6CD1D4"/>
          </a:solidFill>
          <a:ln w="12700" cap="flat">
            <a:noFill/>
            <a:miter lim="400000"/>
          </a:ln>
          <a:effectLst/>
        </p:spPr>
        <p:txBody>
          <a:bodyPr wrap="square" lIns="25400" tIns="25400" rIns="25400" bIns="25400" numCol="1" rtlCol="0" anchor="ctr">
            <a:noAutofit/>
          </a:bodyPr>
          <a:lstStyle/>
          <a:p>
            <a:pPr algn="ctr" defTabSz="292100"/>
            <a:endParaRPr lang="en-US" sz="1100" dirty="0">
              <a:solidFill>
                <a:schemeClr val="accent2"/>
              </a:solidFill>
              <a:latin typeface="Helvetica Neue Medium"/>
              <a:ea typeface="Helvetica Neue Medium"/>
              <a:cs typeface="Helvetica Neue Medium"/>
              <a:sym typeface="Helvetica Neue Medium"/>
            </a:endParaRPr>
          </a:p>
        </p:txBody>
      </p:sp>
      <p:sp>
        <p:nvSpPr>
          <p:cNvPr id="20" name="Oval 19">
            <a:extLst>
              <a:ext uri="{FF2B5EF4-FFF2-40B4-BE49-F238E27FC236}">
                <a16:creationId xmlns:a16="http://schemas.microsoft.com/office/drawing/2014/main" id="{10633E26-1904-0647-88DB-A6E82E59FBA3}"/>
              </a:ext>
            </a:extLst>
          </p:cNvPr>
          <p:cNvSpPr/>
          <p:nvPr userDrawn="1"/>
        </p:nvSpPr>
        <p:spPr>
          <a:xfrm>
            <a:off x="4697478" y="2299118"/>
            <a:ext cx="1846998" cy="1846998"/>
          </a:xfrm>
          <a:prstGeom prst="ellipse">
            <a:avLst/>
          </a:prstGeom>
          <a:solidFill>
            <a:srgbClr val="6CD1D4"/>
          </a:solidFill>
          <a:ln w="12700" cap="flat">
            <a:noFill/>
            <a:miter lim="400000"/>
          </a:ln>
          <a:effectLst/>
        </p:spPr>
        <p:txBody>
          <a:bodyPr wrap="square" lIns="25400" tIns="25400" rIns="25400" bIns="25400" numCol="1" rtlCol="0" anchor="ctr">
            <a:noAutofit/>
          </a:bodyPr>
          <a:lstStyle/>
          <a:p>
            <a:pPr algn="ctr" defTabSz="292100"/>
            <a:endParaRPr lang="en-US" sz="1100" dirty="0">
              <a:solidFill>
                <a:schemeClr val="accent2"/>
              </a:solidFill>
              <a:latin typeface="Helvetica Neue Medium"/>
              <a:ea typeface="Helvetica Neue Medium"/>
              <a:cs typeface="Helvetica Neue Medium"/>
              <a:sym typeface="Helvetica Neue Medium"/>
            </a:endParaRPr>
          </a:p>
        </p:txBody>
      </p:sp>
      <p:sp>
        <p:nvSpPr>
          <p:cNvPr id="27" name="Oval 26">
            <a:extLst>
              <a:ext uri="{FF2B5EF4-FFF2-40B4-BE49-F238E27FC236}">
                <a16:creationId xmlns:a16="http://schemas.microsoft.com/office/drawing/2014/main" id="{D01227A4-CD46-B44C-A20F-14FA82BF7757}"/>
              </a:ext>
            </a:extLst>
          </p:cNvPr>
          <p:cNvSpPr/>
          <p:nvPr userDrawn="1"/>
        </p:nvSpPr>
        <p:spPr>
          <a:xfrm>
            <a:off x="6785710" y="2306675"/>
            <a:ext cx="1846998" cy="1846998"/>
          </a:xfrm>
          <a:prstGeom prst="ellipse">
            <a:avLst/>
          </a:prstGeom>
          <a:solidFill>
            <a:srgbClr val="6CD1D4"/>
          </a:solidFill>
          <a:ln w="12700" cap="flat">
            <a:noFill/>
            <a:miter lim="400000"/>
          </a:ln>
          <a:effectLst/>
        </p:spPr>
        <p:txBody>
          <a:bodyPr wrap="square" lIns="25400" tIns="25400" rIns="25400" bIns="25400" numCol="1" rtlCol="0" anchor="ctr">
            <a:noAutofit/>
          </a:bodyPr>
          <a:lstStyle/>
          <a:p>
            <a:pPr algn="ctr" defTabSz="292100"/>
            <a:endParaRPr lang="en-US" sz="1100" dirty="0">
              <a:solidFill>
                <a:schemeClr val="accent2"/>
              </a:solidFill>
              <a:latin typeface="Helvetica Neue Medium"/>
              <a:ea typeface="Helvetica Neue Medium"/>
              <a:cs typeface="Helvetica Neue Medium"/>
              <a:sym typeface="Helvetica Neue Medium"/>
            </a:endParaRPr>
          </a:p>
        </p:txBody>
      </p:sp>
      <p:sp>
        <p:nvSpPr>
          <p:cNvPr id="30" name="Oval 29">
            <a:extLst>
              <a:ext uri="{FF2B5EF4-FFF2-40B4-BE49-F238E27FC236}">
                <a16:creationId xmlns:a16="http://schemas.microsoft.com/office/drawing/2014/main" id="{F4AC4524-43C7-1846-BC6C-9DE97A9F25E2}"/>
              </a:ext>
            </a:extLst>
          </p:cNvPr>
          <p:cNvSpPr/>
          <p:nvPr userDrawn="1"/>
        </p:nvSpPr>
        <p:spPr>
          <a:xfrm>
            <a:off x="528992" y="4264973"/>
            <a:ext cx="1846998" cy="1846998"/>
          </a:xfrm>
          <a:prstGeom prst="ellipse">
            <a:avLst/>
          </a:prstGeom>
          <a:solidFill>
            <a:srgbClr val="6CD1D4"/>
          </a:solidFill>
          <a:ln w="12700" cap="flat">
            <a:noFill/>
            <a:miter lim="400000"/>
          </a:ln>
          <a:effectLst/>
        </p:spPr>
        <p:txBody>
          <a:bodyPr wrap="square" lIns="25400" tIns="25400" rIns="25400" bIns="25400" numCol="1" rtlCol="0" anchor="ctr">
            <a:noAutofit/>
          </a:bodyPr>
          <a:lstStyle/>
          <a:p>
            <a:pPr algn="ctr" defTabSz="292100"/>
            <a:endParaRPr lang="en-US" sz="1100" dirty="0">
              <a:solidFill>
                <a:schemeClr val="accent2"/>
              </a:solidFill>
              <a:latin typeface="Helvetica Neue Medium"/>
              <a:ea typeface="Helvetica Neue Medium"/>
              <a:cs typeface="Helvetica Neue Medium"/>
              <a:sym typeface="Helvetica Neue Medium"/>
            </a:endParaRPr>
          </a:p>
        </p:txBody>
      </p:sp>
      <p:sp>
        <p:nvSpPr>
          <p:cNvPr id="33" name="Oval 32">
            <a:extLst>
              <a:ext uri="{FF2B5EF4-FFF2-40B4-BE49-F238E27FC236}">
                <a16:creationId xmlns:a16="http://schemas.microsoft.com/office/drawing/2014/main" id="{F14AE743-01E9-C64D-9ED8-A4704C173F87}"/>
              </a:ext>
            </a:extLst>
          </p:cNvPr>
          <p:cNvSpPr/>
          <p:nvPr userDrawn="1"/>
        </p:nvSpPr>
        <p:spPr>
          <a:xfrm>
            <a:off x="2605678" y="4272530"/>
            <a:ext cx="1846998" cy="1846998"/>
          </a:xfrm>
          <a:prstGeom prst="ellipse">
            <a:avLst/>
          </a:prstGeom>
          <a:solidFill>
            <a:srgbClr val="6CD1D4"/>
          </a:solidFill>
          <a:ln w="12700" cap="flat">
            <a:noFill/>
            <a:miter lim="400000"/>
          </a:ln>
          <a:effectLst/>
        </p:spPr>
        <p:txBody>
          <a:bodyPr wrap="square" lIns="25400" tIns="25400" rIns="25400" bIns="25400" numCol="1" rtlCol="0" anchor="ctr">
            <a:noAutofit/>
          </a:bodyPr>
          <a:lstStyle/>
          <a:p>
            <a:pPr algn="ctr" defTabSz="292100"/>
            <a:endParaRPr lang="en-US" sz="1100" dirty="0">
              <a:solidFill>
                <a:schemeClr val="accent2"/>
              </a:solidFill>
              <a:latin typeface="Helvetica Neue Medium"/>
              <a:ea typeface="Helvetica Neue Medium"/>
              <a:cs typeface="Helvetica Neue Medium"/>
              <a:sym typeface="Helvetica Neue Medium"/>
            </a:endParaRPr>
          </a:p>
        </p:txBody>
      </p:sp>
      <p:sp>
        <p:nvSpPr>
          <p:cNvPr id="36" name="Oval 35">
            <a:extLst>
              <a:ext uri="{FF2B5EF4-FFF2-40B4-BE49-F238E27FC236}">
                <a16:creationId xmlns:a16="http://schemas.microsoft.com/office/drawing/2014/main" id="{18402105-8288-0B4D-8FB9-BB2B7425DFA8}"/>
              </a:ext>
            </a:extLst>
          </p:cNvPr>
          <p:cNvSpPr/>
          <p:nvPr userDrawn="1"/>
        </p:nvSpPr>
        <p:spPr>
          <a:xfrm>
            <a:off x="4697478" y="4280087"/>
            <a:ext cx="1846998" cy="1846998"/>
          </a:xfrm>
          <a:prstGeom prst="ellipse">
            <a:avLst/>
          </a:prstGeom>
          <a:solidFill>
            <a:srgbClr val="6CD1D4"/>
          </a:solidFill>
          <a:ln w="12700" cap="flat">
            <a:noFill/>
            <a:miter lim="400000"/>
          </a:ln>
          <a:effectLst/>
        </p:spPr>
        <p:txBody>
          <a:bodyPr wrap="square" lIns="25400" tIns="25400" rIns="25400" bIns="25400" numCol="1" rtlCol="0" anchor="ctr">
            <a:noAutofit/>
          </a:bodyPr>
          <a:lstStyle/>
          <a:p>
            <a:pPr algn="ctr" defTabSz="292100"/>
            <a:endParaRPr lang="en-US" sz="1100" dirty="0">
              <a:solidFill>
                <a:schemeClr val="accent2"/>
              </a:solidFill>
              <a:latin typeface="Helvetica Neue Medium"/>
              <a:ea typeface="Helvetica Neue Medium"/>
              <a:cs typeface="Helvetica Neue Medium"/>
              <a:sym typeface="Helvetica Neue Medium"/>
            </a:endParaRPr>
          </a:p>
        </p:txBody>
      </p:sp>
      <p:sp>
        <p:nvSpPr>
          <p:cNvPr id="39" name="Oval 38">
            <a:extLst>
              <a:ext uri="{FF2B5EF4-FFF2-40B4-BE49-F238E27FC236}">
                <a16:creationId xmlns:a16="http://schemas.microsoft.com/office/drawing/2014/main" id="{EE13A953-E341-B64A-8EAC-98AF9EE7C33E}"/>
              </a:ext>
            </a:extLst>
          </p:cNvPr>
          <p:cNvSpPr/>
          <p:nvPr userDrawn="1"/>
        </p:nvSpPr>
        <p:spPr>
          <a:xfrm>
            <a:off x="6785710" y="4287644"/>
            <a:ext cx="1846998" cy="1846998"/>
          </a:xfrm>
          <a:prstGeom prst="ellipse">
            <a:avLst/>
          </a:prstGeom>
          <a:solidFill>
            <a:srgbClr val="6CD1D4"/>
          </a:solidFill>
          <a:ln w="12700" cap="flat">
            <a:noFill/>
            <a:miter lim="400000"/>
          </a:ln>
          <a:effectLst/>
        </p:spPr>
        <p:txBody>
          <a:bodyPr wrap="square" lIns="25400" tIns="25400" rIns="25400" bIns="25400" numCol="1" rtlCol="0" anchor="ctr">
            <a:noAutofit/>
          </a:bodyPr>
          <a:lstStyle/>
          <a:p>
            <a:pPr algn="ctr" defTabSz="292100"/>
            <a:endParaRPr lang="en-US" sz="1100" dirty="0">
              <a:solidFill>
                <a:schemeClr val="accent2"/>
              </a:solidFill>
              <a:latin typeface="Helvetica Neue Medium"/>
              <a:ea typeface="Helvetica Neue Medium"/>
              <a:cs typeface="Helvetica Neue Medium"/>
              <a:sym typeface="Helvetica Neue Medium"/>
            </a:endParaRPr>
          </a:p>
        </p:txBody>
      </p:sp>
      <p:sp>
        <p:nvSpPr>
          <p:cNvPr id="10" name="Text Placeholder 9">
            <a:extLst>
              <a:ext uri="{FF2B5EF4-FFF2-40B4-BE49-F238E27FC236}">
                <a16:creationId xmlns:a16="http://schemas.microsoft.com/office/drawing/2014/main" id="{F748FF5A-216F-E340-9D3C-3E0A94402F64}"/>
              </a:ext>
            </a:extLst>
          </p:cNvPr>
          <p:cNvSpPr>
            <a:spLocks noGrp="1"/>
          </p:cNvSpPr>
          <p:nvPr>
            <p:ph type="body" sz="quarter" idx="11" hasCustomPrompt="1"/>
          </p:nvPr>
        </p:nvSpPr>
        <p:spPr>
          <a:xfrm>
            <a:off x="528638" y="2821394"/>
            <a:ext cx="1847850" cy="719137"/>
          </a:xfrm>
        </p:spPr>
        <p:txBody>
          <a:bodyPr anchor="ctr"/>
          <a:lstStyle>
            <a:lvl1pPr marL="0" indent="0" algn="ctr">
              <a:buNone/>
              <a:defRPr sz="1800" b="1" i="0">
                <a:solidFill>
                  <a:schemeClr val="tx1"/>
                </a:solidFill>
                <a:latin typeface="Century Gothic" panose="020B0502020202020204" pitchFamily="34" charset="0"/>
              </a:defRPr>
            </a:lvl1pPr>
          </a:lstStyle>
          <a:p>
            <a:pPr lvl="0"/>
            <a:r>
              <a:rPr lang="en-US" dirty="0"/>
              <a:t>Insert - text</a:t>
            </a:r>
          </a:p>
        </p:txBody>
      </p:sp>
      <p:sp>
        <p:nvSpPr>
          <p:cNvPr id="42" name="Text Placeholder 9">
            <a:extLst>
              <a:ext uri="{FF2B5EF4-FFF2-40B4-BE49-F238E27FC236}">
                <a16:creationId xmlns:a16="http://schemas.microsoft.com/office/drawing/2014/main" id="{010D0C0A-B8DB-0841-8F26-49EC7AF5F5FA}"/>
              </a:ext>
            </a:extLst>
          </p:cNvPr>
          <p:cNvSpPr>
            <a:spLocks noGrp="1"/>
          </p:cNvSpPr>
          <p:nvPr>
            <p:ph type="body" sz="quarter" idx="12" hasCustomPrompt="1"/>
          </p:nvPr>
        </p:nvSpPr>
        <p:spPr>
          <a:xfrm>
            <a:off x="2604826" y="2821893"/>
            <a:ext cx="1847850" cy="719137"/>
          </a:xfrm>
        </p:spPr>
        <p:txBody>
          <a:bodyPr anchor="ctr"/>
          <a:lstStyle>
            <a:lvl1pPr marL="0" indent="0" algn="ctr">
              <a:buNone/>
              <a:defRPr sz="1800" b="1" i="0">
                <a:solidFill>
                  <a:schemeClr val="tx1"/>
                </a:solidFill>
                <a:latin typeface="Century Gothic" panose="020B0502020202020204" pitchFamily="34" charset="0"/>
              </a:defRPr>
            </a:lvl1pPr>
          </a:lstStyle>
          <a:p>
            <a:pPr lvl="0"/>
            <a:r>
              <a:rPr lang="en-US" dirty="0"/>
              <a:t>Insert - text</a:t>
            </a:r>
          </a:p>
        </p:txBody>
      </p:sp>
      <p:sp>
        <p:nvSpPr>
          <p:cNvPr id="43" name="Text Placeholder 9">
            <a:extLst>
              <a:ext uri="{FF2B5EF4-FFF2-40B4-BE49-F238E27FC236}">
                <a16:creationId xmlns:a16="http://schemas.microsoft.com/office/drawing/2014/main" id="{4CAFABE6-FE05-5043-9F6C-9F8A19FB33AB}"/>
              </a:ext>
            </a:extLst>
          </p:cNvPr>
          <p:cNvSpPr>
            <a:spLocks noGrp="1"/>
          </p:cNvSpPr>
          <p:nvPr>
            <p:ph type="body" sz="quarter" idx="13" hasCustomPrompt="1"/>
          </p:nvPr>
        </p:nvSpPr>
        <p:spPr>
          <a:xfrm>
            <a:off x="4697052" y="2821394"/>
            <a:ext cx="1847850" cy="719137"/>
          </a:xfrm>
        </p:spPr>
        <p:txBody>
          <a:bodyPr anchor="ctr"/>
          <a:lstStyle>
            <a:lvl1pPr marL="0" indent="0" algn="ctr">
              <a:buNone/>
              <a:defRPr sz="1800" b="1" i="0">
                <a:solidFill>
                  <a:schemeClr val="tx1"/>
                </a:solidFill>
                <a:latin typeface="Century Gothic" panose="020B0502020202020204" pitchFamily="34" charset="0"/>
              </a:defRPr>
            </a:lvl1pPr>
          </a:lstStyle>
          <a:p>
            <a:pPr lvl="0"/>
            <a:r>
              <a:rPr lang="en-US" dirty="0"/>
              <a:t>Insert - text</a:t>
            </a:r>
          </a:p>
        </p:txBody>
      </p:sp>
      <p:sp>
        <p:nvSpPr>
          <p:cNvPr id="44" name="Text Placeholder 9">
            <a:extLst>
              <a:ext uri="{FF2B5EF4-FFF2-40B4-BE49-F238E27FC236}">
                <a16:creationId xmlns:a16="http://schemas.microsoft.com/office/drawing/2014/main" id="{75AE5270-06D1-174F-B337-C9B5235B8D36}"/>
              </a:ext>
            </a:extLst>
          </p:cNvPr>
          <p:cNvSpPr>
            <a:spLocks noGrp="1"/>
          </p:cNvSpPr>
          <p:nvPr>
            <p:ph type="body" sz="quarter" idx="14" hasCustomPrompt="1"/>
          </p:nvPr>
        </p:nvSpPr>
        <p:spPr>
          <a:xfrm>
            <a:off x="6785710" y="2821394"/>
            <a:ext cx="1847850" cy="719137"/>
          </a:xfrm>
        </p:spPr>
        <p:txBody>
          <a:bodyPr anchor="ctr"/>
          <a:lstStyle>
            <a:lvl1pPr marL="0" indent="0" algn="ctr">
              <a:buNone/>
              <a:defRPr sz="1800" b="1" i="0">
                <a:solidFill>
                  <a:schemeClr val="tx1"/>
                </a:solidFill>
                <a:latin typeface="Century Gothic" panose="020B0502020202020204" pitchFamily="34" charset="0"/>
              </a:defRPr>
            </a:lvl1pPr>
          </a:lstStyle>
          <a:p>
            <a:pPr lvl="0"/>
            <a:r>
              <a:rPr lang="en-US" dirty="0"/>
              <a:t>Insert - text</a:t>
            </a:r>
          </a:p>
        </p:txBody>
      </p:sp>
      <p:sp>
        <p:nvSpPr>
          <p:cNvPr id="45" name="Text Placeholder 9">
            <a:extLst>
              <a:ext uri="{FF2B5EF4-FFF2-40B4-BE49-F238E27FC236}">
                <a16:creationId xmlns:a16="http://schemas.microsoft.com/office/drawing/2014/main" id="{2A8AB2DE-F178-5346-B4A2-2C8990CFB4D7}"/>
              </a:ext>
            </a:extLst>
          </p:cNvPr>
          <p:cNvSpPr>
            <a:spLocks noGrp="1"/>
          </p:cNvSpPr>
          <p:nvPr>
            <p:ph type="body" sz="quarter" idx="15" hasCustomPrompt="1"/>
          </p:nvPr>
        </p:nvSpPr>
        <p:spPr>
          <a:xfrm>
            <a:off x="527786" y="4870218"/>
            <a:ext cx="1847850" cy="719137"/>
          </a:xfrm>
        </p:spPr>
        <p:txBody>
          <a:bodyPr anchor="ctr"/>
          <a:lstStyle>
            <a:lvl1pPr marL="0" indent="0" algn="ctr">
              <a:buNone/>
              <a:defRPr sz="1800" b="1" i="0">
                <a:solidFill>
                  <a:schemeClr val="tx1"/>
                </a:solidFill>
                <a:latin typeface="Century Gothic" panose="020B0502020202020204" pitchFamily="34" charset="0"/>
              </a:defRPr>
            </a:lvl1pPr>
          </a:lstStyle>
          <a:p>
            <a:pPr lvl="0"/>
            <a:r>
              <a:rPr lang="en-US" dirty="0"/>
              <a:t>Insert - text</a:t>
            </a:r>
          </a:p>
        </p:txBody>
      </p:sp>
      <p:sp>
        <p:nvSpPr>
          <p:cNvPr id="46" name="Text Placeholder 9">
            <a:extLst>
              <a:ext uri="{FF2B5EF4-FFF2-40B4-BE49-F238E27FC236}">
                <a16:creationId xmlns:a16="http://schemas.microsoft.com/office/drawing/2014/main" id="{C466ACBD-ECC2-8846-91AA-D3936CA1CFDE}"/>
              </a:ext>
            </a:extLst>
          </p:cNvPr>
          <p:cNvSpPr>
            <a:spLocks noGrp="1"/>
          </p:cNvSpPr>
          <p:nvPr>
            <p:ph type="body" sz="quarter" idx="16" hasCustomPrompt="1"/>
          </p:nvPr>
        </p:nvSpPr>
        <p:spPr>
          <a:xfrm>
            <a:off x="2603974" y="4870717"/>
            <a:ext cx="1847850" cy="719137"/>
          </a:xfrm>
        </p:spPr>
        <p:txBody>
          <a:bodyPr anchor="ctr"/>
          <a:lstStyle>
            <a:lvl1pPr marL="0" indent="0" algn="ctr">
              <a:buNone/>
              <a:defRPr sz="1800" b="1" i="0">
                <a:solidFill>
                  <a:schemeClr val="tx1"/>
                </a:solidFill>
                <a:latin typeface="Century Gothic" panose="020B0502020202020204" pitchFamily="34" charset="0"/>
              </a:defRPr>
            </a:lvl1pPr>
          </a:lstStyle>
          <a:p>
            <a:pPr lvl="0"/>
            <a:r>
              <a:rPr lang="en-US" dirty="0"/>
              <a:t>Insert - text</a:t>
            </a:r>
          </a:p>
        </p:txBody>
      </p:sp>
      <p:sp>
        <p:nvSpPr>
          <p:cNvPr id="47" name="Text Placeholder 9">
            <a:extLst>
              <a:ext uri="{FF2B5EF4-FFF2-40B4-BE49-F238E27FC236}">
                <a16:creationId xmlns:a16="http://schemas.microsoft.com/office/drawing/2014/main" id="{8DCDA5A1-6B45-B443-A0EB-743BB03B3D2D}"/>
              </a:ext>
            </a:extLst>
          </p:cNvPr>
          <p:cNvSpPr>
            <a:spLocks noGrp="1"/>
          </p:cNvSpPr>
          <p:nvPr>
            <p:ph type="body" sz="quarter" idx="17" hasCustomPrompt="1"/>
          </p:nvPr>
        </p:nvSpPr>
        <p:spPr>
          <a:xfrm>
            <a:off x="4696200" y="4870218"/>
            <a:ext cx="1847850" cy="719137"/>
          </a:xfrm>
        </p:spPr>
        <p:txBody>
          <a:bodyPr anchor="ctr"/>
          <a:lstStyle>
            <a:lvl1pPr marL="0" indent="0" algn="ctr">
              <a:buNone/>
              <a:defRPr sz="1800" b="1" i="0">
                <a:solidFill>
                  <a:schemeClr val="tx1"/>
                </a:solidFill>
                <a:latin typeface="Century Gothic" panose="020B0502020202020204" pitchFamily="34" charset="0"/>
              </a:defRPr>
            </a:lvl1pPr>
          </a:lstStyle>
          <a:p>
            <a:pPr lvl="0"/>
            <a:r>
              <a:rPr lang="en-US" dirty="0"/>
              <a:t>Insert - text</a:t>
            </a:r>
          </a:p>
        </p:txBody>
      </p:sp>
      <p:sp>
        <p:nvSpPr>
          <p:cNvPr id="48" name="Text Placeholder 9">
            <a:extLst>
              <a:ext uri="{FF2B5EF4-FFF2-40B4-BE49-F238E27FC236}">
                <a16:creationId xmlns:a16="http://schemas.microsoft.com/office/drawing/2014/main" id="{D1F3E494-C5D7-F64D-9D8A-DB36A8AB1B24}"/>
              </a:ext>
            </a:extLst>
          </p:cNvPr>
          <p:cNvSpPr>
            <a:spLocks noGrp="1"/>
          </p:cNvSpPr>
          <p:nvPr>
            <p:ph type="body" sz="quarter" idx="18" hasCustomPrompt="1"/>
          </p:nvPr>
        </p:nvSpPr>
        <p:spPr>
          <a:xfrm>
            <a:off x="6784858" y="4870218"/>
            <a:ext cx="1847850" cy="719137"/>
          </a:xfrm>
        </p:spPr>
        <p:txBody>
          <a:bodyPr anchor="ctr"/>
          <a:lstStyle>
            <a:lvl1pPr marL="0" indent="0" algn="ctr">
              <a:buNone/>
              <a:defRPr sz="1800" b="1" i="0">
                <a:solidFill>
                  <a:schemeClr val="tx1"/>
                </a:solidFill>
                <a:latin typeface="Century Gothic" panose="020B0502020202020204" pitchFamily="34" charset="0"/>
              </a:defRPr>
            </a:lvl1pPr>
          </a:lstStyle>
          <a:p>
            <a:pPr lvl="0"/>
            <a:r>
              <a:rPr lang="en-US" dirty="0"/>
              <a:t>Insert - text</a:t>
            </a:r>
          </a:p>
        </p:txBody>
      </p:sp>
    </p:spTree>
    <p:extLst>
      <p:ext uri="{BB962C8B-B14F-4D97-AF65-F5344CB8AC3E}">
        <p14:creationId xmlns:p14="http://schemas.microsoft.com/office/powerpoint/2010/main" val="1977218948"/>
      </p:ext>
    </p:extLst>
  </p:cSld>
  <p:clrMapOvr>
    <a:masterClrMapping/>
  </p:clrMapOvr>
  <p:transition spd="med"/>
  <p:extLst mod="1">
    <p:ext uri="{DCECCB84-F9BA-43D5-87BE-67443E8EF086}">
      <p15:sldGuideLst xmlns:p15="http://schemas.microsoft.com/office/powerpoint/2012/main">
        <p15:guide id="2" pos="249">
          <p15:clr>
            <a:srgbClr val="FFFFFF"/>
          </p15:clr>
        </p15:guide>
        <p15:guide id="3" pos="5511">
          <p15:clr>
            <a:srgbClr val="FFFFFF"/>
          </p15:clr>
        </p15:guide>
        <p15:guide id="7" orient="horz" pos="4201">
          <p15:clr>
            <a:srgbClr val="FFFFFF"/>
          </p15:clr>
        </p15:guide>
        <p15:guide id="10" orient="horz" pos="686" userDrawn="1">
          <p15:clr>
            <a:srgbClr val="FFFFFF"/>
          </p15:clr>
        </p15:guide>
        <p15:guide id="11" pos="2880">
          <p15:clr>
            <a:srgbClr val="FFFFFF"/>
          </p15:clr>
        </p15:guide>
        <p15:guide id="12" pos="1565">
          <p15:clr>
            <a:srgbClr val="FFFFFF"/>
          </p15:clr>
        </p15:guide>
        <p15:guide id="13" pos="4195" userDrawn="1">
          <p15:clr>
            <a:srgbClr val="FFFFFF"/>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Points page 2">
    <p:spTree>
      <p:nvGrpSpPr>
        <p:cNvPr id="1" name=""/>
        <p:cNvGrpSpPr/>
        <p:nvPr/>
      </p:nvGrpSpPr>
      <p:grpSpPr>
        <a:xfrm>
          <a:off x="0" y="0"/>
          <a:ext cx="0" cy="0"/>
          <a:chOff x="0" y="0"/>
          <a:chExt cx="0" cy="0"/>
        </a:xfrm>
      </p:grpSpPr>
      <p:sp>
        <p:nvSpPr>
          <p:cNvPr id="15" name="Shape 137">
            <a:extLst>
              <a:ext uri="{FF2B5EF4-FFF2-40B4-BE49-F238E27FC236}">
                <a16:creationId xmlns:a16="http://schemas.microsoft.com/office/drawing/2014/main" id="{C4AC650B-611A-9640-B5D3-C9DB132AEB7E}"/>
              </a:ext>
            </a:extLst>
          </p:cNvPr>
          <p:cNvSpPr>
            <a:spLocks noChangeAspect="1"/>
          </p:cNvSpPr>
          <p:nvPr userDrawn="1"/>
        </p:nvSpPr>
        <p:spPr>
          <a:xfrm>
            <a:off x="-1836000" y="-1522677"/>
            <a:ext cx="6488014" cy="6488014"/>
          </a:xfrm>
          <a:prstGeom prst="ellipse">
            <a:avLst/>
          </a:prstGeom>
          <a:solidFill>
            <a:srgbClr val="38D4D6">
              <a:alpha val="19773"/>
            </a:srgbClr>
          </a:solidFill>
          <a:ln w="12700">
            <a:miter lim="400000"/>
          </a:ln>
          <a:extLst>
            <a:ext uri="{C572A759-6A51-4108-AA02-DFA0A04FC94B}">
              <ma14:wrappingTextBoxFlag xmlns="" xmlns:ma14="http://schemas.microsoft.com/office/mac/drawingml/2011/main" val="1"/>
            </a:ext>
          </a:extLst>
        </p:spPr>
        <p:txBody>
          <a:bodyPr lIns="22860" rIns="22860" anchor="ctr"/>
          <a:lstStyle/>
          <a:p>
            <a:endParaRPr sz="450" dirty="0"/>
          </a:p>
        </p:txBody>
      </p:sp>
      <p:sp>
        <p:nvSpPr>
          <p:cNvPr id="21" name="Shape 21"/>
          <p:cNvSpPr>
            <a:spLocks noGrp="1"/>
          </p:cNvSpPr>
          <p:nvPr>
            <p:ph type="sldNum" sz="quarter" idx="2"/>
          </p:nvPr>
        </p:nvSpPr>
        <p:spPr>
          <a:xfrm>
            <a:off x="8522727" y="6484422"/>
            <a:ext cx="182099" cy="184666"/>
          </a:xfrm>
          <a:prstGeom prst="rect">
            <a:avLst/>
          </a:prstGeom>
        </p:spPr>
        <p:txBody>
          <a:bodyPr/>
          <a:lstStyle/>
          <a:p>
            <a:fld id="{86CB4B4D-7CA3-9044-876B-883B54F8677D}" type="slidenum">
              <a:t>‹#›</a:t>
            </a:fld>
            <a:endParaRPr/>
          </a:p>
        </p:txBody>
      </p:sp>
      <p:sp>
        <p:nvSpPr>
          <p:cNvPr id="2" name="Title 1">
            <a:extLst>
              <a:ext uri="{FF2B5EF4-FFF2-40B4-BE49-F238E27FC236}">
                <a16:creationId xmlns:a16="http://schemas.microsoft.com/office/drawing/2014/main" id="{46E39DAE-67D8-7945-A118-FCB2C748C0E8}"/>
              </a:ext>
            </a:extLst>
          </p:cNvPr>
          <p:cNvSpPr>
            <a:spLocks noGrp="1"/>
          </p:cNvSpPr>
          <p:nvPr>
            <p:ph type="title"/>
          </p:nvPr>
        </p:nvSpPr>
        <p:spPr>
          <a:xfrm>
            <a:off x="4572000" y="415063"/>
            <a:ext cx="3708400" cy="273845"/>
          </a:xfrm>
        </p:spPr>
        <p:txBody>
          <a:bodyPr/>
          <a:lstStyle>
            <a:lvl1pPr algn="r">
              <a:defRPr sz="1000" b="1" i="0">
                <a:solidFill>
                  <a:srgbClr val="25233F"/>
                </a:solidFill>
                <a:latin typeface="Century Gothic" panose="020B0502020202020204" pitchFamily="34" charset="0"/>
              </a:defRPr>
            </a:lvl1pPr>
          </a:lstStyle>
          <a:p>
            <a:r>
              <a:rPr lang="en-US" dirty="0"/>
              <a:t>Click to edit Master title style</a:t>
            </a:r>
          </a:p>
        </p:txBody>
      </p:sp>
      <p:sp>
        <p:nvSpPr>
          <p:cNvPr id="17" name="Text Placeholder 16">
            <a:extLst>
              <a:ext uri="{FF2B5EF4-FFF2-40B4-BE49-F238E27FC236}">
                <a16:creationId xmlns:a16="http://schemas.microsoft.com/office/drawing/2014/main" id="{DBC5C841-1193-2343-9E34-25056BEE3358}"/>
              </a:ext>
            </a:extLst>
          </p:cNvPr>
          <p:cNvSpPr>
            <a:spLocks noGrp="1"/>
          </p:cNvSpPr>
          <p:nvPr>
            <p:ph type="body" sz="quarter" idx="10" hasCustomPrompt="1"/>
          </p:nvPr>
        </p:nvSpPr>
        <p:spPr>
          <a:xfrm>
            <a:off x="364152" y="984518"/>
            <a:ext cx="5288503" cy="1369287"/>
          </a:xfrm>
        </p:spPr>
        <p:txBody>
          <a:bodyPr/>
          <a:lstStyle>
            <a:lvl1pPr marL="0" indent="0">
              <a:buFontTx/>
              <a:buNone/>
              <a:defRPr sz="3400" b="1" i="0">
                <a:solidFill>
                  <a:schemeClr val="bg1"/>
                </a:solidFill>
                <a:latin typeface="Century Gothic" panose="020B0502020202020204" pitchFamily="34" charset="0"/>
              </a:defRPr>
            </a:lvl1pPr>
          </a:lstStyle>
          <a:p>
            <a:pPr lvl="0"/>
            <a:r>
              <a:rPr lang="en-US" dirty="0"/>
              <a:t>Insert - title</a:t>
            </a:r>
          </a:p>
        </p:txBody>
      </p:sp>
      <p:sp>
        <p:nvSpPr>
          <p:cNvPr id="22" name="Shape 20">
            <a:extLst>
              <a:ext uri="{FF2B5EF4-FFF2-40B4-BE49-F238E27FC236}">
                <a16:creationId xmlns:a16="http://schemas.microsoft.com/office/drawing/2014/main" id="{3B8AACE1-775F-F043-BA57-E12A7120F57C}"/>
              </a:ext>
            </a:extLst>
          </p:cNvPr>
          <p:cNvSpPr/>
          <p:nvPr userDrawn="1"/>
        </p:nvSpPr>
        <p:spPr>
          <a:xfrm flipV="1">
            <a:off x="395289" y="873125"/>
            <a:ext cx="8353424" cy="0"/>
          </a:xfrm>
          <a:prstGeom prst="line">
            <a:avLst/>
          </a:prstGeom>
          <a:ln w="12700">
            <a:solidFill>
              <a:srgbClr val="25233F"/>
            </a:solidFill>
            <a:miter/>
          </a:ln>
        </p:spPr>
        <p:txBody>
          <a:bodyPr lIns="22860" rIns="22860"/>
          <a:lstStyle/>
          <a:p>
            <a:endParaRPr sz="450"/>
          </a:p>
        </p:txBody>
      </p:sp>
      <p:pic>
        <p:nvPicPr>
          <p:cNvPr id="23" name="Picture 22">
            <a:extLst>
              <a:ext uri="{FF2B5EF4-FFF2-40B4-BE49-F238E27FC236}">
                <a16:creationId xmlns:a16="http://schemas.microsoft.com/office/drawing/2014/main" id="{6BE35126-A702-2D46-8CE4-5ED93FA19713}"/>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71309" y="361950"/>
            <a:ext cx="1104891" cy="380771"/>
          </a:xfrm>
          <a:prstGeom prst="rect">
            <a:avLst/>
          </a:prstGeom>
        </p:spPr>
      </p:pic>
      <p:pic>
        <p:nvPicPr>
          <p:cNvPr id="24" name="Picture 23">
            <a:extLst>
              <a:ext uri="{FF2B5EF4-FFF2-40B4-BE49-F238E27FC236}">
                <a16:creationId xmlns:a16="http://schemas.microsoft.com/office/drawing/2014/main" id="{53CDCF97-D8F3-714B-B0F7-276D6BCC98EB}"/>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8369436" y="358902"/>
            <a:ext cx="383819" cy="383819"/>
          </a:xfrm>
          <a:prstGeom prst="rect">
            <a:avLst/>
          </a:prstGeom>
        </p:spPr>
      </p:pic>
      <p:sp>
        <p:nvSpPr>
          <p:cNvPr id="7" name="Oval 6">
            <a:extLst>
              <a:ext uri="{FF2B5EF4-FFF2-40B4-BE49-F238E27FC236}">
                <a16:creationId xmlns:a16="http://schemas.microsoft.com/office/drawing/2014/main" id="{CE353BCA-A7C7-E442-98D3-4C790427A845}"/>
              </a:ext>
            </a:extLst>
          </p:cNvPr>
          <p:cNvSpPr/>
          <p:nvPr userDrawn="1"/>
        </p:nvSpPr>
        <p:spPr>
          <a:xfrm>
            <a:off x="862474" y="2482655"/>
            <a:ext cx="2167715" cy="2167715"/>
          </a:xfrm>
          <a:prstGeom prst="ellipse">
            <a:avLst/>
          </a:prstGeom>
          <a:solidFill>
            <a:srgbClr val="6CD1D4"/>
          </a:solidFill>
          <a:ln w="12700" cap="flat">
            <a:noFill/>
            <a:miter lim="400000"/>
          </a:ln>
          <a:effectLst/>
        </p:spPr>
        <p:txBody>
          <a:bodyPr wrap="square" lIns="25400" tIns="25400" rIns="25400" bIns="25400" numCol="1" rtlCol="0" anchor="ctr">
            <a:noAutofit/>
          </a:bodyPr>
          <a:lstStyle/>
          <a:p>
            <a:pPr algn="ctr" defTabSz="292100"/>
            <a:endParaRPr lang="en-US" sz="1100" dirty="0">
              <a:solidFill>
                <a:schemeClr val="accent2"/>
              </a:solidFill>
              <a:latin typeface="Helvetica Neue Medium"/>
              <a:ea typeface="Helvetica Neue Medium"/>
              <a:cs typeface="Helvetica Neue Medium"/>
              <a:sym typeface="Helvetica Neue Medium"/>
            </a:endParaRPr>
          </a:p>
        </p:txBody>
      </p:sp>
      <p:sp>
        <p:nvSpPr>
          <p:cNvPr id="16" name="Oval 15">
            <a:extLst>
              <a:ext uri="{FF2B5EF4-FFF2-40B4-BE49-F238E27FC236}">
                <a16:creationId xmlns:a16="http://schemas.microsoft.com/office/drawing/2014/main" id="{CA1417EB-E2DF-1542-8FBB-C262CE790A4F}"/>
              </a:ext>
            </a:extLst>
          </p:cNvPr>
          <p:cNvSpPr/>
          <p:nvPr userDrawn="1"/>
        </p:nvSpPr>
        <p:spPr>
          <a:xfrm>
            <a:off x="3492302" y="2462967"/>
            <a:ext cx="2167715" cy="2167715"/>
          </a:xfrm>
          <a:prstGeom prst="ellipse">
            <a:avLst/>
          </a:prstGeom>
          <a:solidFill>
            <a:srgbClr val="6CD1D4"/>
          </a:solidFill>
          <a:ln w="12700" cap="flat">
            <a:noFill/>
            <a:miter lim="400000"/>
          </a:ln>
          <a:effectLst/>
        </p:spPr>
        <p:txBody>
          <a:bodyPr wrap="square" lIns="25400" tIns="25400" rIns="25400" bIns="25400" numCol="1" rtlCol="0" anchor="ctr">
            <a:noAutofit/>
          </a:bodyPr>
          <a:lstStyle/>
          <a:p>
            <a:pPr algn="ctr" defTabSz="292100"/>
            <a:endParaRPr lang="en-US" sz="1100" dirty="0">
              <a:solidFill>
                <a:schemeClr val="accent2"/>
              </a:solidFill>
              <a:latin typeface="Helvetica Neue Medium"/>
              <a:ea typeface="Helvetica Neue Medium"/>
              <a:cs typeface="Helvetica Neue Medium"/>
              <a:sym typeface="Helvetica Neue Medium"/>
            </a:endParaRPr>
          </a:p>
        </p:txBody>
      </p:sp>
      <p:sp>
        <p:nvSpPr>
          <p:cNvPr id="20" name="Oval 19">
            <a:extLst>
              <a:ext uri="{FF2B5EF4-FFF2-40B4-BE49-F238E27FC236}">
                <a16:creationId xmlns:a16="http://schemas.microsoft.com/office/drawing/2014/main" id="{10633E26-1904-0647-88DB-A6E82E59FBA3}"/>
              </a:ext>
            </a:extLst>
          </p:cNvPr>
          <p:cNvSpPr/>
          <p:nvPr userDrawn="1"/>
        </p:nvSpPr>
        <p:spPr>
          <a:xfrm>
            <a:off x="6120051" y="2462967"/>
            <a:ext cx="2167715" cy="2167715"/>
          </a:xfrm>
          <a:prstGeom prst="ellipse">
            <a:avLst/>
          </a:prstGeom>
          <a:solidFill>
            <a:srgbClr val="6CD1D4"/>
          </a:solidFill>
          <a:ln w="12700" cap="flat">
            <a:noFill/>
            <a:miter lim="400000"/>
          </a:ln>
          <a:effectLst/>
        </p:spPr>
        <p:txBody>
          <a:bodyPr wrap="square" lIns="25400" tIns="25400" rIns="25400" bIns="25400" numCol="1" rtlCol="0" anchor="ctr">
            <a:noAutofit/>
          </a:bodyPr>
          <a:lstStyle/>
          <a:p>
            <a:pPr algn="ctr" defTabSz="292100"/>
            <a:endParaRPr lang="en-US" sz="1100" dirty="0">
              <a:solidFill>
                <a:schemeClr val="accent2"/>
              </a:solidFill>
              <a:latin typeface="Helvetica Neue Medium"/>
              <a:ea typeface="Helvetica Neue Medium"/>
              <a:cs typeface="Helvetica Neue Medium"/>
              <a:sym typeface="Helvetica Neue Medium"/>
            </a:endParaRPr>
          </a:p>
        </p:txBody>
      </p:sp>
      <p:sp>
        <p:nvSpPr>
          <p:cNvPr id="10" name="Text Placeholder 9">
            <a:extLst>
              <a:ext uri="{FF2B5EF4-FFF2-40B4-BE49-F238E27FC236}">
                <a16:creationId xmlns:a16="http://schemas.microsoft.com/office/drawing/2014/main" id="{F748FF5A-216F-E340-9D3C-3E0A94402F64}"/>
              </a:ext>
            </a:extLst>
          </p:cNvPr>
          <p:cNvSpPr>
            <a:spLocks noGrp="1"/>
          </p:cNvSpPr>
          <p:nvPr>
            <p:ph type="body" sz="quarter" idx="11" hasCustomPrompt="1"/>
          </p:nvPr>
        </p:nvSpPr>
        <p:spPr>
          <a:xfrm>
            <a:off x="862474" y="3124819"/>
            <a:ext cx="2167715" cy="844010"/>
          </a:xfrm>
        </p:spPr>
        <p:txBody>
          <a:bodyPr anchor="ctr"/>
          <a:lstStyle>
            <a:lvl1pPr marL="0" indent="0" algn="ctr">
              <a:buNone/>
              <a:defRPr sz="1800" b="1" i="0">
                <a:solidFill>
                  <a:schemeClr val="tx1"/>
                </a:solidFill>
                <a:latin typeface="Century Gothic" panose="020B0502020202020204" pitchFamily="34" charset="0"/>
              </a:defRPr>
            </a:lvl1pPr>
          </a:lstStyle>
          <a:p>
            <a:pPr lvl="0"/>
            <a:r>
              <a:rPr lang="en-US" dirty="0"/>
              <a:t>Insert - text</a:t>
            </a:r>
          </a:p>
        </p:txBody>
      </p:sp>
      <p:sp>
        <p:nvSpPr>
          <p:cNvPr id="42" name="Text Placeholder 9">
            <a:extLst>
              <a:ext uri="{FF2B5EF4-FFF2-40B4-BE49-F238E27FC236}">
                <a16:creationId xmlns:a16="http://schemas.microsoft.com/office/drawing/2014/main" id="{010D0C0A-B8DB-0841-8F26-49EC7AF5F5FA}"/>
              </a:ext>
            </a:extLst>
          </p:cNvPr>
          <p:cNvSpPr>
            <a:spLocks noGrp="1"/>
          </p:cNvSpPr>
          <p:nvPr>
            <p:ph type="body" sz="quarter" idx="12" hasCustomPrompt="1"/>
          </p:nvPr>
        </p:nvSpPr>
        <p:spPr>
          <a:xfrm>
            <a:off x="3491302" y="3124819"/>
            <a:ext cx="2161353" cy="844010"/>
          </a:xfrm>
        </p:spPr>
        <p:txBody>
          <a:bodyPr anchor="ctr"/>
          <a:lstStyle>
            <a:lvl1pPr marL="0" indent="0" algn="ctr">
              <a:buNone/>
              <a:defRPr sz="1800" b="1" i="0">
                <a:solidFill>
                  <a:schemeClr val="tx1"/>
                </a:solidFill>
                <a:latin typeface="Century Gothic" panose="020B0502020202020204" pitchFamily="34" charset="0"/>
              </a:defRPr>
            </a:lvl1pPr>
          </a:lstStyle>
          <a:p>
            <a:pPr lvl="0"/>
            <a:r>
              <a:rPr lang="en-US" dirty="0"/>
              <a:t>Insert - text</a:t>
            </a:r>
          </a:p>
        </p:txBody>
      </p:sp>
      <p:sp>
        <p:nvSpPr>
          <p:cNvPr id="43" name="Text Placeholder 9">
            <a:extLst>
              <a:ext uri="{FF2B5EF4-FFF2-40B4-BE49-F238E27FC236}">
                <a16:creationId xmlns:a16="http://schemas.microsoft.com/office/drawing/2014/main" id="{4CAFABE6-FE05-5043-9F6C-9F8A19FB33AB}"/>
              </a:ext>
            </a:extLst>
          </p:cNvPr>
          <p:cNvSpPr>
            <a:spLocks noGrp="1"/>
          </p:cNvSpPr>
          <p:nvPr>
            <p:ph type="body" sz="quarter" idx="13" hasCustomPrompt="1"/>
          </p:nvPr>
        </p:nvSpPr>
        <p:spPr>
          <a:xfrm>
            <a:off x="6120051" y="3124819"/>
            <a:ext cx="2168715" cy="844010"/>
          </a:xfrm>
        </p:spPr>
        <p:txBody>
          <a:bodyPr anchor="ctr"/>
          <a:lstStyle>
            <a:lvl1pPr marL="0" indent="0" algn="ctr">
              <a:buNone/>
              <a:defRPr sz="1800" b="1" i="0">
                <a:solidFill>
                  <a:schemeClr val="tx1"/>
                </a:solidFill>
                <a:latin typeface="Century Gothic" panose="020B0502020202020204" pitchFamily="34" charset="0"/>
              </a:defRPr>
            </a:lvl1pPr>
          </a:lstStyle>
          <a:p>
            <a:pPr lvl="0"/>
            <a:r>
              <a:rPr lang="en-US" dirty="0"/>
              <a:t>Insert - text</a:t>
            </a:r>
          </a:p>
        </p:txBody>
      </p:sp>
    </p:spTree>
    <p:extLst>
      <p:ext uri="{BB962C8B-B14F-4D97-AF65-F5344CB8AC3E}">
        <p14:creationId xmlns:p14="http://schemas.microsoft.com/office/powerpoint/2010/main" val="2912406702"/>
      </p:ext>
    </p:extLst>
  </p:cSld>
  <p:clrMapOvr>
    <a:masterClrMapping/>
  </p:clrMapOvr>
  <p:transition spd="med"/>
  <p:extLst mod="1">
    <p:ext uri="{DCECCB84-F9BA-43D5-87BE-67443E8EF086}">
      <p15:sldGuideLst xmlns:p15="http://schemas.microsoft.com/office/powerpoint/2012/main">
        <p15:guide id="2" pos="249">
          <p15:clr>
            <a:srgbClr val="FFFFFF"/>
          </p15:clr>
        </p15:guide>
        <p15:guide id="3" pos="5511">
          <p15:clr>
            <a:srgbClr val="FFFFFF"/>
          </p15:clr>
        </p15:guide>
        <p15:guide id="7" orient="horz" pos="4201">
          <p15:clr>
            <a:srgbClr val="FFFFFF"/>
          </p15:clr>
        </p15:guide>
        <p15:guide id="10" orient="horz" pos="686" userDrawn="1">
          <p15:clr>
            <a:srgbClr val="FFFFFF"/>
          </p15:clr>
        </p15:guide>
        <p15:guide id="11" pos="2880">
          <p15:clr>
            <a:srgbClr val="FFFFFF"/>
          </p15:clr>
        </p15:guide>
        <p15:guide id="12" pos="1565">
          <p15:clr>
            <a:srgbClr val="FFFFFF"/>
          </p15:clr>
        </p15:guide>
        <p15:guide id="13" pos="4195">
          <p15:clr>
            <a:srgbClr val="FFFFFF"/>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Points page 3">
    <p:spTree>
      <p:nvGrpSpPr>
        <p:cNvPr id="1" name=""/>
        <p:cNvGrpSpPr/>
        <p:nvPr/>
      </p:nvGrpSpPr>
      <p:grpSpPr>
        <a:xfrm>
          <a:off x="0" y="0"/>
          <a:ext cx="0" cy="0"/>
          <a:chOff x="0" y="0"/>
          <a:chExt cx="0" cy="0"/>
        </a:xfrm>
      </p:grpSpPr>
      <p:sp>
        <p:nvSpPr>
          <p:cNvPr id="21" name="Shape 21"/>
          <p:cNvSpPr>
            <a:spLocks noGrp="1"/>
          </p:cNvSpPr>
          <p:nvPr>
            <p:ph type="sldNum" sz="quarter" idx="2"/>
          </p:nvPr>
        </p:nvSpPr>
        <p:spPr>
          <a:xfrm>
            <a:off x="8522727" y="6484422"/>
            <a:ext cx="182099" cy="184666"/>
          </a:xfrm>
          <a:prstGeom prst="rect">
            <a:avLst/>
          </a:prstGeom>
        </p:spPr>
        <p:txBody>
          <a:bodyPr/>
          <a:lstStyle/>
          <a:p>
            <a:fld id="{86CB4B4D-7CA3-9044-876B-883B54F8677D}" type="slidenum">
              <a:t>‹#›</a:t>
            </a:fld>
            <a:endParaRPr/>
          </a:p>
        </p:txBody>
      </p:sp>
      <p:sp>
        <p:nvSpPr>
          <p:cNvPr id="2" name="Title 1">
            <a:extLst>
              <a:ext uri="{FF2B5EF4-FFF2-40B4-BE49-F238E27FC236}">
                <a16:creationId xmlns:a16="http://schemas.microsoft.com/office/drawing/2014/main" id="{46E39DAE-67D8-7945-A118-FCB2C748C0E8}"/>
              </a:ext>
            </a:extLst>
          </p:cNvPr>
          <p:cNvSpPr>
            <a:spLocks noGrp="1"/>
          </p:cNvSpPr>
          <p:nvPr>
            <p:ph type="title"/>
          </p:nvPr>
        </p:nvSpPr>
        <p:spPr>
          <a:xfrm>
            <a:off x="4572000" y="415063"/>
            <a:ext cx="3708399" cy="273845"/>
          </a:xfrm>
        </p:spPr>
        <p:txBody>
          <a:bodyPr/>
          <a:lstStyle>
            <a:lvl1pPr algn="r">
              <a:defRPr sz="1000" b="1" i="0">
                <a:solidFill>
                  <a:srgbClr val="25233F"/>
                </a:solidFill>
                <a:latin typeface="Century Gothic" panose="020B0502020202020204" pitchFamily="34" charset="0"/>
              </a:defRPr>
            </a:lvl1pPr>
          </a:lstStyle>
          <a:p>
            <a:r>
              <a:rPr lang="en-US" dirty="0"/>
              <a:t>Click to edit Master title style</a:t>
            </a:r>
          </a:p>
        </p:txBody>
      </p:sp>
      <p:sp>
        <p:nvSpPr>
          <p:cNvPr id="17" name="Text Placeholder 16">
            <a:extLst>
              <a:ext uri="{FF2B5EF4-FFF2-40B4-BE49-F238E27FC236}">
                <a16:creationId xmlns:a16="http://schemas.microsoft.com/office/drawing/2014/main" id="{DBC5C841-1193-2343-9E34-25056BEE3358}"/>
              </a:ext>
            </a:extLst>
          </p:cNvPr>
          <p:cNvSpPr>
            <a:spLocks noGrp="1"/>
          </p:cNvSpPr>
          <p:nvPr>
            <p:ph type="body" sz="quarter" idx="10" hasCustomPrompt="1"/>
          </p:nvPr>
        </p:nvSpPr>
        <p:spPr>
          <a:xfrm>
            <a:off x="364153" y="992610"/>
            <a:ext cx="5296060" cy="992981"/>
          </a:xfrm>
        </p:spPr>
        <p:txBody>
          <a:bodyPr/>
          <a:lstStyle>
            <a:lvl1pPr marL="0" indent="0">
              <a:buFontTx/>
              <a:buNone/>
              <a:defRPr sz="3400" b="1" i="0">
                <a:solidFill>
                  <a:srgbClr val="25233F"/>
                </a:solidFill>
                <a:latin typeface="Century Gothic" panose="020B0502020202020204" pitchFamily="34" charset="0"/>
              </a:defRPr>
            </a:lvl1pPr>
          </a:lstStyle>
          <a:p>
            <a:pPr lvl="0"/>
            <a:r>
              <a:rPr lang="en-US" dirty="0"/>
              <a:t>Insert - title</a:t>
            </a:r>
          </a:p>
        </p:txBody>
      </p:sp>
      <p:sp>
        <p:nvSpPr>
          <p:cNvPr id="22" name="Shape 20">
            <a:extLst>
              <a:ext uri="{FF2B5EF4-FFF2-40B4-BE49-F238E27FC236}">
                <a16:creationId xmlns:a16="http://schemas.microsoft.com/office/drawing/2014/main" id="{3B8AACE1-775F-F043-BA57-E12A7120F57C}"/>
              </a:ext>
            </a:extLst>
          </p:cNvPr>
          <p:cNvSpPr/>
          <p:nvPr userDrawn="1"/>
        </p:nvSpPr>
        <p:spPr>
          <a:xfrm flipV="1">
            <a:off x="395289" y="873125"/>
            <a:ext cx="8353424" cy="0"/>
          </a:xfrm>
          <a:prstGeom prst="line">
            <a:avLst/>
          </a:prstGeom>
          <a:ln w="12700">
            <a:solidFill>
              <a:srgbClr val="25233F"/>
            </a:solidFill>
            <a:miter/>
          </a:ln>
        </p:spPr>
        <p:txBody>
          <a:bodyPr lIns="22860" rIns="22860"/>
          <a:lstStyle/>
          <a:p>
            <a:endParaRPr sz="450"/>
          </a:p>
        </p:txBody>
      </p:sp>
      <p:pic>
        <p:nvPicPr>
          <p:cNvPr id="23" name="Picture 22">
            <a:extLst>
              <a:ext uri="{FF2B5EF4-FFF2-40B4-BE49-F238E27FC236}">
                <a16:creationId xmlns:a16="http://schemas.microsoft.com/office/drawing/2014/main" id="{6BE35126-A702-2D46-8CE4-5ED93FA19713}"/>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71309" y="361950"/>
            <a:ext cx="1104891" cy="380771"/>
          </a:xfrm>
          <a:prstGeom prst="rect">
            <a:avLst/>
          </a:prstGeom>
        </p:spPr>
      </p:pic>
      <p:pic>
        <p:nvPicPr>
          <p:cNvPr id="24" name="Picture 23">
            <a:extLst>
              <a:ext uri="{FF2B5EF4-FFF2-40B4-BE49-F238E27FC236}">
                <a16:creationId xmlns:a16="http://schemas.microsoft.com/office/drawing/2014/main" id="{53CDCF97-D8F3-714B-B0F7-276D6BCC98EB}"/>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8369436" y="358902"/>
            <a:ext cx="383819" cy="383819"/>
          </a:xfrm>
          <a:prstGeom prst="rect">
            <a:avLst/>
          </a:prstGeom>
        </p:spPr>
      </p:pic>
      <p:sp>
        <p:nvSpPr>
          <p:cNvPr id="12" name="Oval 11">
            <a:extLst>
              <a:ext uri="{FF2B5EF4-FFF2-40B4-BE49-F238E27FC236}">
                <a16:creationId xmlns:a16="http://schemas.microsoft.com/office/drawing/2014/main" id="{6EB16C26-1B54-B94B-8521-1347379F2D49}"/>
              </a:ext>
            </a:extLst>
          </p:cNvPr>
          <p:cNvSpPr/>
          <p:nvPr userDrawn="1"/>
        </p:nvSpPr>
        <p:spPr>
          <a:xfrm>
            <a:off x="528992" y="2102636"/>
            <a:ext cx="1846998" cy="1846998"/>
          </a:xfrm>
          <a:prstGeom prst="ellipse">
            <a:avLst/>
          </a:prstGeom>
          <a:solidFill>
            <a:schemeClr val="tx1"/>
          </a:solidFill>
          <a:ln w="12700" cap="flat">
            <a:noFill/>
            <a:miter lim="400000"/>
          </a:ln>
          <a:effectLst/>
        </p:spPr>
        <p:txBody>
          <a:bodyPr wrap="square" lIns="25400" tIns="25400" rIns="25400" bIns="25400" numCol="1" rtlCol="0" anchor="ctr">
            <a:noAutofit/>
          </a:bodyPr>
          <a:lstStyle/>
          <a:p>
            <a:pPr algn="ctr" defTabSz="292100"/>
            <a:endParaRPr lang="en-US" sz="1100" dirty="0">
              <a:solidFill>
                <a:schemeClr val="tx1"/>
              </a:solidFill>
              <a:latin typeface="Helvetica Neue Medium"/>
              <a:ea typeface="Helvetica Neue Medium"/>
              <a:cs typeface="Helvetica Neue Medium"/>
              <a:sym typeface="Helvetica Neue Medium"/>
            </a:endParaRPr>
          </a:p>
        </p:txBody>
      </p:sp>
      <p:sp>
        <p:nvSpPr>
          <p:cNvPr id="13" name="Oval 12">
            <a:extLst>
              <a:ext uri="{FF2B5EF4-FFF2-40B4-BE49-F238E27FC236}">
                <a16:creationId xmlns:a16="http://schemas.microsoft.com/office/drawing/2014/main" id="{8D30B9C6-576B-CC47-A54A-82F6EAFC9C45}"/>
              </a:ext>
            </a:extLst>
          </p:cNvPr>
          <p:cNvSpPr/>
          <p:nvPr userDrawn="1"/>
        </p:nvSpPr>
        <p:spPr>
          <a:xfrm>
            <a:off x="4697478" y="2117750"/>
            <a:ext cx="1846998" cy="1846998"/>
          </a:xfrm>
          <a:prstGeom prst="ellipse">
            <a:avLst/>
          </a:prstGeom>
          <a:solidFill>
            <a:schemeClr val="tx1"/>
          </a:solidFill>
          <a:ln w="12700" cap="flat">
            <a:noFill/>
            <a:miter lim="400000"/>
          </a:ln>
          <a:effectLst/>
        </p:spPr>
        <p:txBody>
          <a:bodyPr wrap="square" lIns="25400" tIns="25400" rIns="25400" bIns="25400" numCol="1" rtlCol="0" anchor="ctr">
            <a:noAutofit/>
          </a:bodyPr>
          <a:lstStyle/>
          <a:p>
            <a:pPr algn="ctr" defTabSz="292100"/>
            <a:endParaRPr lang="en-US" sz="1100" dirty="0">
              <a:solidFill>
                <a:schemeClr val="tx1"/>
              </a:solidFill>
              <a:latin typeface="Helvetica Neue Medium"/>
              <a:ea typeface="Helvetica Neue Medium"/>
              <a:cs typeface="Helvetica Neue Medium"/>
              <a:sym typeface="Helvetica Neue Medium"/>
            </a:endParaRPr>
          </a:p>
        </p:txBody>
      </p:sp>
      <p:sp>
        <p:nvSpPr>
          <p:cNvPr id="14" name="Oval 13">
            <a:extLst>
              <a:ext uri="{FF2B5EF4-FFF2-40B4-BE49-F238E27FC236}">
                <a16:creationId xmlns:a16="http://schemas.microsoft.com/office/drawing/2014/main" id="{8C71D688-D381-8943-A6D8-B8066555AEAF}"/>
              </a:ext>
            </a:extLst>
          </p:cNvPr>
          <p:cNvSpPr/>
          <p:nvPr userDrawn="1"/>
        </p:nvSpPr>
        <p:spPr>
          <a:xfrm>
            <a:off x="528992" y="4423670"/>
            <a:ext cx="1846998" cy="1846998"/>
          </a:xfrm>
          <a:prstGeom prst="ellipse">
            <a:avLst/>
          </a:prstGeom>
          <a:solidFill>
            <a:schemeClr val="tx1"/>
          </a:solidFill>
          <a:ln w="12700" cap="flat">
            <a:noFill/>
            <a:miter lim="400000"/>
          </a:ln>
          <a:effectLst/>
        </p:spPr>
        <p:txBody>
          <a:bodyPr wrap="square" lIns="25400" tIns="25400" rIns="25400" bIns="25400" numCol="1" rtlCol="0" anchor="ctr">
            <a:noAutofit/>
          </a:bodyPr>
          <a:lstStyle/>
          <a:p>
            <a:pPr algn="ctr" defTabSz="292100"/>
            <a:endParaRPr lang="en-US" sz="1100" dirty="0">
              <a:solidFill>
                <a:schemeClr val="tx1"/>
              </a:solidFill>
              <a:latin typeface="Helvetica Neue Medium"/>
              <a:ea typeface="Helvetica Neue Medium"/>
              <a:cs typeface="Helvetica Neue Medium"/>
              <a:sym typeface="Helvetica Neue Medium"/>
            </a:endParaRPr>
          </a:p>
        </p:txBody>
      </p:sp>
      <p:sp>
        <p:nvSpPr>
          <p:cNvPr id="15" name="Oval 14">
            <a:extLst>
              <a:ext uri="{FF2B5EF4-FFF2-40B4-BE49-F238E27FC236}">
                <a16:creationId xmlns:a16="http://schemas.microsoft.com/office/drawing/2014/main" id="{C50D203A-C753-AC4D-9FE1-780644D34781}"/>
              </a:ext>
            </a:extLst>
          </p:cNvPr>
          <p:cNvSpPr/>
          <p:nvPr userDrawn="1"/>
        </p:nvSpPr>
        <p:spPr>
          <a:xfrm>
            <a:off x="4697478" y="4438784"/>
            <a:ext cx="1846998" cy="1846998"/>
          </a:xfrm>
          <a:prstGeom prst="ellipse">
            <a:avLst/>
          </a:prstGeom>
          <a:solidFill>
            <a:schemeClr val="tx1"/>
          </a:solidFill>
          <a:ln w="12700" cap="flat">
            <a:noFill/>
            <a:miter lim="400000"/>
          </a:ln>
          <a:effectLst/>
        </p:spPr>
        <p:txBody>
          <a:bodyPr wrap="square" lIns="25400" tIns="25400" rIns="25400" bIns="25400" numCol="1" rtlCol="0" anchor="ctr">
            <a:noAutofit/>
          </a:bodyPr>
          <a:lstStyle/>
          <a:p>
            <a:pPr algn="ctr" defTabSz="292100"/>
            <a:endParaRPr lang="en-US" sz="1100" dirty="0">
              <a:solidFill>
                <a:schemeClr val="tx1"/>
              </a:solidFill>
              <a:latin typeface="Helvetica Neue Medium"/>
              <a:ea typeface="Helvetica Neue Medium"/>
              <a:cs typeface="Helvetica Neue Medium"/>
              <a:sym typeface="Helvetica Neue Medium"/>
            </a:endParaRPr>
          </a:p>
        </p:txBody>
      </p:sp>
      <p:sp>
        <p:nvSpPr>
          <p:cNvPr id="4" name="Text Placeholder 3">
            <a:extLst>
              <a:ext uri="{FF2B5EF4-FFF2-40B4-BE49-F238E27FC236}">
                <a16:creationId xmlns:a16="http://schemas.microsoft.com/office/drawing/2014/main" id="{DA89750A-EDDF-C247-A94E-74796EA9619D}"/>
              </a:ext>
            </a:extLst>
          </p:cNvPr>
          <p:cNvSpPr>
            <a:spLocks noGrp="1"/>
          </p:cNvSpPr>
          <p:nvPr>
            <p:ph type="body" sz="quarter" idx="11" hasCustomPrompt="1"/>
          </p:nvPr>
        </p:nvSpPr>
        <p:spPr>
          <a:xfrm>
            <a:off x="2484438" y="2117501"/>
            <a:ext cx="2087562" cy="364548"/>
          </a:xfrm>
        </p:spPr>
        <p:txBody>
          <a:bodyPr anchor="ctr"/>
          <a:lstStyle>
            <a:lvl1pPr marL="0" indent="0">
              <a:buNone/>
              <a:defRPr sz="2000">
                <a:solidFill>
                  <a:srgbClr val="6BD1D5"/>
                </a:solidFill>
              </a:defRPr>
            </a:lvl1pPr>
          </a:lstStyle>
          <a:p>
            <a:pPr lvl="0"/>
            <a:r>
              <a:rPr lang="en-US" dirty="0"/>
              <a:t>Insert - title</a:t>
            </a:r>
          </a:p>
        </p:txBody>
      </p:sp>
      <p:sp>
        <p:nvSpPr>
          <p:cNvPr id="16" name="Text Placeholder 15">
            <a:extLst>
              <a:ext uri="{FF2B5EF4-FFF2-40B4-BE49-F238E27FC236}">
                <a16:creationId xmlns:a16="http://schemas.microsoft.com/office/drawing/2014/main" id="{DDD96253-0C63-1B42-AF15-28AC6CDC6C23}"/>
              </a:ext>
            </a:extLst>
          </p:cNvPr>
          <p:cNvSpPr>
            <a:spLocks noGrp="1"/>
          </p:cNvSpPr>
          <p:nvPr>
            <p:ph type="body" sz="quarter" idx="12" hasCustomPrompt="1"/>
          </p:nvPr>
        </p:nvSpPr>
        <p:spPr>
          <a:xfrm>
            <a:off x="2484439" y="2482049"/>
            <a:ext cx="2087562" cy="1467585"/>
          </a:xfrm>
        </p:spPr>
        <p:txBody>
          <a:bodyPr/>
          <a:lstStyle>
            <a:lvl1pPr marL="0" indent="0">
              <a:lnSpc>
                <a:spcPct val="120000"/>
              </a:lnSpc>
              <a:buNone/>
              <a:defRPr sz="1800" b="0"/>
            </a:lvl1pPr>
          </a:lstStyle>
          <a:p>
            <a:pPr lvl="0"/>
            <a:r>
              <a:rPr lang="en-US" dirty="0"/>
              <a:t>Insert - body</a:t>
            </a:r>
          </a:p>
        </p:txBody>
      </p:sp>
      <p:sp>
        <p:nvSpPr>
          <p:cNvPr id="25" name="Text Placeholder 3">
            <a:extLst>
              <a:ext uri="{FF2B5EF4-FFF2-40B4-BE49-F238E27FC236}">
                <a16:creationId xmlns:a16="http://schemas.microsoft.com/office/drawing/2014/main" id="{14E2B5E3-B277-5449-A5D7-E125F75505B6}"/>
              </a:ext>
            </a:extLst>
          </p:cNvPr>
          <p:cNvSpPr>
            <a:spLocks noGrp="1"/>
          </p:cNvSpPr>
          <p:nvPr>
            <p:ph type="body" sz="quarter" idx="13" hasCustomPrompt="1"/>
          </p:nvPr>
        </p:nvSpPr>
        <p:spPr>
          <a:xfrm>
            <a:off x="6659563" y="2117501"/>
            <a:ext cx="2087562" cy="364548"/>
          </a:xfrm>
        </p:spPr>
        <p:txBody>
          <a:bodyPr anchor="ctr"/>
          <a:lstStyle>
            <a:lvl1pPr marL="0" indent="0">
              <a:buNone/>
              <a:defRPr sz="2000">
                <a:solidFill>
                  <a:srgbClr val="6BD1D5"/>
                </a:solidFill>
              </a:defRPr>
            </a:lvl1pPr>
          </a:lstStyle>
          <a:p>
            <a:pPr lvl="0"/>
            <a:r>
              <a:rPr lang="en-US" dirty="0"/>
              <a:t>Insert - title</a:t>
            </a:r>
          </a:p>
        </p:txBody>
      </p:sp>
      <p:sp>
        <p:nvSpPr>
          <p:cNvPr id="26" name="Text Placeholder 15">
            <a:extLst>
              <a:ext uri="{FF2B5EF4-FFF2-40B4-BE49-F238E27FC236}">
                <a16:creationId xmlns:a16="http://schemas.microsoft.com/office/drawing/2014/main" id="{5B79B34E-19E2-FA49-82D1-F36CCA07F174}"/>
              </a:ext>
            </a:extLst>
          </p:cNvPr>
          <p:cNvSpPr>
            <a:spLocks noGrp="1"/>
          </p:cNvSpPr>
          <p:nvPr>
            <p:ph type="body" sz="quarter" idx="14" hasCustomPrompt="1"/>
          </p:nvPr>
        </p:nvSpPr>
        <p:spPr>
          <a:xfrm>
            <a:off x="6659564" y="2482049"/>
            <a:ext cx="2087562" cy="1467585"/>
          </a:xfrm>
        </p:spPr>
        <p:txBody>
          <a:bodyPr/>
          <a:lstStyle>
            <a:lvl1pPr marL="0" indent="0">
              <a:lnSpc>
                <a:spcPct val="120000"/>
              </a:lnSpc>
              <a:buNone/>
              <a:defRPr sz="1800" b="0"/>
            </a:lvl1pPr>
          </a:lstStyle>
          <a:p>
            <a:pPr lvl="0"/>
            <a:r>
              <a:rPr lang="en-US" dirty="0"/>
              <a:t>Insert - body</a:t>
            </a:r>
          </a:p>
        </p:txBody>
      </p:sp>
      <p:sp>
        <p:nvSpPr>
          <p:cNvPr id="27" name="Text Placeholder 3">
            <a:extLst>
              <a:ext uri="{FF2B5EF4-FFF2-40B4-BE49-F238E27FC236}">
                <a16:creationId xmlns:a16="http://schemas.microsoft.com/office/drawing/2014/main" id="{875678E7-9868-AE41-8249-50500F74EABE}"/>
              </a:ext>
            </a:extLst>
          </p:cNvPr>
          <p:cNvSpPr>
            <a:spLocks noGrp="1"/>
          </p:cNvSpPr>
          <p:nvPr>
            <p:ph type="body" sz="quarter" idx="15" hasCustomPrompt="1"/>
          </p:nvPr>
        </p:nvSpPr>
        <p:spPr>
          <a:xfrm>
            <a:off x="2492951" y="4446092"/>
            <a:ext cx="2087562" cy="364548"/>
          </a:xfrm>
        </p:spPr>
        <p:txBody>
          <a:bodyPr anchor="ctr"/>
          <a:lstStyle>
            <a:lvl1pPr marL="0" indent="0">
              <a:buNone/>
              <a:defRPr sz="2000">
                <a:solidFill>
                  <a:srgbClr val="6BD1D5"/>
                </a:solidFill>
              </a:defRPr>
            </a:lvl1pPr>
          </a:lstStyle>
          <a:p>
            <a:pPr lvl="0"/>
            <a:r>
              <a:rPr lang="en-US" dirty="0"/>
              <a:t>Insert - title</a:t>
            </a:r>
          </a:p>
        </p:txBody>
      </p:sp>
      <p:sp>
        <p:nvSpPr>
          <p:cNvPr id="28" name="Text Placeholder 15">
            <a:extLst>
              <a:ext uri="{FF2B5EF4-FFF2-40B4-BE49-F238E27FC236}">
                <a16:creationId xmlns:a16="http://schemas.microsoft.com/office/drawing/2014/main" id="{3EBCC029-E0AB-3E49-BEC7-DF4F7F50C4B4}"/>
              </a:ext>
            </a:extLst>
          </p:cNvPr>
          <p:cNvSpPr>
            <a:spLocks noGrp="1"/>
          </p:cNvSpPr>
          <p:nvPr>
            <p:ph type="body" sz="quarter" idx="16" hasCustomPrompt="1"/>
          </p:nvPr>
        </p:nvSpPr>
        <p:spPr>
          <a:xfrm>
            <a:off x="2492952" y="4810640"/>
            <a:ext cx="2087562" cy="1467585"/>
          </a:xfrm>
        </p:spPr>
        <p:txBody>
          <a:bodyPr/>
          <a:lstStyle>
            <a:lvl1pPr marL="0" indent="0">
              <a:lnSpc>
                <a:spcPct val="120000"/>
              </a:lnSpc>
              <a:buNone/>
              <a:defRPr sz="1800" b="0"/>
            </a:lvl1pPr>
          </a:lstStyle>
          <a:p>
            <a:pPr lvl="0"/>
            <a:r>
              <a:rPr lang="en-US" dirty="0"/>
              <a:t>Insert - body</a:t>
            </a:r>
          </a:p>
        </p:txBody>
      </p:sp>
      <p:sp>
        <p:nvSpPr>
          <p:cNvPr id="29" name="Text Placeholder 3">
            <a:extLst>
              <a:ext uri="{FF2B5EF4-FFF2-40B4-BE49-F238E27FC236}">
                <a16:creationId xmlns:a16="http://schemas.microsoft.com/office/drawing/2014/main" id="{91ABD544-2403-2F4D-8563-28C376AD79F8}"/>
              </a:ext>
            </a:extLst>
          </p:cNvPr>
          <p:cNvSpPr>
            <a:spLocks noGrp="1"/>
          </p:cNvSpPr>
          <p:nvPr>
            <p:ph type="body" sz="quarter" idx="17" hasCustomPrompt="1"/>
          </p:nvPr>
        </p:nvSpPr>
        <p:spPr>
          <a:xfrm>
            <a:off x="6661151" y="4438784"/>
            <a:ext cx="2087562" cy="364548"/>
          </a:xfrm>
        </p:spPr>
        <p:txBody>
          <a:bodyPr anchor="ctr"/>
          <a:lstStyle>
            <a:lvl1pPr marL="0" indent="0">
              <a:buNone/>
              <a:defRPr sz="2000">
                <a:solidFill>
                  <a:srgbClr val="6BD1D5"/>
                </a:solidFill>
              </a:defRPr>
            </a:lvl1pPr>
          </a:lstStyle>
          <a:p>
            <a:pPr lvl="0"/>
            <a:r>
              <a:rPr lang="en-US" dirty="0"/>
              <a:t>Insert - title</a:t>
            </a:r>
          </a:p>
        </p:txBody>
      </p:sp>
      <p:sp>
        <p:nvSpPr>
          <p:cNvPr id="30" name="Text Placeholder 15">
            <a:extLst>
              <a:ext uri="{FF2B5EF4-FFF2-40B4-BE49-F238E27FC236}">
                <a16:creationId xmlns:a16="http://schemas.microsoft.com/office/drawing/2014/main" id="{84CA3FB0-445D-C746-AD53-0B7CFD7C2DE9}"/>
              </a:ext>
            </a:extLst>
          </p:cNvPr>
          <p:cNvSpPr>
            <a:spLocks noGrp="1"/>
          </p:cNvSpPr>
          <p:nvPr>
            <p:ph type="body" sz="quarter" idx="18" hasCustomPrompt="1"/>
          </p:nvPr>
        </p:nvSpPr>
        <p:spPr>
          <a:xfrm>
            <a:off x="6661152" y="4803332"/>
            <a:ext cx="2087562" cy="1467585"/>
          </a:xfrm>
        </p:spPr>
        <p:txBody>
          <a:bodyPr/>
          <a:lstStyle>
            <a:lvl1pPr marL="0" indent="0">
              <a:lnSpc>
                <a:spcPct val="120000"/>
              </a:lnSpc>
              <a:buNone/>
              <a:defRPr sz="1800" b="0"/>
            </a:lvl1pPr>
          </a:lstStyle>
          <a:p>
            <a:pPr lvl="0"/>
            <a:r>
              <a:rPr lang="en-US" dirty="0"/>
              <a:t>Insert - body</a:t>
            </a:r>
          </a:p>
        </p:txBody>
      </p:sp>
    </p:spTree>
    <p:extLst>
      <p:ext uri="{BB962C8B-B14F-4D97-AF65-F5344CB8AC3E}">
        <p14:creationId xmlns:p14="http://schemas.microsoft.com/office/powerpoint/2010/main" val="838834976"/>
      </p:ext>
    </p:extLst>
  </p:cSld>
  <p:clrMapOvr>
    <a:masterClrMapping/>
  </p:clrMapOvr>
  <p:transition spd="med"/>
  <p:extLst mod="1">
    <p:ext uri="{DCECCB84-F9BA-43D5-87BE-67443E8EF086}">
      <p15:sldGuideLst xmlns:p15="http://schemas.microsoft.com/office/powerpoint/2012/main">
        <p15:guide id="2" pos="249">
          <p15:clr>
            <a:srgbClr val="FFFFFF"/>
          </p15:clr>
        </p15:guide>
        <p15:guide id="3" pos="5511">
          <p15:clr>
            <a:srgbClr val="FFFFFF"/>
          </p15:clr>
        </p15:guide>
        <p15:guide id="7" orient="horz" pos="4201">
          <p15:clr>
            <a:srgbClr val="FFFFFF"/>
          </p15:clr>
        </p15:guide>
        <p15:guide id="10" orient="horz" pos="686" userDrawn="1">
          <p15:clr>
            <a:srgbClr val="FFFFFF"/>
          </p15:clr>
        </p15:guide>
        <p15:guide id="11" pos="2880">
          <p15:clr>
            <a:srgbClr val="FFFFFF"/>
          </p15:clr>
        </p15:guide>
        <p15:guide id="12" pos="1565">
          <p15:clr>
            <a:srgbClr val="FFFFFF"/>
          </p15:clr>
        </p15:guide>
        <p15:guide id="13" pos="4195">
          <p15:clr>
            <a:srgbClr val="FFFFFF"/>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Standard page 2">
    <p:spTree>
      <p:nvGrpSpPr>
        <p:cNvPr id="1" name=""/>
        <p:cNvGrpSpPr/>
        <p:nvPr/>
      </p:nvGrpSpPr>
      <p:grpSpPr>
        <a:xfrm>
          <a:off x="0" y="0"/>
          <a:ext cx="0" cy="0"/>
          <a:chOff x="0" y="0"/>
          <a:chExt cx="0" cy="0"/>
        </a:xfrm>
      </p:grpSpPr>
      <p:sp>
        <p:nvSpPr>
          <p:cNvPr id="20" name="Shape 20"/>
          <p:cNvSpPr/>
          <p:nvPr/>
        </p:nvSpPr>
        <p:spPr>
          <a:xfrm flipV="1">
            <a:off x="395289" y="873125"/>
            <a:ext cx="8353424" cy="0"/>
          </a:xfrm>
          <a:prstGeom prst="line">
            <a:avLst/>
          </a:prstGeom>
          <a:ln w="12700">
            <a:solidFill>
              <a:srgbClr val="25233F"/>
            </a:solidFill>
            <a:miter/>
          </a:ln>
        </p:spPr>
        <p:txBody>
          <a:bodyPr lIns="22860" rIns="22860"/>
          <a:lstStyle/>
          <a:p>
            <a:endParaRPr sz="450"/>
          </a:p>
        </p:txBody>
      </p:sp>
      <p:sp>
        <p:nvSpPr>
          <p:cNvPr id="21" name="Shape 21"/>
          <p:cNvSpPr>
            <a:spLocks noGrp="1"/>
          </p:cNvSpPr>
          <p:nvPr>
            <p:ph type="sldNum" sz="quarter" idx="2"/>
          </p:nvPr>
        </p:nvSpPr>
        <p:spPr>
          <a:xfrm>
            <a:off x="8559526" y="6484422"/>
            <a:ext cx="182099" cy="184666"/>
          </a:xfrm>
          <a:prstGeom prst="rect">
            <a:avLst/>
          </a:prstGeom>
        </p:spPr>
        <p:txBody>
          <a:bodyPr/>
          <a:lstStyle/>
          <a:p>
            <a:fld id="{86CB4B4D-7CA3-9044-876B-883B54F8677D}" type="slidenum">
              <a:t>‹#›</a:t>
            </a:fld>
            <a:endParaRPr dirty="0"/>
          </a:p>
        </p:txBody>
      </p:sp>
      <p:sp>
        <p:nvSpPr>
          <p:cNvPr id="2" name="Title 1">
            <a:extLst>
              <a:ext uri="{FF2B5EF4-FFF2-40B4-BE49-F238E27FC236}">
                <a16:creationId xmlns:a16="http://schemas.microsoft.com/office/drawing/2014/main" id="{46E39DAE-67D8-7945-A118-FCB2C748C0E8}"/>
              </a:ext>
            </a:extLst>
          </p:cNvPr>
          <p:cNvSpPr>
            <a:spLocks noGrp="1"/>
          </p:cNvSpPr>
          <p:nvPr>
            <p:ph type="title"/>
          </p:nvPr>
        </p:nvSpPr>
        <p:spPr>
          <a:xfrm>
            <a:off x="4572000" y="415063"/>
            <a:ext cx="3708400" cy="273845"/>
          </a:xfrm>
        </p:spPr>
        <p:txBody>
          <a:bodyPr/>
          <a:lstStyle>
            <a:lvl1pPr algn="r">
              <a:defRPr sz="1000" b="1" i="0">
                <a:solidFill>
                  <a:srgbClr val="25233F"/>
                </a:solidFill>
                <a:latin typeface="Century Gothic" panose="020B0502020202020204" pitchFamily="34" charset="0"/>
              </a:defRPr>
            </a:lvl1pPr>
          </a:lstStyle>
          <a:p>
            <a:r>
              <a:rPr lang="en-US" dirty="0"/>
              <a:t>Click to edit Master title style</a:t>
            </a:r>
          </a:p>
        </p:txBody>
      </p:sp>
      <p:pic>
        <p:nvPicPr>
          <p:cNvPr id="4" name="Picture 3">
            <a:extLst>
              <a:ext uri="{FF2B5EF4-FFF2-40B4-BE49-F238E27FC236}">
                <a16:creationId xmlns:a16="http://schemas.microsoft.com/office/drawing/2014/main" id="{98477B80-07B4-E044-9FB6-FD6587A4E233}"/>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71309" y="361950"/>
            <a:ext cx="1104891" cy="380771"/>
          </a:xfrm>
          <a:prstGeom prst="rect">
            <a:avLst/>
          </a:prstGeom>
        </p:spPr>
      </p:pic>
      <p:pic>
        <p:nvPicPr>
          <p:cNvPr id="6" name="Picture 5">
            <a:extLst>
              <a:ext uri="{FF2B5EF4-FFF2-40B4-BE49-F238E27FC236}">
                <a16:creationId xmlns:a16="http://schemas.microsoft.com/office/drawing/2014/main" id="{E0ED11FA-33F8-B64E-9798-ABB1D413C6C5}"/>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8369436" y="358902"/>
            <a:ext cx="383819" cy="383819"/>
          </a:xfrm>
          <a:prstGeom prst="rect">
            <a:avLst/>
          </a:prstGeom>
        </p:spPr>
      </p:pic>
      <p:sp>
        <p:nvSpPr>
          <p:cNvPr id="11" name="Oval 10">
            <a:extLst>
              <a:ext uri="{FF2B5EF4-FFF2-40B4-BE49-F238E27FC236}">
                <a16:creationId xmlns:a16="http://schemas.microsoft.com/office/drawing/2014/main" id="{25C63791-DD6A-6248-95BA-0F627C7959C0}"/>
              </a:ext>
            </a:extLst>
          </p:cNvPr>
          <p:cNvSpPr/>
          <p:nvPr userDrawn="1"/>
        </p:nvSpPr>
        <p:spPr>
          <a:xfrm>
            <a:off x="702546" y="2802173"/>
            <a:ext cx="1553960" cy="1553960"/>
          </a:xfrm>
          <a:prstGeom prst="ellipse">
            <a:avLst/>
          </a:prstGeom>
          <a:solidFill>
            <a:srgbClr val="6CD1D4"/>
          </a:solidFill>
          <a:ln w="12700" cap="flat">
            <a:noFill/>
            <a:miter lim="400000"/>
          </a:ln>
          <a:effectLst/>
        </p:spPr>
        <p:txBody>
          <a:bodyPr wrap="square" lIns="25400" tIns="25400" rIns="25400" bIns="25400" numCol="1" rtlCol="0" anchor="ctr">
            <a:noAutofit/>
          </a:bodyPr>
          <a:lstStyle/>
          <a:p>
            <a:pPr algn="ctr" defTabSz="292100"/>
            <a:endParaRPr lang="en-US" sz="1100" dirty="0">
              <a:solidFill>
                <a:schemeClr val="accent2"/>
              </a:solidFill>
              <a:latin typeface="Helvetica Neue Medium"/>
              <a:ea typeface="Helvetica Neue Medium"/>
              <a:cs typeface="Helvetica Neue Medium"/>
              <a:sym typeface="Helvetica Neue Medium"/>
            </a:endParaRPr>
          </a:p>
        </p:txBody>
      </p:sp>
      <p:sp>
        <p:nvSpPr>
          <p:cNvPr id="12" name="Oval 11">
            <a:extLst>
              <a:ext uri="{FF2B5EF4-FFF2-40B4-BE49-F238E27FC236}">
                <a16:creationId xmlns:a16="http://schemas.microsoft.com/office/drawing/2014/main" id="{E08F78AB-6A8F-2742-A3CC-34CABB5CC20F}"/>
              </a:ext>
            </a:extLst>
          </p:cNvPr>
          <p:cNvSpPr/>
          <p:nvPr userDrawn="1"/>
        </p:nvSpPr>
        <p:spPr>
          <a:xfrm>
            <a:off x="2753805" y="1831313"/>
            <a:ext cx="3662084" cy="3662084"/>
          </a:xfrm>
          <a:prstGeom prst="ellipse">
            <a:avLst/>
          </a:prstGeom>
          <a:solidFill>
            <a:srgbClr val="6CD1D4"/>
          </a:solidFill>
          <a:ln w="12700" cap="flat">
            <a:noFill/>
            <a:miter lim="400000"/>
          </a:ln>
          <a:effectLst/>
        </p:spPr>
        <p:txBody>
          <a:bodyPr wrap="square" lIns="25400" tIns="25400" rIns="25400" bIns="25400" numCol="1" rtlCol="0" anchor="ctr">
            <a:noAutofit/>
          </a:bodyPr>
          <a:lstStyle/>
          <a:p>
            <a:pPr algn="ctr" defTabSz="292100"/>
            <a:endParaRPr lang="en-US" sz="1100" dirty="0">
              <a:solidFill>
                <a:schemeClr val="accent2"/>
              </a:solidFill>
              <a:latin typeface="Helvetica Neue Medium"/>
              <a:ea typeface="Helvetica Neue Medium"/>
              <a:cs typeface="Helvetica Neue Medium"/>
              <a:sym typeface="Helvetica Neue Medium"/>
            </a:endParaRPr>
          </a:p>
        </p:txBody>
      </p:sp>
      <p:sp>
        <p:nvSpPr>
          <p:cNvPr id="13" name="Oval 12">
            <a:extLst>
              <a:ext uri="{FF2B5EF4-FFF2-40B4-BE49-F238E27FC236}">
                <a16:creationId xmlns:a16="http://schemas.microsoft.com/office/drawing/2014/main" id="{F2CB7D00-42E3-BF41-B959-B1447C31D1D1}"/>
              </a:ext>
            </a:extLst>
          </p:cNvPr>
          <p:cNvSpPr/>
          <p:nvPr userDrawn="1"/>
        </p:nvSpPr>
        <p:spPr>
          <a:xfrm>
            <a:off x="6890420" y="2792985"/>
            <a:ext cx="1553960" cy="1553960"/>
          </a:xfrm>
          <a:prstGeom prst="ellipse">
            <a:avLst/>
          </a:prstGeom>
          <a:solidFill>
            <a:srgbClr val="6CD1D4"/>
          </a:solidFill>
          <a:ln w="12700" cap="flat">
            <a:noFill/>
            <a:miter lim="400000"/>
          </a:ln>
          <a:effectLst/>
        </p:spPr>
        <p:txBody>
          <a:bodyPr wrap="square" lIns="25400" tIns="25400" rIns="25400" bIns="25400" numCol="1" rtlCol="0" anchor="ctr">
            <a:noAutofit/>
          </a:bodyPr>
          <a:lstStyle/>
          <a:p>
            <a:pPr algn="ctr" defTabSz="292100"/>
            <a:endParaRPr lang="en-US" sz="1100" dirty="0">
              <a:solidFill>
                <a:schemeClr val="accent2"/>
              </a:solidFill>
              <a:latin typeface="Helvetica Neue Medium"/>
              <a:ea typeface="Helvetica Neue Medium"/>
              <a:cs typeface="Helvetica Neue Medium"/>
              <a:sym typeface="Helvetica Neue Medium"/>
            </a:endParaRPr>
          </a:p>
        </p:txBody>
      </p:sp>
      <p:sp>
        <p:nvSpPr>
          <p:cNvPr id="14" name="Text Placeholder 9">
            <a:extLst>
              <a:ext uri="{FF2B5EF4-FFF2-40B4-BE49-F238E27FC236}">
                <a16:creationId xmlns:a16="http://schemas.microsoft.com/office/drawing/2014/main" id="{D08C2C58-E630-F348-8353-B9EFC9A85E2D}"/>
              </a:ext>
            </a:extLst>
          </p:cNvPr>
          <p:cNvSpPr>
            <a:spLocks noGrp="1"/>
          </p:cNvSpPr>
          <p:nvPr>
            <p:ph type="body" sz="quarter" idx="11" hasCustomPrompt="1"/>
          </p:nvPr>
        </p:nvSpPr>
        <p:spPr>
          <a:xfrm>
            <a:off x="395669" y="3147960"/>
            <a:ext cx="2167715" cy="844010"/>
          </a:xfrm>
        </p:spPr>
        <p:txBody>
          <a:bodyPr anchor="ctr"/>
          <a:lstStyle>
            <a:lvl1pPr marL="0" indent="0" algn="ctr">
              <a:buNone/>
              <a:defRPr sz="1800" b="1" i="0">
                <a:solidFill>
                  <a:schemeClr val="bg1"/>
                </a:solidFill>
                <a:latin typeface="Century Gothic" panose="020B0502020202020204" pitchFamily="34" charset="0"/>
              </a:defRPr>
            </a:lvl1pPr>
          </a:lstStyle>
          <a:p>
            <a:pPr lvl="0"/>
            <a:r>
              <a:rPr lang="en-US" spc="300" dirty="0"/>
              <a:t>LESS</a:t>
            </a:r>
          </a:p>
        </p:txBody>
      </p:sp>
      <p:sp>
        <p:nvSpPr>
          <p:cNvPr id="19" name="Text Placeholder 16">
            <a:extLst>
              <a:ext uri="{FF2B5EF4-FFF2-40B4-BE49-F238E27FC236}">
                <a16:creationId xmlns:a16="http://schemas.microsoft.com/office/drawing/2014/main" id="{D9E005A7-A152-E94D-8146-9BC40E6B4DDF}"/>
              </a:ext>
            </a:extLst>
          </p:cNvPr>
          <p:cNvSpPr>
            <a:spLocks noGrp="1"/>
          </p:cNvSpPr>
          <p:nvPr>
            <p:ph type="body" sz="quarter" idx="12" hasCustomPrompt="1"/>
          </p:nvPr>
        </p:nvSpPr>
        <p:spPr>
          <a:xfrm>
            <a:off x="2946721" y="2558589"/>
            <a:ext cx="3272300" cy="1102949"/>
          </a:xfrm>
        </p:spPr>
        <p:txBody>
          <a:bodyPr/>
          <a:lstStyle>
            <a:lvl1pPr marL="0" indent="0" algn="ctr">
              <a:buFontTx/>
              <a:buNone/>
              <a:defRPr sz="2400" b="1" i="0">
                <a:solidFill>
                  <a:schemeClr val="bg1"/>
                </a:solidFill>
                <a:latin typeface="Century Gothic" panose="020B0502020202020204" pitchFamily="34" charset="0"/>
              </a:defRPr>
            </a:lvl1pPr>
          </a:lstStyle>
          <a:p>
            <a:pPr lvl="0"/>
            <a:r>
              <a:rPr lang="en-US" dirty="0"/>
              <a:t>Insert - question</a:t>
            </a:r>
          </a:p>
        </p:txBody>
      </p:sp>
      <p:sp>
        <p:nvSpPr>
          <p:cNvPr id="23" name="Text Placeholder 16">
            <a:extLst>
              <a:ext uri="{FF2B5EF4-FFF2-40B4-BE49-F238E27FC236}">
                <a16:creationId xmlns:a16="http://schemas.microsoft.com/office/drawing/2014/main" id="{3A01B35B-3F26-7641-89AA-760B1719EC4C}"/>
              </a:ext>
            </a:extLst>
          </p:cNvPr>
          <p:cNvSpPr>
            <a:spLocks noGrp="1"/>
          </p:cNvSpPr>
          <p:nvPr>
            <p:ph type="body" sz="quarter" idx="13" hasCustomPrompt="1"/>
          </p:nvPr>
        </p:nvSpPr>
        <p:spPr>
          <a:xfrm>
            <a:off x="2943942" y="4217663"/>
            <a:ext cx="3272300" cy="1102949"/>
          </a:xfrm>
        </p:spPr>
        <p:txBody>
          <a:bodyPr/>
          <a:lstStyle>
            <a:lvl1pPr marL="0" indent="0" algn="ctr">
              <a:buFontTx/>
              <a:buNone/>
              <a:defRPr sz="6000" b="1" i="0">
                <a:solidFill>
                  <a:schemeClr val="bg1"/>
                </a:solidFill>
                <a:latin typeface="Century Gothic" panose="020B0502020202020204" pitchFamily="34" charset="0"/>
              </a:defRPr>
            </a:lvl1pPr>
          </a:lstStyle>
          <a:p>
            <a:pPr lvl="0"/>
            <a:r>
              <a:rPr lang="en-US" dirty="0"/>
              <a:t>##</a:t>
            </a:r>
          </a:p>
        </p:txBody>
      </p:sp>
      <p:sp>
        <p:nvSpPr>
          <p:cNvPr id="24" name="TextBox 23">
            <a:extLst>
              <a:ext uri="{FF2B5EF4-FFF2-40B4-BE49-F238E27FC236}">
                <a16:creationId xmlns:a16="http://schemas.microsoft.com/office/drawing/2014/main" id="{A0ECB6A0-DA0E-F64A-848E-28B88D566D32}"/>
              </a:ext>
            </a:extLst>
          </p:cNvPr>
          <p:cNvSpPr txBox="1"/>
          <p:nvPr userDrawn="1"/>
        </p:nvSpPr>
        <p:spPr>
          <a:xfrm>
            <a:off x="329783" y="934433"/>
            <a:ext cx="5299023" cy="61555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tabLst/>
            </a:pPr>
            <a:r>
              <a:rPr kumimoji="0" lang="en-US" sz="3400" b="1" i="0" u="none" strike="noStrike" cap="none" spc="0" normalizeH="0" baseline="0" dirty="0">
                <a:ln>
                  <a:noFill/>
                </a:ln>
                <a:solidFill>
                  <a:schemeClr val="bg1"/>
                </a:solidFill>
                <a:effectLst/>
                <a:uFillTx/>
                <a:latin typeface="Century Gothic" panose="020B0502020202020204" pitchFamily="34" charset="0"/>
                <a:ea typeface="+mj-ea"/>
                <a:cs typeface="+mj-cs"/>
                <a:sym typeface="Calibri"/>
              </a:rPr>
              <a:t>Quiz</a:t>
            </a:r>
          </a:p>
        </p:txBody>
      </p:sp>
      <p:sp>
        <p:nvSpPr>
          <p:cNvPr id="16" name="Text Placeholder 9">
            <a:extLst>
              <a:ext uri="{FF2B5EF4-FFF2-40B4-BE49-F238E27FC236}">
                <a16:creationId xmlns:a16="http://schemas.microsoft.com/office/drawing/2014/main" id="{07E0DCE5-FEA4-C343-BC9D-D2876F2E32AD}"/>
              </a:ext>
            </a:extLst>
          </p:cNvPr>
          <p:cNvSpPr>
            <a:spLocks noGrp="1"/>
          </p:cNvSpPr>
          <p:nvPr>
            <p:ph type="body" sz="quarter" idx="14" hasCustomPrompt="1"/>
          </p:nvPr>
        </p:nvSpPr>
        <p:spPr>
          <a:xfrm>
            <a:off x="6573910" y="3147960"/>
            <a:ext cx="2167715" cy="844010"/>
          </a:xfrm>
        </p:spPr>
        <p:txBody>
          <a:bodyPr anchor="ctr"/>
          <a:lstStyle>
            <a:lvl1pPr marL="0" indent="0" algn="ctr">
              <a:buNone/>
              <a:defRPr sz="1800" b="1" i="0">
                <a:solidFill>
                  <a:schemeClr val="bg1"/>
                </a:solidFill>
                <a:latin typeface="Century Gothic" panose="020B0502020202020204" pitchFamily="34" charset="0"/>
              </a:defRPr>
            </a:lvl1pPr>
          </a:lstStyle>
          <a:p>
            <a:pPr lvl="0"/>
            <a:r>
              <a:rPr lang="en-US" spc="300" dirty="0"/>
              <a:t>MORE</a:t>
            </a:r>
          </a:p>
        </p:txBody>
      </p:sp>
    </p:spTree>
    <p:extLst>
      <p:ext uri="{BB962C8B-B14F-4D97-AF65-F5344CB8AC3E}">
        <p14:creationId xmlns:p14="http://schemas.microsoft.com/office/powerpoint/2010/main" val="1677275901"/>
      </p:ext>
    </p:extLst>
  </p:cSld>
  <p:clrMapOvr>
    <a:masterClrMapping/>
  </p:clrMapOvr>
  <p:transition spd="med"/>
  <p:extLst mod="1">
    <p:ext uri="{DCECCB84-F9BA-43D5-87BE-67443E8EF086}">
      <p15:sldGuideLst xmlns:p15="http://schemas.microsoft.com/office/powerpoint/2012/main">
        <p15:guide id="2" pos="249">
          <p15:clr>
            <a:srgbClr val="FFFFFF"/>
          </p15:clr>
        </p15:guide>
        <p15:guide id="3" pos="5511">
          <p15:clr>
            <a:srgbClr val="FFFFFF"/>
          </p15:clr>
        </p15:guide>
        <p15:guide id="7" orient="horz" pos="4201">
          <p15:clr>
            <a:srgbClr val="FFFFFF"/>
          </p15:clr>
        </p15:guide>
        <p15:guide id="10" orient="horz" pos="686">
          <p15:clr>
            <a:srgbClr val="FFFFFF"/>
          </p15:clr>
        </p15:guide>
        <p15:guide id="11" pos="2880">
          <p15:clr>
            <a:srgbClr val="FFFFFF"/>
          </p15:clr>
        </p15:guide>
        <p15:guide id="12" pos="4150">
          <p15:clr>
            <a:srgbClr val="FFFFFF"/>
          </p15:clr>
        </p15:guide>
        <p15:guide id="13" pos="1565">
          <p15:clr>
            <a:srgbClr val="FFFFFF"/>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2_Standard page 2">
    <p:spTree>
      <p:nvGrpSpPr>
        <p:cNvPr id="1" name=""/>
        <p:cNvGrpSpPr/>
        <p:nvPr/>
      </p:nvGrpSpPr>
      <p:grpSpPr>
        <a:xfrm>
          <a:off x="0" y="0"/>
          <a:ext cx="0" cy="0"/>
          <a:chOff x="0" y="0"/>
          <a:chExt cx="0" cy="0"/>
        </a:xfrm>
      </p:grpSpPr>
      <p:sp>
        <p:nvSpPr>
          <p:cNvPr id="20" name="Shape 20"/>
          <p:cNvSpPr/>
          <p:nvPr/>
        </p:nvSpPr>
        <p:spPr>
          <a:xfrm flipV="1">
            <a:off x="395289" y="873125"/>
            <a:ext cx="8353424" cy="0"/>
          </a:xfrm>
          <a:prstGeom prst="line">
            <a:avLst/>
          </a:prstGeom>
          <a:ln w="12700">
            <a:solidFill>
              <a:srgbClr val="25233F"/>
            </a:solidFill>
            <a:miter/>
          </a:ln>
        </p:spPr>
        <p:txBody>
          <a:bodyPr lIns="22860" rIns="22860"/>
          <a:lstStyle/>
          <a:p>
            <a:endParaRPr sz="450"/>
          </a:p>
        </p:txBody>
      </p:sp>
      <p:sp>
        <p:nvSpPr>
          <p:cNvPr id="21" name="Shape 21"/>
          <p:cNvSpPr>
            <a:spLocks noGrp="1"/>
          </p:cNvSpPr>
          <p:nvPr>
            <p:ph type="sldNum" sz="quarter" idx="2"/>
          </p:nvPr>
        </p:nvSpPr>
        <p:spPr>
          <a:xfrm>
            <a:off x="8559526" y="6484422"/>
            <a:ext cx="182099" cy="184666"/>
          </a:xfrm>
          <a:prstGeom prst="rect">
            <a:avLst/>
          </a:prstGeom>
        </p:spPr>
        <p:txBody>
          <a:bodyPr/>
          <a:lstStyle/>
          <a:p>
            <a:fld id="{86CB4B4D-7CA3-9044-876B-883B54F8677D}" type="slidenum">
              <a:t>‹#›</a:t>
            </a:fld>
            <a:endParaRPr dirty="0"/>
          </a:p>
        </p:txBody>
      </p:sp>
      <p:sp>
        <p:nvSpPr>
          <p:cNvPr id="2" name="Title 1">
            <a:extLst>
              <a:ext uri="{FF2B5EF4-FFF2-40B4-BE49-F238E27FC236}">
                <a16:creationId xmlns:a16="http://schemas.microsoft.com/office/drawing/2014/main" id="{46E39DAE-67D8-7945-A118-FCB2C748C0E8}"/>
              </a:ext>
            </a:extLst>
          </p:cNvPr>
          <p:cNvSpPr>
            <a:spLocks noGrp="1"/>
          </p:cNvSpPr>
          <p:nvPr>
            <p:ph type="title"/>
          </p:nvPr>
        </p:nvSpPr>
        <p:spPr>
          <a:xfrm>
            <a:off x="4572000" y="415063"/>
            <a:ext cx="3708400" cy="273845"/>
          </a:xfrm>
        </p:spPr>
        <p:txBody>
          <a:bodyPr/>
          <a:lstStyle>
            <a:lvl1pPr algn="r">
              <a:defRPr sz="1000" b="1" i="0">
                <a:solidFill>
                  <a:srgbClr val="25233F"/>
                </a:solidFill>
                <a:latin typeface="Century Gothic" panose="020B0502020202020204" pitchFamily="34" charset="0"/>
              </a:defRPr>
            </a:lvl1pPr>
          </a:lstStyle>
          <a:p>
            <a:r>
              <a:rPr lang="en-US" dirty="0"/>
              <a:t>Click to edit Master title style</a:t>
            </a:r>
          </a:p>
        </p:txBody>
      </p:sp>
      <p:pic>
        <p:nvPicPr>
          <p:cNvPr id="4" name="Picture 3">
            <a:extLst>
              <a:ext uri="{FF2B5EF4-FFF2-40B4-BE49-F238E27FC236}">
                <a16:creationId xmlns:a16="http://schemas.microsoft.com/office/drawing/2014/main" id="{98477B80-07B4-E044-9FB6-FD6587A4E233}"/>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71309" y="361950"/>
            <a:ext cx="1104891" cy="380771"/>
          </a:xfrm>
          <a:prstGeom prst="rect">
            <a:avLst/>
          </a:prstGeom>
        </p:spPr>
      </p:pic>
      <p:pic>
        <p:nvPicPr>
          <p:cNvPr id="6" name="Picture 5">
            <a:extLst>
              <a:ext uri="{FF2B5EF4-FFF2-40B4-BE49-F238E27FC236}">
                <a16:creationId xmlns:a16="http://schemas.microsoft.com/office/drawing/2014/main" id="{E0ED11FA-33F8-B64E-9798-ABB1D413C6C5}"/>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8369436" y="358902"/>
            <a:ext cx="383819" cy="383819"/>
          </a:xfrm>
          <a:prstGeom prst="rect">
            <a:avLst/>
          </a:prstGeom>
        </p:spPr>
      </p:pic>
      <p:sp>
        <p:nvSpPr>
          <p:cNvPr id="12" name="Oval 11">
            <a:extLst>
              <a:ext uri="{FF2B5EF4-FFF2-40B4-BE49-F238E27FC236}">
                <a16:creationId xmlns:a16="http://schemas.microsoft.com/office/drawing/2014/main" id="{906BE840-FDFA-D549-99D9-5B513854ECE3}"/>
              </a:ext>
            </a:extLst>
          </p:cNvPr>
          <p:cNvSpPr/>
          <p:nvPr userDrawn="1"/>
        </p:nvSpPr>
        <p:spPr>
          <a:xfrm>
            <a:off x="6583043" y="2856508"/>
            <a:ext cx="2167715" cy="2167715"/>
          </a:xfrm>
          <a:prstGeom prst="ellipse">
            <a:avLst/>
          </a:prstGeom>
          <a:solidFill>
            <a:srgbClr val="6CD1D4"/>
          </a:solidFill>
          <a:ln w="12700" cap="flat">
            <a:noFill/>
            <a:miter lim="400000"/>
          </a:ln>
          <a:effectLst/>
        </p:spPr>
        <p:txBody>
          <a:bodyPr wrap="square" lIns="25400" tIns="25400" rIns="25400" bIns="25400" numCol="1" rtlCol="0" anchor="ctr">
            <a:noAutofit/>
          </a:bodyPr>
          <a:lstStyle/>
          <a:p>
            <a:pPr algn="ctr" defTabSz="292100"/>
            <a:endParaRPr lang="en-US" sz="1100" dirty="0">
              <a:solidFill>
                <a:schemeClr val="accent2"/>
              </a:solidFill>
              <a:latin typeface="Helvetica Neue Medium"/>
              <a:ea typeface="Helvetica Neue Medium"/>
              <a:cs typeface="Helvetica Neue Medium"/>
              <a:sym typeface="Helvetica Neue Medium"/>
            </a:endParaRPr>
          </a:p>
        </p:txBody>
      </p:sp>
      <p:sp>
        <p:nvSpPr>
          <p:cNvPr id="14" name="Text Placeholder 9">
            <a:extLst>
              <a:ext uri="{FF2B5EF4-FFF2-40B4-BE49-F238E27FC236}">
                <a16:creationId xmlns:a16="http://schemas.microsoft.com/office/drawing/2014/main" id="{553F85EB-DBE7-2E49-89CD-A68822D9C9A9}"/>
              </a:ext>
            </a:extLst>
          </p:cNvPr>
          <p:cNvSpPr txBox="1">
            <a:spLocks/>
          </p:cNvSpPr>
          <p:nvPr userDrawn="1"/>
        </p:nvSpPr>
        <p:spPr>
          <a:xfrm>
            <a:off x="6583043" y="3147960"/>
            <a:ext cx="2168715" cy="844010"/>
          </a:xfrm>
          <a:prstGeom prst="rect">
            <a:avLst/>
          </a:prstGeom>
        </p:spPr>
        <p:txBody>
          <a:bodyPr anchor="ctr"/>
          <a:lstStyle>
            <a:lvl1pPr marL="0" marR="0" indent="0" algn="ctr" defTabSz="914400" rtl="0" latinLnBrk="0">
              <a:lnSpc>
                <a:spcPct val="90000"/>
              </a:lnSpc>
              <a:spcBef>
                <a:spcPts val="1000"/>
              </a:spcBef>
              <a:spcAft>
                <a:spcPts val="0"/>
              </a:spcAft>
              <a:buClrTx/>
              <a:buSzPct val="100000"/>
              <a:buFont typeface="Arial"/>
              <a:buNone/>
              <a:tabLst/>
              <a:defRPr sz="1800" b="1" i="0" u="none" strike="noStrike" cap="none" spc="0" baseline="0">
                <a:ln>
                  <a:noFill/>
                </a:ln>
                <a:solidFill>
                  <a:schemeClr val="bg1"/>
                </a:solidFill>
                <a:uFillTx/>
                <a:latin typeface="Century Gothic" panose="020B0502020202020204" pitchFamily="34" charset="0"/>
                <a:ea typeface="+mj-ea"/>
                <a:cs typeface="+mj-cs"/>
                <a:sym typeface="Calibri"/>
              </a:defRPr>
            </a:lvl1pPr>
            <a:lvl2pPr marL="723900" marR="0" indent="-266700" algn="l" defTabSz="914400" rtl="0" latinLnBrk="0">
              <a:lnSpc>
                <a:spcPct val="90000"/>
              </a:lnSpc>
              <a:spcBef>
                <a:spcPts val="1000"/>
              </a:spcBef>
              <a:spcAft>
                <a:spcPts val="0"/>
              </a:spcAft>
              <a:buClrTx/>
              <a:buSzPct val="100000"/>
              <a:buFont typeface="Arial"/>
              <a:buChar char="•"/>
              <a:tabLst/>
              <a:defRPr sz="2800" b="1" i="0" u="none" strike="noStrike" cap="none" spc="0" baseline="0">
                <a:ln>
                  <a:noFill/>
                </a:ln>
                <a:solidFill>
                  <a:srgbClr val="25233F"/>
                </a:solidFill>
                <a:uFillTx/>
                <a:latin typeface="Century Gothic" panose="020B0502020202020204" pitchFamily="34" charset="0"/>
                <a:ea typeface="+mj-ea"/>
                <a:cs typeface="+mj-cs"/>
                <a:sym typeface="Calibri"/>
              </a:defRPr>
            </a:lvl2pPr>
            <a:lvl3pPr marL="1234440" marR="0" indent="-320040" algn="l" defTabSz="914400" rtl="0" latinLnBrk="0">
              <a:lnSpc>
                <a:spcPct val="90000"/>
              </a:lnSpc>
              <a:spcBef>
                <a:spcPts val="1000"/>
              </a:spcBef>
              <a:spcAft>
                <a:spcPts val="0"/>
              </a:spcAft>
              <a:buClrTx/>
              <a:buSzPct val="100000"/>
              <a:buFont typeface="Arial"/>
              <a:buChar char="•"/>
              <a:tabLst/>
              <a:defRPr sz="2800" b="1" i="0" u="none" strike="noStrike" cap="none" spc="0" baseline="0">
                <a:ln>
                  <a:noFill/>
                </a:ln>
                <a:solidFill>
                  <a:srgbClr val="25233F"/>
                </a:solidFill>
                <a:uFillTx/>
                <a:latin typeface="Century Gothic" panose="020B0502020202020204" pitchFamily="34" charset="0"/>
                <a:ea typeface="+mj-ea"/>
                <a:cs typeface="+mj-cs"/>
                <a:sym typeface="Calibri"/>
              </a:defRPr>
            </a:lvl3pPr>
            <a:lvl4pPr marL="1727200" marR="0" indent="-355600" algn="l" defTabSz="914400" rtl="0" latinLnBrk="0">
              <a:lnSpc>
                <a:spcPct val="90000"/>
              </a:lnSpc>
              <a:spcBef>
                <a:spcPts val="1000"/>
              </a:spcBef>
              <a:spcAft>
                <a:spcPts val="0"/>
              </a:spcAft>
              <a:buClrTx/>
              <a:buSzPct val="100000"/>
              <a:buFont typeface="Arial"/>
              <a:buChar char="•"/>
              <a:tabLst/>
              <a:defRPr sz="2800" b="1" i="0" u="none" strike="noStrike" cap="none" spc="0" baseline="0">
                <a:ln>
                  <a:noFill/>
                </a:ln>
                <a:solidFill>
                  <a:srgbClr val="25233F"/>
                </a:solidFill>
                <a:uFillTx/>
                <a:latin typeface="Century Gothic" panose="020B0502020202020204" pitchFamily="34" charset="0"/>
                <a:ea typeface="+mj-ea"/>
                <a:cs typeface="+mj-cs"/>
                <a:sym typeface="Calibri"/>
              </a:defRPr>
            </a:lvl4pPr>
            <a:lvl5pPr marL="2184400" marR="0" indent="-355600" algn="l" defTabSz="914400" rtl="0" latinLnBrk="0">
              <a:lnSpc>
                <a:spcPct val="90000"/>
              </a:lnSpc>
              <a:spcBef>
                <a:spcPts val="1000"/>
              </a:spcBef>
              <a:spcAft>
                <a:spcPts val="0"/>
              </a:spcAft>
              <a:buClrTx/>
              <a:buSzPct val="100000"/>
              <a:buFont typeface="Arial"/>
              <a:buChar char="•"/>
              <a:tabLst/>
              <a:defRPr sz="2800" b="1" i="0" u="none" strike="noStrike" cap="none" spc="0" baseline="0">
                <a:ln>
                  <a:noFill/>
                </a:ln>
                <a:solidFill>
                  <a:srgbClr val="25233F"/>
                </a:solidFill>
                <a:uFillTx/>
                <a:latin typeface="Century Gothic" panose="020B0502020202020204" pitchFamily="34" charset="0"/>
                <a:ea typeface="+mj-ea"/>
                <a:cs typeface="+mj-cs"/>
                <a:sym typeface="Calibri"/>
              </a:defRPr>
            </a:lvl5pPr>
            <a:lvl6pPr marL="26416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464646"/>
                </a:solidFill>
                <a:uFillTx/>
                <a:latin typeface="+mj-lt"/>
                <a:ea typeface="+mj-ea"/>
                <a:cs typeface="+mj-cs"/>
                <a:sym typeface="Calibri"/>
              </a:defRPr>
            </a:lvl6pPr>
            <a:lvl7pPr marL="30988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464646"/>
                </a:solidFill>
                <a:uFillTx/>
                <a:latin typeface="+mj-lt"/>
                <a:ea typeface="+mj-ea"/>
                <a:cs typeface="+mj-cs"/>
                <a:sym typeface="Calibri"/>
              </a:defRPr>
            </a:lvl7pPr>
            <a:lvl8pPr marL="35560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464646"/>
                </a:solidFill>
                <a:uFillTx/>
                <a:latin typeface="+mj-lt"/>
                <a:ea typeface="+mj-ea"/>
                <a:cs typeface="+mj-cs"/>
                <a:sym typeface="Calibri"/>
              </a:defRPr>
            </a:lvl8pPr>
            <a:lvl9pPr marL="40132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464646"/>
                </a:solidFill>
                <a:uFillTx/>
                <a:latin typeface="+mj-lt"/>
                <a:ea typeface="+mj-ea"/>
                <a:cs typeface="+mj-cs"/>
                <a:sym typeface="Calibri"/>
              </a:defRPr>
            </a:lvl9pPr>
          </a:lstStyle>
          <a:p>
            <a:pPr hangingPunct="1"/>
            <a:r>
              <a:rPr lang="en-US" spc="300" dirty="0"/>
              <a:t>MORE</a:t>
            </a:r>
          </a:p>
        </p:txBody>
      </p:sp>
      <p:sp>
        <p:nvSpPr>
          <p:cNvPr id="15" name="TextBox 14">
            <a:extLst>
              <a:ext uri="{FF2B5EF4-FFF2-40B4-BE49-F238E27FC236}">
                <a16:creationId xmlns:a16="http://schemas.microsoft.com/office/drawing/2014/main" id="{1642CC32-B9E9-144B-8B20-4EDD9EE7F2B8}"/>
              </a:ext>
            </a:extLst>
          </p:cNvPr>
          <p:cNvSpPr txBox="1"/>
          <p:nvPr userDrawn="1"/>
        </p:nvSpPr>
        <p:spPr>
          <a:xfrm>
            <a:off x="329783" y="934433"/>
            <a:ext cx="5299023" cy="61555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tabLst/>
            </a:pPr>
            <a:r>
              <a:rPr kumimoji="0" lang="en-US" sz="3400" b="1" i="0" u="none" strike="noStrike" cap="none" spc="0" normalizeH="0" baseline="0" dirty="0">
                <a:ln>
                  <a:noFill/>
                </a:ln>
                <a:solidFill>
                  <a:schemeClr val="bg1"/>
                </a:solidFill>
                <a:effectLst/>
                <a:uFillTx/>
                <a:latin typeface="Century Gothic" panose="020B0502020202020204" pitchFamily="34" charset="0"/>
                <a:ea typeface="+mj-ea"/>
                <a:cs typeface="+mj-cs"/>
                <a:sym typeface="Calibri"/>
              </a:rPr>
              <a:t>Less or more</a:t>
            </a:r>
          </a:p>
        </p:txBody>
      </p:sp>
      <p:sp>
        <p:nvSpPr>
          <p:cNvPr id="16" name="Oval 15">
            <a:extLst>
              <a:ext uri="{FF2B5EF4-FFF2-40B4-BE49-F238E27FC236}">
                <a16:creationId xmlns:a16="http://schemas.microsoft.com/office/drawing/2014/main" id="{1FBAAC42-1093-6E42-A703-390FEB94CBEE}"/>
              </a:ext>
            </a:extLst>
          </p:cNvPr>
          <p:cNvSpPr/>
          <p:nvPr userDrawn="1"/>
        </p:nvSpPr>
        <p:spPr>
          <a:xfrm>
            <a:off x="2753805" y="1831313"/>
            <a:ext cx="3662084" cy="3662084"/>
          </a:xfrm>
          <a:prstGeom prst="ellipse">
            <a:avLst/>
          </a:prstGeom>
          <a:solidFill>
            <a:srgbClr val="6CD1D4"/>
          </a:solidFill>
          <a:ln w="12700" cap="flat">
            <a:noFill/>
            <a:miter lim="400000"/>
          </a:ln>
          <a:effectLst/>
        </p:spPr>
        <p:txBody>
          <a:bodyPr wrap="square" lIns="25400" tIns="25400" rIns="25400" bIns="25400" numCol="1" rtlCol="0" anchor="ctr">
            <a:noAutofit/>
          </a:bodyPr>
          <a:lstStyle/>
          <a:p>
            <a:pPr algn="ctr" defTabSz="292100"/>
            <a:endParaRPr lang="en-US" sz="1100" dirty="0">
              <a:solidFill>
                <a:schemeClr val="accent2"/>
              </a:solidFill>
              <a:latin typeface="Helvetica Neue Medium"/>
              <a:ea typeface="Helvetica Neue Medium"/>
              <a:cs typeface="Helvetica Neue Medium"/>
              <a:sym typeface="Helvetica Neue Medium"/>
            </a:endParaRPr>
          </a:p>
        </p:txBody>
      </p:sp>
      <p:sp>
        <p:nvSpPr>
          <p:cNvPr id="26" name="Text Placeholder 16">
            <a:extLst>
              <a:ext uri="{FF2B5EF4-FFF2-40B4-BE49-F238E27FC236}">
                <a16:creationId xmlns:a16="http://schemas.microsoft.com/office/drawing/2014/main" id="{B25463AC-7B01-094D-BDA1-DC1BFF16A977}"/>
              </a:ext>
            </a:extLst>
          </p:cNvPr>
          <p:cNvSpPr>
            <a:spLocks noGrp="1"/>
          </p:cNvSpPr>
          <p:nvPr>
            <p:ph type="body" sz="quarter" idx="15" hasCustomPrompt="1"/>
          </p:nvPr>
        </p:nvSpPr>
        <p:spPr>
          <a:xfrm>
            <a:off x="6696466" y="3705785"/>
            <a:ext cx="1924684" cy="1102949"/>
          </a:xfrm>
        </p:spPr>
        <p:txBody>
          <a:bodyPr/>
          <a:lstStyle>
            <a:lvl1pPr marL="0" indent="0" algn="ctr">
              <a:buFontTx/>
              <a:buNone/>
              <a:defRPr sz="4800" b="1" i="0">
                <a:solidFill>
                  <a:schemeClr val="tx1"/>
                </a:solidFill>
                <a:latin typeface="Century Gothic" panose="020B0502020202020204" pitchFamily="34" charset="0"/>
              </a:defRPr>
            </a:lvl1pPr>
          </a:lstStyle>
          <a:p>
            <a:pPr lvl="0"/>
            <a:r>
              <a:rPr lang="en-US" dirty="0"/>
              <a:t>##</a:t>
            </a:r>
          </a:p>
        </p:txBody>
      </p:sp>
      <p:sp>
        <p:nvSpPr>
          <p:cNvPr id="19" name="Text Placeholder 16">
            <a:extLst>
              <a:ext uri="{FF2B5EF4-FFF2-40B4-BE49-F238E27FC236}">
                <a16:creationId xmlns:a16="http://schemas.microsoft.com/office/drawing/2014/main" id="{03B76C55-A93D-E94D-952E-90B60E535951}"/>
              </a:ext>
            </a:extLst>
          </p:cNvPr>
          <p:cNvSpPr>
            <a:spLocks noGrp="1"/>
          </p:cNvSpPr>
          <p:nvPr>
            <p:ph type="body" sz="quarter" idx="12" hasCustomPrompt="1"/>
          </p:nvPr>
        </p:nvSpPr>
        <p:spPr>
          <a:xfrm>
            <a:off x="2946721" y="2558589"/>
            <a:ext cx="3272300" cy="1102949"/>
          </a:xfrm>
        </p:spPr>
        <p:txBody>
          <a:bodyPr/>
          <a:lstStyle>
            <a:lvl1pPr marL="0" indent="0" algn="ctr">
              <a:buFontTx/>
              <a:buNone/>
              <a:defRPr sz="2400" b="1" i="0">
                <a:solidFill>
                  <a:schemeClr val="bg1"/>
                </a:solidFill>
                <a:latin typeface="Century Gothic" panose="020B0502020202020204" pitchFamily="34" charset="0"/>
              </a:defRPr>
            </a:lvl1pPr>
          </a:lstStyle>
          <a:p>
            <a:pPr lvl="0"/>
            <a:r>
              <a:rPr lang="en-US" dirty="0"/>
              <a:t>Insert - question</a:t>
            </a:r>
          </a:p>
        </p:txBody>
      </p:sp>
      <p:sp>
        <p:nvSpPr>
          <p:cNvPr id="22" name="Text Placeholder 16">
            <a:extLst>
              <a:ext uri="{FF2B5EF4-FFF2-40B4-BE49-F238E27FC236}">
                <a16:creationId xmlns:a16="http://schemas.microsoft.com/office/drawing/2014/main" id="{69DDEBE8-69CB-684D-8843-AC589F7F8BD4}"/>
              </a:ext>
            </a:extLst>
          </p:cNvPr>
          <p:cNvSpPr>
            <a:spLocks noGrp="1"/>
          </p:cNvSpPr>
          <p:nvPr>
            <p:ph type="body" sz="quarter" idx="13" hasCustomPrompt="1"/>
          </p:nvPr>
        </p:nvSpPr>
        <p:spPr>
          <a:xfrm>
            <a:off x="2943942" y="4217663"/>
            <a:ext cx="3272300" cy="1102949"/>
          </a:xfrm>
        </p:spPr>
        <p:txBody>
          <a:bodyPr/>
          <a:lstStyle>
            <a:lvl1pPr marL="0" indent="0" algn="ctr">
              <a:buFontTx/>
              <a:buNone/>
              <a:defRPr sz="6000" b="1" i="0">
                <a:solidFill>
                  <a:schemeClr val="bg1"/>
                </a:solidFill>
                <a:latin typeface="Century Gothic" panose="020B0502020202020204" pitchFamily="34" charset="0"/>
              </a:defRPr>
            </a:lvl1pPr>
          </a:lstStyle>
          <a:p>
            <a:pPr lvl="0"/>
            <a:r>
              <a:rPr lang="en-US" dirty="0"/>
              <a:t>##</a:t>
            </a:r>
          </a:p>
        </p:txBody>
      </p:sp>
    </p:spTree>
    <p:extLst>
      <p:ext uri="{BB962C8B-B14F-4D97-AF65-F5344CB8AC3E}">
        <p14:creationId xmlns:p14="http://schemas.microsoft.com/office/powerpoint/2010/main" val="4039361813"/>
      </p:ext>
    </p:extLst>
  </p:cSld>
  <p:clrMapOvr>
    <a:masterClrMapping/>
  </p:clrMapOvr>
  <p:transition spd="med"/>
  <p:extLst mod="1">
    <p:ext uri="{DCECCB84-F9BA-43D5-87BE-67443E8EF086}">
      <p15:sldGuideLst xmlns:p15="http://schemas.microsoft.com/office/powerpoint/2012/main">
        <p15:guide id="2" pos="249">
          <p15:clr>
            <a:srgbClr val="FFFFFF"/>
          </p15:clr>
        </p15:guide>
        <p15:guide id="3" pos="5511">
          <p15:clr>
            <a:srgbClr val="FFFFFF"/>
          </p15:clr>
        </p15:guide>
        <p15:guide id="7" orient="horz" pos="4201">
          <p15:clr>
            <a:srgbClr val="FFFFFF"/>
          </p15:clr>
        </p15:guide>
        <p15:guide id="10" orient="horz" pos="686">
          <p15:clr>
            <a:srgbClr val="FFFFFF"/>
          </p15:clr>
        </p15:guide>
        <p15:guide id="11" pos="2880">
          <p15:clr>
            <a:srgbClr val="FFFFFF"/>
          </p15:clr>
        </p15:guide>
        <p15:guide id="12" pos="4150">
          <p15:clr>
            <a:srgbClr val="FFFFFF"/>
          </p15:clr>
        </p15:guide>
        <p15:guide id="13" pos="1565">
          <p15:clr>
            <a:srgbClr val="FFFFFF"/>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3_Standard page 2">
    <p:spTree>
      <p:nvGrpSpPr>
        <p:cNvPr id="1" name=""/>
        <p:cNvGrpSpPr/>
        <p:nvPr/>
      </p:nvGrpSpPr>
      <p:grpSpPr>
        <a:xfrm>
          <a:off x="0" y="0"/>
          <a:ext cx="0" cy="0"/>
          <a:chOff x="0" y="0"/>
          <a:chExt cx="0" cy="0"/>
        </a:xfrm>
      </p:grpSpPr>
      <p:sp>
        <p:nvSpPr>
          <p:cNvPr id="20" name="Shape 20"/>
          <p:cNvSpPr/>
          <p:nvPr/>
        </p:nvSpPr>
        <p:spPr>
          <a:xfrm flipV="1">
            <a:off x="395289" y="873125"/>
            <a:ext cx="8353424" cy="0"/>
          </a:xfrm>
          <a:prstGeom prst="line">
            <a:avLst/>
          </a:prstGeom>
          <a:ln w="12700">
            <a:solidFill>
              <a:srgbClr val="25233F"/>
            </a:solidFill>
            <a:miter/>
          </a:ln>
        </p:spPr>
        <p:txBody>
          <a:bodyPr lIns="22860" rIns="22860"/>
          <a:lstStyle/>
          <a:p>
            <a:endParaRPr sz="450"/>
          </a:p>
        </p:txBody>
      </p:sp>
      <p:sp>
        <p:nvSpPr>
          <p:cNvPr id="21" name="Shape 21"/>
          <p:cNvSpPr>
            <a:spLocks noGrp="1"/>
          </p:cNvSpPr>
          <p:nvPr>
            <p:ph type="sldNum" sz="quarter" idx="2"/>
          </p:nvPr>
        </p:nvSpPr>
        <p:spPr>
          <a:xfrm>
            <a:off x="8559526" y="6484422"/>
            <a:ext cx="182099" cy="184666"/>
          </a:xfrm>
          <a:prstGeom prst="rect">
            <a:avLst/>
          </a:prstGeom>
        </p:spPr>
        <p:txBody>
          <a:bodyPr/>
          <a:lstStyle/>
          <a:p>
            <a:fld id="{86CB4B4D-7CA3-9044-876B-883B54F8677D}" type="slidenum">
              <a:t>‹#›</a:t>
            </a:fld>
            <a:endParaRPr dirty="0"/>
          </a:p>
        </p:txBody>
      </p:sp>
      <p:sp>
        <p:nvSpPr>
          <p:cNvPr id="2" name="Title 1">
            <a:extLst>
              <a:ext uri="{FF2B5EF4-FFF2-40B4-BE49-F238E27FC236}">
                <a16:creationId xmlns:a16="http://schemas.microsoft.com/office/drawing/2014/main" id="{46E39DAE-67D8-7945-A118-FCB2C748C0E8}"/>
              </a:ext>
            </a:extLst>
          </p:cNvPr>
          <p:cNvSpPr>
            <a:spLocks noGrp="1"/>
          </p:cNvSpPr>
          <p:nvPr>
            <p:ph type="title"/>
          </p:nvPr>
        </p:nvSpPr>
        <p:spPr>
          <a:xfrm>
            <a:off x="4572000" y="415063"/>
            <a:ext cx="3708400" cy="273845"/>
          </a:xfrm>
        </p:spPr>
        <p:txBody>
          <a:bodyPr/>
          <a:lstStyle>
            <a:lvl1pPr algn="r">
              <a:defRPr sz="1000" b="1" i="0">
                <a:solidFill>
                  <a:srgbClr val="25233F"/>
                </a:solidFill>
                <a:latin typeface="Century Gothic" panose="020B0502020202020204" pitchFamily="34" charset="0"/>
              </a:defRPr>
            </a:lvl1pPr>
          </a:lstStyle>
          <a:p>
            <a:r>
              <a:rPr lang="en-US" dirty="0"/>
              <a:t>Click to edit Master title style</a:t>
            </a:r>
          </a:p>
        </p:txBody>
      </p:sp>
      <p:pic>
        <p:nvPicPr>
          <p:cNvPr id="4" name="Picture 3">
            <a:extLst>
              <a:ext uri="{FF2B5EF4-FFF2-40B4-BE49-F238E27FC236}">
                <a16:creationId xmlns:a16="http://schemas.microsoft.com/office/drawing/2014/main" id="{98477B80-07B4-E044-9FB6-FD6587A4E233}"/>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71309" y="361950"/>
            <a:ext cx="1104891" cy="380771"/>
          </a:xfrm>
          <a:prstGeom prst="rect">
            <a:avLst/>
          </a:prstGeom>
        </p:spPr>
      </p:pic>
      <p:pic>
        <p:nvPicPr>
          <p:cNvPr id="6" name="Picture 5">
            <a:extLst>
              <a:ext uri="{FF2B5EF4-FFF2-40B4-BE49-F238E27FC236}">
                <a16:creationId xmlns:a16="http://schemas.microsoft.com/office/drawing/2014/main" id="{E0ED11FA-33F8-B64E-9798-ABB1D413C6C5}"/>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8369436" y="358902"/>
            <a:ext cx="383819" cy="383819"/>
          </a:xfrm>
          <a:prstGeom prst="rect">
            <a:avLst/>
          </a:prstGeom>
        </p:spPr>
      </p:pic>
      <p:sp>
        <p:nvSpPr>
          <p:cNvPr id="11" name="Oval 10">
            <a:extLst>
              <a:ext uri="{FF2B5EF4-FFF2-40B4-BE49-F238E27FC236}">
                <a16:creationId xmlns:a16="http://schemas.microsoft.com/office/drawing/2014/main" id="{E4862014-EB08-1A4F-9BF3-D9AD5594CEC6}"/>
              </a:ext>
            </a:extLst>
          </p:cNvPr>
          <p:cNvSpPr/>
          <p:nvPr userDrawn="1"/>
        </p:nvSpPr>
        <p:spPr>
          <a:xfrm>
            <a:off x="395669" y="2876196"/>
            <a:ext cx="2167715" cy="2167715"/>
          </a:xfrm>
          <a:prstGeom prst="ellipse">
            <a:avLst/>
          </a:prstGeom>
          <a:solidFill>
            <a:srgbClr val="6CD1D4"/>
          </a:solidFill>
          <a:ln w="12700" cap="flat">
            <a:noFill/>
            <a:miter lim="400000"/>
          </a:ln>
          <a:effectLst/>
        </p:spPr>
        <p:txBody>
          <a:bodyPr wrap="square" lIns="25400" tIns="25400" rIns="25400" bIns="25400" numCol="1" rtlCol="0" anchor="ctr">
            <a:noAutofit/>
          </a:bodyPr>
          <a:lstStyle/>
          <a:p>
            <a:pPr algn="ctr" defTabSz="292100"/>
            <a:endParaRPr lang="en-US" sz="1100" dirty="0">
              <a:solidFill>
                <a:schemeClr val="accent2"/>
              </a:solidFill>
              <a:latin typeface="Helvetica Neue Medium"/>
              <a:ea typeface="Helvetica Neue Medium"/>
              <a:cs typeface="Helvetica Neue Medium"/>
              <a:sym typeface="Helvetica Neue Medium"/>
            </a:endParaRPr>
          </a:p>
        </p:txBody>
      </p:sp>
      <p:sp>
        <p:nvSpPr>
          <p:cNvPr id="13" name="Text Placeholder 9">
            <a:extLst>
              <a:ext uri="{FF2B5EF4-FFF2-40B4-BE49-F238E27FC236}">
                <a16:creationId xmlns:a16="http://schemas.microsoft.com/office/drawing/2014/main" id="{F3E6F2F3-8AE9-8F44-ADBC-70FEE55EAC64}"/>
              </a:ext>
            </a:extLst>
          </p:cNvPr>
          <p:cNvSpPr>
            <a:spLocks noGrp="1"/>
          </p:cNvSpPr>
          <p:nvPr>
            <p:ph type="body" sz="quarter" idx="11" hasCustomPrompt="1"/>
          </p:nvPr>
        </p:nvSpPr>
        <p:spPr>
          <a:xfrm>
            <a:off x="395669" y="3147960"/>
            <a:ext cx="2167715" cy="844010"/>
          </a:xfrm>
        </p:spPr>
        <p:txBody>
          <a:bodyPr anchor="ctr"/>
          <a:lstStyle>
            <a:lvl1pPr marL="0" indent="0" algn="ctr">
              <a:buNone/>
              <a:defRPr sz="1800" b="1" i="0">
                <a:solidFill>
                  <a:schemeClr val="bg1"/>
                </a:solidFill>
                <a:latin typeface="Century Gothic" panose="020B0502020202020204" pitchFamily="34" charset="0"/>
              </a:defRPr>
            </a:lvl1pPr>
          </a:lstStyle>
          <a:p>
            <a:pPr lvl="0"/>
            <a:r>
              <a:rPr lang="en-US" spc="300" dirty="0"/>
              <a:t>LESS</a:t>
            </a:r>
          </a:p>
        </p:txBody>
      </p:sp>
      <p:sp>
        <p:nvSpPr>
          <p:cNvPr id="15" name="TextBox 14">
            <a:extLst>
              <a:ext uri="{FF2B5EF4-FFF2-40B4-BE49-F238E27FC236}">
                <a16:creationId xmlns:a16="http://schemas.microsoft.com/office/drawing/2014/main" id="{607F3BE7-159D-C945-BEA5-7E33B55F5A99}"/>
              </a:ext>
            </a:extLst>
          </p:cNvPr>
          <p:cNvSpPr txBox="1"/>
          <p:nvPr userDrawn="1"/>
        </p:nvSpPr>
        <p:spPr>
          <a:xfrm>
            <a:off x="329783" y="934433"/>
            <a:ext cx="5299023" cy="61555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tabLst/>
            </a:pPr>
            <a:r>
              <a:rPr kumimoji="0" lang="en-US" sz="3400" b="1" i="0" u="none" strike="noStrike" cap="none" spc="0" normalizeH="0" baseline="0" dirty="0">
                <a:ln>
                  <a:noFill/>
                </a:ln>
                <a:solidFill>
                  <a:schemeClr val="bg1"/>
                </a:solidFill>
                <a:effectLst/>
                <a:uFillTx/>
                <a:latin typeface="Century Gothic" panose="020B0502020202020204" pitchFamily="34" charset="0"/>
                <a:ea typeface="+mj-ea"/>
                <a:cs typeface="+mj-cs"/>
                <a:sym typeface="Calibri"/>
              </a:rPr>
              <a:t>Less or more</a:t>
            </a:r>
          </a:p>
        </p:txBody>
      </p:sp>
      <p:sp>
        <p:nvSpPr>
          <p:cNvPr id="16" name="Oval 15">
            <a:extLst>
              <a:ext uri="{FF2B5EF4-FFF2-40B4-BE49-F238E27FC236}">
                <a16:creationId xmlns:a16="http://schemas.microsoft.com/office/drawing/2014/main" id="{18669D9A-0893-0443-9158-A5D90B7E782E}"/>
              </a:ext>
            </a:extLst>
          </p:cNvPr>
          <p:cNvSpPr/>
          <p:nvPr userDrawn="1"/>
        </p:nvSpPr>
        <p:spPr>
          <a:xfrm>
            <a:off x="2753805" y="1831313"/>
            <a:ext cx="3662084" cy="3662084"/>
          </a:xfrm>
          <a:prstGeom prst="ellipse">
            <a:avLst/>
          </a:prstGeom>
          <a:solidFill>
            <a:srgbClr val="6CD1D4"/>
          </a:solidFill>
          <a:ln w="12700" cap="flat">
            <a:noFill/>
            <a:miter lim="400000"/>
          </a:ln>
          <a:effectLst/>
        </p:spPr>
        <p:txBody>
          <a:bodyPr wrap="square" lIns="25400" tIns="25400" rIns="25400" bIns="25400" numCol="1" rtlCol="0" anchor="ctr">
            <a:noAutofit/>
          </a:bodyPr>
          <a:lstStyle/>
          <a:p>
            <a:pPr algn="ctr" defTabSz="292100"/>
            <a:endParaRPr lang="en-US" sz="1100" dirty="0">
              <a:solidFill>
                <a:schemeClr val="accent2"/>
              </a:solidFill>
              <a:latin typeface="Helvetica Neue Medium"/>
              <a:ea typeface="Helvetica Neue Medium"/>
              <a:cs typeface="Helvetica Neue Medium"/>
              <a:sym typeface="Helvetica Neue Medium"/>
            </a:endParaRPr>
          </a:p>
        </p:txBody>
      </p:sp>
      <p:sp>
        <p:nvSpPr>
          <p:cNvPr id="19" name="Text Placeholder 16">
            <a:extLst>
              <a:ext uri="{FF2B5EF4-FFF2-40B4-BE49-F238E27FC236}">
                <a16:creationId xmlns:a16="http://schemas.microsoft.com/office/drawing/2014/main" id="{B8D2B5F7-8ECD-6441-9470-BFE49B42D583}"/>
              </a:ext>
            </a:extLst>
          </p:cNvPr>
          <p:cNvSpPr>
            <a:spLocks noGrp="1"/>
          </p:cNvSpPr>
          <p:nvPr>
            <p:ph type="body" sz="quarter" idx="14" hasCustomPrompt="1"/>
          </p:nvPr>
        </p:nvSpPr>
        <p:spPr>
          <a:xfrm>
            <a:off x="508818" y="3728443"/>
            <a:ext cx="1924684" cy="1102949"/>
          </a:xfrm>
        </p:spPr>
        <p:txBody>
          <a:bodyPr/>
          <a:lstStyle>
            <a:lvl1pPr marL="0" indent="0" algn="ctr">
              <a:buFontTx/>
              <a:buNone/>
              <a:defRPr sz="4800" b="1" i="0">
                <a:solidFill>
                  <a:schemeClr val="tx1"/>
                </a:solidFill>
                <a:latin typeface="Century Gothic" panose="020B0502020202020204" pitchFamily="34" charset="0"/>
              </a:defRPr>
            </a:lvl1pPr>
          </a:lstStyle>
          <a:p>
            <a:pPr lvl="0"/>
            <a:r>
              <a:rPr lang="en-US" dirty="0"/>
              <a:t>##</a:t>
            </a:r>
          </a:p>
        </p:txBody>
      </p:sp>
      <p:sp>
        <p:nvSpPr>
          <p:cNvPr id="14" name="Text Placeholder 16">
            <a:extLst>
              <a:ext uri="{FF2B5EF4-FFF2-40B4-BE49-F238E27FC236}">
                <a16:creationId xmlns:a16="http://schemas.microsoft.com/office/drawing/2014/main" id="{07FAD99E-491B-EF40-94B0-BC27CED17732}"/>
              </a:ext>
            </a:extLst>
          </p:cNvPr>
          <p:cNvSpPr>
            <a:spLocks noGrp="1"/>
          </p:cNvSpPr>
          <p:nvPr>
            <p:ph type="body" sz="quarter" idx="12" hasCustomPrompt="1"/>
          </p:nvPr>
        </p:nvSpPr>
        <p:spPr>
          <a:xfrm>
            <a:off x="2946721" y="2558589"/>
            <a:ext cx="3272300" cy="1102949"/>
          </a:xfrm>
        </p:spPr>
        <p:txBody>
          <a:bodyPr/>
          <a:lstStyle>
            <a:lvl1pPr marL="0" indent="0" algn="ctr">
              <a:buFontTx/>
              <a:buNone/>
              <a:defRPr sz="2400" b="1" i="0">
                <a:solidFill>
                  <a:schemeClr val="bg1"/>
                </a:solidFill>
                <a:latin typeface="Century Gothic" panose="020B0502020202020204" pitchFamily="34" charset="0"/>
              </a:defRPr>
            </a:lvl1pPr>
          </a:lstStyle>
          <a:p>
            <a:pPr lvl="0"/>
            <a:r>
              <a:rPr lang="en-US" dirty="0"/>
              <a:t>Insert - question</a:t>
            </a:r>
          </a:p>
        </p:txBody>
      </p:sp>
      <p:sp>
        <p:nvSpPr>
          <p:cNvPr id="22" name="Text Placeholder 16">
            <a:extLst>
              <a:ext uri="{FF2B5EF4-FFF2-40B4-BE49-F238E27FC236}">
                <a16:creationId xmlns:a16="http://schemas.microsoft.com/office/drawing/2014/main" id="{66B8386A-6642-8C4D-9AD1-6E0736CC36F7}"/>
              </a:ext>
            </a:extLst>
          </p:cNvPr>
          <p:cNvSpPr>
            <a:spLocks noGrp="1"/>
          </p:cNvSpPr>
          <p:nvPr>
            <p:ph type="body" sz="quarter" idx="13" hasCustomPrompt="1"/>
          </p:nvPr>
        </p:nvSpPr>
        <p:spPr>
          <a:xfrm>
            <a:off x="2943942" y="4217663"/>
            <a:ext cx="3272300" cy="1102949"/>
          </a:xfrm>
        </p:spPr>
        <p:txBody>
          <a:bodyPr/>
          <a:lstStyle>
            <a:lvl1pPr marL="0" indent="0" algn="ctr">
              <a:buFontTx/>
              <a:buNone/>
              <a:defRPr sz="6000" b="1" i="0">
                <a:solidFill>
                  <a:schemeClr val="bg1"/>
                </a:solidFill>
                <a:latin typeface="Century Gothic" panose="020B0502020202020204" pitchFamily="34" charset="0"/>
              </a:defRPr>
            </a:lvl1pPr>
          </a:lstStyle>
          <a:p>
            <a:pPr lvl="0"/>
            <a:r>
              <a:rPr lang="en-US" dirty="0"/>
              <a:t>##</a:t>
            </a:r>
          </a:p>
        </p:txBody>
      </p:sp>
    </p:spTree>
    <p:extLst>
      <p:ext uri="{BB962C8B-B14F-4D97-AF65-F5344CB8AC3E}">
        <p14:creationId xmlns:p14="http://schemas.microsoft.com/office/powerpoint/2010/main" val="4096378891"/>
      </p:ext>
    </p:extLst>
  </p:cSld>
  <p:clrMapOvr>
    <a:masterClrMapping/>
  </p:clrMapOvr>
  <p:transition spd="med"/>
  <p:extLst mod="1">
    <p:ext uri="{DCECCB84-F9BA-43D5-87BE-67443E8EF086}">
      <p15:sldGuideLst xmlns:p15="http://schemas.microsoft.com/office/powerpoint/2012/main">
        <p15:guide id="2" pos="249">
          <p15:clr>
            <a:srgbClr val="FFFFFF"/>
          </p15:clr>
        </p15:guide>
        <p15:guide id="3" pos="5511">
          <p15:clr>
            <a:srgbClr val="FFFFFF"/>
          </p15:clr>
        </p15:guide>
        <p15:guide id="7" orient="horz" pos="4201">
          <p15:clr>
            <a:srgbClr val="FFFFFF"/>
          </p15:clr>
        </p15:guide>
        <p15:guide id="10" orient="horz" pos="686">
          <p15:clr>
            <a:srgbClr val="FFFFFF"/>
          </p15:clr>
        </p15:guide>
        <p15:guide id="11" pos="2880">
          <p15:clr>
            <a:srgbClr val="FFFFFF"/>
          </p15:clr>
        </p15:guide>
        <p15:guide id="12" pos="4150">
          <p15:clr>
            <a:srgbClr val="FFFFFF"/>
          </p15:clr>
        </p15:guide>
        <p15:guide id="13" pos="1565">
          <p15:clr>
            <a:srgbClr val="FFFFFF"/>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Encounter gallery link">
    <p:spTree>
      <p:nvGrpSpPr>
        <p:cNvPr id="1" name=""/>
        <p:cNvGrpSpPr/>
        <p:nvPr/>
      </p:nvGrpSpPr>
      <p:grpSpPr>
        <a:xfrm>
          <a:off x="0" y="0"/>
          <a:ext cx="0" cy="0"/>
          <a:chOff x="0" y="0"/>
          <a:chExt cx="0" cy="0"/>
        </a:xfrm>
      </p:grpSpPr>
      <p:sp>
        <p:nvSpPr>
          <p:cNvPr id="20" name="Shape 20"/>
          <p:cNvSpPr/>
          <p:nvPr/>
        </p:nvSpPr>
        <p:spPr>
          <a:xfrm flipV="1">
            <a:off x="395289" y="873125"/>
            <a:ext cx="8353424" cy="0"/>
          </a:xfrm>
          <a:prstGeom prst="line">
            <a:avLst/>
          </a:prstGeom>
          <a:ln w="12700">
            <a:solidFill>
              <a:srgbClr val="25233F"/>
            </a:solidFill>
            <a:miter/>
          </a:ln>
        </p:spPr>
        <p:txBody>
          <a:bodyPr lIns="22860" rIns="22860"/>
          <a:lstStyle/>
          <a:p>
            <a:endParaRPr sz="450"/>
          </a:p>
        </p:txBody>
      </p:sp>
      <p:sp>
        <p:nvSpPr>
          <p:cNvPr id="21" name="Shape 21"/>
          <p:cNvSpPr>
            <a:spLocks noGrp="1"/>
          </p:cNvSpPr>
          <p:nvPr>
            <p:ph type="sldNum" sz="quarter" idx="2"/>
          </p:nvPr>
        </p:nvSpPr>
        <p:spPr>
          <a:xfrm>
            <a:off x="8559526" y="6484422"/>
            <a:ext cx="182099" cy="184666"/>
          </a:xfrm>
          <a:prstGeom prst="rect">
            <a:avLst/>
          </a:prstGeom>
        </p:spPr>
        <p:txBody>
          <a:bodyPr/>
          <a:lstStyle/>
          <a:p>
            <a:fld id="{86CB4B4D-7CA3-9044-876B-883B54F8677D}" type="slidenum">
              <a:t>‹#›</a:t>
            </a:fld>
            <a:endParaRPr dirty="0"/>
          </a:p>
        </p:txBody>
      </p:sp>
      <p:sp>
        <p:nvSpPr>
          <p:cNvPr id="2" name="Title 1">
            <a:extLst>
              <a:ext uri="{FF2B5EF4-FFF2-40B4-BE49-F238E27FC236}">
                <a16:creationId xmlns:a16="http://schemas.microsoft.com/office/drawing/2014/main" id="{46E39DAE-67D8-7945-A118-FCB2C748C0E8}"/>
              </a:ext>
            </a:extLst>
          </p:cNvPr>
          <p:cNvSpPr>
            <a:spLocks noGrp="1"/>
          </p:cNvSpPr>
          <p:nvPr>
            <p:ph type="title"/>
          </p:nvPr>
        </p:nvSpPr>
        <p:spPr>
          <a:xfrm>
            <a:off x="4572000" y="415063"/>
            <a:ext cx="3708400" cy="273845"/>
          </a:xfrm>
        </p:spPr>
        <p:txBody>
          <a:bodyPr/>
          <a:lstStyle>
            <a:lvl1pPr algn="r">
              <a:defRPr sz="1000" b="1" i="0">
                <a:solidFill>
                  <a:srgbClr val="25233F"/>
                </a:solidFill>
                <a:latin typeface="Century Gothic" panose="020B0502020202020204" pitchFamily="34" charset="0"/>
              </a:defRPr>
            </a:lvl1pPr>
          </a:lstStyle>
          <a:p>
            <a:r>
              <a:rPr lang="en-US" dirty="0"/>
              <a:t>Click to edit Master title style</a:t>
            </a:r>
          </a:p>
        </p:txBody>
      </p:sp>
      <p:pic>
        <p:nvPicPr>
          <p:cNvPr id="4" name="Picture 3">
            <a:extLst>
              <a:ext uri="{FF2B5EF4-FFF2-40B4-BE49-F238E27FC236}">
                <a16:creationId xmlns:a16="http://schemas.microsoft.com/office/drawing/2014/main" id="{98477B80-07B4-E044-9FB6-FD6587A4E233}"/>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71309" y="361950"/>
            <a:ext cx="1104891" cy="380771"/>
          </a:xfrm>
          <a:prstGeom prst="rect">
            <a:avLst/>
          </a:prstGeom>
        </p:spPr>
      </p:pic>
      <p:pic>
        <p:nvPicPr>
          <p:cNvPr id="6" name="Picture 5">
            <a:extLst>
              <a:ext uri="{FF2B5EF4-FFF2-40B4-BE49-F238E27FC236}">
                <a16:creationId xmlns:a16="http://schemas.microsoft.com/office/drawing/2014/main" id="{E0ED11FA-33F8-B64E-9798-ABB1D413C6C5}"/>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8369436" y="358902"/>
            <a:ext cx="383819" cy="383819"/>
          </a:xfrm>
          <a:prstGeom prst="rect">
            <a:avLst/>
          </a:prstGeom>
        </p:spPr>
      </p:pic>
      <p:sp>
        <p:nvSpPr>
          <p:cNvPr id="17" name="Text Placeholder 16">
            <a:extLst>
              <a:ext uri="{FF2B5EF4-FFF2-40B4-BE49-F238E27FC236}">
                <a16:creationId xmlns:a16="http://schemas.microsoft.com/office/drawing/2014/main" id="{DBC5C841-1193-2343-9E34-25056BEE3358}"/>
              </a:ext>
            </a:extLst>
          </p:cNvPr>
          <p:cNvSpPr>
            <a:spLocks noGrp="1"/>
          </p:cNvSpPr>
          <p:nvPr>
            <p:ph type="body" sz="quarter" idx="10" hasCustomPrompt="1"/>
          </p:nvPr>
        </p:nvSpPr>
        <p:spPr>
          <a:xfrm>
            <a:off x="364153" y="992611"/>
            <a:ext cx="5296060" cy="650074"/>
          </a:xfrm>
        </p:spPr>
        <p:txBody>
          <a:bodyPr/>
          <a:lstStyle>
            <a:lvl1pPr marL="0" indent="0">
              <a:buFontTx/>
              <a:buNone/>
              <a:defRPr sz="3400" b="1" i="0">
                <a:solidFill>
                  <a:schemeClr val="bg1"/>
                </a:solidFill>
                <a:latin typeface="Century Gothic" panose="020B0502020202020204" pitchFamily="34" charset="0"/>
              </a:defRPr>
            </a:lvl1pPr>
          </a:lstStyle>
          <a:p>
            <a:pPr lvl="0"/>
            <a:r>
              <a:rPr lang="en-US" dirty="0"/>
              <a:t>Insert – gallery title</a:t>
            </a:r>
          </a:p>
        </p:txBody>
      </p:sp>
      <p:sp>
        <p:nvSpPr>
          <p:cNvPr id="3" name="Rectangle 2">
            <a:extLst>
              <a:ext uri="{FF2B5EF4-FFF2-40B4-BE49-F238E27FC236}">
                <a16:creationId xmlns:a16="http://schemas.microsoft.com/office/drawing/2014/main" id="{D56DBC01-C9EF-9648-B503-2BBEC17C47DB}"/>
              </a:ext>
            </a:extLst>
          </p:cNvPr>
          <p:cNvSpPr/>
          <p:nvPr userDrawn="1"/>
        </p:nvSpPr>
        <p:spPr>
          <a:xfrm>
            <a:off x="395288" y="1634593"/>
            <a:ext cx="6458430" cy="4305620"/>
          </a:xfrm>
          <a:prstGeom prst="rect">
            <a:avLst/>
          </a:prstGeom>
          <a:solidFill>
            <a:schemeClr val="tx1"/>
          </a:solidFill>
          <a:ln w="12700" cap="flat">
            <a:noFill/>
            <a:miter lim="400000"/>
          </a:ln>
          <a:effectLst/>
        </p:spPr>
        <p:txBody>
          <a:bodyPr wrap="square" lIns="25400" tIns="25400" rIns="25400" bIns="25400" numCol="1" rtlCol="0" anchor="ctr">
            <a:noAutofit/>
          </a:bodyPr>
          <a:lstStyle/>
          <a:p>
            <a:pPr algn="ctr" defTabSz="292100"/>
            <a:endParaRPr lang="en-US" sz="1100">
              <a:solidFill>
                <a:srgbClr val="FFFFFF"/>
              </a:solidFill>
              <a:latin typeface="Helvetica Neue Medium"/>
              <a:ea typeface="Helvetica Neue Medium"/>
              <a:cs typeface="Helvetica Neue Medium"/>
              <a:sym typeface="Helvetica Neue Medium"/>
            </a:endParaRPr>
          </a:p>
        </p:txBody>
      </p:sp>
      <p:pic>
        <p:nvPicPr>
          <p:cNvPr id="24" name="Picture 23">
            <a:extLst>
              <a:ext uri="{FF2B5EF4-FFF2-40B4-BE49-F238E27FC236}">
                <a16:creationId xmlns:a16="http://schemas.microsoft.com/office/drawing/2014/main" id="{D3882081-B8D8-2949-86BD-A3B0F37C3A2D}"/>
              </a:ext>
            </a:extLst>
          </p:cNvPr>
          <p:cNvPicPr>
            <a:picLocks noChangeAspect="1"/>
          </p:cNvPicPr>
          <p:nvPr userDrawn="1"/>
        </p:nvPicPr>
        <p:blipFill>
          <a:blip r:embed="rId4">
            <a:extLst>
              <a:ext uri="{28A0092B-C50C-407E-A947-70E740481C1C}">
                <a14:useLocalDpi xmlns:a14="http://schemas.microsoft.com/office/drawing/2010/main"/>
              </a:ext>
            </a:extLst>
          </a:blip>
          <a:stretch>
            <a:fillRect/>
          </a:stretch>
        </p:blipFill>
        <p:spPr>
          <a:xfrm>
            <a:off x="6482463" y="1095802"/>
            <a:ext cx="369408" cy="369408"/>
          </a:xfrm>
          <a:prstGeom prst="rect">
            <a:avLst/>
          </a:prstGeom>
        </p:spPr>
      </p:pic>
      <p:sp>
        <p:nvSpPr>
          <p:cNvPr id="26" name="Rectangle 25">
            <a:extLst>
              <a:ext uri="{FF2B5EF4-FFF2-40B4-BE49-F238E27FC236}">
                <a16:creationId xmlns:a16="http://schemas.microsoft.com/office/drawing/2014/main" id="{678E4BAF-E705-4C47-B292-44C7A04D6551}"/>
              </a:ext>
            </a:extLst>
          </p:cNvPr>
          <p:cNvSpPr/>
          <p:nvPr userDrawn="1"/>
        </p:nvSpPr>
        <p:spPr>
          <a:xfrm>
            <a:off x="533644" y="6288671"/>
            <a:ext cx="1802941" cy="66714"/>
          </a:xfrm>
          <a:prstGeom prst="rect">
            <a:avLst/>
          </a:prstGeom>
          <a:solidFill>
            <a:schemeClr val="accent1"/>
          </a:solidFill>
          <a:ln w="12700" cap="flat">
            <a:noFill/>
            <a:miter lim="400000"/>
          </a:ln>
          <a:effectLst/>
        </p:spPr>
        <p:txBody>
          <a:bodyPr wrap="square" lIns="25400" tIns="25400" rIns="25400" bIns="25400" numCol="1" rtlCol="0" anchor="ctr">
            <a:noAutofit/>
          </a:bodyPr>
          <a:lstStyle/>
          <a:p>
            <a:pPr algn="ctr" defTabSz="292100"/>
            <a:endParaRPr lang="en-US" sz="1100">
              <a:solidFill>
                <a:srgbClr val="FFFFFF"/>
              </a:solidFill>
              <a:latin typeface="Helvetica Neue Medium"/>
              <a:ea typeface="Helvetica Neue Medium"/>
              <a:cs typeface="Helvetica Neue Medium"/>
              <a:sym typeface="Helvetica Neue Medium"/>
            </a:endParaRPr>
          </a:p>
        </p:txBody>
      </p:sp>
      <p:grpSp>
        <p:nvGrpSpPr>
          <p:cNvPr id="8" name="Group 7">
            <a:extLst>
              <a:ext uri="{FF2B5EF4-FFF2-40B4-BE49-F238E27FC236}">
                <a16:creationId xmlns:a16="http://schemas.microsoft.com/office/drawing/2014/main" id="{274839DC-6902-8743-9455-C62D8BDA04F9}"/>
              </a:ext>
            </a:extLst>
          </p:cNvPr>
          <p:cNvGrpSpPr/>
          <p:nvPr userDrawn="1"/>
        </p:nvGrpSpPr>
        <p:grpSpPr>
          <a:xfrm>
            <a:off x="395288" y="6073323"/>
            <a:ext cx="2079653" cy="283221"/>
            <a:chOff x="395288" y="6073323"/>
            <a:chExt cx="2079653" cy="283221"/>
          </a:xfrm>
        </p:grpSpPr>
        <p:grpSp>
          <p:nvGrpSpPr>
            <p:cNvPr id="7" name="Group 6">
              <a:extLst>
                <a:ext uri="{FF2B5EF4-FFF2-40B4-BE49-F238E27FC236}">
                  <a16:creationId xmlns:a16="http://schemas.microsoft.com/office/drawing/2014/main" id="{F5B1DAE0-FDCE-864B-B997-C489EFF330A2}"/>
                </a:ext>
              </a:extLst>
            </p:cNvPr>
            <p:cNvGrpSpPr/>
            <p:nvPr userDrawn="1"/>
          </p:nvGrpSpPr>
          <p:grpSpPr>
            <a:xfrm>
              <a:off x="395288" y="6073323"/>
              <a:ext cx="2079653" cy="283221"/>
              <a:chOff x="395288" y="6073323"/>
              <a:chExt cx="2079653" cy="283221"/>
            </a:xfrm>
          </p:grpSpPr>
          <p:grpSp>
            <p:nvGrpSpPr>
              <p:cNvPr id="18" name="Group 17">
                <a:extLst>
                  <a:ext uri="{FF2B5EF4-FFF2-40B4-BE49-F238E27FC236}">
                    <a16:creationId xmlns:a16="http://schemas.microsoft.com/office/drawing/2014/main" id="{7FA644F5-2EAF-6140-9C3B-CC70A41403A6}"/>
                  </a:ext>
                </a:extLst>
              </p:cNvPr>
              <p:cNvGrpSpPr/>
              <p:nvPr userDrawn="1"/>
            </p:nvGrpSpPr>
            <p:grpSpPr>
              <a:xfrm>
                <a:off x="395288" y="6073323"/>
                <a:ext cx="2079653" cy="283221"/>
                <a:chOff x="2506068" y="6091812"/>
                <a:chExt cx="2079653" cy="283221"/>
              </a:xfrm>
              <a:solidFill>
                <a:srgbClr val="4EB7A0"/>
              </a:solidFill>
            </p:grpSpPr>
            <p:sp>
              <p:nvSpPr>
                <p:cNvPr id="22" name="Oval 21">
                  <a:extLst>
                    <a:ext uri="{FF2B5EF4-FFF2-40B4-BE49-F238E27FC236}">
                      <a16:creationId xmlns:a16="http://schemas.microsoft.com/office/drawing/2014/main" id="{606F9666-B683-D848-9733-FCFA1B3E5850}"/>
                    </a:ext>
                  </a:extLst>
                </p:cNvPr>
                <p:cNvSpPr/>
                <p:nvPr userDrawn="1"/>
              </p:nvSpPr>
              <p:spPr>
                <a:xfrm>
                  <a:off x="2506068" y="6091812"/>
                  <a:ext cx="283221" cy="283221"/>
                </a:xfrm>
                <a:prstGeom prst="ellipse">
                  <a:avLst/>
                </a:prstGeom>
                <a:solidFill>
                  <a:schemeClr val="accent1"/>
                </a:solidFill>
                <a:ln w="12700" cap="flat">
                  <a:noFill/>
                  <a:miter lim="400000"/>
                </a:ln>
                <a:effectLst/>
              </p:spPr>
              <p:txBody>
                <a:bodyPr wrap="square" lIns="25400" tIns="25400" rIns="25400" bIns="25400" numCol="1" rtlCol="0" anchor="ctr">
                  <a:noAutofit/>
                </a:bodyPr>
                <a:lstStyle/>
                <a:p>
                  <a:pPr algn="ctr" defTabSz="292100"/>
                  <a:endParaRPr lang="en-US" sz="1100">
                    <a:solidFill>
                      <a:srgbClr val="FFFFFF"/>
                    </a:solidFill>
                    <a:latin typeface="Helvetica Neue Medium"/>
                    <a:ea typeface="Helvetica Neue Medium"/>
                    <a:cs typeface="Helvetica Neue Medium"/>
                    <a:sym typeface="Helvetica Neue Medium"/>
                  </a:endParaRPr>
                </a:p>
              </p:txBody>
            </p:sp>
            <p:sp>
              <p:nvSpPr>
                <p:cNvPr id="25" name="Oval 24">
                  <a:extLst>
                    <a:ext uri="{FF2B5EF4-FFF2-40B4-BE49-F238E27FC236}">
                      <a16:creationId xmlns:a16="http://schemas.microsoft.com/office/drawing/2014/main" id="{101234A7-A515-B743-B026-44AF89813BA9}"/>
                    </a:ext>
                  </a:extLst>
                </p:cNvPr>
                <p:cNvSpPr/>
                <p:nvPr userDrawn="1"/>
              </p:nvSpPr>
              <p:spPr>
                <a:xfrm>
                  <a:off x="4302500" y="6091812"/>
                  <a:ext cx="283221" cy="283221"/>
                </a:xfrm>
                <a:prstGeom prst="ellipse">
                  <a:avLst/>
                </a:prstGeom>
                <a:solidFill>
                  <a:schemeClr val="accent1"/>
                </a:solidFill>
                <a:ln w="12700" cap="flat">
                  <a:noFill/>
                  <a:miter lim="400000"/>
                </a:ln>
                <a:effectLst/>
              </p:spPr>
              <p:txBody>
                <a:bodyPr wrap="square" lIns="25400" tIns="25400" rIns="25400" bIns="25400" numCol="1" rtlCol="0" anchor="ctr">
                  <a:noAutofit/>
                </a:bodyPr>
                <a:lstStyle/>
                <a:p>
                  <a:pPr algn="ctr" defTabSz="292100"/>
                  <a:endParaRPr lang="en-US" sz="1100">
                    <a:solidFill>
                      <a:srgbClr val="FFFFFF"/>
                    </a:solidFill>
                    <a:latin typeface="Helvetica Neue Medium"/>
                    <a:ea typeface="Helvetica Neue Medium"/>
                    <a:cs typeface="Helvetica Neue Medium"/>
                    <a:sym typeface="Helvetica Neue Medium"/>
                  </a:endParaRPr>
                </a:p>
              </p:txBody>
            </p:sp>
          </p:grpSp>
          <p:sp>
            <p:nvSpPr>
              <p:cNvPr id="5" name="Rectangle 4">
                <a:extLst>
                  <a:ext uri="{FF2B5EF4-FFF2-40B4-BE49-F238E27FC236}">
                    <a16:creationId xmlns:a16="http://schemas.microsoft.com/office/drawing/2014/main" id="{FACDD884-47A8-394E-AEFF-A2EBE6ADCF03}"/>
                  </a:ext>
                </a:extLst>
              </p:cNvPr>
              <p:cNvSpPr/>
              <p:nvPr userDrawn="1"/>
            </p:nvSpPr>
            <p:spPr>
              <a:xfrm>
                <a:off x="517891" y="6075641"/>
                <a:ext cx="1836891" cy="280903"/>
              </a:xfrm>
              <a:prstGeom prst="rect">
                <a:avLst/>
              </a:prstGeom>
              <a:solidFill>
                <a:schemeClr val="accent1"/>
              </a:solidFill>
              <a:ln w="12700" cap="flat">
                <a:noFill/>
                <a:miter lim="400000"/>
              </a:ln>
              <a:effectLst/>
            </p:spPr>
            <p:txBody>
              <a:bodyPr wrap="square" lIns="25400" tIns="25400" rIns="25400" bIns="25400" numCol="1" rtlCol="0" anchor="ctr">
                <a:noAutofit/>
              </a:bodyPr>
              <a:lstStyle/>
              <a:p>
                <a:pPr algn="ctr" defTabSz="292100"/>
                <a:endParaRPr lang="en-US" sz="1100">
                  <a:solidFill>
                    <a:srgbClr val="FFFFFF"/>
                  </a:solidFill>
                  <a:latin typeface="Helvetica Neue Medium"/>
                  <a:ea typeface="Helvetica Neue Medium"/>
                  <a:cs typeface="Helvetica Neue Medium"/>
                  <a:sym typeface="Helvetica Neue Medium"/>
                </a:endParaRPr>
              </a:p>
            </p:txBody>
          </p:sp>
        </p:grpSp>
        <p:sp>
          <p:nvSpPr>
            <p:cNvPr id="29" name="TextBox 28">
              <a:extLst>
                <a:ext uri="{FF2B5EF4-FFF2-40B4-BE49-F238E27FC236}">
                  <a16:creationId xmlns:a16="http://schemas.microsoft.com/office/drawing/2014/main" id="{B74D8BCF-D937-774F-A648-E5ADDCF4D0B3}"/>
                </a:ext>
              </a:extLst>
            </p:cNvPr>
            <p:cNvSpPr txBox="1"/>
            <p:nvPr userDrawn="1"/>
          </p:nvSpPr>
          <p:spPr>
            <a:xfrm>
              <a:off x="395288" y="6077229"/>
              <a:ext cx="2079653" cy="27699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n-US" sz="1200" b="1" i="0" u="none" strike="noStrike" cap="none" spc="300" normalizeH="0" baseline="0" dirty="0">
                  <a:ln>
                    <a:noFill/>
                  </a:ln>
                  <a:solidFill>
                    <a:schemeClr val="tx1"/>
                  </a:solidFill>
                  <a:effectLst/>
                  <a:uFillTx/>
                  <a:latin typeface="Century Gothic" panose="020B0502020202020204" pitchFamily="34" charset="0"/>
                  <a:ea typeface="+mj-ea"/>
                  <a:cs typeface="+mj-cs"/>
                  <a:sym typeface="Calibri"/>
                </a:rPr>
                <a:t>VIEW GALLERY</a:t>
              </a:r>
            </a:p>
          </p:txBody>
        </p:sp>
      </p:grpSp>
    </p:spTree>
    <p:extLst>
      <p:ext uri="{BB962C8B-B14F-4D97-AF65-F5344CB8AC3E}">
        <p14:creationId xmlns:p14="http://schemas.microsoft.com/office/powerpoint/2010/main" val="2248009957"/>
      </p:ext>
    </p:extLst>
  </p:cSld>
  <p:clrMapOvr>
    <a:masterClrMapping/>
  </p:clrMapOvr>
  <p:transition spd="med"/>
  <p:extLst mod="1">
    <p:ext uri="{DCECCB84-F9BA-43D5-87BE-67443E8EF086}">
      <p15:sldGuideLst xmlns:p15="http://schemas.microsoft.com/office/powerpoint/2012/main">
        <p15:guide id="2" pos="249">
          <p15:clr>
            <a:srgbClr val="FFFFFF"/>
          </p15:clr>
        </p15:guide>
        <p15:guide id="3" pos="5511">
          <p15:clr>
            <a:srgbClr val="FFFFFF"/>
          </p15:clr>
        </p15:guide>
        <p15:guide id="7" orient="horz" pos="4201">
          <p15:clr>
            <a:srgbClr val="FFFFFF"/>
          </p15:clr>
        </p15:guide>
        <p15:guide id="11" pos="2880">
          <p15:clr>
            <a:srgbClr val="FFFFFF"/>
          </p15:clr>
        </p15:guide>
        <p15:guide id="12" pos="4150">
          <p15:clr>
            <a:srgbClr val="FFFFFF"/>
          </p15:clr>
        </p15:guide>
        <p15:guide id="13" pos="1565">
          <p15:clr>
            <a:srgbClr val="FFFFFF"/>
          </p15:clr>
        </p15:guide>
        <p15:guide id="14" orient="horz" pos="686" userDrawn="1">
          <p15:clr>
            <a:srgbClr val="FFFFFF"/>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Learning outcomes 1">
    <p:spTree>
      <p:nvGrpSpPr>
        <p:cNvPr id="1" name=""/>
        <p:cNvGrpSpPr/>
        <p:nvPr/>
      </p:nvGrpSpPr>
      <p:grpSpPr>
        <a:xfrm>
          <a:off x="0" y="0"/>
          <a:ext cx="0" cy="0"/>
          <a:chOff x="0" y="0"/>
          <a:chExt cx="0" cy="0"/>
        </a:xfrm>
      </p:grpSpPr>
      <p:sp>
        <p:nvSpPr>
          <p:cNvPr id="24" name="Shape 137">
            <a:extLst>
              <a:ext uri="{FF2B5EF4-FFF2-40B4-BE49-F238E27FC236}">
                <a16:creationId xmlns:a16="http://schemas.microsoft.com/office/drawing/2014/main" id="{CC1D60DB-C367-6F4F-A854-03F9E3109783}"/>
              </a:ext>
            </a:extLst>
          </p:cNvPr>
          <p:cNvSpPr>
            <a:spLocks noChangeAspect="1"/>
          </p:cNvSpPr>
          <p:nvPr userDrawn="1"/>
        </p:nvSpPr>
        <p:spPr>
          <a:xfrm>
            <a:off x="-1767807" y="-1263731"/>
            <a:ext cx="6488014" cy="6488014"/>
          </a:xfrm>
          <a:prstGeom prst="ellipse">
            <a:avLst/>
          </a:prstGeom>
          <a:solidFill>
            <a:srgbClr val="38D4D6">
              <a:alpha val="19773"/>
            </a:srgbClr>
          </a:solidFill>
          <a:ln w="12700">
            <a:miter lim="400000"/>
          </a:ln>
          <a:extLst>
            <a:ext uri="{C572A759-6A51-4108-AA02-DFA0A04FC94B}">
              <ma14:wrappingTextBoxFlag xmlns="" xmlns:ma14="http://schemas.microsoft.com/office/mac/drawingml/2011/main" val="1"/>
            </a:ext>
          </a:extLst>
        </p:spPr>
        <p:txBody>
          <a:bodyPr lIns="22860" rIns="22860" anchor="ctr"/>
          <a:lstStyle/>
          <a:p>
            <a:endParaRPr sz="450" dirty="0"/>
          </a:p>
        </p:txBody>
      </p:sp>
      <p:sp>
        <p:nvSpPr>
          <p:cNvPr id="20" name="Shape 20"/>
          <p:cNvSpPr/>
          <p:nvPr/>
        </p:nvSpPr>
        <p:spPr>
          <a:xfrm flipV="1">
            <a:off x="395289" y="873125"/>
            <a:ext cx="8353424" cy="0"/>
          </a:xfrm>
          <a:prstGeom prst="line">
            <a:avLst/>
          </a:prstGeom>
          <a:ln w="12700">
            <a:solidFill>
              <a:srgbClr val="25233F"/>
            </a:solidFill>
            <a:miter/>
          </a:ln>
        </p:spPr>
        <p:txBody>
          <a:bodyPr lIns="22860" rIns="22860"/>
          <a:lstStyle/>
          <a:p>
            <a:endParaRPr sz="450"/>
          </a:p>
        </p:txBody>
      </p:sp>
      <p:sp>
        <p:nvSpPr>
          <p:cNvPr id="21" name="Shape 21"/>
          <p:cNvSpPr>
            <a:spLocks noGrp="1"/>
          </p:cNvSpPr>
          <p:nvPr>
            <p:ph type="sldNum" sz="quarter" idx="2"/>
          </p:nvPr>
        </p:nvSpPr>
        <p:spPr>
          <a:xfrm>
            <a:off x="8559526" y="6484422"/>
            <a:ext cx="182099" cy="184666"/>
          </a:xfrm>
          <a:prstGeom prst="rect">
            <a:avLst/>
          </a:prstGeom>
        </p:spPr>
        <p:txBody>
          <a:bodyPr/>
          <a:lstStyle/>
          <a:p>
            <a:fld id="{86CB4B4D-7CA3-9044-876B-883B54F8677D}" type="slidenum">
              <a:t>‹#›</a:t>
            </a:fld>
            <a:endParaRPr dirty="0"/>
          </a:p>
        </p:txBody>
      </p:sp>
      <p:sp>
        <p:nvSpPr>
          <p:cNvPr id="2" name="Title 1">
            <a:extLst>
              <a:ext uri="{FF2B5EF4-FFF2-40B4-BE49-F238E27FC236}">
                <a16:creationId xmlns:a16="http://schemas.microsoft.com/office/drawing/2014/main" id="{46E39DAE-67D8-7945-A118-FCB2C748C0E8}"/>
              </a:ext>
            </a:extLst>
          </p:cNvPr>
          <p:cNvSpPr>
            <a:spLocks noGrp="1"/>
          </p:cNvSpPr>
          <p:nvPr>
            <p:ph type="title"/>
          </p:nvPr>
        </p:nvSpPr>
        <p:spPr>
          <a:xfrm>
            <a:off x="4572000" y="415063"/>
            <a:ext cx="3708400" cy="273845"/>
          </a:xfrm>
        </p:spPr>
        <p:txBody>
          <a:bodyPr/>
          <a:lstStyle>
            <a:lvl1pPr algn="r">
              <a:defRPr sz="1000" b="1" i="0">
                <a:solidFill>
                  <a:srgbClr val="25233F"/>
                </a:solidFill>
                <a:latin typeface="Century Gothic" panose="020B0502020202020204" pitchFamily="34" charset="0"/>
              </a:defRPr>
            </a:lvl1pPr>
          </a:lstStyle>
          <a:p>
            <a:r>
              <a:rPr lang="en-US" dirty="0"/>
              <a:t>Click to edit Master title style</a:t>
            </a:r>
          </a:p>
        </p:txBody>
      </p:sp>
      <p:pic>
        <p:nvPicPr>
          <p:cNvPr id="4" name="Picture 3">
            <a:extLst>
              <a:ext uri="{FF2B5EF4-FFF2-40B4-BE49-F238E27FC236}">
                <a16:creationId xmlns:a16="http://schemas.microsoft.com/office/drawing/2014/main" id="{98477B80-07B4-E044-9FB6-FD6587A4E233}"/>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71309" y="361950"/>
            <a:ext cx="1104891" cy="380771"/>
          </a:xfrm>
          <a:prstGeom prst="rect">
            <a:avLst/>
          </a:prstGeom>
        </p:spPr>
      </p:pic>
      <p:pic>
        <p:nvPicPr>
          <p:cNvPr id="6" name="Picture 5">
            <a:extLst>
              <a:ext uri="{FF2B5EF4-FFF2-40B4-BE49-F238E27FC236}">
                <a16:creationId xmlns:a16="http://schemas.microsoft.com/office/drawing/2014/main" id="{E0ED11FA-33F8-B64E-9798-ABB1D413C6C5}"/>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8369436" y="358902"/>
            <a:ext cx="383819" cy="383819"/>
          </a:xfrm>
          <a:prstGeom prst="rect">
            <a:avLst/>
          </a:prstGeom>
        </p:spPr>
      </p:pic>
      <p:sp>
        <p:nvSpPr>
          <p:cNvPr id="5" name="Text Placeholder 4">
            <a:extLst>
              <a:ext uri="{FF2B5EF4-FFF2-40B4-BE49-F238E27FC236}">
                <a16:creationId xmlns:a16="http://schemas.microsoft.com/office/drawing/2014/main" id="{611B462A-E057-0C4F-8169-A69EB10E7AB6}"/>
              </a:ext>
            </a:extLst>
          </p:cNvPr>
          <p:cNvSpPr>
            <a:spLocks noGrp="1"/>
          </p:cNvSpPr>
          <p:nvPr>
            <p:ph type="body" sz="quarter" idx="10" hasCustomPrompt="1"/>
          </p:nvPr>
        </p:nvSpPr>
        <p:spPr>
          <a:xfrm>
            <a:off x="349946" y="1026912"/>
            <a:ext cx="2801937" cy="359903"/>
          </a:xfrm>
        </p:spPr>
        <p:txBody>
          <a:bodyPr/>
          <a:lstStyle>
            <a:lvl1pPr marL="0" indent="0">
              <a:buNone/>
              <a:defRPr sz="2000" b="1" i="0">
                <a:solidFill>
                  <a:schemeClr val="bg1"/>
                </a:solidFill>
                <a:latin typeface="Century Gothic" panose="020B0502020202020204" pitchFamily="34" charset="0"/>
              </a:defRPr>
            </a:lvl1pPr>
          </a:lstStyle>
          <a:p>
            <a:pPr lvl="0"/>
            <a:r>
              <a:rPr lang="en-US" dirty="0"/>
              <a:t>Insert - Main Enquiry</a:t>
            </a:r>
          </a:p>
        </p:txBody>
      </p:sp>
      <p:sp>
        <p:nvSpPr>
          <p:cNvPr id="13" name="Text Placeholder 12">
            <a:extLst>
              <a:ext uri="{FF2B5EF4-FFF2-40B4-BE49-F238E27FC236}">
                <a16:creationId xmlns:a16="http://schemas.microsoft.com/office/drawing/2014/main" id="{9CE1321D-AFC7-6849-BEE7-BE17FEA621FD}"/>
              </a:ext>
            </a:extLst>
          </p:cNvPr>
          <p:cNvSpPr>
            <a:spLocks noGrp="1"/>
          </p:cNvSpPr>
          <p:nvPr>
            <p:ph type="body" sz="quarter" idx="11" hasCustomPrompt="1"/>
          </p:nvPr>
        </p:nvSpPr>
        <p:spPr>
          <a:xfrm>
            <a:off x="349946" y="1276845"/>
            <a:ext cx="5290496" cy="1595198"/>
          </a:xfrm>
        </p:spPr>
        <p:txBody>
          <a:bodyPr/>
          <a:lstStyle>
            <a:lvl1pPr marL="0" marR="0" indent="0" algn="l" defTabSz="914400" rtl="0" eaLnBrk="1" fontAlgn="auto" latinLnBrk="0" hangingPunct="1">
              <a:lnSpc>
                <a:spcPct val="90000"/>
              </a:lnSpc>
              <a:spcBef>
                <a:spcPts val="1000"/>
              </a:spcBef>
              <a:spcAft>
                <a:spcPts val="0"/>
              </a:spcAft>
              <a:buClrTx/>
              <a:buSzPct val="100000"/>
              <a:buFont typeface="Arial"/>
              <a:buNone/>
              <a:tabLst/>
              <a:defRPr sz="3400" b="1" i="0">
                <a:solidFill>
                  <a:schemeClr val="bg1"/>
                </a:solidFill>
                <a:latin typeface="Century Gothic" panose="020B0502020202020204" pitchFamily="34" charset="0"/>
              </a:defRPr>
            </a:lvl1pPr>
          </a:lstStyle>
          <a:p>
            <a:pPr lvl="0"/>
            <a:r>
              <a:rPr lang="en-US" dirty="0"/>
              <a:t>Insert - title</a:t>
            </a:r>
            <a:br>
              <a:rPr lang="en-US" dirty="0"/>
            </a:br>
            <a:r>
              <a:rPr lang="en-US" dirty="0"/>
              <a:t>Insert - title </a:t>
            </a:r>
            <a:br>
              <a:rPr lang="en-US" dirty="0"/>
            </a:br>
            <a:r>
              <a:rPr lang="en-US" dirty="0"/>
              <a:t>Insert - title</a:t>
            </a:r>
          </a:p>
        </p:txBody>
      </p:sp>
      <p:sp>
        <p:nvSpPr>
          <p:cNvPr id="15" name="Text Placeholder 14">
            <a:extLst>
              <a:ext uri="{FF2B5EF4-FFF2-40B4-BE49-F238E27FC236}">
                <a16:creationId xmlns:a16="http://schemas.microsoft.com/office/drawing/2014/main" id="{7E047AF0-A8F5-344A-B079-2D79F8A345B3}"/>
              </a:ext>
            </a:extLst>
          </p:cNvPr>
          <p:cNvSpPr>
            <a:spLocks noGrp="1"/>
          </p:cNvSpPr>
          <p:nvPr>
            <p:ph type="body" sz="quarter" idx="12" hasCustomPrompt="1"/>
          </p:nvPr>
        </p:nvSpPr>
        <p:spPr>
          <a:xfrm>
            <a:off x="349946" y="2850835"/>
            <a:ext cx="3542323" cy="354852"/>
          </a:xfrm>
        </p:spPr>
        <p:txBody>
          <a:bodyPr/>
          <a:lstStyle>
            <a:lvl1pPr marL="0" indent="0">
              <a:buNone/>
              <a:defRPr sz="2000" b="1" i="0">
                <a:solidFill>
                  <a:schemeClr val="bg1"/>
                </a:solidFill>
                <a:latin typeface="Century Gothic" panose="020B0502020202020204" pitchFamily="34" charset="0"/>
              </a:defRPr>
            </a:lvl1pPr>
          </a:lstStyle>
          <a:p>
            <a:pPr lvl="0"/>
            <a:r>
              <a:rPr lang="en-US" dirty="0"/>
              <a:t>Insert - Learning Outcomes</a:t>
            </a:r>
          </a:p>
        </p:txBody>
      </p:sp>
      <p:grpSp>
        <p:nvGrpSpPr>
          <p:cNvPr id="26" name="Group 162" descr="Gruppieren 2">
            <a:extLst>
              <a:ext uri="{FF2B5EF4-FFF2-40B4-BE49-F238E27FC236}">
                <a16:creationId xmlns:a16="http://schemas.microsoft.com/office/drawing/2014/main" id="{F695091D-C94E-BB4C-AADD-11B8D32AC5CF}"/>
              </a:ext>
            </a:extLst>
          </p:cNvPr>
          <p:cNvGrpSpPr/>
          <p:nvPr userDrawn="1"/>
        </p:nvGrpSpPr>
        <p:grpSpPr>
          <a:xfrm>
            <a:off x="277041" y="3573435"/>
            <a:ext cx="1501076" cy="1539185"/>
            <a:chOff x="939242" y="252757"/>
            <a:chExt cx="3002151" cy="3078367"/>
          </a:xfrm>
        </p:grpSpPr>
        <p:sp>
          <p:nvSpPr>
            <p:cNvPr id="27" name="Shape 159" descr="Bogen 22">
              <a:extLst>
                <a:ext uri="{FF2B5EF4-FFF2-40B4-BE49-F238E27FC236}">
                  <a16:creationId xmlns:a16="http://schemas.microsoft.com/office/drawing/2014/main" id="{04107593-A4B7-8742-A726-3D6F0BB61F30}"/>
                </a:ext>
              </a:extLst>
            </p:cNvPr>
            <p:cNvSpPr/>
            <p:nvPr/>
          </p:nvSpPr>
          <p:spPr>
            <a:xfrm rot="19542695">
              <a:off x="1257539" y="510928"/>
              <a:ext cx="2683854" cy="2820196"/>
            </a:xfrm>
            <a:custGeom>
              <a:avLst/>
              <a:gdLst/>
              <a:ahLst/>
              <a:cxnLst>
                <a:cxn ang="0">
                  <a:pos x="wd2" y="hd2"/>
                </a:cxn>
                <a:cxn ang="5400000">
                  <a:pos x="wd2" y="hd2"/>
                </a:cxn>
                <a:cxn ang="10800000">
                  <a:pos x="wd2" y="hd2"/>
                </a:cxn>
                <a:cxn ang="16200000">
                  <a:pos x="wd2" y="hd2"/>
                </a:cxn>
              </a:cxnLst>
              <a:rect l="0" t="0" r="r" b="b"/>
              <a:pathLst>
                <a:path w="21221" h="21239" extrusionOk="0">
                  <a:moveTo>
                    <a:pt x="10431" y="21239"/>
                  </a:moveTo>
                  <a:cubicBezTo>
                    <a:pt x="4280" y="20855"/>
                    <a:pt x="-379" y="15794"/>
                    <a:pt x="24" y="9936"/>
                  </a:cubicBezTo>
                  <a:cubicBezTo>
                    <a:pt x="428" y="4077"/>
                    <a:pt x="5741" y="-361"/>
                    <a:pt x="11892" y="23"/>
                  </a:cubicBezTo>
                  <a:cubicBezTo>
                    <a:pt x="15911" y="274"/>
                    <a:pt x="19476" y="2568"/>
                    <a:pt x="21221" y="6025"/>
                  </a:cubicBezTo>
                </a:path>
              </a:pathLst>
            </a:custGeom>
            <a:noFill/>
            <a:ln w="63500" cap="flat">
              <a:solidFill>
                <a:srgbClr val="38D4D6"/>
              </a:solidFill>
              <a:prstDash val="solid"/>
              <a:round/>
            </a:ln>
            <a:effectLst/>
          </p:spPr>
          <p:txBody>
            <a:bodyPr wrap="square" lIns="22860" tIns="22860" rIns="22860" bIns="22860" numCol="1" anchor="ctr">
              <a:noAutofit/>
            </a:bodyPr>
            <a:lstStyle/>
            <a:p>
              <a:pPr algn="ctr">
                <a:defRPr sz="100"/>
              </a:pPr>
              <a:endParaRPr sz="100" dirty="0"/>
            </a:p>
          </p:txBody>
        </p:sp>
        <p:sp>
          <p:nvSpPr>
            <p:cNvPr id="29" name="Shape 161" descr="Textfeld 25">
              <a:extLst>
                <a:ext uri="{FF2B5EF4-FFF2-40B4-BE49-F238E27FC236}">
                  <a16:creationId xmlns:a16="http://schemas.microsoft.com/office/drawing/2014/main" id="{C4590EA0-2AE7-4646-ABEB-A0A9B795C7F2}"/>
                </a:ext>
              </a:extLst>
            </p:cNvPr>
            <p:cNvSpPr/>
            <p:nvPr/>
          </p:nvSpPr>
          <p:spPr>
            <a:xfrm>
              <a:off x="939242" y="252757"/>
              <a:ext cx="711988" cy="597233"/>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22860" tIns="22860" rIns="22860" bIns="22860" numCol="1" anchor="t">
              <a:noAutofit/>
            </a:bodyPr>
            <a:lstStyle>
              <a:lvl1pPr algn="r">
                <a:defRPr sz="2600" b="1">
                  <a:solidFill>
                    <a:srgbClr val="25233F"/>
                  </a:solidFill>
                  <a:latin typeface="Century Gothic"/>
                  <a:ea typeface="Century Gothic"/>
                  <a:cs typeface="Century Gothic"/>
                  <a:sym typeface="Century Gothic"/>
                </a:defRPr>
              </a:lvl1pPr>
            </a:lstStyle>
            <a:p>
              <a:r>
                <a:rPr sz="1300" dirty="0">
                  <a:solidFill>
                    <a:schemeClr val="bg1"/>
                  </a:solidFill>
                </a:rPr>
                <a:t>01</a:t>
              </a:r>
            </a:p>
          </p:txBody>
        </p:sp>
      </p:grpSp>
      <p:grpSp>
        <p:nvGrpSpPr>
          <p:cNvPr id="30" name="Group 166" descr="Gruppieren 2">
            <a:extLst>
              <a:ext uri="{FF2B5EF4-FFF2-40B4-BE49-F238E27FC236}">
                <a16:creationId xmlns:a16="http://schemas.microsoft.com/office/drawing/2014/main" id="{9C5A99C5-AB29-224C-B896-72947DF121F1}"/>
              </a:ext>
            </a:extLst>
          </p:cNvPr>
          <p:cNvGrpSpPr/>
          <p:nvPr userDrawn="1"/>
        </p:nvGrpSpPr>
        <p:grpSpPr>
          <a:xfrm>
            <a:off x="3019628" y="3524348"/>
            <a:ext cx="1501076" cy="1539185"/>
            <a:chOff x="939242" y="252757"/>
            <a:chExt cx="3002151" cy="3078367"/>
          </a:xfrm>
        </p:grpSpPr>
        <p:sp>
          <p:nvSpPr>
            <p:cNvPr id="31" name="Shape 163" descr="Bogen 22">
              <a:extLst>
                <a:ext uri="{FF2B5EF4-FFF2-40B4-BE49-F238E27FC236}">
                  <a16:creationId xmlns:a16="http://schemas.microsoft.com/office/drawing/2014/main" id="{35F9703A-8393-BF43-95F9-31839D62A84A}"/>
                </a:ext>
              </a:extLst>
            </p:cNvPr>
            <p:cNvSpPr/>
            <p:nvPr/>
          </p:nvSpPr>
          <p:spPr>
            <a:xfrm rot="19542695">
              <a:off x="1257539" y="510928"/>
              <a:ext cx="2683854" cy="2820196"/>
            </a:xfrm>
            <a:custGeom>
              <a:avLst/>
              <a:gdLst/>
              <a:ahLst/>
              <a:cxnLst>
                <a:cxn ang="0">
                  <a:pos x="wd2" y="hd2"/>
                </a:cxn>
                <a:cxn ang="5400000">
                  <a:pos x="wd2" y="hd2"/>
                </a:cxn>
                <a:cxn ang="10800000">
                  <a:pos x="wd2" y="hd2"/>
                </a:cxn>
                <a:cxn ang="16200000">
                  <a:pos x="wd2" y="hd2"/>
                </a:cxn>
              </a:cxnLst>
              <a:rect l="0" t="0" r="r" b="b"/>
              <a:pathLst>
                <a:path w="21221" h="21239" extrusionOk="0">
                  <a:moveTo>
                    <a:pt x="10431" y="21239"/>
                  </a:moveTo>
                  <a:cubicBezTo>
                    <a:pt x="4280" y="20855"/>
                    <a:pt x="-379" y="15794"/>
                    <a:pt x="24" y="9936"/>
                  </a:cubicBezTo>
                  <a:cubicBezTo>
                    <a:pt x="428" y="4077"/>
                    <a:pt x="5741" y="-361"/>
                    <a:pt x="11892" y="23"/>
                  </a:cubicBezTo>
                  <a:cubicBezTo>
                    <a:pt x="15911" y="274"/>
                    <a:pt x="19476" y="2568"/>
                    <a:pt x="21221" y="6025"/>
                  </a:cubicBezTo>
                </a:path>
              </a:pathLst>
            </a:custGeom>
            <a:noFill/>
            <a:ln w="63500" cap="flat">
              <a:solidFill>
                <a:srgbClr val="38D4D6"/>
              </a:solidFill>
              <a:prstDash val="solid"/>
              <a:round/>
            </a:ln>
            <a:effectLst/>
          </p:spPr>
          <p:txBody>
            <a:bodyPr wrap="square" lIns="22860" tIns="22860" rIns="22860" bIns="22860" numCol="1" anchor="ctr">
              <a:noAutofit/>
            </a:bodyPr>
            <a:lstStyle/>
            <a:p>
              <a:pPr algn="ctr">
                <a:defRPr sz="1300"/>
              </a:pPr>
              <a:endParaRPr sz="650"/>
            </a:p>
          </p:txBody>
        </p:sp>
        <p:sp>
          <p:nvSpPr>
            <p:cNvPr id="33" name="Shape 165" descr="Textfeld 25">
              <a:extLst>
                <a:ext uri="{FF2B5EF4-FFF2-40B4-BE49-F238E27FC236}">
                  <a16:creationId xmlns:a16="http://schemas.microsoft.com/office/drawing/2014/main" id="{7BBDC170-74B7-5442-AC83-6E8039A82501}"/>
                </a:ext>
              </a:extLst>
            </p:cNvPr>
            <p:cNvSpPr/>
            <p:nvPr/>
          </p:nvSpPr>
          <p:spPr>
            <a:xfrm>
              <a:off x="939242" y="252757"/>
              <a:ext cx="711988" cy="597233"/>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22860" tIns="22860" rIns="22860" bIns="22860" numCol="1" anchor="t">
              <a:noAutofit/>
            </a:bodyPr>
            <a:lstStyle>
              <a:lvl1pPr algn="r">
                <a:defRPr sz="2600" b="1">
                  <a:solidFill>
                    <a:srgbClr val="25233F"/>
                  </a:solidFill>
                  <a:latin typeface="Century Gothic"/>
                  <a:ea typeface="Century Gothic"/>
                  <a:cs typeface="Century Gothic"/>
                  <a:sym typeface="Century Gothic"/>
                </a:defRPr>
              </a:lvl1pPr>
            </a:lstStyle>
            <a:p>
              <a:r>
                <a:rPr sz="1300" dirty="0">
                  <a:solidFill>
                    <a:schemeClr val="bg1"/>
                  </a:solidFill>
                </a:rPr>
                <a:t>02</a:t>
              </a:r>
            </a:p>
          </p:txBody>
        </p:sp>
      </p:grpSp>
      <p:grpSp>
        <p:nvGrpSpPr>
          <p:cNvPr id="34" name="Group 170" descr="Gruppieren 2">
            <a:extLst>
              <a:ext uri="{FF2B5EF4-FFF2-40B4-BE49-F238E27FC236}">
                <a16:creationId xmlns:a16="http://schemas.microsoft.com/office/drawing/2014/main" id="{C910D854-E955-3F43-B13A-B6E0FB045150}"/>
              </a:ext>
            </a:extLst>
          </p:cNvPr>
          <p:cNvGrpSpPr/>
          <p:nvPr userDrawn="1"/>
        </p:nvGrpSpPr>
        <p:grpSpPr>
          <a:xfrm>
            <a:off x="5774315" y="3524348"/>
            <a:ext cx="1501076" cy="1539185"/>
            <a:chOff x="939242" y="252757"/>
            <a:chExt cx="3002151" cy="3078367"/>
          </a:xfrm>
        </p:grpSpPr>
        <p:sp>
          <p:nvSpPr>
            <p:cNvPr id="35" name="Shape 167" descr="Bogen 22">
              <a:extLst>
                <a:ext uri="{FF2B5EF4-FFF2-40B4-BE49-F238E27FC236}">
                  <a16:creationId xmlns:a16="http://schemas.microsoft.com/office/drawing/2014/main" id="{8A26A8DD-AB09-9E44-8016-F1B0E7CC1585}"/>
                </a:ext>
              </a:extLst>
            </p:cNvPr>
            <p:cNvSpPr/>
            <p:nvPr/>
          </p:nvSpPr>
          <p:spPr>
            <a:xfrm rot="19542695">
              <a:off x="1257539" y="510928"/>
              <a:ext cx="2683854" cy="2820196"/>
            </a:xfrm>
            <a:custGeom>
              <a:avLst/>
              <a:gdLst/>
              <a:ahLst/>
              <a:cxnLst>
                <a:cxn ang="0">
                  <a:pos x="wd2" y="hd2"/>
                </a:cxn>
                <a:cxn ang="5400000">
                  <a:pos x="wd2" y="hd2"/>
                </a:cxn>
                <a:cxn ang="10800000">
                  <a:pos x="wd2" y="hd2"/>
                </a:cxn>
                <a:cxn ang="16200000">
                  <a:pos x="wd2" y="hd2"/>
                </a:cxn>
              </a:cxnLst>
              <a:rect l="0" t="0" r="r" b="b"/>
              <a:pathLst>
                <a:path w="21221" h="21239" extrusionOk="0">
                  <a:moveTo>
                    <a:pt x="10431" y="21239"/>
                  </a:moveTo>
                  <a:cubicBezTo>
                    <a:pt x="4280" y="20855"/>
                    <a:pt x="-379" y="15794"/>
                    <a:pt x="24" y="9936"/>
                  </a:cubicBezTo>
                  <a:cubicBezTo>
                    <a:pt x="428" y="4077"/>
                    <a:pt x="5741" y="-361"/>
                    <a:pt x="11892" y="23"/>
                  </a:cubicBezTo>
                  <a:cubicBezTo>
                    <a:pt x="15911" y="274"/>
                    <a:pt x="19476" y="2568"/>
                    <a:pt x="21221" y="6025"/>
                  </a:cubicBezTo>
                </a:path>
              </a:pathLst>
            </a:custGeom>
            <a:noFill/>
            <a:ln w="63500" cap="flat">
              <a:solidFill>
                <a:srgbClr val="38D4D6"/>
              </a:solidFill>
              <a:prstDash val="solid"/>
              <a:round/>
            </a:ln>
            <a:effectLst/>
          </p:spPr>
          <p:txBody>
            <a:bodyPr wrap="square" lIns="22860" tIns="22860" rIns="22860" bIns="22860" numCol="1" anchor="ctr">
              <a:noAutofit/>
            </a:bodyPr>
            <a:lstStyle/>
            <a:p>
              <a:pPr algn="ctr">
                <a:defRPr sz="1300"/>
              </a:pPr>
              <a:endParaRPr sz="650"/>
            </a:p>
          </p:txBody>
        </p:sp>
        <p:sp>
          <p:nvSpPr>
            <p:cNvPr id="37" name="Shape 169" descr="Textfeld 25">
              <a:extLst>
                <a:ext uri="{FF2B5EF4-FFF2-40B4-BE49-F238E27FC236}">
                  <a16:creationId xmlns:a16="http://schemas.microsoft.com/office/drawing/2014/main" id="{82A4558E-836E-ED44-ACC4-0A253863F830}"/>
                </a:ext>
              </a:extLst>
            </p:cNvPr>
            <p:cNvSpPr/>
            <p:nvPr/>
          </p:nvSpPr>
          <p:spPr>
            <a:xfrm>
              <a:off x="939242" y="252757"/>
              <a:ext cx="711988" cy="597233"/>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22860" tIns="22860" rIns="22860" bIns="22860" numCol="1" anchor="t">
              <a:noAutofit/>
            </a:bodyPr>
            <a:lstStyle>
              <a:lvl1pPr algn="r">
                <a:defRPr sz="2600" b="1">
                  <a:solidFill>
                    <a:srgbClr val="25233F"/>
                  </a:solidFill>
                  <a:latin typeface="Century Gothic"/>
                  <a:ea typeface="Century Gothic"/>
                  <a:cs typeface="Century Gothic"/>
                  <a:sym typeface="Century Gothic"/>
                </a:defRPr>
              </a:lvl1pPr>
            </a:lstStyle>
            <a:p>
              <a:r>
                <a:rPr sz="1300" dirty="0">
                  <a:solidFill>
                    <a:schemeClr val="bg1"/>
                  </a:solidFill>
                </a:rPr>
                <a:t>03</a:t>
              </a:r>
            </a:p>
          </p:txBody>
        </p:sp>
      </p:grpSp>
      <p:sp>
        <p:nvSpPr>
          <p:cNvPr id="54" name="Text Placeholder 6">
            <a:extLst>
              <a:ext uri="{FF2B5EF4-FFF2-40B4-BE49-F238E27FC236}">
                <a16:creationId xmlns:a16="http://schemas.microsoft.com/office/drawing/2014/main" id="{E9BF9D71-92B7-8F44-B087-A2B5E1372502}"/>
              </a:ext>
            </a:extLst>
          </p:cNvPr>
          <p:cNvSpPr>
            <a:spLocks noGrp="1"/>
          </p:cNvSpPr>
          <p:nvPr>
            <p:ph type="body" sz="quarter" idx="13" hasCustomPrompt="1"/>
          </p:nvPr>
        </p:nvSpPr>
        <p:spPr>
          <a:xfrm>
            <a:off x="668137" y="3825466"/>
            <a:ext cx="2265362" cy="896938"/>
          </a:xfrm>
        </p:spPr>
        <p:txBody>
          <a:bodyPr/>
          <a:lstStyle>
            <a:lvl1pPr marL="0" indent="0">
              <a:buNone/>
              <a:defRPr sz="1700" b="1" i="0">
                <a:solidFill>
                  <a:schemeClr val="bg1"/>
                </a:solidFill>
                <a:latin typeface="Century Gothic" panose="020B0502020202020204" pitchFamily="34" charset="0"/>
              </a:defRPr>
            </a:lvl1pPr>
          </a:lstStyle>
          <a:p>
            <a:pPr lvl="0"/>
            <a:r>
              <a:rPr lang="en-US" dirty="0"/>
              <a:t>Insert - learning outcomes</a:t>
            </a:r>
          </a:p>
        </p:txBody>
      </p:sp>
      <p:sp>
        <p:nvSpPr>
          <p:cNvPr id="55" name="Text Placeholder 6">
            <a:extLst>
              <a:ext uri="{FF2B5EF4-FFF2-40B4-BE49-F238E27FC236}">
                <a16:creationId xmlns:a16="http://schemas.microsoft.com/office/drawing/2014/main" id="{31DDC06D-C17D-F740-88A3-DFC765EEADCD}"/>
              </a:ext>
            </a:extLst>
          </p:cNvPr>
          <p:cNvSpPr>
            <a:spLocks noGrp="1"/>
          </p:cNvSpPr>
          <p:nvPr>
            <p:ph type="body" sz="quarter" idx="14" hasCustomPrompt="1"/>
          </p:nvPr>
        </p:nvSpPr>
        <p:spPr>
          <a:xfrm>
            <a:off x="3375080" y="3825466"/>
            <a:ext cx="2265362" cy="896938"/>
          </a:xfrm>
        </p:spPr>
        <p:txBody>
          <a:bodyPr/>
          <a:lstStyle>
            <a:lvl1pPr marL="0" indent="0">
              <a:buNone/>
              <a:defRPr sz="1700" b="1" i="0">
                <a:solidFill>
                  <a:schemeClr val="bg1"/>
                </a:solidFill>
                <a:latin typeface="Century Gothic" panose="020B0502020202020204" pitchFamily="34" charset="0"/>
              </a:defRPr>
            </a:lvl1pPr>
          </a:lstStyle>
          <a:p>
            <a:pPr lvl="0"/>
            <a:r>
              <a:rPr lang="en-US" dirty="0"/>
              <a:t>Insert - learning outcomes</a:t>
            </a:r>
          </a:p>
        </p:txBody>
      </p:sp>
      <p:sp>
        <p:nvSpPr>
          <p:cNvPr id="56" name="Text Placeholder 6">
            <a:extLst>
              <a:ext uri="{FF2B5EF4-FFF2-40B4-BE49-F238E27FC236}">
                <a16:creationId xmlns:a16="http://schemas.microsoft.com/office/drawing/2014/main" id="{9AB475DC-1DD7-7C46-8AB4-F3FDC42E0B3E}"/>
              </a:ext>
            </a:extLst>
          </p:cNvPr>
          <p:cNvSpPr>
            <a:spLocks noGrp="1"/>
          </p:cNvSpPr>
          <p:nvPr>
            <p:ph type="body" sz="quarter" idx="15" hasCustomPrompt="1"/>
          </p:nvPr>
        </p:nvSpPr>
        <p:spPr>
          <a:xfrm>
            <a:off x="6126745" y="3819178"/>
            <a:ext cx="2265362" cy="896938"/>
          </a:xfrm>
        </p:spPr>
        <p:txBody>
          <a:bodyPr/>
          <a:lstStyle>
            <a:lvl1pPr marL="0" indent="0">
              <a:buNone/>
              <a:defRPr sz="1700" b="1" i="0">
                <a:solidFill>
                  <a:schemeClr val="bg1"/>
                </a:solidFill>
                <a:latin typeface="Century Gothic" panose="020B0502020202020204" pitchFamily="34" charset="0"/>
              </a:defRPr>
            </a:lvl1pPr>
          </a:lstStyle>
          <a:p>
            <a:pPr lvl="0"/>
            <a:r>
              <a:rPr lang="en-US" dirty="0"/>
              <a:t>Insert - learning outcomes</a:t>
            </a:r>
          </a:p>
        </p:txBody>
      </p:sp>
    </p:spTree>
    <p:extLst>
      <p:ext uri="{BB962C8B-B14F-4D97-AF65-F5344CB8AC3E}">
        <p14:creationId xmlns:p14="http://schemas.microsoft.com/office/powerpoint/2010/main" val="771214642"/>
      </p:ext>
    </p:extLst>
  </p:cSld>
  <p:clrMapOvr>
    <a:masterClrMapping/>
  </p:clrMapOvr>
  <p:transition spd="med"/>
  <p:extLst mod="1">
    <p:ext uri="{DCECCB84-F9BA-43D5-87BE-67443E8EF086}">
      <p15:sldGuideLst xmlns:p15="http://schemas.microsoft.com/office/powerpoint/2012/main">
        <p15:guide id="2" pos="249">
          <p15:clr>
            <a:srgbClr val="FFFFFF"/>
          </p15:clr>
        </p15:guide>
        <p15:guide id="3" pos="5511">
          <p15:clr>
            <a:srgbClr val="FFFFFF"/>
          </p15:clr>
        </p15:guide>
        <p15:guide id="7" orient="horz" pos="4201">
          <p15:clr>
            <a:srgbClr val="FFFFFF"/>
          </p15:clr>
        </p15:guide>
        <p15:guide id="10" orient="horz" pos="686" userDrawn="1">
          <p15:clr>
            <a:srgbClr val="FFFFFF"/>
          </p15:clr>
        </p15:guide>
        <p15:guide id="11" pos="2880">
          <p15:clr>
            <a:srgbClr val="FFFFFF"/>
          </p15:clr>
        </p15:guide>
        <p15:guide id="12" pos="4150">
          <p15:clr>
            <a:srgbClr val="FFFFFF"/>
          </p15:clr>
        </p15:guide>
        <p15:guide id="13" pos="1565">
          <p15:clr>
            <a:srgbClr val="FFFFFF"/>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Encounter video link">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5863318A-3A14-A749-A782-3677CFD8B6DE}"/>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7472833" y="1092241"/>
            <a:ext cx="374317" cy="374317"/>
          </a:xfrm>
          <a:prstGeom prst="rect">
            <a:avLst/>
          </a:prstGeom>
        </p:spPr>
      </p:pic>
      <p:sp>
        <p:nvSpPr>
          <p:cNvPr id="20" name="Shape 20"/>
          <p:cNvSpPr/>
          <p:nvPr/>
        </p:nvSpPr>
        <p:spPr>
          <a:xfrm flipV="1">
            <a:off x="395289" y="873125"/>
            <a:ext cx="8353424" cy="0"/>
          </a:xfrm>
          <a:prstGeom prst="line">
            <a:avLst/>
          </a:prstGeom>
          <a:ln w="12700">
            <a:solidFill>
              <a:srgbClr val="25233F"/>
            </a:solidFill>
            <a:miter/>
          </a:ln>
        </p:spPr>
        <p:txBody>
          <a:bodyPr lIns="22860" rIns="22860"/>
          <a:lstStyle/>
          <a:p>
            <a:endParaRPr sz="450"/>
          </a:p>
        </p:txBody>
      </p:sp>
      <p:sp>
        <p:nvSpPr>
          <p:cNvPr id="21" name="Shape 21"/>
          <p:cNvSpPr>
            <a:spLocks noGrp="1"/>
          </p:cNvSpPr>
          <p:nvPr>
            <p:ph type="sldNum" sz="quarter" idx="2"/>
          </p:nvPr>
        </p:nvSpPr>
        <p:spPr>
          <a:xfrm>
            <a:off x="8559526" y="6484422"/>
            <a:ext cx="182099" cy="184666"/>
          </a:xfrm>
          <a:prstGeom prst="rect">
            <a:avLst/>
          </a:prstGeom>
        </p:spPr>
        <p:txBody>
          <a:bodyPr/>
          <a:lstStyle/>
          <a:p>
            <a:fld id="{86CB4B4D-7CA3-9044-876B-883B54F8677D}" type="slidenum">
              <a:t>‹#›</a:t>
            </a:fld>
            <a:endParaRPr dirty="0"/>
          </a:p>
        </p:txBody>
      </p:sp>
      <p:sp>
        <p:nvSpPr>
          <p:cNvPr id="2" name="Title 1">
            <a:extLst>
              <a:ext uri="{FF2B5EF4-FFF2-40B4-BE49-F238E27FC236}">
                <a16:creationId xmlns:a16="http://schemas.microsoft.com/office/drawing/2014/main" id="{46E39DAE-67D8-7945-A118-FCB2C748C0E8}"/>
              </a:ext>
            </a:extLst>
          </p:cNvPr>
          <p:cNvSpPr>
            <a:spLocks noGrp="1"/>
          </p:cNvSpPr>
          <p:nvPr>
            <p:ph type="title"/>
          </p:nvPr>
        </p:nvSpPr>
        <p:spPr>
          <a:xfrm>
            <a:off x="4572000" y="415063"/>
            <a:ext cx="3708400" cy="273845"/>
          </a:xfrm>
        </p:spPr>
        <p:txBody>
          <a:bodyPr/>
          <a:lstStyle>
            <a:lvl1pPr algn="r">
              <a:defRPr sz="1000" b="1" i="0">
                <a:solidFill>
                  <a:srgbClr val="25233F"/>
                </a:solidFill>
                <a:latin typeface="Century Gothic" panose="020B0502020202020204" pitchFamily="34" charset="0"/>
              </a:defRPr>
            </a:lvl1pPr>
          </a:lstStyle>
          <a:p>
            <a:r>
              <a:rPr lang="en-US" dirty="0"/>
              <a:t>Click to edit Master title style</a:t>
            </a:r>
          </a:p>
        </p:txBody>
      </p:sp>
      <p:pic>
        <p:nvPicPr>
          <p:cNvPr id="4" name="Picture 3">
            <a:extLst>
              <a:ext uri="{FF2B5EF4-FFF2-40B4-BE49-F238E27FC236}">
                <a16:creationId xmlns:a16="http://schemas.microsoft.com/office/drawing/2014/main" id="{98477B80-07B4-E044-9FB6-FD6587A4E233}"/>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371309" y="361950"/>
            <a:ext cx="1104891" cy="380771"/>
          </a:xfrm>
          <a:prstGeom prst="rect">
            <a:avLst/>
          </a:prstGeom>
        </p:spPr>
      </p:pic>
      <p:pic>
        <p:nvPicPr>
          <p:cNvPr id="6" name="Picture 5">
            <a:extLst>
              <a:ext uri="{FF2B5EF4-FFF2-40B4-BE49-F238E27FC236}">
                <a16:creationId xmlns:a16="http://schemas.microsoft.com/office/drawing/2014/main" id="{E0ED11FA-33F8-B64E-9798-ABB1D413C6C5}"/>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8369436" y="358902"/>
            <a:ext cx="383819" cy="383819"/>
          </a:xfrm>
          <a:prstGeom prst="rect">
            <a:avLst/>
          </a:prstGeom>
        </p:spPr>
      </p:pic>
      <p:sp>
        <p:nvSpPr>
          <p:cNvPr id="17" name="Text Placeholder 16">
            <a:extLst>
              <a:ext uri="{FF2B5EF4-FFF2-40B4-BE49-F238E27FC236}">
                <a16:creationId xmlns:a16="http://schemas.microsoft.com/office/drawing/2014/main" id="{DBC5C841-1193-2343-9E34-25056BEE3358}"/>
              </a:ext>
            </a:extLst>
          </p:cNvPr>
          <p:cNvSpPr>
            <a:spLocks noGrp="1"/>
          </p:cNvSpPr>
          <p:nvPr>
            <p:ph type="body" sz="quarter" idx="10" hasCustomPrompt="1"/>
          </p:nvPr>
        </p:nvSpPr>
        <p:spPr>
          <a:xfrm>
            <a:off x="364153" y="992611"/>
            <a:ext cx="5296060" cy="650074"/>
          </a:xfrm>
        </p:spPr>
        <p:txBody>
          <a:bodyPr/>
          <a:lstStyle>
            <a:lvl1pPr marL="0" indent="0">
              <a:buFontTx/>
              <a:buNone/>
              <a:defRPr sz="3400" b="1" i="0">
                <a:solidFill>
                  <a:schemeClr val="bg1"/>
                </a:solidFill>
                <a:latin typeface="Century Gothic" panose="020B0502020202020204" pitchFamily="34" charset="0"/>
              </a:defRPr>
            </a:lvl1pPr>
          </a:lstStyle>
          <a:p>
            <a:pPr lvl="0"/>
            <a:r>
              <a:rPr lang="en-US" dirty="0"/>
              <a:t>Insert – video title</a:t>
            </a:r>
          </a:p>
        </p:txBody>
      </p:sp>
      <p:sp>
        <p:nvSpPr>
          <p:cNvPr id="3" name="Rectangle 2">
            <a:extLst>
              <a:ext uri="{FF2B5EF4-FFF2-40B4-BE49-F238E27FC236}">
                <a16:creationId xmlns:a16="http://schemas.microsoft.com/office/drawing/2014/main" id="{D56DBC01-C9EF-9648-B503-2BBEC17C47DB}"/>
              </a:ext>
            </a:extLst>
          </p:cNvPr>
          <p:cNvSpPr/>
          <p:nvPr userDrawn="1"/>
        </p:nvSpPr>
        <p:spPr>
          <a:xfrm>
            <a:off x="395287" y="1634592"/>
            <a:ext cx="7451863" cy="4191673"/>
          </a:xfrm>
          <a:prstGeom prst="rect">
            <a:avLst/>
          </a:prstGeom>
          <a:solidFill>
            <a:schemeClr val="tx1"/>
          </a:solidFill>
          <a:ln w="12700" cap="flat">
            <a:noFill/>
            <a:miter lim="400000"/>
          </a:ln>
          <a:effectLst/>
        </p:spPr>
        <p:txBody>
          <a:bodyPr wrap="square" lIns="25400" tIns="25400" rIns="25400" bIns="25400" numCol="1" rtlCol="0" anchor="ctr">
            <a:noAutofit/>
          </a:bodyPr>
          <a:lstStyle/>
          <a:p>
            <a:pPr algn="ctr" defTabSz="292100"/>
            <a:endParaRPr lang="en-US" sz="1100">
              <a:solidFill>
                <a:srgbClr val="FFFFFF"/>
              </a:solidFill>
              <a:latin typeface="Helvetica Neue Medium"/>
              <a:ea typeface="Helvetica Neue Medium"/>
              <a:cs typeface="Helvetica Neue Medium"/>
              <a:sym typeface="Helvetica Neue Medium"/>
            </a:endParaRPr>
          </a:p>
        </p:txBody>
      </p:sp>
      <p:grpSp>
        <p:nvGrpSpPr>
          <p:cNvPr id="5" name="Group 4">
            <a:extLst>
              <a:ext uri="{FF2B5EF4-FFF2-40B4-BE49-F238E27FC236}">
                <a16:creationId xmlns:a16="http://schemas.microsoft.com/office/drawing/2014/main" id="{71D5EAFA-CE16-8F48-B836-34A7407763C5}"/>
              </a:ext>
            </a:extLst>
          </p:cNvPr>
          <p:cNvGrpSpPr/>
          <p:nvPr userDrawn="1"/>
        </p:nvGrpSpPr>
        <p:grpSpPr>
          <a:xfrm>
            <a:off x="395288" y="6073323"/>
            <a:ext cx="2079653" cy="283221"/>
            <a:chOff x="395288" y="6073323"/>
            <a:chExt cx="2079653" cy="283221"/>
          </a:xfrm>
        </p:grpSpPr>
        <p:grpSp>
          <p:nvGrpSpPr>
            <p:cNvPr id="19" name="Group 18">
              <a:extLst>
                <a:ext uri="{FF2B5EF4-FFF2-40B4-BE49-F238E27FC236}">
                  <a16:creationId xmlns:a16="http://schemas.microsoft.com/office/drawing/2014/main" id="{56B59F56-2A52-9E4B-9F27-69B2D8416B0D}"/>
                </a:ext>
              </a:extLst>
            </p:cNvPr>
            <p:cNvGrpSpPr/>
            <p:nvPr userDrawn="1"/>
          </p:nvGrpSpPr>
          <p:grpSpPr>
            <a:xfrm>
              <a:off x="395288" y="6073323"/>
              <a:ext cx="2079653" cy="283221"/>
              <a:chOff x="395288" y="6073323"/>
              <a:chExt cx="2079653" cy="283221"/>
            </a:xfrm>
          </p:grpSpPr>
          <p:grpSp>
            <p:nvGrpSpPr>
              <p:cNvPr id="22" name="Group 21">
                <a:extLst>
                  <a:ext uri="{FF2B5EF4-FFF2-40B4-BE49-F238E27FC236}">
                    <a16:creationId xmlns:a16="http://schemas.microsoft.com/office/drawing/2014/main" id="{E263EAB8-01E5-B245-9F56-F705EF989EF2}"/>
                  </a:ext>
                </a:extLst>
              </p:cNvPr>
              <p:cNvGrpSpPr/>
              <p:nvPr userDrawn="1"/>
            </p:nvGrpSpPr>
            <p:grpSpPr>
              <a:xfrm>
                <a:off x="395288" y="6073323"/>
                <a:ext cx="2079653" cy="283221"/>
                <a:chOff x="2506068" y="6091812"/>
                <a:chExt cx="2079653" cy="283221"/>
              </a:xfrm>
              <a:solidFill>
                <a:srgbClr val="4EB7A0"/>
              </a:solidFill>
            </p:grpSpPr>
            <p:sp>
              <p:nvSpPr>
                <p:cNvPr id="24" name="Oval 23">
                  <a:extLst>
                    <a:ext uri="{FF2B5EF4-FFF2-40B4-BE49-F238E27FC236}">
                      <a16:creationId xmlns:a16="http://schemas.microsoft.com/office/drawing/2014/main" id="{AFD9B71C-9E17-B84A-8EC6-FCC2EA6B6956}"/>
                    </a:ext>
                  </a:extLst>
                </p:cNvPr>
                <p:cNvSpPr/>
                <p:nvPr userDrawn="1"/>
              </p:nvSpPr>
              <p:spPr>
                <a:xfrm>
                  <a:off x="2506068" y="6091812"/>
                  <a:ext cx="283221" cy="283221"/>
                </a:xfrm>
                <a:prstGeom prst="ellipse">
                  <a:avLst/>
                </a:prstGeom>
                <a:solidFill>
                  <a:schemeClr val="accent1"/>
                </a:solidFill>
                <a:ln w="12700" cap="flat">
                  <a:noFill/>
                  <a:miter lim="400000"/>
                </a:ln>
                <a:effectLst/>
              </p:spPr>
              <p:txBody>
                <a:bodyPr wrap="square" lIns="25400" tIns="25400" rIns="25400" bIns="25400" numCol="1" rtlCol="0" anchor="ctr">
                  <a:noAutofit/>
                </a:bodyPr>
                <a:lstStyle/>
                <a:p>
                  <a:pPr algn="ctr" defTabSz="292100"/>
                  <a:endParaRPr lang="en-US" sz="1100">
                    <a:solidFill>
                      <a:srgbClr val="FFFFFF"/>
                    </a:solidFill>
                    <a:latin typeface="Helvetica Neue Medium"/>
                    <a:ea typeface="Helvetica Neue Medium"/>
                    <a:cs typeface="Helvetica Neue Medium"/>
                    <a:sym typeface="Helvetica Neue Medium"/>
                  </a:endParaRPr>
                </a:p>
              </p:txBody>
            </p:sp>
            <p:sp>
              <p:nvSpPr>
                <p:cNvPr id="25" name="Oval 24">
                  <a:extLst>
                    <a:ext uri="{FF2B5EF4-FFF2-40B4-BE49-F238E27FC236}">
                      <a16:creationId xmlns:a16="http://schemas.microsoft.com/office/drawing/2014/main" id="{B5EB7512-B44F-9C4F-ADFF-5F85E34EC3CE}"/>
                    </a:ext>
                  </a:extLst>
                </p:cNvPr>
                <p:cNvSpPr/>
                <p:nvPr userDrawn="1"/>
              </p:nvSpPr>
              <p:spPr>
                <a:xfrm>
                  <a:off x="4302500" y="6091812"/>
                  <a:ext cx="283221" cy="283221"/>
                </a:xfrm>
                <a:prstGeom prst="ellipse">
                  <a:avLst/>
                </a:prstGeom>
                <a:solidFill>
                  <a:schemeClr val="accent1"/>
                </a:solidFill>
                <a:ln w="12700" cap="flat">
                  <a:noFill/>
                  <a:miter lim="400000"/>
                </a:ln>
                <a:effectLst/>
              </p:spPr>
              <p:txBody>
                <a:bodyPr wrap="square" lIns="25400" tIns="25400" rIns="25400" bIns="25400" numCol="1" rtlCol="0" anchor="ctr">
                  <a:noAutofit/>
                </a:bodyPr>
                <a:lstStyle/>
                <a:p>
                  <a:pPr algn="ctr" defTabSz="292100"/>
                  <a:endParaRPr lang="en-US" sz="1100">
                    <a:solidFill>
                      <a:srgbClr val="FFFFFF"/>
                    </a:solidFill>
                    <a:latin typeface="Helvetica Neue Medium"/>
                    <a:ea typeface="Helvetica Neue Medium"/>
                    <a:cs typeface="Helvetica Neue Medium"/>
                    <a:sym typeface="Helvetica Neue Medium"/>
                  </a:endParaRPr>
                </a:p>
              </p:txBody>
            </p:sp>
          </p:grpSp>
          <p:sp>
            <p:nvSpPr>
              <p:cNvPr id="23" name="Rectangle 22">
                <a:extLst>
                  <a:ext uri="{FF2B5EF4-FFF2-40B4-BE49-F238E27FC236}">
                    <a16:creationId xmlns:a16="http://schemas.microsoft.com/office/drawing/2014/main" id="{EFDD4B94-A939-E84E-8F51-95CABDA74085}"/>
                  </a:ext>
                </a:extLst>
              </p:cNvPr>
              <p:cNvSpPr/>
              <p:nvPr userDrawn="1"/>
            </p:nvSpPr>
            <p:spPr>
              <a:xfrm>
                <a:off x="517891" y="6075641"/>
                <a:ext cx="1836891" cy="280903"/>
              </a:xfrm>
              <a:prstGeom prst="rect">
                <a:avLst/>
              </a:prstGeom>
              <a:solidFill>
                <a:schemeClr val="accent1"/>
              </a:solidFill>
              <a:ln w="12700" cap="flat">
                <a:noFill/>
                <a:miter lim="400000"/>
              </a:ln>
              <a:effectLst/>
            </p:spPr>
            <p:txBody>
              <a:bodyPr wrap="square" lIns="25400" tIns="25400" rIns="25400" bIns="25400" numCol="1" rtlCol="0" anchor="ctr">
                <a:noAutofit/>
              </a:bodyPr>
              <a:lstStyle/>
              <a:p>
                <a:pPr algn="ctr" defTabSz="292100"/>
                <a:endParaRPr lang="en-US" sz="1100">
                  <a:solidFill>
                    <a:srgbClr val="FFFFFF"/>
                  </a:solidFill>
                  <a:latin typeface="Helvetica Neue Medium"/>
                  <a:ea typeface="Helvetica Neue Medium"/>
                  <a:cs typeface="Helvetica Neue Medium"/>
                  <a:sym typeface="Helvetica Neue Medium"/>
                </a:endParaRPr>
              </a:p>
            </p:txBody>
          </p:sp>
        </p:grpSp>
        <p:sp>
          <p:nvSpPr>
            <p:cNvPr id="26" name="TextBox 25">
              <a:extLst>
                <a:ext uri="{FF2B5EF4-FFF2-40B4-BE49-F238E27FC236}">
                  <a16:creationId xmlns:a16="http://schemas.microsoft.com/office/drawing/2014/main" id="{F37EA116-D508-BC4D-A097-6197E1575DC2}"/>
                </a:ext>
              </a:extLst>
            </p:cNvPr>
            <p:cNvSpPr txBox="1"/>
            <p:nvPr userDrawn="1"/>
          </p:nvSpPr>
          <p:spPr>
            <a:xfrm>
              <a:off x="395288" y="6077229"/>
              <a:ext cx="2079653" cy="27699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n-US" sz="1200" b="1" i="0" u="none" strike="noStrike" cap="none" spc="300" normalizeH="0" baseline="0" dirty="0">
                  <a:ln>
                    <a:noFill/>
                  </a:ln>
                  <a:solidFill>
                    <a:schemeClr val="tx1"/>
                  </a:solidFill>
                  <a:effectLst/>
                  <a:uFillTx/>
                  <a:latin typeface="Century Gothic" panose="020B0502020202020204" pitchFamily="34" charset="0"/>
                  <a:ea typeface="+mj-ea"/>
                  <a:cs typeface="+mj-cs"/>
                  <a:sym typeface="Calibri"/>
                </a:rPr>
                <a:t>VIEW VIDEO</a:t>
              </a:r>
            </a:p>
          </p:txBody>
        </p:sp>
      </p:grpSp>
      <p:sp>
        <p:nvSpPr>
          <p:cNvPr id="27" name="Rectangle 26">
            <a:extLst>
              <a:ext uri="{FF2B5EF4-FFF2-40B4-BE49-F238E27FC236}">
                <a16:creationId xmlns:a16="http://schemas.microsoft.com/office/drawing/2014/main" id="{491B02E9-2FCF-864E-9E95-8FF42D203985}"/>
              </a:ext>
            </a:extLst>
          </p:cNvPr>
          <p:cNvSpPr/>
          <p:nvPr userDrawn="1"/>
        </p:nvSpPr>
        <p:spPr>
          <a:xfrm>
            <a:off x="533644" y="6288671"/>
            <a:ext cx="1802941" cy="66714"/>
          </a:xfrm>
          <a:prstGeom prst="rect">
            <a:avLst/>
          </a:prstGeom>
          <a:solidFill>
            <a:schemeClr val="accent1"/>
          </a:solidFill>
          <a:ln w="12700" cap="flat">
            <a:noFill/>
            <a:miter lim="400000"/>
          </a:ln>
          <a:effectLst/>
        </p:spPr>
        <p:txBody>
          <a:bodyPr wrap="square" lIns="25400" tIns="25400" rIns="25400" bIns="25400" numCol="1" rtlCol="0" anchor="ctr">
            <a:noAutofit/>
          </a:bodyPr>
          <a:lstStyle/>
          <a:p>
            <a:pPr algn="ctr" defTabSz="292100"/>
            <a:endParaRPr lang="en-US" sz="1100">
              <a:solidFill>
                <a:srgbClr val="FFFFFF"/>
              </a:solidFill>
              <a:latin typeface="Helvetica Neue Medium"/>
              <a:ea typeface="Helvetica Neue Medium"/>
              <a:cs typeface="Helvetica Neue Medium"/>
              <a:sym typeface="Helvetica Neue Medium"/>
            </a:endParaRPr>
          </a:p>
        </p:txBody>
      </p:sp>
    </p:spTree>
    <p:extLst>
      <p:ext uri="{BB962C8B-B14F-4D97-AF65-F5344CB8AC3E}">
        <p14:creationId xmlns:p14="http://schemas.microsoft.com/office/powerpoint/2010/main" val="2473669835"/>
      </p:ext>
    </p:extLst>
  </p:cSld>
  <p:clrMapOvr>
    <a:masterClrMapping/>
  </p:clrMapOvr>
  <p:transition spd="med"/>
  <p:extLst mod="1">
    <p:ext uri="{DCECCB84-F9BA-43D5-87BE-67443E8EF086}">
      <p15:sldGuideLst xmlns:p15="http://schemas.microsoft.com/office/powerpoint/2012/main">
        <p15:guide id="2" pos="249">
          <p15:clr>
            <a:srgbClr val="FFFFFF"/>
          </p15:clr>
        </p15:guide>
        <p15:guide id="3" pos="5511">
          <p15:clr>
            <a:srgbClr val="FFFFFF"/>
          </p15:clr>
        </p15:guide>
        <p15:guide id="7" orient="horz" pos="4201">
          <p15:clr>
            <a:srgbClr val="FFFFFF"/>
          </p15:clr>
        </p15:guide>
        <p15:guide id="11" pos="2880">
          <p15:clr>
            <a:srgbClr val="FFFFFF"/>
          </p15:clr>
        </p15:guide>
        <p15:guide id="12" pos="4150">
          <p15:clr>
            <a:srgbClr val="FFFFFF"/>
          </p15:clr>
        </p15:guide>
        <p15:guide id="13" pos="1565">
          <p15:clr>
            <a:srgbClr val="FFFFFF"/>
          </p15:clr>
        </p15:guide>
        <p15:guide id="14" orient="horz" pos="686" userDrawn="1">
          <p15:clr>
            <a:srgbClr val="FFFFFF"/>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Encounter activity link">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AA526E88-591A-5A48-9608-6CF55CA8A269}"/>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6482463" y="1095802"/>
            <a:ext cx="369408" cy="369408"/>
          </a:xfrm>
          <a:prstGeom prst="rect">
            <a:avLst/>
          </a:prstGeom>
        </p:spPr>
      </p:pic>
      <p:sp>
        <p:nvSpPr>
          <p:cNvPr id="20" name="Shape 20"/>
          <p:cNvSpPr/>
          <p:nvPr/>
        </p:nvSpPr>
        <p:spPr>
          <a:xfrm flipV="1">
            <a:off x="395289" y="873125"/>
            <a:ext cx="8353424" cy="0"/>
          </a:xfrm>
          <a:prstGeom prst="line">
            <a:avLst/>
          </a:prstGeom>
          <a:ln w="12700">
            <a:solidFill>
              <a:srgbClr val="25233F"/>
            </a:solidFill>
            <a:miter/>
          </a:ln>
        </p:spPr>
        <p:txBody>
          <a:bodyPr lIns="22860" rIns="22860"/>
          <a:lstStyle/>
          <a:p>
            <a:endParaRPr sz="450"/>
          </a:p>
        </p:txBody>
      </p:sp>
      <p:sp>
        <p:nvSpPr>
          <p:cNvPr id="21" name="Shape 21"/>
          <p:cNvSpPr>
            <a:spLocks noGrp="1"/>
          </p:cNvSpPr>
          <p:nvPr>
            <p:ph type="sldNum" sz="quarter" idx="2"/>
          </p:nvPr>
        </p:nvSpPr>
        <p:spPr>
          <a:xfrm>
            <a:off x="8559526" y="6484422"/>
            <a:ext cx="182099" cy="184666"/>
          </a:xfrm>
          <a:prstGeom prst="rect">
            <a:avLst/>
          </a:prstGeom>
        </p:spPr>
        <p:txBody>
          <a:bodyPr/>
          <a:lstStyle/>
          <a:p>
            <a:fld id="{86CB4B4D-7CA3-9044-876B-883B54F8677D}" type="slidenum">
              <a:t>‹#›</a:t>
            </a:fld>
            <a:endParaRPr dirty="0"/>
          </a:p>
        </p:txBody>
      </p:sp>
      <p:sp>
        <p:nvSpPr>
          <p:cNvPr id="2" name="Title 1">
            <a:extLst>
              <a:ext uri="{FF2B5EF4-FFF2-40B4-BE49-F238E27FC236}">
                <a16:creationId xmlns:a16="http://schemas.microsoft.com/office/drawing/2014/main" id="{46E39DAE-67D8-7945-A118-FCB2C748C0E8}"/>
              </a:ext>
            </a:extLst>
          </p:cNvPr>
          <p:cNvSpPr>
            <a:spLocks noGrp="1"/>
          </p:cNvSpPr>
          <p:nvPr>
            <p:ph type="title"/>
          </p:nvPr>
        </p:nvSpPr>
        <p:spPr>
          <a:xfrm>
            <a:off x="4572000" y="415063"/>
            <a:ext cx="3708400" cy="273845"/>
          </a:xfrm>
        </p:spPr>
        <p:txBody>
          <a:bodyPr/>
          <a:lstStyle>
            <a:lvl1pPr algn="r">
              <a:defRPr sz="1000" b="1" i="0">
                <a:solidFill>
                  <a:srgbClr val="25233F"/>
                </a:solidFill>
                <a:latin typeface="Century Gothic" panose="020B0502020202020204" pitchFamily="34" charset="0"/>
              </a:defRPr>
            </a:lvl1pPr>
          </a:lstStyle>
          <a:p>
            <a:r>
              <a:rPr lang="en-US" dirty="0"/>
              <a:t>Click to edit Master title style</a:t>
            </a:r>
          </a:p>
        </p:txBody>
      </p:sp>
      <p:pic>
        <p:nvPicPr>
          <p:cNvPr id="4" name="Picture 3">
            <a:extLst>
              <a:ext uri="{FF2B5EF4-FFF2-40B4-BE49-F238E27FC236}">
                <a16:creationId xmlns:a16="http://schemas.microsoft.com/office/drawing/2014/main" id="{98477B80-07B4-E044-9FB6-FD6587A4E233}"/>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371309" y="361950"/>
            <a:ext cx="1104891" cy="380771"/>
          </a:xfrm>
          <a:prstGeom prst="rect">
            <a:avLst/>
          </a:prstGeom>
        </p:spPr>
      </p:pic>
      <p:pic>
        <p:nvPicPr>
          <p:cNvPr id="6" name="Picture 5">
            <a:extLst>
              <a:ext uri="{FF2B5EF4-FFF2-40B4-BE49-F238E27FC236}">
                <a16:creationId xmlns:a16="http://schemas.microsoft.com/office/drawing/2014/main" id="{E0ED11FA-33F8-B64E-9798-ABB1D413C6C5}"/>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8369436" y="358902"/>
            <a:ext cx="383819" cy="383819"/>
          </a:xfrm>
          <a:prstGeom prst="rect">
            <a:avLst/>
          </a:prstGeom>
        </p:spPr>
      </p:pic>
      <p:sp>
        <p:nvSpPr>
          <p:cNvPr id="17" name="Text Placeholder 16">
            <a:extLst>
              <a:ext uri="{FF2B5EF4-FFF2-40B4-BE49-F238E27FC236}">
                <a16:creationId xmlns:a16="http://schemas.microsoft.com/office/drawing/2014/main" id="{DBC5C841-1193-2343-9E34-25056BEE3358}"/>
              </a:ext>
            </a:extLst>
          </p:cNvPr>
          <p:cNvSpPr>
            <a:spLocks noGrp="1"/>
          </p:cNvSpPr>
          <p:nvPr>
            <p:ph type="body" sz="quarter" idx="10" hasCustomPrompt="1"/>
          </p:nvPr>
        </p:nvSpPr>
        <p:spPr>
          <a:xfrm>
            <a:off x="364153" y="992611"/>
            <a:ext cx="5296060" cy="650074"/>
          </a:xfrm>
        </p:spPr>
        <p:txBody>
          <a:bodyPr/>
          <a:lstStyle>
            <a:lvl1pPr marL="0" indent="0">
              <a:buFontTx/>
              <a:buNone/>
              <a:defRPr sz="3400" b="1" i="0">
                <a:solidFill>
                  <a:schemeClr val="bg1"/>
                </a:solidFill>
                <a:latin typeface="Century Gothic" panose="020B0502020202020204" pitchFamily="34" charset="0"/>
              </a:defRPr>
            </a:lvl1pPr>
          </a:lstStyle>
          <a:p>
            <a:pPr lvl="0"/>
            <a:r>
              <a:rPr lang="en-US" dirty="0"/>
              <a:t>Insert – activity title</a:t>
            </a:r>
          </a:p>
        </p:txBody>
      </p:sp>
      <p:sp>
        <p:nvSpPr>
          <p:cNvPr id="3" name="Rectangle 2">
            <a:extLst>
              <a:ext uri="{FF2B5EF4-FFF2-40B4-BE49-F238E27FC236}">
                <a16:creationId xmlns:a16="http://schemas.microsoft.com/office/drawing/2014/main" id="{D56DBC01-C9EF-9648-B503-2BBEC17C47DB}"/>
              </a:ext>
            </a:extLst>
          </p:cNvPr>
          <p:cNvSpPr/>
          <p:nvPr userDrawn="1"/>
        </p:nvSpPr>
        <p:spPr>
          <a:xfrm>
            <a:off x="395288" y="1634593"/>
            <a:ext cx="6458430" cy="4305620"/>
          </a:xfrm>
          <a:prstGeom prst="rect">
            <a:avLst/>
          </a:prstGeom>
          <a:solidFill>
            <a:schemeClr val="tx1"/>
          </a:solidFill>
          <a:ln w="12700" cap="flat">
            <a:noFill/>
            <a:miter lim="400000"/>
          </a:ln>
          <a:effectLst/>
        </p:spPr>
        <p:txBody>
          <a:bodyPr wrap="square" lIns="25400" tIns="25400" rIns="25400" bIns="25400" numCol="1" rtlCol="0" anchor="ctr">
            <a:noAutofit/>
          </a:bodyPr>
          <a:lstStyle/>
          <a:p>
            <a:pPr algn="ctr" defTabSz="292100"/>
            <a:endParaRPr lang="en-US" sz="1100">
              <a:solidFill>
                <a:srgbClr val="FFFFFF"/>
              </a:solidFill>
              <a:latin typeface="Helvetica Neue Medium"/>
              <a:ea typeface="Helvetica Neue Medium"/>
              <a:cs typeface="Helvetica Neue Medium"/>
              <a:sym typeface="Helvetica Neue Medium"/>
            </a:endParaRPr>
          </a:p>
        </p:txBody>
      </p:sp>
      <p:grpSp>
        <p:nvGrpSpPr>
          <p:cNvPr id="7" name="Group 6">
            <a:extLst>
              <a:ext uri="{FF2B5EF4-FFF2-40B4-BE49-F238E27FC236}">
                <a16:creationId xmlns:a16="http://schemas.microsoft.com/office/drawing/2014/main" id="{0746165B-FD5E-D142-B209-0F421515942D}"/>
              </a:ext>
            </a:extLst>
          </p:cNvPr>
          <p:cNvGrpSpPr/>
          <p:nvPr userDrawn="1"/>
        </p:nvGrpSpPr>
        <p:grpSpPr>
          <a:xfrm>
            <a:off x="395288" y="6073323"/>
            <a:ext cx="2079653" cy="283221"/>
            <a:chOff x="395288" y="6073323"/>
            <a:chExt cx="2079653" cy="283221"/>
          </a:xfrm>
        </p:grpSpPr>
        <p:grpSp>
          <p:nvGrpSpPr>
            <p:cNvPr id="26" name="Group 25">
              <a:extLst>
                <a:ext uri="{FF2B5EF4-FFF2-40B4-BE49-F238E27FC236}">
                  <a16:creationId xmlns:a16="http://schemas.microsoft.com/office/drawing/2014/main" id="{1A07B9E0-7E2D-E542-8AA9-D66E50376C42}"/>
                </a:ext>
              </a:extLst>
            </p:cNvPr>
            <p:cNvGrpSpPr/>
            <p:nvPr userDrawn="1"/>
          </p:nvGrpSpPr>
          <p:grpSpPr>
            <a:xfrm>
              <a:off x="395288" y="6073323"/>
              <a:ext cx="2079653" cy="283221"/>
              <a:chOff x="395288" y="6073323"/>
              <a:chExt cx="2079653" cy="283221"/>
            </a:xfrm>
          </p:grpSpPr>
          <p:grpSp>
            <p:nvGrpSpPr>
              <p:cNvPr id="27" name="Group 26">
                <a:extLst>
                  <a:ext uri="{FF2B5EF4-FFF2-40B4-BE49-F238E27FC236}">
                    <a16:creationId xmlns:a16="http://schemas.microsoft.com/office/drawing/2014/main" id="{E3154BD2-E823-AE40-8A78-1FB9A1E8DC56}"/>
                  </a:ext>
                </a:extLst>
              </p:cNvPr>
              <p:cNvGrpSpPr/>
              <p:nvPr userDrawn="1"/>
            </p:nvGrpSpPr>
            <p:grpSpPr>
              <a:xfrm>
                <a:off x="395288" y="6073323"/>
                <a:ext cx="2079653" cy="283221"/>
                <a:chOff x="2506068" y="6091812"/>
                <a:chExt cx="2079653" cy="283221"/>
              </a:xfrm>
              <a:solidFill>
                <a:srgbClr val="4EB7A0"/>
              </a:solidFill>
            </p:grpSpPr>
            <p:sp>
              <p:nvSpPr>
                <p:cNvPr id="29" name="Oval 28">
                  <a:extLst>
                    <a:ext uri="{FF2B5EF4-FFF2-40B4-BE49-F238E27FC236}">
                      <a16:creationId xmlns:a16="http://schemas.microsoft.com/office/drawing/2014/main" id="{C2E7A077-99F2-3F45-BA4A-9E2BF4963469}"/>
                    </a:ext>
                  </a:extLst>
                </p:cNvPr>
                <p:cNvSpPr/>
                <p:nvPr userDrawn="1"/>
              </p:nvSpPr>
              <p:spPr>
                <a:xfrm>
                  <a:off x="2506068" y="6091812"/>
                  <a:ext cx="283221" cy="283221"/>
                </a:xfrm>
                <a:prstGeom prst="ellipse">
                  <a:avLst/>
                </a:prstGeom>
                <a:solidFill>
                  <a:schemeClr val="accent1"/>
                </a:solidFill>
                <a:ln w="12700" cap="flat">
                  <a:noFill/>
                  <a:miter lim="400000"/>
                </a:ln>
                <a:effectLst/>
              </p:spPr>
              <p:txBody>
                <a:bodyPr wrap="square" lIns="25400" tIns="25400" rIns="25400" bIns="25400" numCol="1" rtlCol="0" anchor="ctr">
                  <a:noAutofit/>
                </a:bodyPr>
                <a:lstStyle/>
                <a:p>
                  <a:pPr algn="ctr" defTabSz="292100"/>
                  <a:endParaRPr lang="en-US" sz="1100">
                    <a:solidFill>
                      <a:srgbClr val="FFFFFF"/>
                    </a:solidFill>
                    <a:latin typeface="Helvetica Neue Medium"/>
                    <a:ea typeface="Helvetica Neue Medium"/>
                    <a:cs typeface="Helvetica Neue Medium"/>
                    <a:sym typeface="Helvetica Neue Medium"/>
                  </a:endParaRPr>
                </a:p>
              </p:txBody>
            </p:sp>
            <p:sp>
              <p:nvSpPr>
                <p:cNvPr id="30" name="Oval 29">
                  <a:extLst>
                    <a:ext uri="{FF2B5EF4-FFF2-40B4-BE49-F238E27FC236}">
                      <a16:creationId xmlns:a16="http://schemas.microsoft.com/office/drawing/2014/main" id="{AA1850DF-4484-9842-B4AA-47277E070CE2}"/>
                    </a:ext>
                  </a:extLst>
                </p:cNvPr>
                <p:cNvSpPr/>
                <p:nvPr userDrawn="1"/>
              </p:nvSpPr>
              <p:spPr>
                <a:xfrm>
                  <a:off x="4302500" y="6091812"/>
                  <a:ext cx="283221" cy="283221"/>
                </a:xfrm>
                <a:prstGeom prst="ellipse">
                  <a:avLst/>
                </a:prstGeom>
                <a:solidFill>
                  <a:schemeClr val="accent1"/>
                </a:solidFill>
                <a:ln w="12700" cap="flat">
                  <a:noFill/>
                  <a:miter lim="400000"/>
                </a:ln>
                <a:effectLst/>
              </p:spPr>
              <p:txBody>
                <a:bodyPr wrap="square" lIns="25400" tIns="25400" rIns="25400" bIns="25400" numCol="1" rtlCol="0" anchor="ctr">
                  <a:noAutofit/>
                </a:bodyPr>
                <a:lstStyle/>
                <a:p>
                  <a:pPr algn="ctr" defTabSz="292100"/>
                  <a:endParaRPr lang="en-US" sz="1100">
                    <a:solidFill>
                      <a:srgbClr val="FFFFFF"/>
                    </a:solidFill>
                    <a:latin typeface="Helvetica Neue Medium"/>
                    <a:ea typeface="Helvetica Neue Medium"/>
                    <a:cs typeface="Helvetica Neue Medium"/>
                    <a:sym typeface="Helvetica Neue Medium"/>
                  </a:endParaRPr>
                </a:p>
              </p:txBody>
            </p:sp>
          </p:grpSp>
          <p:sp>
            <p:nvSpPr>
              <p:cNvPr id="28" name="Rectangle 27">
                <a:extLst>
                  <a:ext uri="{FF2B5EF4-FFF2-40B4-BE49-F238E27FC236}">
                    <a16:creationId xmlns:a16="http://schemas.microsoft.com/office/drawing/2014/main" id="{F0CAAFDE-C1C2-0F4E-A140-8DA2DBEDADF8}"/>
                  </a:ext>
                </a:extLst>
              </p:cNvPr>
              <p:cNvSpPr/>
              <p:nvPr userDrawn="1"/>
            </p:nvSpPr>
            <p:spPr>
              <a:xfrm>
                <a:off x="517891" y="6075641"/>
                <a:ext cx="1836891" cy="280903"/>
              </a:xfrm>
              <a:prstGeom prst="rect">
                <a:avLst/>
              </a:prstGeom>
              <a:solidFill>
                <a:schemeClr val="accent1"/>
              </a:solidFill>
              <a:ln w="12700" cap="flat">
                <a:noFill/>
                <a:miter lim="400000"/>
              </a:ln>
              <a:effectLst/>
            </p:spPr>
            <p:txBody>
              <a:bodyPr wrap="square" lIns="25400" tIns="25400" rIns="25400" bIns="25400" numCol="1" rtlCol="0" anchor="ctr">
                <a:noAutofit/>
              </a:bodyPr>
              <a:lstStyle/>
              <a:p>
                <a:pPr algn="ctr" defTabSz="292100"/>
                <a:endParaRPr lang="en-US" sz="1100">
                  <a:solidFill>
                    <a:srgbClr val="FFFFFF"/>
                  </a:solidFill>
                  <a:latin typeface="Helvetica Neue Medium"/>
                  <a:ea typeface="Helvetica Neue Medium"/>
                  <a:cs typeface="Helvetica Neue Medium"/>
                  <a:sym typeface="Helvetica Neue Medium"/>
                </a:endParaRPr>
              </a:p>
            </p:txBody>
          </p:sp>
        </p:grpSp>
        <p:sp>
          <p:nvSpPr>
            <p:cNvPr id="31" name="TextBox 30">
              <a:extLst>
                <a:ext uri="{FF2B5EF4-FFF2-40B4-BE49-F238E27FC236}">
                  <a16:creationId xmlns:a16="http://schemas.microsoft.com/office/drawing/2014/main" id="{AE89B730-CC01-F24D-AFF6-2AC3322A6300}"/>
                </a:ext>
              </a:extLst>
            </p:cNvPr>
            <p:cNvSpPr txBox="1"/>
            <p:nvPr userDrawn="1"/>
          </p:nvSpPr>
          <p:spPr>
            <a:xfrm>
              <a:off x="395288" y="6077229"/>
              <a:ext cx="2079653" cy="27699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n-US" sz="1200" b="1" i="0" u="none" strike="noStrike" cap="none" spc="300" normalizeH="0" baseline="0" dirty="0">
                  <a:ln>
                    <a:noFill/>
                  </a:ln>
                  <a:solidFill>
                    <a:schemeClr val="tx1"/>
                  </a:solidFill>
                  <a:effectLst/>
                  <a:uFillTx/>
                  <a:latin typeface="Century Gothic" panose="020B0502020202020204" pitchFamily="34" charset="0"/>
                  <a:ea typeface="+mj-ea"/>
                  <a:cs typeface="+mj-cs"/>
                  <a:sym typeface="Calibri"/>
                </a:rPr>
                <a:t>VIEW ACTIVITY</a:t>
              </a:r>
            </a:p>
          </p:txBody>
        </p:sp>
      </p:grpSp>
      <p:sp>
        <p:nvSpPr>
          <p:cNvPr id="32" name="Rectangle 31">
            <a:extLst>
              <a:ext uri="{FF2B5EF4-FFF2-40B4-BE49-F238E27FC236}">
                <a16:creationId xmlns:a16="http://schemas.microsoft.com/office/drawing/2014/main" id="{C0E8D520-8FC3-1543-AD2D-9201B53F2EAE}"/>
              </a:ext>
            </a:extLst>
          </p:cNvPr>
          <p:cNvSpPr/>
          <p:nvPr userDrawn="1"/>
        </p:nvSpPr>
        <p:spPr>
          <a:xfrm>
            <a:off x="533644" y="6288671"/>
            <a:ext cx="1802941" cy="66714"/>
          </a:xfrm>
          <a:prstGeom prst="rect">
            <a:avLst/>
          </a:prstGeom>
          <a:solidFill>
            <a:schemeClr val="accent1"/>
          </a:solidFill>
          <a:ln w="12700" cap="flat">
            <a:noFill/>
            <a:miter lim="400000"/>
          </a:ln>
          <a:effectLst/>
        </p:spPr>
        <p:txBody>
          <a:bodyPr wrap="square" lIns="25400" tIns="25400" rIns="25400" bIns="25400" numCol="1" rtlCol="0" anchor="ctr">
            <a:noAutofit/>
          </a:bodyPr>
          <a:lstStyle/>
          <a:p>
            <a:pPr algn="ctr" defTabSz="292100"/>
            <a:endParaRPr lang="en-US" sz="1100">
              <a:solidFill>
                <a:srgbClr val="FFFFFF"/>
              </a:solidFill>
              <a:latin typeface="Helvetica Neue Medium"/>
              <a:ea typeface="Helvetica Neue Medium"/>
              <a:cs typeface="Helvetica Neue Medium"/>
              <a:sym typeface="Helvetica Neue Medium"/>
            </a:endParaRPr>
          </a:p>
        </p:txBody>
      </p:sp>
    </p:spTree>
    <p:extLst>
      <p:ext uri="{BB962C8B-B14F-4D97-AF65-F5344CB8AC3E}">
        <p14:creationId xmlns:p14="http://schemas.microsoft.com/office/powerpoint/2010/main" val="1380251050"/>
      </p:ext>
    </p:extLst>
  </p:cSld>
  <p:clrMapOvr>
    <a:masterClrMapping/>
  </p:clrMapOvr>
  <p:transition spd="med"/>
  <p:extLst mod="1">
    <p:ext uri="{DCECCB84-F9BA-43D5-87BE-67443E8EF086}">
      <p15:sldGuideLst xmlns:p15="http://schemas.microsoft.com/office/powerpoint/2012/main">
        <p15:guide id="2" pos="249">
          <p15:clr>
            <a:srgbClr val="FFFFFF"/>
          </p15:clr>
        </p15:guide>
        <p15:guide id="3" pos="5511">
          <p15:clr>
            <a:srgbClr val="FFFFFF"/>
          </p15:clr>
        </p15:guide>
        <p15:guide id="7" orient="horz" pos="4201">
          <p15:clr>
            <a:srgbClr val="FFFFFF"/>
          </p15:clr>
        </p15:guide>
        <p15:guide id="11" pos="2880">
          <p15:clr>
            <a:srgbClr val="FFFFFF"/>
          </p15:clr>
        </p15:guide>
        <p15:guide id="12" pos="4150">
          <p15:clr>
            <a:srgbClr val="FFFFFF"/>
          </p15:clr>
        </p15:guide>
        <p15:guide id="13" pos="1565">
          <p15:clr>
            <a:srgbClr val="FFFFFF"/>
          </p15:clr>
        </p15:guide>
        <p15:guide id="14" orient="horz" pos="686" userDrawn="1">
          <p15:clr>
            <a:srgbClr val="FFFFFF"/>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Student/activity sheets 1">
    <p:spTree>
      <p:nvGrpSpPr>
        <p:cNvPr id="1" name=""/>
        <p:cNvGrpSpPr/>
        <p:nvPr/>
      </p:nvGrpSpPr>
      <p:grpSpPr>
        <a:xfrm>
          <a:off x="0" y="0"/>
          <a:ext cx="0" cy="0"/>
          <a:chOff x="0" y="0"/>
          <a:chExt cx="0" cy="0"/>
        </a:xfrm>
      </p:grpSpPr>
      <p:sp>
        <p:nvSpPr>
          <p:cNvPr id="8" name="Shape 137">
            <a:extLst>
              <a:ext uri="{FF2B5EF4-FFF2-40B4-BE49-F238E27FC236}">
                <a16:creationId xmlns:a16="http://schemas.microsoft.com/office/drawing/2014/main" id="{3AE447CC-AC9D-3D45-8A65-2B6BD6F16228}"/>
              </a:ext>
            </a:extLst>
          </p:cNvPr>
          <p:cNvSpPr>
            <a:spLocks noChangeAspect="1"/>
          </p:cNvSpPr>
          <p:nvPr userDrawn="1"/>
        </p:nvSpPr>
        <p:spPr>
          <a:xfrm>
            <a:off x="-1836000" y="-1460902"/>
            <a:ext cx="6488014" cy="6488014"/>
          </a:xfrm>
          <a:prstGeom prst="ellipse">
            <a:avLst/>
          </a:prstGeom>
          <a:solidFill>
            <a:srgbClr val="38D4D6">
              <a:alpha val="19773"/>
            </a:srgbClr>
          </a:solidFill>
          <a:ln w="12700">
            <a:miter lim="400000"/>
          </a:ln>
          <a:extLst>
            <a:ext uri="{C572A759-6A51-4108-AA02-DFA0A04FC94B}">
              <ma14:wrappingTextBoxFlag xmlns="" xmlns:ma14="http://schemas.microsoft.com/office/mac/drawingml/2011/main" val="1"/>
            </a:ext>
          </a:extLst>
        </p:spPr>
        <p:txBody>
          <a:bodyPr lIns="22860" rIns="22860" anchor="ctr"/>
          <a:lstStyle/>
          <a:p>
            <a:endParaRPr sz="450" dirty="0"/>
          </a:p>
        </p:txBody>
      </p:sp>
      <p:sp>
        <p:nvSpPr>
          <p:cNvPr id="20" name="Shape 20"/>
          <p:cNvSpPr/>
          <p:nvPr/>
        </p:nvSpPr>
        <p:spPr>
          <a:xfrm flipV="1">
            <a:off x="395289" y="873125"/>
            <a:ext cx="8353424" cy="0"/>
          </a:xfrm>
          <a:prstGeom prst="line">
            <a:avLst/>
          </a:prstGeom>
          <a:ln w="12700">
            <a:solidFill>
              <a:srgbClr val="25233F"/>
            </a:solidFill>
            <a:miter/>
          </a:ln>
        </p:spPr>
        <p:txBody>
          <a:bodyPr lIns="22860" rIns="22860"/>
          <a:lstStyle/>
          <a:p>
            <a:endParaRPr sz="450"/>
          </a:p>
        </p:txBody>
      </p:sp>
      <p:sp>
        <p:nvSpPr>
          <p:cNvPr id="21" name="Shape 21"/>
          <p:cNvSpPr>
            <a:spLocks noGrp="1"/>
          </p:cNvSpPr>
          <p:nvPr>
            <p:ph type="sldNum" sz="quarter" idx="2"/>
          </p:nvPr>
        </p:nvSpPr>
        <p:spPr>
          <a:xfrm>
            <a:off x="8559526" y="6484422"/>
            <a:ext cx="182099" cy="184666"/>
          </a:xfrm>
          <a:prstGeom prst="rect">
            <a:avLst/>
          </a:prstGeom>
        </p:spPr>
        <p:txBody>
          <a:bodyPr/>
          <a:lstStyle/>
          <a:p>
            <a:fld id="{86CB4B4D-7CA3-9044-876B-883B54F8677D}" type="slidenum">
              <a:t>‹#›</a:t>
            </a:fld>
            <a:endParaRPr dirty="0"/>
          </a:p>
        </p:txBody>
      </p:sp>
      <p:sp>
        <p:nvSpPr>
          <p:cNvPr id="2" name="Title 1">
            <a:extLst>
              <a:ext uri="{FF2B5EF4-FFF2-40B4-BE49-F238E27FC236}">
                <a16:creationId xmlns:a16="http://schemas.microsoft.com/office/drawing/2014/main" id="{46E39DAE-67D8-7945-A118-FCB2C748C0E8}"/>
              </a:ext>
            </a:extLst>
          </p:cNvPr>
          <p:cNvSpPr>
            <a:spLocks noGrp="1"/>
          </p:cNvSpPr>
          <p:nvPr>
            <p:ph type="title"/>
          </p:nvPr>
        </p:nvSpPr>
        <p:spPr>
          <a:xfrm>
            <a:off x="4572000" y="415063"/>
            <a:ext cx="3708400" cy="273845"/>
          </a:xfrm>
        </p:spPr>
        <p:txBody>
          <a:bodyPr/>
          <a:lstStyle>
            <a:lvl1pPr algn="r">
              <a:defRPr sz="1000" b="1" i="0">
                <a:solidFill>
                  <a:srgbClr val="25233F"/>
                </a:solidFill>
                <a:latin typeface="Century Gothic" panose="020B0502020202020204" pitchFamily="34" charset="0"/>
              </a:defRPr>
            </a:lvl1pPr>
          </a:lstStyle>
          <a:p>
            <a:r>
              <a:rPr lang="en-US" dirty="0"/>
              <a:t>Click to edit Master title style</a:t>
            </a:r>
          </a:p>
        </p:txBody>
      </p:sp>
      <p:pic>
        <p:nvPicPr>
          <p:cNvPr id="4" name="Picture 3">
            <a:extLst>
              <a:ext uri="{FF2B5EF4-FFF2-40B4-BE49-F238E27FC236}">
                <a16:creationId xmlns:a16="http://schemas.microsoft.com/office/drawing/2014/main" id="{98477B80-07B4-E044-9FB6-FD6587A4E233}"/>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71309" y="361950"/>
            <a:ext cx="1104891" cy="380771"/>
          </a:xfrm>
          <a:prstGeom prst="rect">
            <a:avLst/>
          </a:prstGeom>
        </p:spPr>
      </p:pic>
      <p:pic>
        <p:nvPicPr>
          <p:cNvPr id="6" name="Picture 5">
            <a:extLst>
              <a:ext uri="{FF2B5EF4-FFF2-40B4-BE49-F238E27FC236}">
                <a16:creationId xmlns:a16="http://schemas.microsoft.com/office/drawing/2014/main" id="{E0ED11FA-33F8-B64E-9798-ABB1D413C6C5}"/>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8369436" y="358902"/>
            <a:ext cx="383819" cy="383819"/>
          </a:xfrm>
          <a:prstGeom prst="rect">
            <a:avLst/>
          </a:prstGeom>
        </p:spPr>
      </p:pic>
      <p:sp>
        <p:nvSpPr>
          <p:cNvPr id="17" name="Text Placeholder 16">
            <a:extLst>
              <a:ext uri="{FF2B5EF4-FFF2-40B4-BE49-F238E27FC236}">
                <a16:creationId xmlns:a16="http://schemas.microsoft.com/office/drawing/2014/main" id="{DBC5C841-1193-2343-9E34-25056BEE3358}"/>
              </a:ext>
            </a:extLst>
          </p:cNvPr>
          <p:cNvSpPr>
            <a:spLocks noGrp="1"/>
          </p:cNvSpPr>
          <p:nvPr>
            <p:ph type="body" sz="quarter" idx="10" hasCustomPrompt="1"/>
          </p:nvPr>
        </p:nvSpPr>
        <p:spPr>
          <a:xfrm>
            <a:off x="364153" y="1000702"/>
            <a:ext cx="5296060" cy="943359"/>
          </a:xfrm>
        </p:spPr>
        <p:txBody>
          <a:bodyPr/>
          <a:lstStyle>
            <a:lvl1pPr marL="0" indent="0">
              <a:buFontTx/>
              <a:buNone/>
              <a:defRPr sz="3400" b="1" i="0">
                <a:solidFill>
                  <a:schemeClr val="bg1"/>
                </a:solidFill>
                <a:latin typeface="Century Gothic" panose="020B0502020202020204" pitchFamily="34" charset="0"/>
              </a:defRPr>
            </a:lvl1pPr>
          </a:lstStyle>
          <a:p>
            <a:pPr lvl="0"/>
            <a:r>
              <a:rPr lang="en-US" dirty="0"/>
              <a:t>Student/activity</a:t>
            </a:r>
          </a:p>
        </p:txBody>
      </p:sp>
      <p:sp>
        <p:nvSpPr>
          <p:cNvPr id="3" name="Rectangle 2">
            <a:extLst>
              <a:ext uri="{FF2B5EF4-FFF2-40B4-BE49-F238E27FC236}">
                <a16:creationId xmlns:a16="http://schemas.microsoft.com/office/drawing/2014/main" id="{12CB7DDE-D470-2E4A-B1D5-7BDEF625B5A6}"/>
              </a:ext>
            </a:extLst>
          </p:cNvPr>
          <p:cNvSpPr>
            <a:spLocks noChangeAspect="1"/>
          </p:cNvSpPr>
          <p:nvPr userDrawn="1"/>
        </p:nvSpPr>
        <p:spPr>
          <a:xfrm>
            <a:off x="395289" y="1944061"/>
            <a:ext cx="3066870" cy="4337431"/>
          </a:xfrm>
          <a:prstGeom prst="rect">
            <a:avLst/>
          </a:prstGeom>
          <a:solidFill>
            <a:schemeClr val="tx1"/>
          </a:solidFill>
          <a:ln w="12700" cap="flat">
            <a:noFill/>
            <a:miter lim="400000"/>
          </a:ln>
          <a:effectLst>
            <a:outerShdw blurRad="254000" dir="8460000" sx="105000" sy="105000" algn="ctr" rotWithShape="0">
              <a:srgbClr val="000000">
                <a:alpha val="0"/>
              </a:srgbClr>
            </a:outerShdw>
          </a:effectLst>
        </p:spPr>
        <p:txBody>
          <a:bodyPr wrap="square" lIns="25400" tIns="25400" rIns="25400" bIns="25400" numCol="1" rtlCol="0" anchor="ctr">
            <a:noAutofit/>
          </a:bodyPr>
          <a:lstStyle/>
          <a:p>
            <a:pPr algn="ctr" defTabSz="292100"/>
            <a:endParaRPr lang="en-US" sz="1100">
              <a:solidFill>
                <a:srgbClr val="FFFFFF"/>
              </a:solidFill>
              <a:latin typeface="Helvetica Neue Medium"/>
              <a:ea typeface="Helvetica Neue Medium"/>
              <a:cs typeface="Helvetica Neue Medium"/>
              <a:sym typeface="Helvetica Neue Medium"/>
            </a:endParaRPr>
          </a:p>
        </p:txBody>
      </p:sp>
    </p:spTree>
    <p:extLst>
      <p:ext uri="{BB962C8B-B14F-4D97-AF65-F5344CB8AC3E}">
        <p14:creationId xmlns:p14="http://schemas.microsoft.com/office/powerpoint/2010/main" val="975797412"/>
      </p:ext>
    </p:extLst>
  </p:cSld>
  <p:clrMapOvr>
    <a:masterClrMapping/>
  </p:clrMapOvr>
  <p:transition spd="med"/>
  <p:extLst mod="1">
    <p:ext uri="{DCECCB84-F9BA-43D5-87BE-67443E8EF086}">
      <p15:sldGuideLst xmlns:p15="http://schemas.microsoft.com/office/powerpoint/2012/main">
        <p15:guide id="2" pos="249">
          <p15:clr>
            <a:srgbClr val="FFFFFF"/>
          </p15:clr>
        </p15:guide>
        <p15:guide id="3" pos="5511">
          <p15:clr>
            <a:srgbClr val="FFFFFF"/>
          </p15:clr>
        </p15:guide>
        <p15:guide id="7" orient="horz" pos="4201">
          <p15:clr>
            <a:srgbClr val="FFFFFF"/>
          </p15:clr>
        </p15:guide>
        <p15:guide id="10" orient="horz" pos="686" userDrawn="1">
          <p15:clr>
            <a:srgbClr val="FFFFFF"/>
          </p15:clr>
        </p15:guide>
        <p15:guide id="11" pos="2880">
          <p15:clr>
            <a:srgbClr val="FFFFFF"/>
          </p15:clr>
        </p15:guide>
        <p15:guide id="12" pos="4150">
          <p15:clr>
            <a:srgbClr val="FFFFFF"/>
          </p15:clr>
        </p15:guide>
        <p15:guide id="13" pos="1565">
          <p15:clr>
            <a:srgbClr val="FFFFFF"/>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5_Standard page 2">
    <p:spTree>
      <p:nvGrpSpPr>
        <p:cNvPr id="1" name=""/>
        <p:cNvGrpSpPr/>
        <p:nvPr/>
      </p:nvGrpSpPr>
      <p:grpSpPr>
        <a:xfrm>
          <a:off x="0" y="0"/>
          <a:ext cx="0" cy="0"/>
          <a:chOff x="0" y="0"/>
          <a:chExt cx="0" cy="0"/>
        </a:xfrm>
      </p:grpSpPr>
      <p:sp>
        <p:nvSpPr>
          <p:cNvPr id="7" name="Shape 210">
            <a:extLst>
              <a:ext uri="{FF2B5EF4-FFF2-40B4-BE49-F238E27FC236}">
                <a16:creationId xmlns:a16="http://schemas.microsoft.com/office/drawing/2014/main" id="{3DADD7AA-5163-B64F-8069-915E52548D8B}"/>
              </a:ext>
            </a:extLst>
          </p:cNvPr>
          <p:cNvSpPr/>
          <p:nvPr userDrawn="1"/>
        </p:nvSpPr>
        <p:spPr>
          <a:xfrm>
            <a:off x="-2462890" y="-2587279"/>
            <a:ext cx="8459929" cy="8459927"/>
          </a:xfrm>
          <a:custGeom>
            <a:avLst/>
            <a:gdLst/>
            <a:ahLst/>
            <a:cxnLst>
              <a:cxn ang="0">
                <a:pos x="wd2" y="hd2"/>
              </a:cxn>
              <a:cxn ang="5400000">
                <a:pos x="wd2" y="hd2"/>
              </a:cxn>
              <a:cxn ang="10800000">
                <a:pos x="wd2" y="hd2"/>
              </a:cxn>
              <a:cxn ang="16200000">
                <a:pos x="wd2" y="hd2"/>
              </a:cxn>
            </a:cxnLst>
            <a:rect l="0" t="0" r="r" b="b"/>
            <a:pathLst>
              <a:path w="19680" h="21589" extrusionOk="0">
                <a:moveTo>
                  <a:pt x="9841" y="0"/>
                </a:moveTo>
                <a:cubicBezTo>
                  <a:pt x="7322" y="0"/>
                  <a:pt x="4803" y="1055"/>
                  <a:pt x="2882" y="3163"/>
                </a:cubicBezTo>
                <a:cubicBezTo>
                  <a:pt x="-961" y="7378"/>
                  <a:pt x="-961" y="14210"/>
                  <a:pt x="2882" y="18426"/>
                </a:cubicBezTo>
                <a:cubicBezTo>
                  <a:pt x="4817" y="20548"/>
                  <a:pt x="7357" y="21600"/>
                  <a:pt x="9893" y="21585"/>
                </a:cubicBezTo>
                <a:lnTo>
                  <a:pt x="9893" y="21589"/>
                </a:lnTo>
                <a:lnTo>
                  <a:pt x="19679" y="21589"/>
                </a:lnTo>
                <a:lnTo>
                  <a:pt x="16802" y="18419"/>
                </a:lnTo>
                <a:cubicBezTo>
                  <a:pt x="20639" y="14203"/>
                  <a:pt x="20637" y="7376"/>
                  <a:pt x="16796" y="3163"/>
                </a:cubicBezTo>
                <a:cubicBezTo>
                  <a:pt x="14875" y="1055"/>
                  <a:pt x="12359" y="0"/>
                  <a:pt x="9841" y="0"/>
                </a:cubicBezTo>
                <a:close/>
              </a:path>
            </a:pathLst>
          </a:custGeom>
          <a:solidFill>
            <a:schemeClr val="accent2"/>
          </a:solidFill>
          <a:ln w="12700" cap="flat">
            <a:noFill/>
            <a:miter lim="400000"/>
          </a:ln>
          <a:effectLst/>
        </p:spPr>
        <p:txBody>
          <a:bodyPr wrap="square" lIns="25400" tIns="25400" rIns="25400" bIns="25400" numCol="1" anchor="ctr">
            <a:noAutofit/>
          </a:bodyPr>
          <a:lstStyle/>
          <a:p>
            <a:pPr algn="ctr" defTabSz="292100">
              <a:defRPr sz="2200">
                <a:solidFill>
                  <a:srgbClr val="FFFFFF"/>
                </a:solidFill>
                <a:latin typeface="Helvetica Neue Medium"/>
                <a:ea typeface="Helvetica Neue Medium"/>
                <a:cs typeface="Helvetica Neue Medium"/>
                <a:sym typeface="Helvetica Neue Medium"/>
              </a:defRPr>
            </a:pPr>
            <a:endParaRPr sz="1100" dirty="0"/>
          </a:p>
        </p:txBody>
      </p:sp>
      <p:sp>
        <p:nvSpPr>
          <p:cNvPr id="20" name="Shape 20"/>
          <p:cNvSpPr/>
          <p:nvPr/>
        </p:nvSpPr>
        <p:spPr>
          <a:xfrm flipV="1">
            <a:off x="395289" y="873125"/>
            <a:ext cx="8353424" cy="0"/>
          </a:xfrm>
          <a:prstGeom prst="line">
            <a:avLst/>
          </a:prstGeom>
          <a:ln w="12700">
            <a:solidFill>
              <a:srgbClr val="25233F"/>
            </a:solidFill>
            <a:miter/>
          </a:ln>
        </p:spPr>
        <p:txBody>
          <a:bodyPr lIns="22860" rIns="22860"/>
          <a:lstStyle/>
          <a:p>
            <a:endParaRPr sz="450"/>
          </a:p>
        </p:txBody>
      </p:sp>
      <p:sp>
        <p:nvSpPr>
          <p:cNvPr id="21" name="Shape 21"/>
          <p:cNvSpPr>
            <a:spLocks noGrp="1"/>
          </p:cNvSpPr>
          <p:nvPr>
            <p:ph type="sldNum" sz="quarter" idx="2"/>
          </p:nvPr>
        </p:nvSpPr>
        <p:spPr>
          <a:xfrm>
            <a:off x="8559526" y="6484422"/>
            <a:ext cx="182099" cy="184666"/>
          </a:xfrm>
          <a:prstGeom prst="rect">
            <a:avLst/>
          </a:prstGeom>
        </p:spPr>
        <p:txBody>
          <a:bodyPr/>
          <a:lstStyle/>
          <a:p>
            <a:fld id="{86CB4B4D-7CA3-9044-876B-883B54F8677D}" type="slidenum">
              <a:t>‹#›</a:t>
            </a:fld>
            <a:endParaRPr dirty="0"/>
          </a:p>
        </p:txBody>
      </p:sp>
      <p:sp>
        <p:nvSpPr>
          <p:cNvPr id="2" name="Title 1">
            <a:extLst>
              <a:ext uri="{FF2B5EF4-FFF2-40B4-BE49-F238E27FC236}">
                <a16:creationId xmlns:a16="http://schemas.microsoft.com/office/drawing/2014/main" id="{46E39DAE-67D8-7945-A118-FCB2C748C0E8}"/>
              </a:ext>
            </a:extLst>
          </p:cNvPr>
          <p:cNvSpPr>
            <a:spLocks noGrp="1"/>
          </p:cNvSpPr>
          <p:nvPr>
            <p:ph type="title"/>
          </p:nvPr>
        </p:nvSpPr>
        <p:spPr>
          <a:xfrm>
            <a:off x="4572000" y="415063"/>
            <a:ext cx="3708400" cy="273845"/>
          </a:xfrm>
        </p:spPr>
        <p:txBody>
          <a:bodyPr/>
          <a:lstStyle>
            <a:lvl1pPr algn="r">
              <a:defRPr sz="1000" b="1" i="0">
                <a:solidFill>
                  <a:srgbClr val="25233F"/>
                </a:solidFill>
                <a:latin typeface="Century Gothic" panose="020B0502020202020204" pitchFamily="34" charset="0"/>
              </a:defRPr>
            </a:lvl1pPr>
          </a:lstStyle>
          <a:p>
            <a:r>
              <a:rPr lang="en-US" dirty="0"/>
              <a:t>Click to edit Master title style</a:t>
            </a:r>
          </a:p>
        </p:txBody>
      </p:sp>
      <p:pic>
        <p:nvPicPr>
          <p:cNvPr id="4" name="Picture 3">
            <a:extLst>
              <a:ext uri="{FF2B5EF4-FFF2-40B4-BE49-F238E27FC236}">
                <a16:creationId xmlns:a16="http://schemas.microsoft.com/office/drawing/2014/main" id="{98477B80-07B4-E044-9FB6-FD6587A4E233}"/>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71309" y="361950"/>
            <a:ext cx="1104891" cy="380771"/>
          </a:xfrm>
          <a:prstGeom prst="rect">
            <a:avLst/>
          </a:prstGeom>
        </p:spPr>
      </p:pic>
      <p:pic>
        <p:nvPicPr>
          <p:cNvPr id="6" name="Picture 5">
            <a:extLst>
              <a:ext uri="{FF2B5EF4-FFF2-40B4-BE49-F238E27FC236}">
                <a16:creationId xmlns:a16="http://schemas.microsoft.com/office/drawing/2014/main" id="{E0ED11FA-33F8-B64E-9798-ABB1D413C6C5}"/>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8369436" y="358902"/>
            <a:ext cx="383819" cy="383819"/>
          </a:xfrm>
          <a:prstGeom prst="rect">
            <a:avLst/>
          </a:prstGeom>
        </p:spPr>
      </p:pic>
      <p:sp>
        <p:nvSpPr>
          <p:cNvPr id="11" name="Text Placeholder 16">
            <a:extLst>
              <a:ext uri="{FF2B5EF4-FFF2-40B4-BE49-F238E27FC236}">
                <a16:creationId xmlns:a16="http://schemas.microsoft.com/office/drawing/2014/main" id="{21FECE8D-0AC1-F842-96D6-5247CA0175BB}"/>
              </a:ext>
            </a:extLst>
          </p:cNvPr>
          <p:cNvSpPr>
            <a:spLocks noGrp="1"/>
          </p:cNvSpPr>
          <p:nvPr>
            <p:ph type="body" sz="quarter" idx="10" hasCustomPrompt="1"/>
          </p:nvPr>
        </p:nvSpPr>
        <p:spPr>
          <a:xfrm>
            <a:off x="364153" y="992611"/>
            <a:ext cx="5296060" cy="650074"/>
          </a:xfrm>
        </p:spPr>
        <p:txBody>
          <a:bodyPr/>
          <a:lstStyle>
            <a:lvl1pPr marL="0" indent="0">
              <a:buFontTx/>
              <a:buNone/>
              <a:defRPr sz="3400" b="1" i="0">
                <a:solidFill>
                  <a:schemeClr val="bg1"/>
                </a:solidFill>
                <a:latin typeface="Century Gothic" panose="020B0502020202020204" pitchFamily="34" charset="0"/>
              </a:defRPr>
            </a:lvl1pPr>
          </a:lstStyle>
          <a:p>
            <a:pPr lvl="0"/>
            <a:r>
              <a:rPr lang="en-US" dirty="0"/>
              <a:t>Insert title</a:t>
            </a:r>
          </a:p>
        </p:txBody>
      </p:sp>
      <p:sp>
        <p:nvSpPr>
          <p:cNvPr id="12" name="Text Placeholder 16">
            <a:extLst>
              <a:ext uri="{FF2B5EF4-FFF2-40B4-BE49-F238E27FC236}">
                <a16:creationId xmlns:a16="http://schemas.microsoft.com/office/drawing/2014/main" id="{27FCF3A7-5046-D948-882C-53D96DD40AED}"/>
              </a:ext>
            </a:extLst>
          </p:cNvPr>
          <p:cNvSpPr>
            <a:spLocks noGrp="1"/>
          </p:cNvSpPr>
          <p:nvPr>
            <p:ph type="body" sz="quarter" idx="11" hasCustomPrompt="1"/>
          </p:nvPr>
        </p:nvSpPr>
        <p:spPr>
          <a:xfrm>
            <a:off x="364153" y="2421934"/>
            <a:ext cx="5296060" cy="650074"/>
          </a:xfrm>
        </p:spPr>
        <p:txBody>
          <a:bodyPr/>
          <a:lstStyle>
            <a:lvl1pPr marL="0" indent="0">
              <a:buFontTx/>
              <a:buNone/>
              <a:defRPr sz="2400" b="1" i="0">
                <a:solidFill>
                  <a:schemeClr val="tx1"/>
                </a:solidFill>
                <a:latin typeface="Century Gothic" panose="020B0502020202020204" pitchFamily="34" charset="0"/>
              </a:defRPr>
            </a:lvl1pPr>
          </a:lstStyle>
          <a:p>
            <a:pPr lvl="0"/>
            <a:r>
              <a:rPr lang="en-US" dirty="0"/>
              <a:t>Insert</a:t>
            </a:r>
          </a:p>
        </p:txBody>
      </p:sp>
    </p:spTree>
    <p:extLst>
      <p:ext uri="{BB962C8B-B14F-4D97-AF65-F5344CB8AC3E}">
        <p14:creationId xmlns:p14="http://schemas.microsoft.com/office/powerpoint/2010/main" val="2552533529"/>
      </p:ext>
    </p:extLst>
  </p:cSld>
  <p:clrMapOvr>
    <a:masterClrMapping/>
  </p:clrMapOvr>
  <p:transition spd="med"/>
  <p:extLst mod="1">
    <p:ext uri="{DCECCB84-F9BA-43D5-87BE-67443E8EF086}">
      <p15:sldGuideLst xmlns:p15="http://schemas.microsoft.com/office/powerpoint/2012/main">
        <p15:guide id="2" pos="249">
          <p15:clr>
            <a:srgbClr val="FFFFFF"/>
          </p15:clr>
        </p15:guide>
        <p15:guide id="3" pos="5511">
          <p15:clr>
            <a:srgbClr val="FFFFFF"/>
          </p15:clr>
        </p15:guide>
        <p15:guide id="7" orient="horz" pos="4201">
          <p15:clr>
            <a:srgbClr val="FFFFFF"/>
          </p15:clr>
        </p15:guide>
        <p15:guide id="10" orient="horz" pos="686">
          <p15:clr>
            <a:srgbClr val="FFFFFF"/>
          </p15:clr>
        </p15:guide>
        <p15:guide id="11" pos="2880">
          <p15:clr>
            <a:srgbClr val="FFFFFF"/>
          </p15:clr>
        </p15:guide>
        <p15:guide id="12" pos="4150">
          <p15:clr>
            <a:srgbClr val="FFFFFF"/>
          </p15:clr>
        </p15:guide>
        <p15:guide id="13" pos="1565">
          <p15:clr>
            <a:srgbClr val="FFFFFF"/>
          </p15:clr>
        </p15:guide>
      </p15:sldGuideLst>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Credit page 1">
    <p:spTree>
      <p:nvGrpSpPr>
        <p:cNvPr id="1" name=""/>
        <p:cNvGrpSpPr/>
        <p:nvPr/>
      </p:nvGrpSpPr>
      <p:grpSpPr>
        <a:xfrm>
          <a:off x="0" y="0"/>
          <a:ext cx="0" cy="0"/>
          <a:chOff x="0" y="0"/>
          <a:chExt cx="0" cy="0"/>
        </a:xfrm>
      </p:grpSpPr>
      <p:sp>
        <p:nvSpPr>
          <p:cNvPr id="8" name="Shape 137">
            <a:extLst>
              <a:ext uri="{FF2B5EF4-FFF2-40B4-BE49-F238E27FC236}">
                <a16:creationId xmlns:a16="http://schemas.microsoft.com/office/drawing/2014/main" id="{3AE447CC-AC9D-3D45-8A65-2B6BD6F16228}"/>
              </a:ext>
            </a:extLst>
          </p:cNvPr>
          <p:cNvSpPr>
            <a:spLocks noChangeAspect="1"/>
          </p:cNvSpPr>
          <p:nvPr userDrawn="1"/>
        </p:nvSpPr>
        <p:spPr>
          <a:xfrm>
            <a:off x="-1836000" y="-1473841"/>
            <a:ext cx="6488014" cy="6488014"/>
          </a:xfrm>
          <a:prstGeom prst="ellipse">
            <a:avLst/>
          </a:prstGeom>
          <a:solidFill>
            <a:srgbClr val="38D4D6">
              <a:alpha val="19773"/>
            </a:srgbClr>
          </a:solidFill>
          <a:ln w="12700">
            <a:miter lim="400000"/>
          </a:ln>
          <a:extLst>
            <a:ext uri="{C572A759-6A51-4108-AA02-DFA0A04FC94B}">
              <ma14:wrappingTextBoxFlag xmlns="" xmlns:ma14="http://schemas.microsoft.com/office/mac/drawingml/2011/main" val="1"/>
            </a:ext>
          </a:extLst>
        </p:spPr>
        <p:txBody>
          <a:bodyPr lIns="22860" rIns="22860" anchor="ctr"/>
          <a:lstStyle/>
          <a:p>
            <a:endParaRPr sz="450" dirty="0"/>
          </a:p>
        </p:txBody>
      </p:sp>
      <p:sp>
        <p:nvSpPr>
          <p:cNvPr id="20" name="Shape 20"/>
          <p:cNvSpPr/>
          <p:nvPr/>
        </p:nvSpPr>
        <p:spPr>
          <a:xfrm flipV="1">
            <a:off x="395289" y="873125"/>
            <a:ext cx="8353424" cy="0"/>
          </a:xfrm>
          <a:prstGeom prst="line">
            <a:avLst/>
          </a:prstGeom>
          <a:ln w="12700">
            <a:solidFill>
              <a:srgbClr val="25233F"/>
            </a:solidFill>
            <a:miter/>
          </a:ln>
        </p:spPr>
        <p:txBody>
          <a:bodyPr lIns="22860" rIns="22860"/>
          <a:lstStyle/>
          <a:p>
            <a:endParaRPr sz="450"/>
          </a:p>
        </p:txBody>
      </p:sp>
      <p:sp>
        <p:nvSpPr>
          <p:cNvPr id="21" name="Shape 21"/>
          <p:cNvSpPr>
            <a:spLocks noGrp="1"/>
          </p:cNvSpPr>
          <p:nvPr>
            <p:ph type="sldNum" sz="quarter" idx="2"/>
          </p:nvPr>
        </p:nvSpPr>
        <p:spPr>
          <a:xfrm>
            <a:off x="8559526" y="6484422"/>
            <a:ext cx="182099" cy="184666"/>
          </a:xfrm>
          <a:prstGeom prst="rect">
            <a:avLst/>
          </a:prstGeom>
        </p:spPr>
        <p:txBody>
          <a:bodyPr/>
          <a:lstStyle/>
          <a:p>
            <a:fld id="{86CB4B4D-7CA3-9044-876B-883B54F8677D}" type="slidenum">
              <a:t>‹#›</a:t>
            </a:fld>
            <a:endParaRPr dirty="0"/>
          </a:p>
        </p:txBody>
      </p:sp>
      <p:sp>
        <p:nvSpPr>
          <p:cNvPr id="2" name="Title 1">
            <a:extLst>
              <a:ext uri="{FF2B5EF4-FFF2-40B4-BE49-F238E27FC236}">
                <a16:creationId xmlns:a16="http://schemas.microsoft.com/office/drawing/2014/main" id="{46E39DAE-67D8-7945-A118-FCB2C748C0E8}"/>
              </a:ext>
            </a:extLst>
          </p:cNvPr>
          <p:cNvSpPr>
            <a:spLocks noGrp="1"/>
          </p:cNvSpPr>
          <p:nvPr>
            <p:ph type="title"/>
          </p:nvPr>
        </p:nvSpPr>
        <p:spPr>
          <a:xfrm>
            <a:off x="4572000" y="415063"/>
            <a:ext cx="3708400" cy="273845"/>
          </a:xfrm>
        </p:spPr>
        <p:txBody>
          <a:bodyPr/>
          <a:lstStyle>
            <a:lvl1pPr algn="r">
              <a:defRPr sz="1000" b="1" i="0">
                <a:solidFill>
                  <a:srgbClr val="25233F"/>
                </a:solidFill>
                <a:latin typeface="Century Gothic" panose="020B0502020202020204" pitchFamily="34" charset="0"/>
              </a:defRPr>
            </a:lvl1pPr>
          </a:lstStyle>
          <a:p>
            <a:r>
              <a:rPr lang="en-US" dirty="0"/>
              <a:t>Click to edit Master title style</a:t>
            </a:r>
          </a:p>
        </p:txBody>
      </p:sp>
      <p:pic>
        <p:nvPicPr>
          <p:cNvPr id="4" name="Picture 3">
            <a:extLst>
              <a:ext uri="{FF2B5EF4-FFF2-40B4-BE49-F238E27FC236}">
                <a16:creationId xmlns:a16="http://schemas.microsoft.com/office/drawing/2014/main" id="{98477B80-07B4-E044-9FB6-FD6587A4E233}"/>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71309" y="361950"/>
            <a:ext cx="1104891" cy="380771"/>
          </a:xfrm>
          <a:prstGeom prst="rect">
            <a:avLst/>
          </a:prstGeom>
        </p:spPr>
      </p:pic>
      <p:pic>
        <p:nvPicPr>
          <p:cNvPr id="6" name="Picture 5">
            <a:extLst>
              <a:ext uri="{FF2B5EF4-FFF2-40B4-BE49-F238E27FC236}">
                <a16:creationId xmlns:a16="http://schemas.microsoft.com/office/drawing/2014/main" id="{E0ED11FA-33F8-B64E-9798-ABB1D413C6C5}"/>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8369436" y="358902"/>
            <a:ext cx="383819" cy="383819"/>
          </a:xfrm>
          <a:prstGeom prst="rect">
            <a:avLst/>
          </a:prstGeom>
        </p:spPr>
      </p:pic>
      <p:sp>
        <p:nvSpPr>
          <p:cNvPr id="11" name="TextBox 10">
            <a:extLst>
              <a:ext uri="{FF2B5EF4-FFF2-40B4-BE49-F238E27FC236}">
                <a16:creationId xmlns:a16="http://schemas.microsoft.com/office/drawing/2014/main" id="{FC0BE9DA-46D1-6F40-A5AF-8DDB397B75FC}"/>
              </a:ext>
            </a:extLst>
          </p:cNvPr>
          <p:cNvSpPr txBox="1"/>
          <p:nvPr userDrawn="1"/>
        </p:nvSpPr>
        <p:spPr>
          <a:xfrm>
            <a:off x="363538" y="1172036"/>
            <a:ext cx="5114911" cy="61555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tabLst/>
            </a:pPr>
            <a:r>
              <a:rPr kumimoji="0" lang="en-US" sz="3400" b="1" i="0" u="none" strike="noStrike" cap="none" spc="0" normalizeH="0" baseline="0" dirty="0">
                <a:ln>
                  <a:noFill/>
                </a:ln>
                <a:solidFill>
                  <a:srgbClr val="25233F"/>
                </a:solidFill>
                <a:effectLst/>
                <a:uFillTx/>
                <a:latin typeface="Century Gothic" panose="020B0502020202020204" pitchFamily="34" charset="0"/>
                <a:ea typeface="+mj-ea"/>
                <a:cs typeface="+mj-cs"/>
                <a:sym typeface="Calibri"/>
              </a:rPr>
              <a:t>Image credits</a:t>
            </a:r>
          </a:p>
        </p:txBody>
      </p:sp>
      <p:sp>
        <p:nvSpPr>
          <p:cNvPr id="12" name="TextBox 11">
            <a:extLst>
              <a:ext uri="{FF2B5EF4-FFF2-40B4-BE49-F238E27FC236}">
                <a16:creationId xmlns:a16="http://schemas.microsoft.com/office/drawing/2014/main" id="{2423B2E7-9F84-BD4D-BC02-8D01B255175F}"/>
              </a:ext>
            </a:extLst>
          </p:cNvPr>
          <p:cNvSpPr txBox="1"/>
          <p:nvPr userDrawn="1"/>
        </p:nvSpPr>
        <p:spPr>
          <a:xfrm>
            <a:off x="363538" y="6407479"/>
            <a:ext cx="7623622" cy="30777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tabLst/>
            </a:pPr>
            <a:r>
              <a:rPr kumimoji="0" lang="en-US" sz="1400" b="1" i="0" u="none" strike="noStrike" cap="none" spc="0" normalizeH="0" baseline="0" dirty="0">
                <a:ln>
                  <a:noFill/>
                </a:ln>
                <a:solidFill>
                  <a:schemeClr val="bg1"/>
                </a:solidFill>
                <a:effectLst/>
                <a:uFillTx/>
                <a:latin typeface="+mj-lt"/>
                <a:ea typeface="+mj-ea"/>
                <a:cs typeface="+mj-cs"/>
                <a:sym typeface="Calibri"/>
              </a:rPr>
              <a:t>All other images are courtesy of Encounter Edu</a:t>
            </a:r>
          </a:p>
        </p:txBody>
      </p:sp>
    </p:spTree>
    <p:extLst>
      <p:ext uri="{BB962C8B-B14F-4D97-AF65-F5344CB8AC3E}">
        <p14:creationId xmlns:p14="http://schemas.microsoft.com/office/powerpoint/2010/main" val="148997622"/>
      </p:ext>
    </p:extLst>
  </p:cSld>
  <p:clrMapOvr>
    <a:masterClrMapping/>
  </p:clrMapOvr>
  <p:transition spd="med"/>
  <p:extLst mod="1">
    <p:ext uri="{DCECCB84-F9BA-43D5-87BE-67443E8EF086}">
      <p15:sldGuideLst xmlns:p15="http://schemas.microsoft.com/office/powerpoint/2012/main">
        <p15:guide id="2" pos="249">
          <p15:clr>
            <a:srgbClr val="FFFFFF"/>
          </p15:clr>
        </p15:guide>
        <p15:guide id="3" pos="5511">
          <p15:clr>
            <a:srgbClr val="FFFFFF"/>
          </p15:clr>
        </p15:guide>
        <p15:guide id="7" orient="horz" pos="4201">
          <p15:clr>
            <a:srgbClr val="FFFFFF"/>
          </p15:clr>
        </p15:guide>
        <p15:guide id="10" orient="horz" pos="799">
          <p15:clr>
            <a:srgbClr val="FFFFFF"/>
          </p15:clr>
        </p15:guide>
        <p15:guide id="11" pos="2880">
          <p15:clr>
            <a:srgbClr val="FFFFFF"/>
          </p15:clr>
        </p15:guide>
        <p15:guide id="12" pos="4150">
          <p15:clr>
            <a:srgbClr val="FFFFFF"/>
          </p15:clr>
        </p15:guide>
        <p15:guide id="13" pos="1565">
          <p15:clr>
            <a:srgbClr val="FFFFFF"/>
          </p15:clr>
        </p15:guide>
      </p15:sldGuideLst>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1" name="Shape 21"/>
          <p:cNvSpPr>
            <a:spLocks noGrp="1"/>
          </p:cNvSpPr>
          <p:nvPr>
            <p:ph type="sldNum" sz="quarter" idx="2"/>
          </p:nvPr>
        </p:nvSpPr>
        <p:spPr>
          <a:xfrm>
            <a:off x="8522727" y="6484422"/>
            <a:ext cx="182099" cy="184666"/>
          </a:xfrm>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791481209"/>
      </p:ext>
    </p:extLst>
  </p:cSld>
  <p:clrMapOvr>
    <a:masterClrMapping/>
  </p:clrMapOvr>
  <p:transition spd="med"/>
  <p:extLst mod="1">
    <p:ext uri="{DCECCB84-F9BA-43D5-87BE-67443E8EF086}">
      <p15:sldGuideLst xmlns:p15="http://schemas.microsoft.com/office/powerpoint/2012/main">
        <p15:guide id="2" pos="249">
          <p15:clr>
            <a:srgbClr val="FFFFFF"/>
          </p15:clr>
        </p15:guide>
        <p15:guide id="3" pos="5511">
          <p15:clr>
            <a:srgbClr val="FFFFFF"/>
          </p15:clr>
        </p15:guide>
        <p15:guide id="7" orient="horz" pos="4201">
          <p15:clr>
            <a:srgbClr val="FFFFFF"/>
          </p15:clr>
        </p15:guide>
        <p15:guide id="10" orient="horz" pos="799">
          <p15:clr>
            <a:srgbClr val="FFFFFF"/>
          </p15:clr>
        </p15:guide>
        <p15:guide id="11" pos="2880">
          <p15:clr>
            <a:srgbClr val="FFFFFF"/>
          </p15:clr>
        </p15:guide>
        <p15:guide id="12" pos="1565">
          <p15:clr>
            <a:srgbClr val="FFFFFF"/>
          </p15:clr>
        </p15:guide>
        <p15:guide id="13" pos="4195">
          <p15:clr>
            <a:srgbClr val="FFFFFF"/>
          </p15:clr>
        </p15:guide>
      </p15:sldGuideLst>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Speech bubble">
    <p:spTree>
      <p:nvGrpSpPr>
        <p:cNvPr id="1" name=""/>
        <p:cNvGrpSpPr/>
        <p:nvPr/>
      </p:nvGrpSpPr>
      <p:grpSpPr>
        <a:xfrm>
          <a:off x="0" y="0"/>
          <a:ext cx="0" cy="0"/>
          <a:chOff x="0" y="0"/>
          <a:chExt cx="0" cy="0"/>
        </a:xfrm>
      </p:grpSpPr>
      <p:sp>
        <p:nvSpPr>
          <p:cNvPr id="21" name="Shape 21"/>
          <p:cNvSpPr>
            <a:spLocks noGrp="1"/>
          </p:cNvSpPr>
          <p:nvPr>
            <p:ph type="sldNum" sz="quarter" idx="2"/>
          </p:nvPr>
        </p:nvSpPr>
        <p:spPr>
          <a:xfrm>
            <a:off x="8522727" y="6484422"/>
            <a:ext cx="182099" cy="184666"/>
          </a:xfrm>
          <a:prstGeom prst="rect">
            <a:avLst/>
          </a:prstGeom>
        </p:spPr>
        <p:txBody>
          <a:bodyPr/>
          <a:lstStyle/>
          <a:p>
            <a:fld id="{86CB4B4D-7CA3-9044-876B-883B54F8677D}" type="slidenum">
              <a:t>‹#›</a:t>
            </a:fld>
            <a:endParaRPr/>
          </a:p>
        </p:txBody>
      </p:sp>
      <p:sp>
        <p:nvSpPr>
          <p:cNvPr id="8" name="Shape 210">
            <a:extLst>
              <a:ext uri="{FF2B5EF4-FFF2-40B4-BE49-F238E27FC236}">
                <a16:creationId xmlns:a16="http://schemas.microsoft.com/office/drawing/2014/main" id="{B7C66D5F-8250-4641-A405-C4E53849B313}"/>
              </a:ext>
            </a:extLst>
          </p:cNvPr>
          <p:cNvSpPr/>
          <p:nvPr userDrawn="1"/>
        </p:nvSpPr>
        <p:spPr>
          <a:xfrm>
            <a:off x="924280" y="2139397"/>
            <a:ext cx="2545835" cy="2545958"/>
          </a:xfrm>
          <a:custGeom>
            <a:avLst/>
            <a:gdLst/>
            <a:ahLst/>
            <a:cxnLst>
              <a:cxn ang="0">
                <a:pos x="wd2" y="hd2"/>
              </a:cxn>
              <a:cxn ang="5400000">
                <a:pos x="wd2" y="hd2"/>
              </a:cxn>
              <a:cxn ang="10800000">
                <a:pos x="wd2" y="hd2"/>
              </a:cxn>
              <a:cxn ang="16200000">
                <a:pos x="wd2" y="hd2"/>
              </a:cxn>
            </a:cxnLst>
            <a:rect l="0" t="0" r="r" b="b"/>
            <a:pathLst>
              <a:path w="19680" h="21589" extrusionOk="0">
                <a:moveTo>
                  <a:pt x="9841" y="0"/>
                </a:moveTo>
                <a:cubicBezTo>
                  <a:pt x="7322" y="0"/>
                  <a:pt x="4803" y="1055"/>
                  <a:pt x="2882" y="3163"/>
                </a:cubicBezTo>
                <a:cubicBezTo>
                  <a:pt x="-961" y="7378"/>
                  <a:pt x="-961" y="14210"/>
                  <a:pt x="2882" y="18426"/>
                </a:cubicBezTo>
                <a:cubicBezTo>
                  <a:pt x="4817" y="20548"/>
                  <a:pt x="7357" y="21600"/>
                  <a:pt x="9893" y="21585"/>
                </a:cubicBezTo>
                <a:lnTo>
                  <a:pt x="9893" y="21589"/>
                </a:lnTo>
                <a:lnTo>
                  <a:pt x="19679" y="21589"/>
                </a:lnTo>
                <a:lnTo>
                  <a:pt x="16802" y="18419"/>
                </a:lnTo>
                <a:cubicBezTo>
                  <a:pt x="20639" y="14203"/>
                  <a:pt x="20637" y="7376"/>
                  <a:pt x="16796" y="3163"/>
                </a:cubicBezTo>
                <a:cubicBezTo>
                  <a:pt x="14875" y="1055"/>
                  <a:pt x="12359" y="0"/>
                  <a:pt x="9841" y="0"/>
                </a:cubicBezTo>
                <a:close/>
              </a:path>
            </a:pathLst>
          </a:custGeom>
          <a:solidFill>
            <a:schemeClr val="accent2"/>
          </a:solidFill>
          <a:ln w="12700" cap="flat">
            <a:noFill/>
            <a:miter lim="400000"/>
          </a:ln>
          <a:effectLst/>
        </p:spPr>
        <p:txBody>
          <a:bodyPr wrap="square" lIns="25400" tIns="25400" rIns="25400" bIns="25400" numCol="1" anchor="ctr">
            <a:noAutofit/>
          </a:bodyPr>
          <a:lstStyle/>
          <a:p>
            <a:pPr algn="ctr" defTabSz="292100">
              <a:defRPr sz="2200">
                <a:solidFill>
                  <a:srgbClr val="FFFFFF"/>
                </a:solidFill>
                <a:latin typeface="Helvetica Neue Medium"/>
                <a:ea typeface="Helvetica Neue Medium"/>
                <a:cs typeface="Helvetica Neue Medium"/>
                <a:sym typeface="Helvetica Neue Medium"/>
              </a:defRPr>
            </a:pPr>
            <a:endParaRPr sz="1100"/>
          </a:p>
        </p:txBody>
      </p:sp>
      <p:sp>
        <p:nvSpPr>
          <p:cNvPr id="6" name="TextBox 5">
            <a:extLst>
              <a:ext uri="{FF2B5EF4-FFF2-40B4-BE49-F238E27FC236}">
                <a16:creationId xmlns:a16="http://schemas.microsoft.com/office/drawing/2014/main" id="{3069CA30-9EB4-1F4C-B41C-2236F19BEAC1}"/>
              </a:ext>
            </a:extLst>
          </p:cNvPr>
          <p:cNvSpPr txBox="1"/>
          <p:nvPr userDrawn="1"/>
        </p:nvSpPr>
        <p:spPr>
          <a:xfrm>
            <a:off x="4035451" y="3089211"/>
            <a:ext cx="4487276" cy="64632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tabLst/>
            </a:pPr>
            <a:r>
              <a:rPr kumimoji="0" lang="en-US" sz="1800" b="1" i="0" u="none" strike="noStrike" cap="none" spc="0" normalizeH="0" baseline="0" dirty="0">
                <a:ln>
                  <a:noFill/>
                </a:ln>
                <a:solidFill>
                  <a:schemeClr val="accent4"/>
                </a:solidFill>
                <a:effectLst/>
                <a:uFillTx/>
                <a:latin typeface="Century Gothic" panose="020B0502020202020204" pitchFamily="34" charset="0"/>
                <a:ea typeface="+mj-ea"/>
                <a:cs typeface="+mj-cs"/>
                <a:sym typeface="Calibri"/>
              </a:rPr>
              <a:t>Click through to master slide, to copy and paste element.</a:t>
            </a:r>
          </a:p>
        </p:txBody>
      </p:sp>
    </p:spTree>
    <p:extLst>
      <p:ext uri="{BB962C8B-B14F-4D97-AF65-F5344CB8AC3E}">
        <p14:creationId xmlns:p14="http://schemas.microsoft.com/office/powerpoint/2010/main" val="3755384202"/>
      </p:ext>
    </p:extLst>
  </p:cSld>
  <p:clrMapOvr>
    <a:masterClrMapping/>
  </p:clrMapOvr>
  <p:transition spd="med"/>
  <p:extLst mod="1">
    <p:ext uri="{DCECCB84-F9BA-43D5-87BE-67443E8EF086}">
      <p15:sldGuideLst xmlns:p15="http://schemas.microsoft.com/office/powerpoint/2012/main">
        <p15:guide id="2" pos="249">
          <p15:clr>
            <a:srgbClr val="FFFFFF"/>
          </p15:clr>
        </p15:guide>
        <p15:guide id="3" pos="5511">
          <p15:clr>
            <a:srgbClr val="FFFFFF"/>
          </p15:clr>
        </p15:guide>
        <p15:guide id="7" orient="horz" pos="4201">
          <p15:clr>
            <a:srgbClr val="FFFFFF"/>
          </p15:clr>
        </p15:guide>
        <p15:guide id="10" orient="horz" pos="799">
          <p15:clr>
            <a:srgbClr val="FFFFFF"/>
          </p15:clr>
        </p15:guide>
        <p15:guide id="11" pos="2880">
          <p15:clr>
            <a:srgbClr val="FFFFFF"/>
          </p15:clr>
        </p15:guide>
        <p15:guide id="12" pos="1565">
          <p15:clr>
            <a:srgbClr val="FFFFFF"/>
          </p15:clr>
        </p15:guide>
        <p15:guide id="13" pos="4195">
          <p15:clr>
            <a:srgbClr val="FFFFFF"/>
          </p15:clr>
        </p15:guide>
      </p15:sldGuideLst>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Master slide">
    <p:spTree>
      <p:nvGrpSpPr>
        <p:cNvPr id="1" name=""/>
        <p:cNvGrpSpPr/>
        <p:nvPr/>
      </p:nvGrpSpPr>
      <p:grpSpPr>
        <a:xfrm>
          <a:off x="0" y="0"/>
          <a:ext cx="0" cy="0"/>
          <a:chOff x="0" y="0"/>
          <a:chExt cx="0" cy="0"/>
        </a:xfrm>
      </p:grpSpPr>
      <p:sp>
        <p:nvSpPr>
          <p:cNvPr id="20" name="Shape 20"/>
          <p:cNvSpPr/>
          <p:nvPr/>
        </p:nvSpPr>
        <p:spPr>
          <a:xfrm flipV="1">
            <a:off x="395289" y="873125"/>
            <a:ext cx="8353424" cy="0"/>
          </a:xfrm>
          <a:prstGeom prst="line">
            <a:avLst/>
          </a:prstGeom>
          <a:ln w="12700">
            <a:solidFill>
              <a:srgbClr val="25233F"/>
            </a:solidFill>
            <a:miter/>
          </a:ln>
        </p:spPr>
        <p:txBody>
          <a:bodyPr lIns="22860" rIns="22860"/>
          <a:lstStyle/>
          <a:p>
            <a:endParaRPr sz="450"/>
          </a:p>
        </p:txBody>
      </p:sp>
      <p:pic>
        <p:nvPicPr>
          <p:cNvPr id="4" name="Picture 3">
            <a:extLst>
              <a:ext uri="{FF2B5EF4-FFF2-40B4-BE49-F238E27FC236}">
                <a16:creationId xmlns:a16="http://schemas.microsoft.com/office/drawing/2014/main" id="{98477B80-07B4-E044-9FB6-FD6587A4E233}"/>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71309" y="361950"/>
            <a:ext cx="1104891" cy="380771"/>
          </a:xfrm>
          <a:prstGeom prst="rect">
            <a:avLst/>
          </a:prstGeom>
        </p:spPr>
      </p:pic>
      <p:pic>
        <p:nvPicPr>
          <p:cNvPr id="6" name="Picture 5">
            <a:extLst>
              <a:ext uri="{FF2B5EF4-FFF2-40B4-BE49-F238E27FC236}">
                <a16:creationId xmlns:a16="http://schemas.microsoft.com/office/drawing/2014/main" id="{E0ED11FA-33F8-B64E-9798-ABB1D413C6C5}"/>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8369436" y="358902"/>
            <a:ext cx="383819" cy="383819"/>
          </a:xfrm>
          <a:prstGeom prst="rect">
            <a:avLst/>
          </a:prstGeom>
        </p:spPr>
      </p:pic>
      <p:pic>
        <p:nvPicPr>
          <p:cNvPr id="8" name="Picture 7">
            <a:extLst>
              <a:ext uri="{FF2B5EF4-FFF2-40B4-BE49-F238E27FC236}">
                <a16:creationId xmlns:a16="http://schemas.microsoft.com/office/drawing/2014/main" id="{F5E5E74D-9B54-F24F-BDC0-FE0E87D36379}"/>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395288" y="1083601"/>
            <a:ext cx="1370147" cy="1027611"/>
          </a:xfrm>
          <a:prstGeom prst="rect">
            <a:avLst/>
          </a:prstGeom>
          <a:effectLst>
            <a:outerShdw blurRad="127000" dist="50800" dir="5400000" sx="105000" sy="105000" algn="ctr" rotWithShape="0">
              <a:srgbClr val="000000">
                <a:alpha val="3000"/>
              </a:srgbClr>
            </a:outerShdw>
          </a:effectLst>
        </p:spPr>
      </p:pic>
      <p:pic>
        <p:nvPicPr>
          <p:cNvPr id="9" name="Picture 8">
            <a:extLst>
              <a:ext uri="{FF2B5EF4-FFF2-40B4-BE49-F238E27FC236}">
                <a16:creationId xmlns:a16="http://schemas.microsoft.com/office/drawing/2014/main" id="{588AADD9-4D5F-CB42-AB44-CD66A31D2C86}"/>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1979341" y="1111724"/>
            <a:ext cx="1370147" cy="1027611"/>
          </a:xfrm>
          <a:prstGeom prst="rect">
            <a:avLst/>
          </a:prstGeom>
          <a:effectLst>
            <a:outerShdw blurRad="127000" dist="50800" dir="5400000" sx="105000" sy="105000" algn="ctr" rotWithShape="0">
              <a:srgbClr val="000000">
                <a:alpha val="3000"/>
              </a:srgbClr>
            </a:outerShdw>
          </a:effectLst>
        </p:spPr>
      </p:pic>
      <p:pic>
        <p:nvPicPr>
          <p:cNvPr id="10" name="Picture 9">
            <a:extLst>
              <a:ext uri="{FF2B5EF4-FFF2-40B4-BE49-F238E27FC236}">
                <a16:creationId xmlns:a16="http://schemas.microsoft.com/office/drawing/2014/main" id="{3680D870-6A34-4242-9CD8-CD791B630DED}"/>
              </a:ext>
            </a:extLst>
          </p:cNvPr>
          <p:cNvPicPr>
            <a:picLocks noChangeAspect="1"/>
          </p:cNvPicPr>
          <p:nvPr userDrawn="1"/>
        </p:nvPicPr>
        <p:blipFill>
          <a:blip r:embed="rId6" cstate="screen">
            <a:extLst>
              <a:ext uri="{28A0092B-C50C-407E-A947-70E740481C1C}">
                <a14:useLocalDpi xmlns:a14="http://schemas.microsoft.com/office/drawing/2010/main"/>
              </a:ext>
            </a:extLst>
          </a:blip>
          <a:stretch>
            <a:fillRect/>
          </a:stretch>
        </p:blipFill>
        <p:spPr>
          <a:xfrm>
            <a:off x="3563394" y="1083601"/>
            <a:ext cx="1370147" cy="1027611"/>
          </a:xfrm>
          <a:prstGeom prst="rect">
            <a:avLst/>
          </a:prstGeom>
          <a:effectLst>
            <a:outerShdw blurRad="127000" dist="50800" dir="5400000" sx="105000" sy="105000" algn="ctr" rotWithShape="0">
              <a:srgbClr val="000000">
                <a:alpha val="3000"/>
              </a:srgbClr>
            </a:outerShdw>
          </a:effectLst>
        </p:spPr>
      </p:pic>
      <p:pic>
        <p:nvPicPr>
          <p:cNvPr id="11" name="Picture 10">
            <a:extLst>
              <a:ext uri="{FF2B5EF4-FFF2-40B4-BE49-F238E27FC236}">
                <a16:creationId xmlns:a16="http://schemas.microsoft.com/office/drawing/2014/main" id="{E4ACAD37-691F-CB45-AB51-5B3D69012C32}"/>
              </a:ext>
            </a:extLst>
          </p:cNvPr>
          <p:cNvPicPr>
            <a:picLocks noChangeAspect="1"/>
          </p:cNvPicPr>
          <p:nvPr userDrawn="1"/>
        </p:nvPicPr>
        <p:blipFill>
          <a:blip r:embed="rId7" cstate="screen">
            <a:extLst>
              <a:ext uri="{28A0092B-C50C-407E-A947-70E740481C1C}">
                <a14:useLocalDpi xmlns:a14="http://schemas.microsoft.com/office/drawing/2010/main"/>
              </a:ext>
            </a:extLst>
          </a:blip>
          <a:stretch>
            <a:fillRect/>
          </a:stretch>
        </p:blipFill>
        <p:spPr>
          <a:xfrm>
            <a:off x="5147447" y="1111724"/>
            <a:ext cx="1370147" cy="1027611"/>
          </a:xfrm>
          <a:prstGeom prst="rect">
            <a:avLst/>
          </a:prstGeom>
          <a:effectLst>
            <a:outerShdw blurRad="127000" dist="50800" dir="5400000" sx="105000" sy="105000" algn="ctr" rotWithShape="0">
              <a:srgbClr val="000000">
                <a:alpha val="3000"/>
              </a:srgbClr>
            </a:outerShdw>
          </a:effectLst>
        </p:spPr>
      </p:pic>
      <p:pic>
        <p:nvPicPr>
          <p:cNvPr id="12" name="Picture 11">
            <a:extLst>
              <a:ext uri="{FF2B5EF4-FFF2-40B4-BE49-F238E27FC236}">
                <a16:creationId xmlns:a16="http://schemas.microsoft.com/office/drawing/2014/main" id="{E764F4E6-F3FF-054E-8E7C-FCDF6E8CF2C7}"/>
              </a:ext>
            </a:extLst>
          </p:cNvPr>
          <p:cNvPicPr>
            <a:picLocks noChangeAspect="1"/>
          </p:cNvPicPr>
          <p:nvPr userDrawn="1"/>
        </p:nvPicPr>
        <p:blipFill>
          <a:blip r:embed="rId8" cstate="screen">
            <a:extLst>
              <a:ext uri="{28A0092B-C50C-407E-A947-70E740481C1C}">
                <a14:useLocalDpi xmlns:a14="http://schemas.microsoft.com/office/drawing/2010/main"/>
              </a:ext>
            </a:extLst>
          </a:blip>
          <a:stretch>
            <a:fillRect/>
          </a:stretch>
        </p:blipFill>
        <p:spPr>
          <a:xfrm>
            <a:off x="6731500" y="1111724"/>
            <a:ext cx="1370147" cy="1027611"/>
          </a:xfrm>
          <a:prstGeom prst="rect">
            <a:avLst/>
          </a:prstGeom>
          <a:effectLst>
            <a:outerShdw blurRad="127000" dist="50800" dir="5400000" sx="105000" sy="105000" algn="ctr" rotWithShape="0">
              <a:srgbClr val="000000">
                <a:alpha val="3000"/>
              </a:srgbClr>
            </a:outerShdw>
          </a:effectLst>
        </p:spPr>
      </p:pic>
      <p:pic>
        <p:nvPicPr>
          <p:cNvPr id="13" name="Picture 12">
            <a:extLst>
              <a:ext uri="{FF2B5EF4-FFF2-40B4-BE49-F238E27FC236}">
                <a16:creationId xmlns:a16="http://schemas.microsoft.com/office/drawing/2014/main" id="{B49C0A1E-EA38-2A40-966B-AE1AB6EF8278}"/>
              </a:ext>
            </a:extLst>
          </p:cNvPr>
          <p:cNvPicPr>
            <a:picLocks noChangeAspect="1"/>
          </p:cNvPicPr>
          <p:nvPr userDrawn="1"/>
        </p:nvPicPr>
        <p:blipFill>
          <a:blip r:embed="rId9" cstate="screen">
            <a:extLst>
              <a:ext uri="{28A0092B-C50C-407E-A947-70E740481C1C}">
                <a14:useLocalDpi xmlns:a14="http://schemas.microsoft.com/office/drawing/2010/main"/>
              </a:ext>
            </a:extLst>
          </a:blip>
          <a:stretch>
            <a:fillRect/>
          </a:stretch>
        </p:blipFill>
        <p:spPr>
          <a:xfrm>
            <a:off x="395288" y="2522507"/>
            <a:ext cx="1370147" cy="1027611"/>
          </a:xfrm>
          <a:prstGeom prst="rect">
            <a:avLst/>
          </a:prstGeom>
          <a:effectLst>
            <a:outerShdw blurRad="127000" dist="50800" dir="5400000" sx="105000" sy="105000" algn="ctr" rotWithShape="0">
              <a:srgbClr val="000000">
                <a:alpha val="3000"/>
              </a:srgbClr>
            </a:outerShdw>
          </a:effectLst>
        </p:spPr>
      </p:pic>
      <p:pic>
        <p:nvPicPr>
          <p:cNvPr id="14" name="Picture 13">
            <a:extLst>
              <a:ext uri="{FF2B5EF4-FFF2-40B4-BE49-F238E27FC236}">
                <a16:creationId xmlns:a16="http://schemas.microsoft.com/office/drawing/2014/main" id="{375DBBE6-B942-764A-BEE1-23645974183A}"/>
              </a:ext>
            </a:extLst>
          </p:cNvPr>
          <p:cNvPicPr>
            <a:picLocks noChangeAspect="1"/>
          </p:cNvPicPr>
          <p:nvPr userDrawn="1"/>
        </p:nvPicPr>
        <p:blipFill>
          <a:blip r:embed="rId10" cstate="screen">
            <a:extLst>
              <a:ext uri="{28A0092B-C50C-407E-A947-70E740481C1C}">
                <a14:useLocalDpi xmlns:a14="http://schemas.microsoft.com/office/drawing/2010/main"/>
              </a:ext>
            </a:extLst>
          </a:blip>
          <a:stretch>
            <a:fillRect/>
          </a:stretch>
        </p:blipFill>
        <p:spPr>
          <a:xfrm>
            <a:off x="1979340" y="2522507"/>
            <a:ext cx="1370147" cy="1027611"/>
          </a:xfrm>
          <a:prstGeom prst="rect">
            <a:avLst/>
          </a:prstGeom>
          <a:effectLst>
            <a:outerShdw blurRad="127000" dist="50800" dir="5400000" sx="105000" sy="105000" algn="ctr" rotWithShape="0">
              <a:srgbClr val="000000">
                <a:alpha val="3000"/>
              </a:srgbClr>
            </a:outerShdw>
          </a:effectLst>
        </p:spPr>
      </p:pic>
      <p:pic>
        <p:nvPicPr>
          <p:cNvPr id="15" name="Picture 14">
            <a:extLst>
              <a:ext uri="{FF2B5EF4-FFF2-40B4-BE49-F238E27FC236}">
                <a16:creationId xmlns:a16="http://schemas.microsoft.com/office/drawing/2014/main" id="{81265C50-A7C2-A545-A647-234D93229E03}"/>
              </a:ext>
            </a:extLst>
          </p:cNvPr>
          <p:cNvPicPr>
            <a:picLocks noChangeAspect="1"/>
          </p:cNvPicPr>
          <p:nvPr userDrawn="1"/>
        </p:nvPicPr>
        <p:blipFill>
          <a:blip r:embed="rId11" cstate="screen">
            <a:extLst>
              <a:ext uri="{28A0092B-C50C-407E-A947-70E740481C1C}">
                <a14:useLocalDpi xmlns:a14="http://schemas.microsoft.com/office/drawing/2010/main"/>
              </a:ext>
            </a:extLst>
          </a:blip>
          <a:stretch>
            <a:fillRect/>
          </a:stretch>
        </p:blipFill>
        <p:spPr>
          <a:xfrm>
            <a:off x="3563394" y="2522506"/>
            <a:ext cx="1370147" cy="1027611"/>
          </a:xfrm>
          <a:prstGeom prst="rect">
            <a:avLst/>
          </a:prstGeom>
          <a:effectLst>
            <a:outerShdw blurRad="127000" dist="50800" dir="5400000" sx="105000" sy="105000" algn="ctr" rotWithShape="0">
              <a:srgbClr val="000000">
                <a:alpha val="3000"/>
              </a:srgbClr>
            </a:outerShdw>
          </a:effectLst>
        </p:spPr>
      </p:pic>
      <p:pic>
        <p:nvPicPr>
          <p:cNvPr id="16" name="Picture 15">
            <a:extLst>
              <a:ext uri="{FF2B5EF4-FFF2-40B4-BE49-F238E27FC236}">
                <a16:creationId xmlns:a16="http://schemas.microsoft.com/office/drawing/2014/main" id="{173B116A-80A6-DA44-8193-0CE064FA3FD4}"/>
              </a:ext>
            </a:extLst>
          </p:cNvPr>
          <p:cNvPicPr>
            <a:picLocks noChangeAspect="1"/>
          </p:cNvPicPr>
          <p:nvPr userDrawn="1"/>
        </p:nvPicPr>
        <p:blipFill>
          <a:blip r:embed="rId12" cstate="screen">
            <a:extLst>
              <a:ext uri="{28A0092B-C50C-407E-A947-70E740481C1C}">
                <a14:useLocalDpi xmlns:a14="http://schemas.microsoft.com/office/drawing/2010/main"/>
              </a:ext>
            </a:extLst>
          </a:blip>
          <a:stretch>
            <a:fillRect/>
          </a:stretch>
        </p:blipFill>
        <p:spPr>
          <a:xfrm>
            <a:off x="5147447" y="2522505"/>
            <a:ext cx="1370147" cy="1027611"/>
          </a:xfrm>
          <a:prstGeom prst="rect">
            <a:avLst/>
          </a:prstGeom>
          <a:effectLst>
            <a:outerShdw blurRad="127000" dist="50800" dir="5400000" sx="105000" sy="105000" algn="ctr" rotWithShape="0">
              <a:srgbClr val="000000">
                <a:alpha val="3000"/>
              </a:srgbClr>
            </a:outerShdw>
          </a:effectLst>
        </p:spPr>
      </p:pic>
      <p:pic>
        <p:nvPicPr>
          <p:cNvPr id="17" name="Picture 16">
            <a:extLst>
              <a:ext uri="{FF2B5EF4-FFF2-40B4-BE49-F238E27FC236}">
                <a16:creationId xmlns:a16="http://schemas.microsoft.com/office/drawing/2014/main" id="{917348F9-CD58-3D4E-9308-204CAF4A6311}"/>
              </a:ext>
            </a:extLst>
          </p:cNvPr>
          <p:cNvPicPr>
            <a:picLocks noChangeAspect="1"/>
          </p:cNvPicPr>
          <p:nvPr userDrawn="1"/>
        </p:nvPicPr>
        <p:blipFill>
          <a:blip r:embed="rId13" cstate="screen">
            <a:extLst>
              <a:ext uri="{28A0092B-C50C-407E-A947-70E740481C1C}">
                <a14:useLocalDpi xmlns:a14="http://schemas.microsoft.com/office/drawing/2010/main"/>
              </a:ext>
            </a:extLst>
          </a:blip>
          <a:stretch>
            <a:fillRect/>
          </a:stretch>
        </p:blipFill>
        <p:spPr>
          <a:xfrm>
            <a:off x="6731499" y="2522505"/>
            <a:ext cx="1370147" cy="1027611"/>
          </a:xfrm>
          <a:prstGeom prst="rect">
            <a:avLst/>
          </a:prstGeom>
          <a:effectLst>
            <a:outerShdw blurRad="127000" dist="50800" dir="5400000" sx="105000" sy="105000" algn="ctr" rotWithShape="0">
              <a:srgbClr val="000000">
                <a:alpha val="3000"/>
              </a:srgbClr>
            </a:outerShdw>
          </a:effectLst>
        </p:spPr>
      </p:pic>
      <p:pic>
        <p:nvPicPr>
          <p:cNvPr id="18" name="Picture 17">
            <a:extLst>
              <a:ext uri="{FF2B5EF4-FFF2-40B4-BE49-F238E27FC236}">
                <a16:creationId xmlns:a16="http://schemas.microsoft.com/office/drawing/2014/main" id="{015AA43A-3285-C74D-9522-6A9109621A3C}"/>
              </a:ext>
            </a:extLst>
          </p:cNvPr>
          <p:cNvPicPr>
            <a:picLocks noChangeAspect="1"/>
          </p:cNvPicPr>
          <p:nvPr userDrawn="1"/>
        </p:nvPicPr>
        <p:blipFill>
          <a:blip r:embed="rId14" cstate="screen">
            <a:extLst>
              <a:ext uri="{28A0092B-C50C-407E-A947-70E740481C1C}">
                <a14:useLocalDpi xmlns:a14="http://schemas.microsoft.com/office/drawing/2010/main"/>
              </a:ext>
            </a:extLst>
          </a:blip>
          <a:stretch>
            <a:fillRect/>
          </a:stretch>
        </p:blipFill>
        <p:spPr>
          <a:xfrm>
            <a:off x="395288" y="3934052"/>
            <a:ext cx="1370147" cy="1027611"/>
          </a:xfrm>
          <a:prstGeom prst="rect">
            <a:avLst/>
          </a:prstGeom>
          <a:effectLst>
            <a:outerShdw blurRad="127000" dist="50800" dir="5400000" sx="105000" sy="105000" algn="ctr" rotWithShape="0">
              <a:srgbClr val="000000">
                <a:alpha val="3000"/>
              </a:srgbClr>
            </a:outerShdw>
          </a:effectLst>
        </p:spPr>
      </p:pic>
      <p:pic>
        <p:nvPicPr>
          <p:cNvPr id="19" name="Picture 18">
            <a:extLst>
              <a:ext uri="{FF2B5EF4-FFF2-40B4-BE49-F238E27FC236}">
                <a16:creationId xmlns:a16="http://schemas.microsoft.com/office/drawing/2014/main" id="{922C63F5-0DB1-9B43-9AEA-AD937802B5B0}"/>
              </a:ext>
            </a:extLst>
          </p:cNvPr>
          <p:cNvPicPr>
            <a:picLocks noChangeAspect="1"/>
          </p:cNvPicPr>
          <p:nvPr userDrawn="1"/>
        </p:nvPicPr>
        <p:blipFill>
          <a:blip r:embed="rId15" cstate="screen">
            <a:extLst>
              <a:ext uri="{28A0092B-C50C-407E-A947-70E740481C1C}">
                <a14:useLocalDpi xmlns:a14="http://schemas.microsoft.com/office/drawing/2010/main"/>
              </a:ext>
            </a:extLst>
          </a:blip>
          <a:stretch>
            <a:fillRect/>
          </a:stretch>
        </p:blipFill>
        <p:spPr>
          <a:xfrm>
            <a:off x="1982652" y="3933287"/>
            <a:ext cx="1370147" cy="1027611"/>
          </a:xfrm>
          <a:prstGeom prst="rect">
            <a:avLst/>
          </a:prstGeom>
          <a:effectLst>
            <a:outerShdw blurRad="127000" dist="50800" dir="5400000" sx="105000" sy="105000" algn="ctr" rotWithShape="0">
              <a:srgbClr val="000000">
                <a:alpha val="3000"/>
              </a:srgbClr>
            </a:outerShdw>
          </a:effectLst>
        </p:spPr>
      </p:pic>
      <p:pic>
        <p:nvPicPr>
          <p:cNvPr id="21" name="Picture 20">
            <a:extLst>
              <a:ext uri="{FF2B5EF4-FFF2-40B4-BE49-F238E27FC236}">
                <a16:creationId xmlns:a16="http://schemas.microsoft.com/office/drawing/2014/main" id="{DECA83D2-F03C-C242-852B-DBB809C8980B}"/>
              </a:ext>
            </a:extLst>
          </p:cNvPr>
          <p:cNvPicPr>
            <a:picLocks noChangeAspect="1"/>
          </p:cNvPicPr>
          <p:nvPr userDrawn="1"/>
        </p:nvPicPr>
        <p:blipFill>
          <a:blip r:embed="rId16" cstate="screen">
            <a:extLst>
              <a:ext uri="{28A0092B-C50C-407E-A947-70E740481C1C}">
                <a14:useLocalDpi xmlns:a14="http://schemas.microsoft.com/office/drawing/2010/main"/>
              </a:ext>
            </a:extLst>
          </a:blip>
          <a:stretch>
            <a:fillRect/>
          </a:stretch>
        </p:blipFill>
        <p:spPr>
          <a:xfrm>
            <a:off x="3560083" y="3933286"/>
            <a:ext cx="1370147" cy="1027611"/>
          </a:xfrm>
          <a:prstGeom prst="rect">
            <a:avLst/>
          </a:prstGeom>
          <a:effectLst>
            <a:outerShdw blurRad="127000" dist="50800" dir="5400000" sx="105000" sy="105000" algn="ctr" rotWithShape="0">
              <a:srgbClr val="000000">
                <a:alpha val="3000"/>
              </a:srgbClr>
            </a:outerShdw>
          </a:effectLst>
        </p:spPr>
      </p:pic>
      <p:pic>
        <p:nvPicPr>
          <p:cNvPr id="22" name="Picture 21">
            <a:extLst>
              <a:ext uri="{FF2B5EF4-FFF2-40B4-BE49-F238E27FC236}">
                <a16:creationId xmlns:a16="http://schemas.microsoft.com/office/drawing/2014/main" id="{4DA371E9-FC67-7D43-B103-E8C29063A66E}"/>
              </a:ext>
            </a:extLst>
          </p:cNvPr>
          <p:cNvPicPr>
            <a:picLocks noChangeAspect="1"/>
          </p:cNvPicPr>
          <p:nvPr userDrawn="1"/>
        </p:nvPicPr>
        <p:blipFill>
          <a:blip r:embed="rId17" cstate="screen">
            <a:extLst>
              <a:ext uri="{28A0092B-C50C-407E-A947-70E740481C1C}">
                <a14:useLocalDpi xmlns:a14="http://schemas.microsoft.com/office/drawing/2010/main"/>
              </a:ext>
            </a:extLst>
          </a:blip>
          <a:stretch>
            <a:fillRect/>
          </a:stretch>
        </p:blipFill>
        <p:spPr>
          <a:xfrm>
            <a:off x="5157380" y="3933286"/>
            <a:ext cx="1370147" cy="1027611"/>
          </a:xfrm>
          <a:prstGeom prst="rect">
            <a:avLst/>
          </a:prstGeom>
          <a:effectLst>
            <a:outerShdw blurRad="127000" dist="50800" dir="5400000" sx="105000" sy="105000" algn="ctr" rotWithShape="0">
              <a:srgbClr val="000000">
                <a:alpha val="3000"/>
              </a:srgbClr>
            </a:outerShdw>
          </a:effectLst>
        </p:spPr>
      </p:pic>
      <p:pic>
        <p:nvPicPr>
          <p:cNvPr id="23" name="Picture 22">
            <a:extLst>
              <a:ext uri="{FF2B5EF4-FFF2-40B4-BE49-F238E27FC236}">
                <a16:creationId xmlns:a16="http://schemas.microsoft.com/office/drawing/2014/main" id="{9B723428-4AE7-EB4A-AFF9-7D26C91FD4A1}"/>
              </a:ext>
            </a:extLst>
          </p:cNvPr>
          <p:cNvPicPr>
            <a:picLocks noChangeAspect="1"/>
          </p:cNvPicPr>
          <p:nvPr userDrawn="1"/>
        </p:nvPicPr>
        <p:blipFill>
          <a:blip r:embed="rId18" cstate="screen">
            <a:extLst>
              <a:ext uri="{28A0092B-C50C-407E-A947-70E740481C1C}">
                <a14:useLocalDpi xmlns:a14="http://schemas.microsoft.com/office/drawing/2010/main"/>
              </a:ext>
            </a:extLst>
          </a:blip>
          <a:stretch>
            <a:fillRect/>
          </a:stretch>
        </p:blipFill>
        <p:spPr>
          <a:xfrm>
            <a:off x="6754677" y="3933286"/>
            <a:ext cx="1370147" cy="1027611"/>
          </a:xfrm>
          <a:prstGeom prst="rect">
            <a:avLst/>
          </a:prstGeom>
          <a:effectLst>
            <a:outerShdw blurRad="127000" dist="50800" dir="5400000" sx="105000" sy="105000" algn="ctr" rotWithShape="0">
              <a:srgbClr val="000000">
                <a:alpha val="3000"/>
              </a:srgbClr>
            </a:outerShdw>
          </a:effectLst>
        </p:spPr>
      </p:pic>
      <p:sp>
        <p:nvSpPr>
          <p:cNvPr id="25" name="Title 1">
            <a:extLst>
              <a:ext uri="{FF2B5EF4-FFF2-40B4-BE49-F238E27FC236}">
                <a16:creationId xmlns:a16="http://schemas.microsoft.com/office/drawing/2014/main" id="{32CBA17A-6831-EB4C-B831-1DD5377D299C}"/>
              </a:ext>
            </a:extLst>
          </p:cNvPr>
          <p:cNvSpPr>
            <a:spLocks noGrp="1"/>
          </p:cNvSpPr>
          <p:nvPr>
            <p:ph type="title"/>
          </p:nvPr>
        </p:nvSpPr>
        <p:spPr>
          <a:xfrm>
            <a:off x="4572000" y="415063"/>
            <a:ext cx="3708400" cy="273845"/>
          </a:xfrm>
        </p:spPr>
        <p:txBody>
          <a:bodyPr/>
          <a:lstStyle>
            <a:lvl1pPr algn="r">
              <a:defRPr sz="1000" b="1" i="0">
                <a:solidFill>
                  <a:srgbClr val="25233F"/>
                </a:solidFill>
                <a:latin typeface="Century Gothic" panose="020B0502020202020204" pitchFamily="34" charset="0"/>
              </a:defRPr>
            </a:lvl1pPr>
          </a:lstStyle>
          <a:p>
            <a:r>
              <a:rPr lang="en-US" dirty="0"/>
              <a:t>Click to edit Master title style</a:t>
            </a:r>
          </a:p>
        </p:txBody>
      </p:sp>
      <p:sp>
        <p:nvSpPr>
          <p:cNvPr id="2" name="TextBox 1">
            <a:extLst>
              <a:ext uri="{FF2B5EF4-FFF2-40B4-BE49-F238E27FC236}">
                <a16:creationId xmlns:a16="http://schemas.microsoft.com/office/drawing/2014/main" id="{AA62D2F5-7565-0C4C-B57F-625789053360}"/>
              </a:ext>
            </a:extLst>
          </p:cNvPr>
          <p:cNvSpPr txBox="1"/>
          <p:nvPr userDrawn="1"/>
        </p:nvSpPr>
        <p:spPr>
          <a:xfrm>
            <a:off x="395288" y="2153787"/>
            <a:ext cx="1370147" cy="21544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dirty="0">
                <a:ln>
                  <a:noFill/>
                </a:ln>
                <a:solidFill>
                  <a:srgbClr val="464646"/>
                </a:solidFill>
                <a:effectLst/>
                <a:uFillTx/>
                <a:latin typeface="+mj-lt"/>
                <a:ea typeface="+mj-ea"/>
                <a:cs typeface="+mj-cs"/>
                <a:sym typeface="Calibri"/>
              </a:rPr>
              <a:t>Title page</a:t>
            </a:r>
          </a:p>
        </p:txBody>
      </p:sp>
      <p:sp>
        <p:nvSpPr>
          <p:cNvPr id="26" name="TextBox 25">
            <a:extLst>
              <a:ext uri="{FF2B5EF4-FFF2-40B4-BE49-F238E27FC236}">
                <a16:creationId xmlns:a16="http://schemas.microsoft.com/office/drawing/2014/main" id="{A56650AE-AD64-1A4C-AC2E-408CD14D0762}"/>
              </a:ext>
            </a:extLst>
          </p:cNvPr>
          <p:cNvSpPr txBox="1"/>
          <p:nvPr userDrawn="1"/>
        </p:nvSpPr>
        <p:spPr>
          <a:xfrm>
            <a:off x="1979339" y="2153787"/>
            <a:ext cx="1370147" cy="21544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dirty="0">
                <a:ln>
                  <a:noFill/>
                </a:ln>
                <a:solidFill>
                  <a:srgbClr val="464646"/>
                </a:solidFill>
                <a:effectLst/>
                <a:uFillTx/>
                <a:latin typeface="+mj-lt"/>
                <a:ea typeface="+mj-ea"/>
                <a:cs typeface="+mj-cs"/>
                <a:sym typeface="Calibri"/>
              </a:rPr>
              <a:t>Learning outcomes 1</a:t>
            </a:r>
          </a:p>
        </p:txBody>
      </p:sp>
      <p:sp>
        <p:nvSpPr>
          <p:cNvPr id="27" name="TextBox 26">
            <a:extLst>
              <a:ext uri="{FF2B5EF4-FFF2-40B4-BE49-F238E27FC236}">
                <a16:creationId xmlns:a16="http://schemas.microsoft.com/office/drawing/2014/main" id="{7B6FD24C-EABA-7D46-99BB-7E6CDB65D7B1}"/>
              </a:ext>
            </a:extLst>
          </p:cNvPr>
          <p:cNvSpPr txBox="1"/>
          <p:nvPr userDrawn="1"/>
        </p:nvSpPr>
        <p:spPr>
          <a:xfrm>
            <a:off x="3535807" y="2153787"/>
            <a:ext cx="1370147" cy="21544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dirty="0">
                <a:ln>
                  <a:noFill/>
                </a:ln>
                <a:solidFill>
                  <a:srgbClr val="464646"/>
                </a:solidFill>
                <a:effectLst/>
                <a:uFillTx/>
                <a:latin typeface="+mj-lt"/>
                <a:ea typeface="+mj-ea"/>
                <a:cs typeface="+mj-cs"/>
                <a:sym typeface="Calibri"/>
              </a:rPr>
              <a:t>Learning outcomes 2</a:t>
            </a:r>
          </a:p>
        </p:txBody>
      </p:sp>
      <p:sp>
        <p:nvSpPr>
          <p:cNvPr id="28" name="TextBox 27">
            <a:extLst>
              <a:ext uri="{FF2B5EF4-FFF2-40B4-BE49-F238E27FC236}">
                <a16:creationId xmlns:a16="http://schemas.microsoft.com/office/drawing/2014/main" id="{5F943E21-6E5A-C348-9741-0F34CA82B230}"/>
              </a:ext>
            </a:extLst>
          </p:cNvPr>
          <p:cNvSpPr txBox="1"/>
          <p:nvPr userDrawn="1"/>
        </p:nvSpPr>
        <p:spPr>
          <a:xfrm>
            <a:off x="5147446" y="2153787"/>
            <a:ext cx="1370147" cy="21544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dirty="0">
                <a:ln>
                  <a:noFill/>
                </a:ln>
                <a:solidFill>
                  <a:srgbClr val="464646"/>
                </a:solidFill>
                <a:effectLst/>
                <a:uFillTx/>
                <a:latin typeface="+mj-lt"/>
                <a:ea typeface="+mj-ea"/>
                <a:cs typeface="+mj-cs"/>
                <a:sym typeface="Calibri"/>
              </a:rPr>
              <a:t>Learning objectives 1</a:t>
            </a:r>
          </a:p>
        </p:txBody>
      </p:sp>
      <p:sp>
        <p:nvSpPr>
          <p:cNvPr id="29" name="TextBox 28">
            <a:extLst>
              <a:ext uri="{FF2B5EF4-FFF2-40B4-BE49-F238E27FC236}">
                <a16:creationId xmlns:a16="http://schemas.microsoft.com/office/drawing/2014/main" id="{4346E5B1-8802-3D40-AAEE-7A42C76785CC}"/>
              </a:ext>
            </a:extLst>
          </p:cNvPr>
          <p:cNvSpPr txBox="1"/>
          <p:nvPr userDrawn="1"/>
        </p:nvSpPr>
        <p:spPr>
          <a:xfrm>
            <a:off x="6731498" y="2153787"/>
            <a:ext cx="1370147" cy="21544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dirty="0">
                <a:ln>
                  <a:noFill/>
                </a:ln>
                <a:solidFill>
                  <a:srgbClr val="464646"/>
                </a:solidFill>
                <a:effectLst/>
                <a:uFillTx/>
                <a:latin typeface="+mj-lt"/>
                <a:ea typeface="+mj-ea"/>
                <a:cs typeface="+mj-cs"/>
                <a:sym typeface="Calibri"/>
              </a:rPr>
              <a:t>Lesson brief 1</a:t>
            </a:r>
          </a:p>
        </p:txBody>
      </p:sp>
      <p:sp>
        <p:nvSpPr>
          <p:cNvPr id="30" name="TextBox 29">
            <a:extLst>
              <a:ext uri="{FF2B5EF4-FFF2-40B4-BE49-F238E27FC236}">
                <a16:creationId xmlns:a16="http://schemas.microsoft.com/office/drawing/2014/main" id="{4C6F4FA6-B703-884E-AF90-73A4BE34B7CE}"/>
              </a:ext>
            </a:extLst>
          </p:cNvPr>
          <p:cNvSpPr txBox="1"/>
          <p:nvPr userDrawn="1"/>
        </p:nvSpPr>
        <p:spPr>
          <a:xfrm>
            <a:off x="395288" y="3590641"/>
            <a:ext cx="1370147" cy="21544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dirty="0">
                <a:ln>
                  <a:noFill/>
                </a:ln>
                <a:solidFill>
                  <a:srgbClr val="464646"/>
                </a:solidFill>
                <a:effectLst/>
                <a:uFillTx/>
                <a:latin typeface="+mj-lt"/>
                <a:ea typeface="+mj-ea"/>
                <a:cs typeface="+mj-cs"/>
                <a:sym typeface="Calibri"/>
              </a:rPr>
              <a:t>Standard page 1 </a:t>
            </a:r>
          </a:p>
        </p:txBody>
      </p:sp>
      <p:sp>
        <p:nvSpPr>
          <p:cNvPr id="31" name="TextBox 30">
            <a:extLst>
              <a:ext uri="{FF2B5EF4-FFF2-40B4-BE49-F238E27FC236}">
                <a16:creationId xmlns:a16="http://schemas.microsoft.com/office/drawing/2014/main" id="{4BB842F8-1867-B648-BFE0-EB13EA2D1AED}"/>
              </a:ext>
            </a:extLst>
          </p:cNvPr>
          <p:cNvSpPr txBox="1"/>
          <p:nvPr userDrawn="1"/>
        </p:nvSpPr>
        <p:spPr>
          <a:xfrm>
            <a:off x="1979339" y="3590641"/>
            <a:ext cx="1370147" cy="21544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dirty="0">
                <a:ln>
                  <a:noFill/>
                </a:ln>
                <a:solidFill>
                  <a:srgbClr val="464646"/>
                </a:solidFill>
                <a:effectLst/>
                <a:uFillTx/>
                <a:latin typeface="+mj-lt"/>
                <a:ea typeface="+mj-ea"/>
                <a:cs typeface="+mj-cs"/>
                <a:sym typeface="Calibri"/>
              </a:rPr>
              <a:t>Standard page 2</a:t>
            </a:r>
          </a:p>
        </p:txBody>
      </p:sp>
      <p:sp>
        <p:nvSpPr>
          <p:cNvPr id="32" name="TextBox 31">
            <a:extLst>
              <a:ext uri="{FF2B5EF4-FFF2-40B4-BE49-F238E27FC236}">
                <a16:creationId xmlns:a16="http://schemas.microsoft.com/office/drawing/2014/main" id="{4FB35A11-5A80-D040-9634-C54E188568E8}"/>
              </a:ext>
            </a:extLst>
          </p:cNvPr>
          <p:cNvSpPr txBox="1"/>
          <p:nvPr userDrawn="1"/>
        </p:nvSpPr>
        <p:spPr>
          <a:xfrm>
            <a:off x="3535807" y="3590641"/>
            <a:ext cx="1370147" cy="21544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dirty="0">
                <a:ln>
                  <a:noFill/>
                </a:ln>
                <a:solidFill>
                  <a:srgbClr val="464646"/>
                </a:solidFill>
                <a:effectLst/>
                <a:uFillTx/>
                <a:latin typeface="+mj-lt"/>
                <a:ea typeface="+mj-ea"/>
                <a:cs typeface="+mj-cs"/>
                <a:sym typeface="Calibri"/>
              </a:rPr>
              <a:t>Standard page 3</a:t>
            </a:r>
          </a:p>
        </p:txBody>
      </p:sp>
      <p:sp>
        <p:nvSpPr>
          <p:cNvPr id="33" name="TextBox 32">
            <a:extLst>
              <a:ext uri="{FF2B5EF4-FFF2-40B4-BE49-F238E27FC236}">
                <a16:creationId xmlns:a16="http://schemas.microsoft.com/office/drawing/2014/main" id="{4B83495A-FC64-5348-B2CD-8F51E32C4F4B}"/>
              </a:ext>
            </a:extLst>
          </p:cNvPr>
          <p:cNvSpPr txBox="1"/>
          <p:nvPr userDrawn="1"/>
        </p:nvSpPr>
        <p:spPr>
          <a:xfrm>
            <a:off x="5147446" y="3590641"/>
            <a:ext cx="1370147" cy="21544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dirty="0">
                <a:ln>
                  <a:noFill/>
                </a:ln>
                <a:solidFill>
                  <a:srgbClr val="464646"/>
                </a:solidFill>
                <a:effectLst/>
                <a:uFillTx/>
                <a:latin typeface="+mj-lt"/>
                <a:ea typeface="+mj-ea"/>
                <a:cs typeface="+mj-cs"/>
                <a:sym typeface="Calibri"/>
              </a:rPr>
              <a:t>Standard page 4</a:t>
            </a:r>
          </a:p>
        </p:txBody>
      </p:sp>
      <p:sp>
        <p:nvSpPr>
          <p:cNvPr id="34" name="TextBox 33">
            <a:extLst>
              <a:ext uri="{FF2B5EF4-FFF2-40B4-BE49-F238E27FC236}">
                <a16:creationId xmlns:a16="http://schemas.microsoft.com/office/drawing/2014/main" id="{76F7B569-63F7-0C4E-9481-5E1BD2FF34D0}"/>
              </a:ext>
            </a:extLst>
          </p:cNvPr>
          <p:cNvSpPr txBox="1"/>
          <p:nvPr userDrawn="1"/>
        </p:nvSpPr>
        <p:spPr>
          <a:xfrm>
            <a:off x="6731498" y="3590641"/>
            <a:ext cx="1370147" cy="21544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dirty="0">
                <a:ln>
                  <a:noFill/>
                </a:ln>
                <a:solidFill>
                  <a:srgbClr val="464646"/>
                </a:solidFill>
                <a:effectLst/>
                <a:uFillTx/>
                <a:latin typeface="+mj-lt"/>
                <a:ea typeface="+mj-ea"/>
                <a:cs typeface="+mj-cs"/>
                <a:sym typeface="Calibri"/>
              </a:rPr>
              <a:t>Points page 1</a:t>
            </a:r>
          </a:p>
        </p:txBody>
      </p:sp>
      <p:sp>
        <p:nvSpPr>
          <p:cNvPr id="35" name="TextBox 34">
            <a:extLst>
              <a:ext uri="{FF2B5EF4-FFF2-40B4-BE49-F238E27FC236}">
                <a16:creationId xmlns:a16="http://schemas.microsoft.com/office/drawing/2014/main" id="{4F2EF091-5118-E948-BF51-2D2F702428D0}"/>
              </a:ext>
            </a:extLst>
          </p:cNvPr>
          <p:cNvSpPr txBox="1"/>
          <p:nvPr userDrawn="1"/>
        </p:nvSpPr>
        <p:spPr>
          <a:xfrm>
            <a:off x="358574" y="5006452"/>
            <a:ext cx="1370147" cy="21544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dirty="0">
                <a:ln>
                  <a:noFill/>
                </a:ln>
                <a:solidFill>
                  <a:srgbClr val="464646"/>
                </a:solidFill>
                <a:effectLst/>
                <a:uFillTx/>
                <a:latin typeface="+mj-lt"/>
                <a:ea typeface="+mj-ea"/>
                <a:cs typeface="+mj-cs"/>
                <a:sym typeface="Calibri"/>
              </a:rPr>
              <a:t>Points page 2</a:t>
            </a:r>
          </a:p>
        </p:txBody>
      </p:sp>
      <p:sp>
        <p:nvSpPr>
          <p:cNvPr id="36" name="TextBox 35">
            <a:extLst>
              <a:ext uri="{FF2B5EF4-FFF2-40B4-BE49-F238E27FC236}">
                <a16:creationId xmlns:a16="http://schemas.microsoft.com/office/drawing/2014/main" id="{9AAFB0D7-A2DF-7D4C-BD3B-8F9BA9D477B3}"/>
              </a:ext>
            </a:extLst>
          </p:cNvPr>
          <p:cNvSpPr txBox="1"/>
          <p:nvPr userDrawn="1"/>
        </p:nvSpPr>
        <p:spPr>
          <a:xfrm>
            <a:off x="1942625" y="5006452"/>
            <a:ext cx="1370147" cy="21544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dirty="0">
                <a:ln>
                  <a:noFill/>
                </a:ln>
                <a:solidFill>
                  <a:srgbClr val="464646"/>
                </a:solidFill>
                <a:effectLst/>
                <a:uFillTx/>
                <a:latin typeface="+mj-lt"/>
                <a:ea typeface="+mj-ea"/>
                <a:cs typeface="+mj-cs"/>
                <a:sym typeface="Calibri"/>
              </a:rPr>
              <a:t>Points page 3</a:t>
            </a:r>
          </a:p>
        </p:txBody>
      </p:sp>
      <p:sp>
        <p:nvSpPr>
          <p:cNvPr id="37" name="TextBox 36">
            <a:extLst>
              <a:ext uri="{FF2B5EF4-FFF2-40B4-BE49-F238E27FC236}">
                <a16:creationId xmlns:a16="http://schemas.microsoft.com/office/drawing/2014/main" id="{553E9F97-E47C-4447-B622-4AC61A8932C0}"/>
              </a:ext>
            </a:extLst>
          </p:cNvPr>
          <p:cNvSpPr txBox="1"/>
          <p:nvPr userDrawn="1"/>
        </p:nvSpPr>
        <p:spPr>
          <a:xfrm>
            <a:off x="3499093" y="5006452"/>
            <a:ext cx="1370147" cy="21544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dirty="0">
                <a:ln>
                  <a:noFill/>
                </a:ln>
                <a:solidFill>
                  <a:srgbClr val="464646"/>
                </a:solidFill>
                <a:effectLst/>
                <a:uFillTx/>
                <a:latin typeface="+mj-lt"/>
                <a:ea typeface="+mj-ea"/>
                <a:cs typeface="+mj-cs"/>
                <a:sym typeface="Calibri"/>
              </a:rPr>
              <a:t>Encounter gallery link</a:t>
            </a:r>
          </a:p>
        </p:txBody>
      </p:sp>
      <p:sp>
        <p:nvSpPr>
          <p:cNvPr id="38" name="TextBox 37">
            <a:extLst>
              <a:ext uri="{FF2B5EF4-FFF2-40B4-BE49-F238E27FC236}">
                <a16:creationId xmlns:a16="http://schemas.microsoft.com/office/drawing/2014/main" id="{2C17771C-3BF1-F643-A32E-7CEA64CF2E07}"/>
              </a:ext>
            </a:extLst>
          </p:cNvPr>
          <p:cNvSpPr txBox="1"/>
          <p:nvPr userDrawn="1"/>
        </p:nvSpPr>
        <p:spPr>
          <a:xfrm>
            <a:off x="5110732" y="5006452"/>
            <a:ext cx="1370147" cy="21544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dirty="0">
                <a:ln>
                  <a:noFill/>
                </a:ln>
                <a:solidFill>
                  <a:srgbClr val="464646"/>
                </a:solidFill>
                <a:effectLst/>
                <a:uFillTx/>
                <a:latin typeface="+mj-lt"/>
                <a:ea typeface="+mj-ea"/>
                <a:cs typeface="+mj-cs"/>
                <a:sym typeface="Calibri"/>
              </a:rPr>
              <a:t>Encounter video link</a:t>
            </a:r>
          </a:p>
        </p:txBody>
      </p:sp>
      <p:sp>
        <p:nvSpPr>
          <p:cNvPr id="39" name="TextBox 38">
            <a:extLst>
              <a:ext uri="{FF2B5EF4-FFF2-40B4-BE49-F238E27FC236}">
                <a16:creationId xmlns:a16="http://schemas.microsoft.com/office/drawing/2014/main" id="{82320F3E-194F-634E-A657-97C390C6D57B}"/>
              </a:ext>
            </a:extLst>
          </p:cNvPr>
          <p:cNvSpPr txBox="1"/>
          <p:nvPr userDrawn="1"/>
        </p:nvSpPr>
        <p:spPr>
          <a:xfrm>
            <a:off x="6694784" y="5006452"/>
            <a:ext cx="1370147" cy="21544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dirty="0">
                <a:ln>
                  <a:noFill/>
                </a:ln>
                <a:solidFill>
                  <a:srgbClr val="464646"/>
                </a:solidFill>
                <a:effectLst/>
                <a:uFillTx/>
                <a:latin typeface="+mj-lt"/>
                <a:ea typeface="+mj-ea"/>
                <a:cs typeface="+mj-cs"/>
                <a:sym typeface="Calibri"/>
              </a:rPr>
              <a:t>Encounter activity link</a:t>
            </a:r>
          </a:p>
        </p:txBody>
      </p:sp>
      <p:pic>
        <p:nvPicPr>
          <p:cNvPr id="40" name="Picture 39">
            <a:extLst>
              <a:ext uri="{FF2B5EF4-FFF2-40B4-BE49-F238E27FC236}">
                <a16:creationId xmlns:a16="http://schemas.microsoft.com/office/drawing/2014/main" id="{4C762D49-AD12-3B4B-866C-9F7803A3DF4B}"/>
              </a:ext>
            </a:extLst>
          </p:cNvPr>
          <p:cNvPicPr>
            <a:picLocks noChangeAspect="1"/>
          </p:cNvPicPr>
          <p:nvPr userDrawn="1"/>
        </p:nvPicPr>
        <p:blipFill>
          <a:blip r:embed="rId19" cstate="screen">
            <a:extLst>
              <a:ext uri="{28A0092B-C50C-407E-A947-70E740481C1C}">
                <a14:useLocalDpi xmlns:a14="http://schemas.microsoft.com/office/drawing/2010/main"/>
              </a:ext>
            </a:extLst>
          </a:blip>
          <a:stretch>
            <a:fillRect/>
          </a:stretch>
        </p:blipFill>
        <p:spPr>
          <a:xfrm>
            <a:off x="395288" y="5369422"/>
            <a:ext cx="1376974" cy="1032731"/>
          </a:xfrm>
          <a:prstGeom prst="rect">
            <a:avLst/>
          </a:prstGeom>
          <a:effectLst>
            <a:outerShdw blurRad="127000" dist="50800" dir="5400000" sx="105000" sy="105000" algn="ctr" rotWithShape="0">
              <a:srgbClr val="000000">
                <a:alpha val="3000"/>
              </a:srgbClr>
            </a:outerShdw>
          </a:effectLst>
        </p:spPr>
      </p:pic>
      <p:pic>
        <p:nvPicPr>
          <p:cNvPr id="42" name="Picture 41">
            <a:extLst>
              <a:ext uri="{FF2B5EF4-FFF2-40B4-BE49-F238E27FC236}">
                <a16:creationId xmlns:a16="http://schemas.microsoft.com/office/drawing/2014/main" id="{9D9EFD7F-A1B5-6145-9F39-51DDA6EF7A01}"/>
              </a:ext>
            </a:extLst>
          </p:cNvPr>
          <p:cNvPicPr>
            <a:picLocks noChangeAspect="1"/>
          </p:cNvPicPr>
          <p:nvPr userDrawn="1"/>
        </p:nvPicPr>
        <p:blipFill>
          <a:blip r:embed="rId20" cstate="screen">
            <a:extLst>
              <a:ext uri="{28A0092B-C50C-407E-A947-70E740481C1C}">
                <a14:useLocalDpi xmlns:a14="http://schemas.microsoft.com/office/drawing/2010/main"/>
              </a:ext>
            </a:extLst>
          </a:blip>
          <a:stretch>
            <a:fillRect/>
          </a:stretch>
        </p:blipFill>
        <p:spPr>
          <a:xfrm>
            <a:off x="1979339" y="5369422"/>
            <a:ext cx="1376974" cy="1032731"/>
          </a:xfrm>
          <a:prstGeom prst="rect">
            <a:avLst/>
          </a:prstGeom>
          <a:effectLst>
            <a:outerShdw blurRad="127000" dist="50800" dir="5400000" sx="105000" sy="105000" algn="ctr" rotWithShape="0">
              <a:srgbClr val="000000">
                <a:alpha val="3000"/>
              </a:srgbClr>
            </a:outerShdw>
          </a:effectLst>
        </p:spPr>
      </p:pic>
      <p:sp>
        <p:nvSpPr>
          <p:cNvPr id="44" name="TextBox 43">
            <a:extLst>
              <a:ext uri="{FF2B5EF4-FFF2-40B4-BE49-F238E27FC236}">
                <a16:creationId xmlns:a16="http://schemas.microsoft.com/office/drawing/2014/main" id="{77EF068D-9417-C74F-B245-D4B584BA9552}"/>
              </a:ext>
            </a:extLst>
          </p:cNvPr>
          <p:cNvSpPr txBox="1"/>
          <p:nvPr userDrawn="1"/>
        </p:nvSpPr>
        <p:spPr>
          <a:xfrm>
            <a:off x="395288" y="6453646"/>
            <a:ext cx="1370147" cy="21544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dirty="0">
                <a:ln>
                  <a:noFill/>
                </a:ln>
                <a:solidFill>
                  <a:srgbClr val="464646"/>
                </a:solidFill>
                <a:effectLst/>
                <a:uFillTx/>
                <a:latin typeface="+mj-lt"/>
                <a:ea typeface="+mj-ea"/>
                <a:cs typeface="+mj-cs"/>
                <a:sym typeface="Calibri"/>
              </a:rPr>
              <a:t>Student/activity sheets 1</a:t>
            </a:r>
          </a:p>
        </p:txBody>
      </p:sp>
      <p:sp>
        <p:nvSpPr>
          <p:cNvPr id="45" name="TextBox 44">
            <a:extLst>
              <a:ext uri="{FF2B5EF4-FFF2-40B4-BE49-F238E27FC236}">
                <a16:creationId xmlns:a16="http://schemas.microsoft.com/office/drawing/2014/main" id="{C9735FCD-8CFD-0E44-8694-C741894B70FC}"/>
              </a:ext>
            </a:extLst>
          </p:cNvPr>
          <p:cNvSpPr txBox="1"/>
          <p:nvPr userDrawn="1"/>
        </p:nvSpPr>
        <p:spPr>
          <a:xfrm>
            <a:off x="1979339" y="6453646"/>
            <a:ext cx="1370147" cy="21544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dirty="0">
                <a:ln>
                  <a:noFill/>
                </a:ln>
                <a:solidFill>
                  <a:srgbClr val="464646"/>
                </a:solidFill>
                <a:effectLst/>
                <a:uFillTx/>
                <a:latin typeface="+mj-lt"/>
                <a:ea typeface="+mj-ea"/>
                <a:cs typeface="+mj-cs"/>
                <a:sym typeface="Calibri"/>
              </a:rPr>
              <a:t>Credit page 1</a:t>
            </a:r>
          </a:p>
        </p:txBody>
      </p:sp>
    </p:spTree>
    <p:extLst>
      <p:ext uri="{BB962C8B-B14F-4D97-AF65-F5344CB8AC3E}">
        <p14:creationId xmlns:p14="http://schemas.microsoft.com/office/powerpoint/2010/main" val="2295124286"/>
      </p:ext>
    </p:extLst>
  </p:cSld>
  <p:clrMapOvr>
    <a:masterClrMapping/>
  </p:clrMapOvr>
  <p:transition spd="med"/>
  <p:extLst mod="1">
    <p:ext uri="{DCECCB84-F9BA-43D5-87BE-67443E8EF086}">
      <p15:sldGuideLst xmlns:p15="http://schemas.microsoft.com/office/powerpoint/2012/main">
        <p15:guide id="2" pos="249">
          <p15:clr>
            <a:srgbClr val="FFFFFF"/>
          </p15:clr>
        </p15:guide>
        <p15:guide id="3" pos="5511">
          <p15:clr>
            <a:srgbClr val="FFFFFF"/>
          </p15:clr>
        </p15:guide>
        <p15:guide id="7" orient="horz" pos="4201">
          <p15:clr>
            <a:srgbClr val="FFFFFF"/>
          </p15:clr>
        </p15:guide>
        <p15:guide id="10" orient="horz" pos="799">
          <p15:clr>
            <a:srgbClr val="FFFFFF"/>
          </p15:clr>
        </p15:guide>
        <p15:guide id="11" pos="2880">
          <p15:clr>
            <a:srgbClr val="FFFFFF"/>
          </p15:clr>
        </p15:guide>
        <p15:guide id="12" pos="4150">
          <p15:clr>
            <a:srgbClr val="FFFFFF"/>
          </p15:clr>
        </p15:guide>
        <p15:guide id="13" pos="1565">
          <p15:clr>
            <a:srgbClr val="FFFFFF"/>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Learning Outcomes 2">
    <p:spTree>
      <p:nvGrpSpPr>
        <p:cNvPr id="1" name=""/>
        <p:cNvGrpSpPr/>
        <p:nvPr/>
      </p:nvGrpSpPr>
      <p:grpSpPr>
        <a:xfrm>
          <a:off x="0" y="0"/>
          <a:ext cx="0" cy="0"/>
          <a:chOff x="0" y="0"/>
          <a:chExt cx="0" cy="0"/>
        </a:xfrm>
      </p:grpSpPr>
      <p:sp>
        <p:nvSpPr>
          <p:cNvPr id="8" name="Shape 137">
            <a:extLst>
              <a:ext uri="{FF2B5EF4-FFF2-40B4-BE49-F238E27FC236}">
                <a16:creationId xmlns:a16="http://schemas.microsoft.com/office/drawing/2014/main" id="{3AE447CC-AC9D-3D45-8A65-2B6BD6F16228}"/>
              </a:ext>
            </a:extLst>
          </p:cNvPr>
          <p:cNvSpPr>
            <a:spLocks noChangeAspect="1"/>
          </p:cNvSpPr>
          <p:nvPr userDrawn="1"/>
        </p:nvSpPr>
        <p:spPr>
          <a:xfrm>
            <a:off x="-1840888" y="-1528792"/>
            <a:ext cx="6488014" cy="6488014"/>
          </a:xfrm>
          <a:prstGeom prst="ellipse">
            <a:avLst/>
          </a:prstGeom>
          <a:solidFill>
            <a:srgbClr val="38D4D6">
              <a:alpha val="19773"/>
            </a:srgbClr>
          </a:solidFill>
          <a:ln w="12700">
            <a:miter lim="400000"/>
          </a:ln>
          <a:extLst>
            <a:ext uri="{C572A759-6A51-4108-AA02-DFA0A04FC94B}">
              <ma14:wrappingTextBoxFlag xmlns="" xmlns:ma14="http://schemas.microsoft.com/office/mac/drawingml/2011/main" val="1"/>
            </a:ext>
          </a:extLst>
        </p:spPr>
        <p:txBody>
          <a:bodyPr lIns="22860" rIns="22860" anchor="ctr"/>
          <a:lstStyle/>
          <a:p>
            <a:endParaRPr sz="450" dirty="0"/>
          </a:p>
        </p:txBody>
      </p:sp>
      <p:sp>
        <p:nvSpPr>
          <p:cNvPr id="20" name="Shape 20"/>
          <p:cNvSpPr/>
          <p:nvPr/>
        </p:nvSpPr>
        <p:spPr>
          <a:xfrm flipV="1">
            <a:off x="395289" y="873125"/>
            <a:ext cx="8353424" cy="0"/>
          </a:xfrm>
          <a:prstGeom prst="line">
            <a:avLst/>
          </a:prstGeom>
          <a:ln w="12700">
            <a:solidFill>
              <a:srgbClr val="25233F"/>
            </a:solidFill>
            <a:miter/>
          </a:ln>
        </p:spPr>
        <p:txBody>
          <a:bodyPr lIns="22860" rIns="22860"/>
          <a:lstStyle/>
          <a:p>
            <a:endParaRPr sz="450"/>
          </a:p>
        </p:txBody>
      </p:sp>
      <p:sp>
        <p:nvSpPr>
          <p:cNvPr id="21" name="Shape 21"/>
          <p:cNvSpPr>
            <a:spLocks noGrp="1"/>
          </p:cNvSpPr>
          <p:nvPr>
            <p:ph type="sldNum" sz="quarter" idx="2"/>
          </p:nvPr>
        </p:nvSpPr>
        <p:spPr>
          <a:xfrm>
            <a:off x="8559526" y="6484422"/>
            <a:ext cx="182099" cy="184666"/>
          </a:xfrm>
          <a:prstGeom prst="rect">
            <a:avLst/>
          </a:prstGeom>
        </p:spPr>
        <p:txBody>
          <a:bodyPr/>
          <a:lstStyle/>
          <a:p>
            <a:fld id="{86CB4B4D-7CA3-9044-876B-883B54F8677D}" type="slidenum">
              <a:t>‹#›</a:t>
            </a:fld>
            <a:endParaRPr dirty="0"/>
          </a:p>
        </p:txBody>
      </p:sp>
      <p:sp>
        <p:nvSpPr>
          <p:cNvPr id="2" name="Title 1">
            <a:extLst>
              <a:ext uri="{FF2B5EF4-FFF2-40B4-BE49-F238E27FC236}">
                <a16:creationId xmlns:a16="http://schemas.microsoft.com/office/drawing/2014/main" id="{46E39DAE-67D8-7945-A118-FCB2C748C0E8}"/>
              </a:ext>
            </a:extLst>
          </p:cNvPr>
          <p:cNvSpPr>
            <a:spLocks noGrp="1"/>
          </p:cNvSpPr>
          <p:nvPr>
            <p:ph type="title"/>
          </p:nvPr>
        </p:nvSpPr>
        <p:spPr>
          <a:xfrm>
            <a:off x="4572000" y="415063"/>
            <a:ext cx="3708400" cy="273845"/>
          </a:xfrm>
        </p:spPr>
        <p:txBody>
          <a:bodyPr/>
          <a:lstStyle>
            <a:lvl1pPr algn="r">
              <a:defRPr sz="1000" b="1" i="0">
                <a:solidFill>
                  <a:srgbClr val="25233F"/>
                </a:solidFill>
                <a:latin typeface="Century Gothic" panose="020B0502020202020204" pitchFamily="34" charset="0"/>
              </a:defRPr>
            </a:lvl1pPr>
          </a:lstStyle>
          <a:p>
            <a:r>
              <a:rPr lang="en-US" dirty="0"/>
              <a:t>Click to edit Master title style</a:t>
            </a:r>
          </a:p>
        </p:txBody>
      </p:sp>
      <p:pic>
        <p:nvPicPr>
          <p:cNvPr id="4" name="Picture 3">
            <a:extLst>
              <a:ext uri="{FF2B5EF4-FFF2-40B4-BE49-F238E27FC236}">
                <a16:creationId xmlns:a16="http://schemas.microsoft.com/office/drawing/2014/main" id="{98477B80-07B4-E044-9FB6-FD6587A4E233}"/>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71309" y="361950"/>
            <a:ext cx="1104891" cy="380771"/>
          </a:xfrm>
          <a:prstGeom prst="rect">
            <a:avLst/>
          </a:prstGeom>
        </p:spPr>
      </p:pic>
      <p:pic>
        <p:nvPicPr>
          <p:cNvPr id="6" name="Picture 5">
            <a:extLst>
              <a:ext uri="{FF2B5EF4-FFF2-40B4-BE49-F238E27FC236}">
                <a16:creationId xmlns:a16="http://schemas.microsoft.com/office/drawing/2014/main" id="{E0ED11FA-33F8-B64E-9798-ABB1D413C6C5}"/>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8369436" y="358902"/>
            <a:ext cx="383819" cy="383819"/>
          </a:xfrm>
          <a:prstGeom prst="rect">
            <a:avLst/>
          </a:prstGeom>
        </p:spPr>
      </p:pic>
      <p:sp>
        <p:nvSpPr>
          <p:cNvPr id="5" name="Text Placeholder 4">
            <a:extLst>
              <a:ext uri="{FF2B5EF4-FFF2-40B4-BE49-F238E27FC236}">
                <a16:creationId xmlns:a16="http://schemas.microsoft.com/office/drawing/2014/main" id="{611B462A-E057-0C4F-8169-A69EB10E7AB6}"/>
              </a:ext>
            </a:extLst>
          </p:cNvPr>
          <p:cNvSpPr>
            <a:spLocks noGrp="1"/>
          </p:cNvSpPr>
          <p:nvPr>
            <p:ph type="body" sz="quarter" idx="10" hasCustomPrompt="1"/>
          </p:nvPr>
        </p:nvSpPr>
        <p:spPr>
          <a:xfrm>
            <a:off x="349946" y="1026912"/>
            <a:ext cx="2801937" cy="359903"/>
          </a:xfrm>
        </p:spPr>
        <p:txBody>
          <a:bodyPr/>
          <a:lstStyle>
            <a:lvl1pPr marL="0" indent="0">
              <a:buNone/>
              <a:defRPr sz="2000" b="1" i="0">
                <a:solidFill>
                  <a:schemeClr val="bg1"/>
                </a:solidFill>
                <a:latin typeface="Century Gothic" panose="020B0502020202020204" pitchFamily="34" charset="0"/>
              </a:defRPr>
            </a:lvl1pPr>
          </a:lstStyle>
          <a:p>
            <a:pPr lvl="0"/>
            <a:r>
              <a:rPr lang="en-US" dirty="0"/>
              <a:t>Insert - Main Enquiry</a:t>
            </a:r>
          </a:p>
        </p:txBody>
      </p:sp>
      <p:sp>
        <p:nvSpPr>
          <p:cNvPr id="13" name="Text Placeholder 12">
            <a:extLst>
              <a:ext uri="{FF2B5EF4-FFF2-40B4-BE49-F238E27FC236}">
                <a16:creationId xmlns:a16="http://schemas.microsoft.com/office/drawing/2014/main" id="{9CE1321D-AFC7-6849-BEE7-BE17FEA621FD}"/>
              </a:ext>
            </a:extLst>
          </p:cNvPr>
          <p:cNvSpPr>
            <a:spLocks noGrp="1"/>
          </p:cNvSpPr>
          <p:nvPr>
            <p:ph type="body" sz="quarter" idx="11" hasCustomPrompt="1"/>
          </p:nvPr>
        </p:nvSpPr>
        <p:spPr>
          <a:xfrm>
            <a:off x="349946" y="1276845"/>
            <a:ext cx="4086028" cy="1285277"/>
          </a:xfrm>
        </p:spPr>
        <p:txBody>
          <a:bodyPr/>
          <a:lstStyle>
            <a:lvl1pPr marL="0" indent="0">
              <a:buNone/>
              <a:defRPr sz="3400" b="1" i="0">
                <a:solidFill>
                  <a:schemeClr val="bg1"/>
                </a:solidFill>
                <a:latin typeface="Century Gothic" panose="020B0502020202020204" pitchFamily="34" charset="0"/>
              </a:defRPr>
            </a:lvl1pPr>
          </a:lstStyle>
          <a:p>
            <a:pPr lvl="0"/>
            <a:r>
              <a:rPr lang="en-US" dirty="0"/>
              <a:t>Insert – title</a:t>
            </a:r>
          </a:p>
        </p:txBody>
      </p:sp>
      <p:grpSp>
        <p:nvGrpSpPr>
          <p:cNvPr id="54" name="Group 166" descr="Gruppieren 2">
            <a:extLst>
              <a:ext uri="{FF2B5EF4-FFF2-40B4-BE49-F238E27FC236}">
                <a16:creationId xmlns:a16="http://schemas.microsoft.com/office/drawing/2014/main" id="{7927F03D-B990-A945-BF4E-1600F83F2273}"/>
              </a:ext>
            </a:extLst>
          </p:cNvPr>
          <p:cNvGrpSpPr/>
          <p:nvPr userDrawn="1"/>
        </p:nvGrpSpPr>
        <p:grpSpPr>
          <a:xfrm>
            <a:off x="3095199" y="2517707"/>
            <a:ext cx="1501076" cy="1539185"/>
            <a:chOff x="939242" y="252757"/>
            <a:chExt cx="3002151" cy="3078367"/>
          </a:xfrm>
        </p:grpSpPr>
        <p:sp>
          <p:nvSpPr>
            <p:cNvPr id="55" name="Shape 163" descr="Bogen 22">
              <a:extLst>
                <a:ext uri="{FF2B5EF4-FFF2-40B4-BE49-F238E27FC236}">
                  <a16:creationId xmlns:a16="http://schemas.microsoft.com/office/drawing/2014/main" id="{9CB09473-233C-9B46-B806-0C0C4139383B}"/>
                </a:ext>
              </a:extLst>
            </p:cNvPr>
            <p:cNvSpPr/>
            <p:nvPr/>
          </p:nvSpPr>
          <p:spPr>
            <a:xfrm rot="19542695">
              <a:off x="1257539" y="510928"/>
              <a:ext cx="2683854" cy="2820196"/>
            </a:xfrm>
            <a:custGeom>
              <a:avLst/>
              <a:gdLst/>
              <a:ahLst/>
              <a:cxnLst>
                <a:cxn ang="0">
                  <a:pos x="wd2" y="hd2"/>
                </a:cxn>
                <a:cxn ang="5400000">
                  <a:pos x="wd2" y="hd2"/>
                </a:cxn>
                <a:cxn ang="10800000">
                  <a:pos x="wd2" y="hd2"/>
                </a:cxn>
                <a:cxn ang="16200000">
                  <a:pos x="wd2" y="hd2"/>
                </a:cxn>
              </a:cxnLst>
              <a:rect l="0" t="0" r="r" b="b"/>
              <a:pathLst>
                <a:path w="21221" h="21239" extrusionOk="0">
                  <a:moveTo>
                    <a:pt x="10431" y="21239"/>
                  </a:moveTo>
                  <a:cubicBezTo>
                    <a:pt x="4280" y="20855"/>
                    <a:pt x="-379" y="15794"/>
                    <a:pt x="24" y="9936"/>
                  </a:cubicBezTo>
                  <a:cubicBezTo>
                    <a:pt x="428" y="4077"/>
                    <a:pt x="5741" y="-361"/>
                    <a:pt x="11892" y="23"/>
                  </a:cubicBezTo>
                  <a:cubicBezTo>
                    <a:pt x="15911" y="274"/>
                    <a:pt x="19476" y="2568"/>
                    <a:pt x="21221" y="6025"/>
                  </a:cubicBezTo>
                </a:path>
              </a:pathLst>
            </a:custGeom>
            <a:noFill/>
            <a:ln w="63500" cap="flat">
              <a:solidFill>
                <a:srgbClr val="38D4D6"/>
              </a:solidFill>
              <a:prstDash val="solid"/>
              <a:round/>
            </a:ln>
            <a:effectLst/>
          </p:spPr>
          <p:txBody>
            <a:bodyPr wrap="square" lIns="22860" tIns="22860" rIns="22860" bIns="22860" numCol="1" anchor="ctr">
              <a:noAutofit/>
            </a:bodyPr>
            <a:lstStyle/>
            <a:p>
              <a:pPr algn="ctr">
                <a:defRPr sz="1300"/>
              </a:pPr>
              <a:endParaRPr sz="650"/>
            </a:p>
          </p:txBody>
        </p:sp>
        <p:sp>
          <p:nvSpPr>
            <p:cNvPr id="57" name="Shape 165" descr="Textfeld 25">
              <a:extLst>
                <a:ext uri="{FF2B5EF4-FFF2-40B4-BE49-F238E27FC236}">
                  <a16:creationId xmlns:a16="http://schemas.microsoft.com/office/drawing/2014/main" id="{28C66F6B-1EC1-4143-8548-F21F45A19058}"/>
                </a:ext>
              </a:extLst>
            </p:cNvPr>
            <p:cNvSpPr/>
            <p:nvPr/>
          </p:nvSpPr>
          <p:spPr>
            <a:xfrm>
              <a:off x="939242" y="252757"/>
              <a:ext cx="711988" cy="597233"/>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22860" tIns="22860" rIns="22860" bIns="22860" numCol="1" anchor="t">
              <a:noAutofit/>
            </a:bodyPr>
            <a:lstStyle>
              <a:lvl1pPr algn="r">
                <a:defRPr sz="2600" b="1">
                  <a:solidFill>
                    <a:srgbClr val="25233F"/>
                  </a:solidFill>
                  <a:latin typeface="Century Gothic"/>
                  <a:ea typeface="Century Gothic"/>
                  <a:cs typeface="Century Gothic"/>
                  <a:sym typeface="Century Gothic"/>
                </a:defRPr>
              </a:lvl1pPr>
            </a:lstStyle>
            <a:p>
              <a:r>
                <a:rPr sz="1300" dirty="0">
                  <a:solidFill>
                    <a:schemeClr val="bg1"/>
                  </a:solidFill>
                </a:rPr>
                <a:t>02</a:t>
              </a:r>
            </a:p>
          </p:txBody>
        </p:sp>
      </p:grpSp>
      <p:grpSp>
        <p:nvGrpSpPr>
          <p:cNvPr id="58" name="Group 170" descr="Gruppieren 2">
            <a:extLst>
              <a:ext uri="{FF2B5EF4-FFF2-40B4-BE49-F238E27FC236}">
                <a16:creationId xmlns:a16="http://schemas.microsoft.com/office/drawing/2014/main" id="{A3546537-95AC-3B4F-AAC9-14414225CEE7}"/>
              </a:ext>
            </a:extLst>
          </p:cNvPr>
          <p:cNvGrpSpPr/>
          <p:nvPr userDrawn="1"/>
        </p:nvGrpSpPr>
        <p:grpSpPr>
          <a:xfrm>
            <a:off x="5849886" y="2517707"/>
            <a:ext cx="1501076" cy="1539185"/>
            <a:chOff x="939242" y="252757"/>
            <a:chExt cx="3002151" cy="3078367"/>
          </a:xfrm>
        </p:grpSpPr>
        <p:sp>
          <p:nvSpPr>
            <p:cNvPr id="59" name="Shape 167" descr="Bogen 22">
              <a:extLst>
                <a:ext uri="{FF2B5EF4-FFF2-40B4-BE49-F238E27FC236}">
                  <a16:creationId xmlns:a16="http://schemas.microsoft.com/office/drawing/2014/main" id="{AC853973-87C9-344A-98BB-0BF93DB3F4D8}"/>
                </a:ext>
              </a:extLst>
            </p:cNvPr>
            <p:cNvSpPr/>
            <p:nvPr/>
          </p:nvSpPr>
          <p:spPr>
            <a:xfrm rot="19542695">
              <a:off x="1257539" y="510928"/>
              <a:ext cx="2683854" cy="2820196"/>
            </a:xfrm>
            <a:custGeom>
              <a:avLst/>
              <a:gdLst/>
              <a:ahLst/>
              <a:cxnLst>
                <a:cxn ang="0">
                  <a:pos x="wd2" y="hd2"/>
                </a:cxn>
                <a:cxn ang="5400000">
                  <a:pos x="wd2" y="hd2"/>
                </a:cxn>
                <a:cxn ang="10800000">
                  <a:pos x="wd2" y="hd2"/>
                </a:cxn>
                <a:cxn ang="16200000">
                  <a:pos x="wd2" y="hd2"/>
                </a:cxn>
              </a:cxnLst>
              <a:rect l="0" t="0" r="r" b="b"/>
              <a:pathLst>
                <a:path w="21221" h="21239" extrusionOk="0">
                  <a:moveTo>
                    <a:pt x="10431" y="21239"/>
                  </a:moveTo>
                  <a:cubicBezTo>
                    <a:pt x="4280" y="20855"/>
                    <a:pt x="-379" y="15794"/>
                    <a:pt x="24" y="9936"/>
                  </a:cubicBezTo>
                  <a:cubicBezTo>
                    <a:pt x="428" y="4077"/>
                    <a:pt x="5741" y="-361"/>
                    <a:pt x="11892" y="23"/>
                  </a:cubicBezTo>
                  <a:cubicBezTo>
                    <a:pt x="15911" y="274"/>
                    <a:pt x="19476" y="2568"/>
                    <a:pt x="21221" y="6025"/>
                  </a:cubicBezTo>
                </a:path>
              </a:pathLst>
            </a:custGeom>
            <a:noFill/>
            <a:ln w="63500" cap="flat">
              <a:solidFill>
                <a:srgbClr val="38D4D6"/>
              </a:solidFill>
              <a:prstDash val="solid"/>
              <a:round/>
            </a:ln>
            <a:effectLst/>
          </p:spPr>
          <p:txBody>
            <a:bodyPr wrap="square" lIns="22860" tIns="22860" rIns="22860" bIns="22860" numCol="1" anchor="ctr">
              <a:noAutofit/>
            </a:bodyPr>
            <a:lstStyle/>
            <a:p>
              <a:pPr algn="ctr">
                <a:defRPr sz="1300"/>
              </a:pPr>
              <a:endParaRPr sz="650"/>
            </a:p>
          </p:txBody>
        </p:sp>
        <p:sp>
          <p:nvSpPr>
            <p:cNvPr id="61" name="Shape 169" descr="Textfeld 25">
              <a:extLst>
                <a:ext uri="{FF2B5EF4-FFF2-40B4-BE49-F238E27FC236}">
                  <a16:creationId xmlns:a16="http://schemas.microsoft.com/office/drawing/2014/main" id="{D3D3B237-935B-FB48-8DA3-A6F8B7293586}"/>
                </a:ext>
              </a:extLst>
            </p:cNvPr>
            <p:cNvSpPr/>
            <p:nvPr/>
          </p:nvSpPr>
          <p:spPr>
            <a:xfrm>
              <a:off x="939242" y="252757"/>
              <a:ext cx="711988" cy="597233"/>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22860" tIns="22860" rIns="22860" bIns="22860" numCol="1" anchor="t">
              <a:noAutofit/>
            </a:bodyPr>
            <a:lstStyle>
              <a:lvl1pPr algn="r">
                <a:defRPr sz="2600" b="1">
                  <a:solidFill>
                    <a:srgbClr val="25233F"/>
                  </a:solidFill>
                  <a:latin typeface="Century Gothic"/>
                  <a:ea typeface="Century Gothic"/>
                  <a:cs typeface="Century Gothic"/>
                  <a:sym typeface="Century Gothic"/>
                </a:defRPr>
              </a:lvl1pPr>
            </a:lstStyle>
            <a:p>
              <a:r>
                <a:rPr sz="1300" dirty="0">
                  <a:solidFill>
                    <a:schemeClr val="bg1"/>
                  </a:solidFill>
                </a:rPr>
                <a:t>03</a:t>
              </a:r>
            </a:p>
          </p:txBody>
        </p:sp>
      </p:grpSp>
      <p:grpSp>
        <p:nvGrpSpPr>
          <p:cNvPr id="62" name="Group 174" descr="Gruppieren 2">
            <a:extLst>
              <a:ext uri="{FF2B5EF4-FFF2-40B4-BE49-F238E27FC236}">
                <a16:creationId xmlns:a16="http://schemas.microsoft.com/office/drawing/2014/main" id="{F856CCB6-EBEB-B04C-A44B-2D772A558AB0}"/>
              </a:ext>
            </a:extLst>
          </p:cNvPr>
          <p:cNvGrpSpPr/>
          <p:nvPr userDrawn="1"/>
        </p:nvGrpSpPr>
        <p:grpSpPr>
          <a:xfrm>
            <a:off x="422738" y="4562714"/>
            <a:ext cx="1501076" cy="1539185"/>
            <a:chOff x="939242" y="252757"/>
            <a:chExt cx="3002151" cy="3078367"/>
          </a:xfrm>
        </p:grpSpPr>
        <p:sp>
          <p:nvSpPr>
            <p:cNvPr id="63" name="Shape 171" descr="Bogen 22">
              <a:extLst>
                <a:ext uri="{FF2B5EF4-FFF2-40B4-BE49-F238E27FC236}">
                  <a16:creationId xmlns:a16="http://schemas.microsoft.com/office/drawing/2014/main" id="{FE329192-0C3C-C24B-A051-289BF2F221CF}"/>
                </a:ext>
              </a:extLst>
            </p:cNvPr>
            <p:cNvSpPr/>
            <p:nvPr/>
          </p:nvSpPr>
          <p:spPr>
            <a:xfrm rot="19542695">
              <a:off x="1257539" y="510928"/>
              <a:ext cx="2683854" cy="2820196"/>
            </a:xfrm>
            <a:custGeom>
              <a:avLst/>
              <a:gdLst/>
              <a:ahLst/>
              <a:cxnLst>
                <a:cxn ang="0">
                  <a:pos x="wd2" y="hd2"/>
                </a:cxn>
                <a:cxn ang="5400000">
                  <a:pos x="wd2" y="hd2"/>
                </a:cxn>
                <a:cxn ang="10800000">
                  <a:pos x="wd2" y="hd2"/>
                </a:cxn>
                <a:cxn ang="16200000">
                  <a:pos x="wd2" y="hd2"/>
                </a:cxn>
              </a:cxnLst>
              <a:rect l="0" t="0" r="r" b="b"/>
              <a:pathLst>
                <a:path w="21221" h="21239" extrusionOk="0">
                  <a:moveTo>
                    <a:pt x="10431" y="21239"/>
                  </a:moveTo>
                  <a:cubicBezTo>
                    <a:pt x="4280" y="20855"/>
                    <a:pt x="-379" y="15794"/>
                    <a:pt x="24" y="9936"/>
                  </a:cubicBezTo>
                  <a:cubicBezTo>
                    <a:pt x="428" y="4077"/>
                    <a:pt x="5741" y="-361"/>
                    <a:pt x="11892" y="23"/>
                  </a:cubicBezTo>
                  <a:cubicBezTo>
                    <a:pt x="15911" y="274"/>
                    <a:pt x="19476" y="2568"/>
                    <a:pt x="21221" y="6025"/>
                  </a:cubicBezTo>
                </a:path>
              </a:pathLst>
            </a:custGeom>
            <a:noFill/>
            <a:ln w="63500" cap="flat">
              <a:solidFill>
                <a:srgbClr val="38D4D6"/>
              </a:solidFill>
              <a:prstDash val="solid"/>
              <a:round/>
            </a:ln>
            <a:effectLst/>
          </p:spPr>
          <p:txBody>
            <a:bodyPr wrap="square" lIns="22860" tIns="22860" rIns="22860" bIns="22860" numCol="1" anchor="ctr">
              <a:noAutofit/>
            </a:bodyPr>
            <a:lstStyle/>
            <a:p>
              <a:pPr algn="ctr">
                <a:defRPr sz="100"/>
              </a:pPr>
              <a:endParaRPr sz="100"/>
            </a:p>
          </p:txBody>
        </p:sp>
        <p:sp>
          <p:nvSpPr>
            <p:cNvPr id="65" name="Shape 173" descr="Textfeld 25">
              <a:extLst>
                <a:ext uri="{FF2B5EF4-FFF2-40B4-BE49-F238E27FC236}">
                  <a16:creationId xmlns:a16="http://schemas.microsoft.com/office/drawing/2014/main" id="{2D4D065E-01D0-BF46-B29B-DEF6FB33FD6E}"/>
                </a:ext>
              </a:extLst>
            </p:cNvPr>
            <p:cNvSpPr/>
            <p:nvPr/>
          </p:nvSpPr>
          <p:spPr>
            <a:xfrm>
              <a:off x="939242" y="252757"/>
              <a:ext cx="711988" cy="597233"/>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22860" tIns="22860" rIns="22860" bIns="22860" numCol="1" anchor="t">
              <a:noAutofit/>
            </a:bodyPr>
            <a:lstStyle>
              <a:lvl1pPr algn="r">
                <a:defRPr sz="2600" b="1">
                  <a:solidFill>
                    <a:srgbClr val="25233F"/>
                  </a:solidFill>
                  <a:latin typeface="Century Gothic"/>
                  <a:ea typeface="Century Gothic"/>
                  <a:cs typeface="Century Gothic"/>
                  <a:sym typeface="Century Gothic"/>
                </a:defRPr>
              </a:lvl1pPr>
            </a:lstStyle>
            <a:p>
              <a:r>
                <a:rPr sz="1300" dirty="0">
                  <a:solidFill>
                    <a:schemeClr val="bg1"/>
                  </a:solidFill>
                </a:rPr>
                <a:t>04</a:t>
              </a:r>
            </a:p>
          </p:txBody>
        </p:sp>
      </p:grpSp>
      <p:grpSp>
        <p:nvGrpSpPr>
          <p:cNvPr id="66" name="Group 178" descr="Gruppieren 2">
            <a:extLst>
              <a:ext uri="{FF2B5EF4-FFF2-40B4-BE49-F238E27FC236}">
                <a16:creationId xmlns:a16="http://schemas.microsoft.com/office/drawing/2014/main" id="{821905F2-8063-184A-BB2F-3975AA45F68A}"/>
              </a:ext>
            </a:extLst>
          </p:cNvPr>
          <p:cNvGrpSpPr/>
          <p:nvPr userDrawn="1"/>
        </p:nvGrpSpPr>
        <p:grpSpPr>
          <a:xfrm>
            <a:off x="3095199" y="4464539"/>
            <a:ext cx="1501076" cy="1539185"/>
            <a:chOff x="939242" y="252757"/>
            <a:chExt cx="3002151" cy="3078367"/>
          </a:xfrm>
        </p:grpSpPr>
        <p:sp>
          <p:nvSpPr>
            <p:cNvPr id="67" name="Shape 175" descr="Bogen 22">
              <a:extLst>
                <a:ext uri="{FF2B5EF4-FFF2-40B4-BE49-F238E27FC236}">
                  <a16:creationId xmlns:a16="http://schemas.microsoft.com/office/drawing/2014/main" id="{CC99759B-160F-E94E-ADD8-B47AC542EA6D}"/>
                </a:ext>
              </a:extLst>
            </p:cNvPr>
            <p:cNvSpPr/>
            <p:nvPr/>
          </p:nvSpPr>
          <p:spPr>
            <a:xfrm rot="19542695">
              <a:off x="1257539" y="510928"/>
              <a:ext cx="2683854" cy="2820196"/>
            </a:xfrm>
            <a:custGeom>
              <a:avLst/>
              <a:gdLst/>
              <a:ahLst/>
              <a:cxnLst>
                <a:cxn ang="0">
                  <a:pos x="wd2" y="hd2"/>
                </a:cxn>
                <a:cxn ang="5400000">
                  <a:pos x="wd2" y="hd2"/>
                </a:cxn>
                <a:cxn ang="10800000">
                  <a:pos x="wd2" y="hd2"/>
                </a:cxn>
                <a:cxn ang="16200000">
                  <a:pos x="wd2" y="hd2"/>
                </a:cxn>
              </a:cxnLst>
              <a:rect l="0" t="0" r="r" b="b"/>
              <a:pathLst>
                <a:path w="21221" h="21239" extrusionOk="0">
                  <a:moveTo>
                    <a:pt x="10431" y="21239"/>
                  </a:moveTo>
                  <a:cubicBezTo>
                    <a:pt x="4280" y="20855"/>
                    <a:pt x="-379" y="15794"/>
                    <a:pt x="24" y="9936"/>
                  </a:cubicBezTo>
                  <a:cubicBezTo>
                    <a:pt x="428" y="4077"/>
                    <a:pt x="5741" y="-361"/>
                    <a:pt x="11892" y="23"/>
                  </a:cubicBezTo>
                  <a:cubicBezTo>
                    <a:pt x="15911" y="274"/>
                    <a:pt x="19476" y="2568"/>
                    <a:pt x="21221" y="6025"/>
                  </a:cubicBezTo>
                </a:path>
              </a:pathLst>
            </a:custGeom>
            <a:noFill/>
            <a:ln w="63500" cap="flat">
              <a:solidFill>
                <a:srgbClr val="38D4D6"/>
              </a:solidFill>
              <a:prstDash val="solid"/>
              <a:round/>
            </a:ln>
            <a:effectLst/>
          </p:spPr>
          <p:txBody>
            <a:bodyPr wrap="square" lIns="22860" tIns="22860" rIns="22860" bIns="22860" numCol="1" anchor="ctr">
              <a:noAutofit/>
            </a:bodyPr>
            <a:lstStyle/>
            <a:p>
              <a:pPr algn="ctr">
                <a:defRPr sz="1300"/>
              </a:pPr>
              <a:endParaRPr sz="650"/>
            </a:p>
          </p:txBody>
        </p:sp>
        <p:sp>
          <p:nvSpPr>
            <p:cNvPr id="69" name="Shape 177" descr="Textfeld 25">
              <a:extLst>
                <a:ext uri="{FF2B5EF4-FFF2-40B4-BE49-F238E27FC236}">
                  <a16:creationId xmlns:a16="http://schemas.microsoft.com/office/drawing/2014/main" id="{3AF17078-ABC4-B342-88E0-CCBAD96C3982}"/>
                </a:ext>
              </a:extLst>
            </p:cNvPr>
            <p:cNvSpPr/>
            <p:nvPr/>
          </p:nvSpPr>
          <p:spPr>
            <a:xfrm>
              <a:off x="939242" y="252757"/>
              <a:ext cx="711988" cy="597233"/>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22860" tIns="22860" rIns="22860" bIns="22860" numCol="1" anchor="t">
              <a:noAutofit/>
            </a:bodyPr>
            <a:lstStyle>
              <a:lvl1pPr algn="r">
                <a:defRPr sz="2600" b="1">
                  <a:solidFill>
                    <a:srgbClr val="25233F"/>
                  </a:solidFill>
                  <a:latin typeface="Century Gothic"/>
                  <a:ea typeface="Century Gothic"/>
                  <a:cs typeface="Century Gothic"/>
                  <a:sym typeface="Century Gothic"/>
                </a:defRPr>
              </a:lvl1pPr>
            </a:lstStyle>
            <a:p>
              <a:r>
                <a:rPr sz="1300" dirty="0">
                  <a:solidFill>
                    <a:schemeClr val="bg1"/>
                  </a:solidFill>
                </a:rPr>
                <a:t>05</a:t>
              </a:r>
            </a:p>
          </p:txBody>
        </p:sp>
      </p:grpSp>
      <p:grpSp>
        <p:nvGrpSpPr>
          <p:cNvPr id="70" name="Group 182" descr="Gruppieren 2">
            <a:extLst>
              <a:ext uri="{FF2B5EF4-FFF2-40B4-BE49-F238E27FC236}">
                <a16:creationId xmlns:a16="http://schemas.microsoft.com/office/drawing/2014/main" id="{137E5A9A-20DB-4143-8393-8F591172A443}"/>
              </a:ext>
            </a:extLst>
          </p:cNvPr>
          <p:cNvGrpSpPr/>
          <p:nvPr userDrawn="1"/>
        </p:nvGrpSpPr>
        <p:grpSpPr>
          <a:xfrm>
            <a:off x="5849886" y="4464539"/>
            <a:ext cx="1501076" cy="1539185"/>
            <a:chOff x="939242" y="252757"/>
            <a:chExt cx="3002151" cy="3078367"/>
          </a:xfrm>
        </p:grpSpPr>
        <p:sp>
          <p:nvSpPr>
            <p:cNvPr id="71" name="Shape 179" descr="Bogen 22">
              <a:extLst>
                <a:ext uri="{FF2B5EF4-FFF2-40B4-BE49-F238E27FC236}">
                  <a16:creationId xmlns:a16="http://schemas.microsoft.com/office/drawing/2014/main" id="{E83C446F-CAF6-F249-829C-5FBF4A84B89C}"/>
                </a:ext>
              </a:extLst>
            </p:cNvPr>
            <p:cNvSpPr/>
            <p:nvPr/>
          </p:nvSpPr>
          <p:spPr>
            <a:xfrm rot="19542695">
              <a:off x="1257539" y="510928"/>
              <a:ext cx="2683854" cy="2820196"/>
            </a:xfrm>
            <a:custGeom>
              <a:avLst/>
              <a:gdLst/>
              <a:ahLst/>
              <a:cxnLst>
                <a:cxn ang="0">
                  <a:pos x="wd2" y="hd2"/>
                </a:cxn>
                <a:cxn ang="5400000">
                  <a:pos x="wd2" y="hd2"/>
                </a:cxn>
                <a:cxn ang="10800000">
                  <a:pos x="wd2" y="hd2"/>
                </a:cxn>
                <a:cxn ang="16200000">
                  <a:pos x="wd2" y="hd2"/>
                </a:cxn>
              </a:cxnLst>
              <a:rect l="0" t="0" r="r" b="b"/>
              <a:pathLst>
                <a:path w="21221" h="21239" extrusionOk="0">
                  <a:moveTo>
                    <a:pt x="10431" y="21239"/>
                  </a:moveTo>
                  <a:cubicBezTo>
                    <a:pt x="4280" y="20855"/>
                    <a:pt x="-379" y="15794"/>
                    <a:pt x="24" y="9936"/>
                  </a:cubicBezTo>
                  <a:cubicBezTo>
                    <a:pt x="428" y="4077"/>
                    <a:pt x="5741" y="-361"/>
                    <a:pt x="11892" y="23"/>
                  </a:cubicBezTo>
                  <a:cubicBezTo>
                    <a:pt x="15911" y="274"/>
                    <a:pt x="19476" y="2568"/>
                    <a:pt x="21221" y="6025"/>
                  </a:cubicBezTo>
                </a:path>
              </a:pathLst>
            </a:custGeom>
            <a:noFill/>
            <a:ln w="63500" cap="flat">
              <a:solidFill>
                <a:srgbClr val="38D4D6"/>
              </a:solidFill>
              <a:prstDash val="solid"/>
              <a:round/>
            </a:ln>
            <a:effectLst/>
          </p:spPr>
          <p:txBody>
            <a:bodyPr wrap="square" lIns="22860" tIns="22860" rIns="22860" bIns="22860" numCol="1" anchor="ctr">
              <a:noAutofit/>
            </a:bodyPr>
            <a:lstStyle/>
            <a:p>
              <a:pPr algn="ctr">
                <a:defRPr sz="1300"/>
              </a:pPr>
              <a:endParaRPr sz="650"/>
            </a:p>
          </p:txBody>
        </p:sp>
        <p:sp>
          <p:nvSpPr>
            <p:cNvPr id="73" name="Shape 181" descr="Textfeld 25">
              <a:extLst>
                <a:ext uri="{FF2B5EF4-FFF2-40B4-BE49-F238E27FC236}">
                  <a16:creationId xmlns:a16="http://schemas.microsoft.com/office/drawing/2014/main" id="{E5C4E78A-E055-3743-82E7-1B0DFD1B694D}"/>
                </a:ext>
              </a:extLst>
            </p:cNvPr>
            <p:cNvSpPr/>
            <p:nvPr/>
          </p:nvSpPr>
          <p:spPr>
            <a:xfrm>
              <a:off x="939242" y="252757"/>
              <a:ext cx="711988" cy="597233"/>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22860" tIns="22860" rIns="22860" bIns="22860" numCol="1" anchor="t">
              <a:noAutofit/>
            </a:bodyPr>
            <a:lstStyle>
              <a:lvl1pPr algn="r">
                <a:defRPr sz="2600" b="1">
                  <a:solidFill>
                    <a:srgbClr val="25233F"/>
                  </a:solidFill>
                  <a:latin typeface="Century Gothic"/>
                  <a:ea typeface="Century Gothic"/>
                  <a:cs typeface="Century Gothic"/>
                  <a:sym typeface="Century Gothic"/>
                </a:defRPr>
              </a:lvl1pPr>
            </a:lstStyle>
            <a:p>
              <a:r>
                <a:rPr sz="1300" dirty="0">
                  <a:solidFill>
                    <a:schemeClr val="bg1"/>
                  </a:solidFill>
                </a:rPr>
                <a:t>06</a:t>
              </a:r>
            </a:p>
          </p:txBody>
        </p:sp>
      </p:grpSp>
      <p:sp>
        <p:nvSpPr>
          <p:cNvPr id="78" name="Text Placeholder 77">
            <a:extLst>
              <a:ext uri="{FF2B5EF4-FFF2-40B4-BE49-F238E27FC236}">
                <a16:creationId xmlns:a16="http://schemas.microsoft.com/office/drawing/2014/main" id="{DE15FC4E-8282-9E49-8171-0166CA9DBED9}"/>
              </a:ext>
            </a:extLst>
          </p:cNvPr>
          <p:cNvSpPr>
            <a:spLocks noGrp="1"/>
          </p:cNvSpPr>
          <p:nvPr>
            <p:ph type="body" sz="quarter" idx="12" hasCustomPrompt="1"/>
          </p:nvPr>
        </p:nvSpPr>
        <p:spPr>
          <a:xfrm>
            <a:off x="745810" y="2820462"/>
            <a:ext cx="2278653" cy="1053385"/>
          </a:xfrm>
        </p:spPr>
        <p:txBody>
          <a:bodyPr/>
          <a:lstStyle>
            <a:lvl1pPr marL="0" indent="0">
              <a:buNone/>
              <a:defRPr sz="1700" b="1" i="0">
                <a:solidFill>
                  <a:schemeClr val="bg1"/>
                </a:solidFill>
                <a:latin typeface="Century Gothic" panose="020B0502020202020204" pitchFamily="34" charset="0"/>
              </a:defRPr>
            </a:lvl1pPr>
            <a:lvl2pPr>
              <a:defRPr sz="1700" b="1" i="0">
                <a:solidFill>
                  <a:srgbClr val="25233F"/>
                </a:solidFill>
                <a:latin typeface="Century Gothic" panose="020B0502020202020204" pitchFamily="34" charset="0"/>
              </a:defRPr>
            </a:lvl2pPr>
            <a:lvl3pPr>
              <a:defRPr sz="1700" b="1" i="0">
                <a:solidFill>
                  <a:srgbClr val="25233F"/>
                </a:solidFill>
                <a:latin typeface="Century Gothic" panose="020B0502020202020204" pitchFamily="34" charset="0"/>
              </a:defRPr>
            </a:lvl3pPr>
            <a:lvl4pPr>
              <a:defRPr sz="1700" b="1" i="0">
                <a:solidFill>
                  <a:srgbClr val="25233F"/>
                </a:solidFill>
                <a:latin typeface="Century Gothic" panose="020B0502020202020204" pitchFamily="34" charset="0"/>
              </a:defRPr>
            </a:lvl4pPr>
            <a:lvl5pPr>
              <a:defRPr sz="1700" b="1" i="0">
                <a:solidFill>
                  <a:srgbClr val="25233F"/>
                </a:solidFill>
                <a:latin typeface="Century Gothic" panose="020B0502020202020204" pitchFamily="34" charset="0"/>
              </a:defRPr>
            </a:lvl5pPr>
          </a:lstStyle>
          <a:p>
            <a:pPr lvl="0"/>
            <a:r>
              <a:rPr lang="en-US" dirty="0"/>
              <a:t>Insert - learning outcomes</a:t>
            </a:r>
          </a:p>
        </p:txBody>
      </p:sp>
      <p:grpSp>
        <p:nvGrpSpPr>
          <p:cNvPr id="79" name="Group 162" descr="Gruppieren 2">
            <a:extLst>
              <a:ext uri="{FF2B5EF4-FFF2-40B4-BE49-F238E27FC236}">
                <a16:creationId xmlns:a16="http://schemas.microsoft.com/office/drawing/2014/main" id="{243A3D33-158A-D64C-8B81-2D187BB55288}"/>
              </a:ext>
            </a:extLst>
          </p:cNvPr>
          <p:cNvGrpSpPr/>
          <p:nvPr userDrawn="1"/>
        </p:nvGrpSpPr>
        <p:grpSpPr>
          <a:xfrm>
            <a:off x="351906" y="2566794"/>
            <a:ext cx="1501076" cy="1539185"/>
            <a:chOff x="939242" y="252757"/>
            <a:chExt cx="3002151" cy="3078367"/>
          </a:xfrm>
        </p:grpSpPr>
        <p:sp>
          <p:nvSpPr>
            <p:cNvPr id="80" name="Shape 159" descr="Bogen 22">
              <a:extLst>
                <a:ext uri="{FF2B5EF4-FFF2-40B4-BE49-F238E27FC236}">
                  <a16:creationId xmlns:a16="http://schemas.microsoft.com/office/drawing/2014/main" id="{21C03BAE-F420-E047-9432-AC79FA0D3F42}"/>
                </a:ext>
              </a:extLst>
            </p:cNvPr>
            <p:cNvSpPr/>
            <p:nvPr/>
          </p:nvSpPr>
          <p:spPr>
            <a:xfrm rot="19542695">
              <a:off x="1257539" y="510928"/>
              <a:ext cx="2683854" cy="2820196"/>
            </a:xfrm>
            <a:custGeom>
              <a:avLst/>
              <a:gdLst/>
              <a:ahLst/>
              <a:cxnLst>
                <a:cxn ang="0">
                  <a:pos x="wd2" y="hd2"/>
                </a:cxn>
                <a:cxn ang="5400000">
                  <a:pos x="wd2" y="hd2"/>
                </a:cxn>
                <a:cxn ang="10800000">
                  <a:pos x="wd2" y="hd2"/>
                </a:cxn>
                <a:cxn ang="16200000">
                  <a:pos x="wd2" y="hd2"/>
                </a:cxn>
              </a:cxnLst>
              <a:rect l="0" t="0" r="r" b="b"/>
              <a:pathLst>
                <a:path w="21221" h="21239" extrusionOk="0">
                  <a:moveTo>
                    <a:pt x="10431" y="21239"/>
                  </a:moveTo>
                  <a:cubicBezTo>
                    <a:pt x="4280" y="20855"/>
                    <a:pt x="-379" y="15794"/>
                    <a:pt x="24" y="9936"/>
                  </a:cubicBezTo>
                  <a:cubicBezTo>
                    <a:pt x="428" y="4077"/>
                    <a:pt x="5741" y="-361"/>
                    <a:pt x="11892" y="23"/>
                  </a:cubicBezTo>
                  <a:cubicBezTo>
                    <a:pt x="15911" y="274"/>
                    <a:pt x="19476" y="2568"/>
                    <a:pt x="21221" y="6025"/>
                  </a:cubicBezTo>
                </a:path>
              </a:pathLst>
            </a:custGeom>
            <a:noFill/>
            <a:ln w="63500" cap="flat">
              <a:solidFill>
                <a:srgbClr val="38D4D6"/>
              </a:solidFill>
              <a:prstDash val="solid"/>
              <a:round/>
            </a:ln>
            <a:effectLst/>
          </p:spPr>
          <p:txBody>
            <a:bodyPr wrap="square" lIns="22860" tIns="22860" rIns="22860" bIns="22860" numCol="1" anchor="ctr">
              <a:noAutofit/>
            </a:bodyPr>
            <a:lstStyle/>
            <a:p>
              <a:pPr algn="ctr">
                <a:defRPr sz="100"/>
              </a:pPr>
              <a:endParaRPr sz="100" dirty="0"/>
            </a:p>
          </p:txBody>
        </p:sp>
        <p:sp>
          <p:nvSpPr>
            <p:cNvPr id="81" name="Shape 161" descr="Textfeld 25">
              <a:extLst>
                <a:ext uri="{FF2B5EF4-FFF2-40B4-BE49-F238E27FC236}">
                  <a16:creationId xmlns:a16="http://schemas.microsoft.com/office/drawing/2014/main" id="{85F1C650-2247-DE4B-B53B-524CF3CA673E}"/>
                </a:ext>
              </a:extLst>
            </p:cNvPr>
            <p:cNvSpPr/>
            <p:nvPr/>
          </p:nvSpPr>
          <p:spPr>
            <a:xfrm>
              <a:off x="939242" y="252757"/>
              <a:ext cx="711988" cy="597233"/>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22860" tIns="22860" rIns="22860" bIns="22860" numCol="1" anchor="t">
              <a:noAutofit/>
            </a:bodyPr>
            <a:lstStyle>
              <a:lvl1pPr algn="r">
                <a:defRPr sz="2600" b="1">
                  <a:solidFill>
                    <a:srgbClr val="25233F"/>
                  </a:solidFill>
                  <a:latin typeface="Century Gothic"/>
                  <a:ea typeface="Century Gothic"/>
                  <a:cs typeface="Century Gothic"/>
                  <a:sym typeface="Century Gothic"/>
                </a:defRPr>
              </a:lvl1pPr>
            </a:lstStyle>
            <a:p>
              <a:r>
                <a:rPr sz="1300" dirty="0">
                  <a:solidFill>
                    <a:schemeClr val="bg1"/>
                  </a:solidFill>
                </a:rPr>
                <a:t>01</a:t>
              </a:r>
            </a:p>
          </p:txBody>
        </p:sp>
      </p:grpSp>
      <p:sp>
        <p:nvSpPr>
          <p:cNvPr id="83" name="Text Placeholder 77">
            <a:extLst>
              <a:ext uri="{FF2B5EF4-FFF2-40B4-BE49-F238E27FC236}">
                <a16:creationId xmlns:a16="http://schemas.microsoft.com/office/drawing/2014/main" id="{6B97205C-BFD1-6242-9274-825F963EC10E}"/>
              </a:ext>
            </a:extLst>
          </p:cNvPr>
          <p:cNvSpPr>
            <a:spLocks noGrp="1"/>
          </p:cNvSpPr>
          <p:nvPr>
            <p:ph type="body" sz="quarter" idx="13" hasCustomPrompt="1"/>
          </p:nvPr>
        </p:nvSpPr>
        <p:spPr>
          <a:xfrm>
            <a:off x="3467919" y="2816324"/>
            <a:ext cx="2278653" cy="1053385"/>
          </a:xfrm>
        </p:spPr>
        <p:txBody>
          <a:bodyPr/>
          <a:lstStyle>
            <a:lvl1pPr marL="0" indent="0">
              <a:buNone/>
              <a:defRPr sz="1700" b="1" i="0">
                <a:solidFill>
                  <a:schemeClr val="bg1"/>
                </a:solidFill>
                <a:latin typeface="Century Gothic" panose="020B0502020202020204" pitchFamily="34" charset="0"/>
              </a:defRPr>
            </a:lvl1pPr>
            <a:lvl2pPr>
              <a:defRPr sz="1700" b="1" i="0">
                <a:solidFill>
                  <a:srgbClr val="25233F"/>
                </a:solidFill>
                <a:latin typeface="Century Gothic" panose="020B0502020202020204" pitchFamily="34" charset="0"/>
              </a:defRPr>
            </a:lvl2pPr>
            <a:lvl3pPr>
              <a:defRPr sz="1700" b="1" i="0">
                <a:solidFill>
                  <a:srgbClr val="25233F"/>
                </a:solidFill>
                <a:latin typeface="Century Gothic" panose="020B0502020202020204" pitchFamily="34" charset="0"/>
              </a:defRPr>
            </a:lvl3pPr>
            <a:lvl4pPr>
              <a:defRPr sz="1700" b="1" i="0">
                <a:solidFill>
                  <a:srgbClr val="25233F"/>
                </a:solidFill>
                <a:latin typeface="Century Gothic" panose="020B0502020202020204" pitchFamily="34" charset="0"/>
              </a:defRPr>
            </a:lvl4pPr>
            <a:lvl5pPr>
              <a:defRPr sz="1700" b="1" i="0">
                <a:solidFill>
                  <a:srgbClr val="25233F"/>
                </a:solidFill>
                <a:latin typeface="Century Gothic" panose="020B0502020202020204" pitchFamily="34" charset="0"/>
              </a:defRPr>
            </a:lvl5pPr>
          </a:lstStyle>
          <a:p>
            <a:pPr lvl="0"/>
            <a:r>
              <a:rPr lang="en-US" dirty="0"/>
              <a:t>Insert - learning outcomes</a:t>
            </a:r>
          </a:p>
        </p:txBody>
      </p:sp>
      <p:sp>
        <p:nvSpPr>
          <p:cNvPr id="84" name="Text Placeholder 77">
            <a:extLst>
              <a:ext uri="{FF2B5EF4-FFF2-40B4-BE49-F238E27FC236}">
                <a16:creationId xmlns:a16="http://schemas.microsoft.com/office/drawing/2014/main" id="{621D2D71-8A09-5C48-B5CB-DEAE23D26E22}"/>
              </a:ext>
            </a:extLst>
          </p:cNvPr>
          <p:cNvSpPr>
            <a:spLocks noGrp="1"/>
          </p:cNvSpPr>
          <p:nvPr>
            <p:ph type="body" sz="quarter" idx="14" hasCustomPrompt="1"/>
          </p:nvPr>
        </p:nvSpPr>
        <p:spPr>
          <a:xfrm>
            <a:off x="748615" y="4861331"/>
            <a:ext cx="2278653" cy="1053385"/>
          </a:xfrm>
        </p:spPr>
        <p:txBody>
          <a:bodyPr/>
          <a:lstStyle>
            <a:lvl1pPr marL="0" indent="0">
              <a:buNone/>
              <a:defRPr sz="1700" b="1" i="0">
                <a:solidFill>
                  <a:schemeClr val="bg1"/>
                </a:solidFill>
                <a:latin typeface="Century Gothic" panose="020B0502020202020204" pitchFamily="34" charset="0"/>
              </a:defRPr>
            </a:lvl1pPr>
            <a:lvl2pPr>
              <a:defRPr sz="1700" b="1" i="0">
                <a:solidFill>
                  <a:srgbClr val="25233F"/>
                </a:solidFill>
                <a:latin typeface="Century Gothic" panose="020B0502020202020204" pitchFamily="34" charset="0"/>
              </a:defRPr>
            </a:lvl2pPr>
            <a:lvl3pPr>
              <a:defRPr sz="1700" b="1" i="0">
                <a:solidFill>
                  <a:srgbClr val="25233F"/>
                </a:solidFill>
                <a:latin typeface="Century Gothic" panose="020B0502020202020204" pitchFamily="34" charset="0"/>
              </a:defRPr>
            </a:lvl3pPr>
            <a:lvl4pPr>
              <a:defRPr sz="1700" b="1" i="0">
                <a:solidFill>
                  <a:srgbClr val="25233F"/>
                </a:solidFill>
                <a:latin typeface="Century Gothic" panose="020B0502020202020204" pitchFamily="34" charset="0"/>
              </a:defRPr>
            </a:lvl4pPr>
            <a:lvl5pPr>
              <a:defRPr sz="1700" b="1" i="0">
                <a:solidFill>
                  <a:srgbClr val="25233F"/>
                </a:solidFill>
                <a:latin typeface="Century Gothic" panose="020B0502020202020204" pitchFamily="34" charset="0"/>
              </a:defRPr>
            </a:lvl5pPr>
          </a:lstStyle>
          <a:p>
            <a:pPr lvl="0"/>
            <a:r>
              <a:rPr lang="en-US" dirty="0"/>
              <a:t>Insert - learning outcomes</a:t>
            </a:r>
          </a:p>
        </p:txBody>
      </p:sp>
      <p:sp>
        <p:nvSpPr>
          <p:cNvPr id="85" name="Text Placeholder 77">
            <a:extLst>
              <a:ext uri="{FF2B5EF4-FFF2-40B4-BE49-F238E27FC236}">
                <a16:creationId xmlns:a16="http://schemas.microsoft.com/office/drawing/2014/main" id="{7264281C-9317-164E-92FC-CB2D2D7EDFC0}"/>
              </a:ext>
            </a:extLst>
          </p:cNvPr>
          <p:cNvSpPr>
            <a:spLocks noGrp="1"/>
          </p:cNvSpPr>
          <p:nvPr>
            <p:ph type="body" sz="quarter" idx="15" hasCustomPrompt="1"/>
          </p:nvPr>
        </p:nvSpPr>
        <p:spPr>
          <a:xfrm>
            <a:off x="3455297" y="4861330"/>
            <a:ext cx="2278653" cy="1053385"/>
          </a:xfrm>
        </p:spPr>
        <p:txBody>
          <a:bodyPr/>
          <a:lstStyle>
            <a:lvl1pPr marL="0" indent="0">
              <a:buNone/>
              <a:defRPr sz="1700" b="1" i="0">
                <a:solidFill>
                  <a:schemeClr val="bg1"/>
                </a:solidFill>
                <a:latin typeface="Century Gothic" panose="020B0502020202020204" pitchFamily="34" charset="0"/>
              </a:defRPr>
            </a:lvl1pPr>
            <a:lvl2pPr>
              <a:defRPr sz="1700" b="1" i="0">
                <a:solidFill>
                  <a:srgbClr val="25233F"/>
                </a:solidFill>
                <a:latin typeface="Century Gothic" panose="020B0502020202020204" pitchFamily="34" charset="0"/>
              </a:defRPr>
            </a:lvl2pPr>
            <a:lvl3pPr>
              <a:defRPr sz="1700" b="1" i="0">
                <a:solidFill>
                  <a:srgbClr val="25233F"/>
                </a:solidFill>
                <a:latin typeface="Century Gothic" panose="020B0502020202020204" pitchFamily="34" charset="0"/>
              </a:defRPr>
            </a:lvl3pPr>
            <a:lvl4pPr>
              <a:defRPr sz="1700" b="1" i="0">
                <a:solidFill>
                  <a:srgbClr val="25233F"/>
                </a:solidFill>
                <a:latin typeface="Century Gothic" panose="020B0502020202020204" pitchFamily="34" charset="0"/>
              </a:defRPr>
            </a:lvl4pPr>
            <a:lvl5pPr>
              <a:defRPr sz="1700" b="1" i="0">
                <a:solidFill>
                  <a:srgbClr val="25233F"/>
                </a:solidFill>
                <a:latin typeface="Century Gothic" panose="020B0502020202020204" pitchFamily="34" charset="0"/>
              </a:defRPr>
            </a:lvl5pPr>
          </a:lstStyle>
          <a:p>
            <a:pPr lvl="0"/>
            <a:r>
              <a:rPr lang="en-US" dirty="0"/>
              <a:t>Insert - learning outcomes</a:t>
            </a:r>
          </a:p>
        </p:txBody>
      </p:sp>
      <p:sp>
        <p:nvSpPr>
          <p:cNvPr id="86" name="Text Placeholder 77">
            <a:extLst>
              <a:ext uri="{FF2B5EF4-FFF2-40B4-BE49-F238E27FC236}">
                <a16:creationId xmlns:a16="http://schemas.microsoft.com/office/drawing/2014/main" id="{5038E63C-59E0-A243-81CE-B8AD04D28CE2}"/>
              </a:ext>
            </a:extLst>
          </p:cNvPr>
          <p:cNvSpPr>
            <a:spLocks noGrp="1"/>
          </p:cNvSpPr>
          <p:nvPr>
            <p:ph type="body" sz="quarter" idx="16" hasCustomPrompt="1"/>
          </p:nvPr>
        </p:nvSpPr>
        <p:spPr>
          <a:xfrm>
            <a:off x="6159733" y="4861329"/>
            <a:ext cx="2278653" cy="1053385"/>
          </a:xfrm>
        </p:spPr>
        <p:txBody>
          <a:bodyPr/>
          <a:lstStyle>
            <a:lvl1pPr marL="0" indent="0">
              <a:buNone/>
              <a:defRPr sz="1700" b="1" i="0">
                <a:solidFill>
                  <a:schemeClr val="bg1"/>
                </a:solidFill>
                <a:latin typeface="Century Gothic" panose="020B0502020202020204" pitchFamily="34" charset="0"/>
              </a:defRPr>
            </a:lvl1pPr>
            <a:lvl2pPr>
              <a:defRPr sz="1700" b="1" i="0">
                <a:solidFill>
                  <a:srgbClr val="25233F"/>
                </a:solidFill>
                <a:latin typeface="Century Gothic" panose="020B0502020202020204" pitchFamily="34" charset="0"/>
              </a:defRPr>
            </a:lvl2pPr>
            <a:lvl3pPr>
              <a:defRPr sz="1700" b="1" i="0">
                <a:solidFill>
                  <a:srgbClr val="25233F"/>
                </a:solidFill>
                <a:latin typeface="Century Gothic" panose="020B0502020202020204" pitchFamily="34" charset="0"/>
              </a:defRPr>
            </a:lvl3pPr>
            <a:lvl4pPr>
              <a:defRPr sz="1700" b="1" i="0">
                <a:solidFill>
                  <a:srgbClr val="25233F"/>
                </a:solidFill>
                <a:latin typeface="Century Gothic" panose="020B0502020202020204" pitchFamily="34" charset="0"/>
              </a:defRPr>
            </a:lvl4pPr>
            <a:lvl5pPr>
              <a:defRPr sz="1700" b="1" i="0">
                <a:solidFill>
                  <a:srgbClr val="25233F"/>
                </a:solidFill>
                <a:latin typeface="Century Gothic" panose="020B0502020202020204" pitchFamily="34" charset="0"/>
              </a:defRPr>
            </a:lvl5pPr>
          </a:lstStyle>
          <a:p>
            <a:pPr lvl="0"/>
            <a:r>
              <a:rPr lang="en-US" dirty="0"/>
              <a:t>Insert - learning outcomes</a:t>
            </a:r>
          </a:p>
        </p:txBody>
      </p:sp>
      <p:sp>
        <p:nvSpPr>
          <p:cNvPr id="87" name="Text Placeholder 77">
            <a:extLst>
              <a:ext uri="{FF2B5EF4-FFF2-40B4-BE49-F238E27FC236}">
                <a16:creationId xmlns:a16="http://schemas.microsoft.com/office/drawing/2014/main" id="{295AD10F-D7CC-FF41-B381-AE628F8D15CA}"/>
              </a:ext>
            </a:extLst>
          </p:cNvPr>
          <p:cNvSpPr>
            <a:spLocks noGrp="1"/>
          </p:cNvSpPr>
          <p:nvPr>
            <p:ph type="body" sz="quarter" idx="17" hasCustomPrompt="1"/>
          </p:nvPr>
        </p:nvSpPr>
        <p:spPr>
          <a:xfrm>
            <a:off x="6163739" y="2820461"/>
            <a:ext cx="2278653" cy="1053385"/>
          </a:xfrm>
        </p:spPr>
        <p:txBody>
          <a:bodyPr/>
          <a:lstStyle>
            <a:lvl1pPr marL="0" indent="0">
              <a:buNone/>
              <a:defRPr sz="1700" b="1" i="0">
                <a:solidFill>
                  <a:schemeClr val="bg1"/>
                </a:solidFill>
                <a:latin typeface="Century Gothic" panose="020B0502020202020204" pitchFamily="34" charset="0"/>
              </a:defRPr>
            </a:lvl1pPr>
            <a:lvl2pPr>
              <a:defRPr sz="1700" b="1" i="0">
                <a:solidFill>
                  <a:srgbClr val="25233F"/>
                </a:solidFill>
                <a:latin typeface="Century Gothic" panose="020B0502020202020204" pitchFamily="34" charset="0"/>
              </a:defRPr>
            </a:lvl2pPr>
            <a:lvl3pPr>
              <a:defRPr sz="1700" b="1" i="0">
                <a:solidFill>
                  <a:srgbClr val="25233F"/>
                </a:solidFill>
                <a:latin typeface="Century Gothic" panose="020B0502020202020204" pitchFamily="34" charset="0"/>
              </a:defRPr>
            </a:lvl3pPr>
            <a:lvl4pPr>
              <a:defRPr sz="1700" b="1" i="0">
                <a:solidFill>
                  <a:srgbClr val="25233F"/>
                </a:solidFill>
                <a:latin typeface="Century Gothic" panose="020B0502020202020204" pitchFamily="34" charset="0"/>
              </a:defRPr>
            </a:lvl4pPr>
            <a:lvl5pPr>
              <a:defRPr sz="1700" b="1" i="0">
                <a:solidFill>
                  <a:srgbClr val="25233F"/>
                </a:solidFill>
                <a:latin typeface="Century Gothic" panose="020B0502020202020204" pitchFamily="34" charset="0"/>
              </a:defRPr>
            </a:lvl5pPr>
          </a:lstStyle>
          <a:p>
            <a:pPr lvl="0"/>
            <a:r>
              <a:rPr lang="en-US" dirty="0"/>
              <a:t>Insert - learning outcomes</a:t>
            </a:r>
          </a:p>
        </p:txBody>
      </p:sp>
      <p:sp>
        <p:nvSpPr>
          <p:cNvPr id="88" name="Text Placeholder 12">
            <a:extLst>
              <a:ext uri="{FF2B5EF4-FFF2-40B4-BE49-F238E27FC236}">
                <a16:creationId xmlns:a16="http://schemas.microsoft.com/office/drawing/2014/main" id="{29E6576E-E7CC-9041-93C6-476A8EDA5EB1}"/>
              </a:ext>
            </a:extLst>
          </p:cNvPr>
          <p:cNvSpPr>
            <a:spLocks noGrp="1"/>
          </p:cNvSpPr>
          <p:nvPr>
            <p:ph type="body" sz="quarter" idx="18" hasCustomPrompt="1"/>
          </p:nvPr>
        </p:nvSpPr>
        <p:spPr>
          <a:xfrm>
            <a:off x="4572000" y="1274915"/>
            <a:ext cx="4080793" cy="1287207"/>
          </a:xfrm>
        </p:spPr>
        <p:txBody>
          <a:bodyPr/>
          <a:lstStyle>
            <a:lvl1pPr marL="0" indent="0">
              <a:buNone/>
              <a:defRPr sz="3400" b="1" i="0">
                <a:solidFill>
                  <a:schemeClr val="bg1"/>
                </a:solidFill>
                <a:latin typeface="Century Gothic" panose="020B0502020202020204" pitchFamily="34" charset="0"/>
              </a:defRPr>
            </a:lvl1pPr>
          </a:lstStyle>
          <a:p>
            <a:pPr lvl="0"/>
            <a:r>
              <a:rPr lang="en-US" dirty="0"/>
              <a:t>Insert - title</a:t>
            </a:r>
          </a:p>
        </p:txBody>
      </p:sp>
    </p:spTree>
    <p:extLst>
      <p:ext uri="{BB962C8B-B14F-4D97-AF65-F5344CB8AC3E}">
        <p14:creationId xmlns:p14="http://schemas.microsoft.com/office/powerpoint/2010/main" val="47915443"/>
      </p:ext>
    </p:extLst>
  </p:cSld>
  <p:clrMapOvr>
    <a:masterClrMapping/>
  </p:clrMapOvr>
  <p:transition spd="med"/>
  <p:extLst mod="1">
    <p:ext uri="{DCECCB84-F9BA-43D5-87BE-67443E8EF086}">
      <p15:sldGuideLst xmlns:p15="http://schemas.microsoft.com/office/powerpoint/2012/main">
        <p15:guide id="2" pos="249">
          <p15:clr>
            <a:srgbClr val="FFFFFF"/>
          </p15:clr>
        </p15:guide>
        <p15:guide id="3" pos="5511">
          <p15:clr>
            <a:srgbClr val="FFFFFF"/>
          </p15:clr>
        </p15:guide>
        <p15:guide id="7" orient="horz" pos="4201">
          <p15:clr>
            <a:srgbClr val="FFFFFF"/>
          </p15:clr>
        </p15:guide>
        <p15:guide id="10" orient="horz" pos="686" userDrawn="1">
          <p15:clr>
            <a:srgbClr val="FFFFFF"/>
          </p15:clr>
        </p15:guide>
        <p15:guide id="11" pos="2880">
          <p15:clr>
            <a:srgbClr val="FFFFFF"/>
          </p15:clr>
        </p15:guide>
        <p15:guide id="12" pos="4150">
          <p15:clr>
            <a:srgbClr val="FFFFFF"/>
          </p15:clr>
        </p15:guide>
        <p15:guide id="13" pos="1565">
          <p15:clr>
            <a:srgbClr val="FFFFFF"/>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Learning objectives 1">
    <p:spTree>
      <p:nvGrpSpPr>
        <p:cNvPr id="1" name=""/>
        <p:cNvGrpSpPr/>
        <p:nvPr/>
      </p:nvGrpSpPr>
      <p:grpSpPr>
        <a:xfrm>
          <a:off x="0" y="0"/>
          <a:ext cx="0" cy="0"/>
          <a:chOff x="0" y="0"/>
          <a:chExt cx="0" cy="0"/>
        </a:xfrm>
      </p:grpSpPr>
      <p:sp>
        <p:nvSpPr>
          <p:cNvPr id="20" name="Shape 20"/>
          <p:cNvSpPr/>
          <p:nvPr/>
        </p:nvSpPr>
        <p:spPr>
          <a:xfrm flipV="1">
            <a:off x="395289" y="873125"/>
            <a:ext cx="8353424" cy="0"/>
          </a:xfrm>
          <a:prstGeom prst="line">
            <a:avLst/>
          </a:prstGeom>
          <a:ln w="12700">
            <a:solidFill>
              <a:srgbClr val="25233F"/>
            </a:solidFill>
            <a:miter/>
          </a:ln>
        </p:spPr>
        <p:txBody>
          <a:bodyPr lIns="22860" rIns="22860"/>
          <a:lstStyle/>
          <a:p>
            <a:endParaRPr sz="450"/>
          </a:p>
        </p:txBody>
      </p:sp>
      <p:sp>
        <p:nvSpPr>
          <p:cNvPr id="21" name="Shape 21"/>
          <p:cNvSpPr>
            <a:spLocks noGrp="1"/>
          </p:cNvSpPr>
          <p:nvPr>
            <p:ph type="sldNum" sz="quarter" idx="2"/>
          </p:nvPr>
        </p:nvSpPr>
        <p:spPr>
          <a:xfrm>
            <a:off x="8559526" y="6484422"/>
            <a:ext cx="182099" cy="184666"/>
          </a:xfrm>
          <a:prstGeom prst="rect">
            <a:avLst/>
          </a:prstGeom>
        </p:spPr>
        <p:txBody>
          <a:bodyPr/>
          <a:lstStyle/>
          <a:p>
            <a:fld id="{86CB4B4D-7CA3-9044-876B-883B54F8677D}" type="slidenum">
              <a:t>‹#›</a:t>
            </a:fld>
            <a:endParaRPr dirty="0"/>
          </a:p>
        </p:txBody>
      </p:sp>
      <p:sp>
        <p:nvSpPr>
          <p:cNvPr id="2" name="Title 1">
            <a:extLst>
              <a:ext uri="{FF2B5EF4-FFF2-40B4-BE49-F238E27FC236}">
                <a16:creationId xmlns:a16="http://schemas.microsoft.com/office/drawing/2014/main" id="{46E39DAE-67D8-7945-A118-FCB2C748C0E8}"/>
              </a:ext>
            </a:extLst>
          </p:cNvPr>
          <p:cNvSpPr>
            <a:spLocks noGrp="1"/>
          </p:cNvSpPr>
          <p:nvPr>
            <p:ph type="title"/>
          </p:nvPr>
        </p:nvSpPr>
        <p:spPr>
          <a:xfrm>
            <a:off x="4572000" y="415063"/>
            <a:ext cx="3708400" cy="273845"/>
          </a:xfrm>
        </p:spPr>
        <p:txBody>
          <a:bodyPr/>
          <a:lstStyle>
            <a:lvl1pPr algn="r">
              <a:defRPr sz="1000" b="1" i="0">
                <a:solidFill>
                  <a:srgbClr val="25233F"/>
                </a:solidFill>
                <a:latin typeface="Century Gothic" panose="020B0502020202020204" pitchFamily="34" charset="0"/>
              </a:defRPr>
            </a:lvl1pPr>
          </a:lstStyle>
          <a:p>
            <a:r>
              <a:rPr lang="en-US" dirty="0"/>
              <a:t>Click to edit Master title style</a:t>
            </a:r>
          </a:p>
        </p:txBody>
      </p:sp>
      <p:pic>
        <p:nvPicPr>
          <p:cNvPr id="4" name="Picture 3">
            <a:extLst>
              <a:ext uri="{FF2B5EF4-FFF2-40B4-BE49-F238E27FC236}">
                <a16:creationId xmlns:a16="http://schemas.microsoft.com/office/drawing/2014/main" id="{98477B80-07B4-E044-9FB6-FD6587A4E233}"/>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71309" y="361950"/>
            <a:ext cx="1104891" cy="380771"/>
          </a:xfrm>
          <a:prstGeom prst="rect">
            <a:avLst/>
          </a:prstGeom>
        </p:spPr>
      </p:pic>
      <p:pic>
        <p:nvPicPr>
          <p:cNvPr id="6" name="Picture 5">
            <a:extLst>
              <a:ext uri="{FF2B5EF4-FFF2-40B4-BE49-F238E27FC236}">
                <a16:creationId xmlns:a16="http://schemas.microsoft.com/office/drawing/2014/main" id="{E0ED11FA-33F8-B64E-9798-ABB1D413C6C5}"/>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8369436" y="358902"/>
            <a:ext cx="383819" cy="383819"/>
          </a:xfrm>
          <a:prstGeom prst="rect">
            <a:avLst/>
          </a:prstGeom>
        </p:spPr>
      </p:pic>
      <p:sp>
        <p:nvSpPr>
          <p:cNvPr id="7" name="Text Placeholder 6">
            <a:extLst>
              <a:ext uri="{FF2B5EF4-FFF2-40B4-BE49-F238E27FC236}">
                <a16:creationId xmlns:a16="http://schemas.microsoft.com/office/drawing/2014/main" id="{606D3A9E-396E-8844-92FE-17440105DCD6}"/>
              </a:ext>
            </a:extLst>
          </p:cNvPr>
          <p:cNvSpPr>
            <a:spLocks noGrp="1"/>
          </p:cNvSpPr>
          <p:nvPr>
            <p:ph type="body" sz="quarter" idx="11" hasCustomPrompt="1"/>
          </p:nvPr>
        </p:nvSpPr>
        <p:spPr>
          <a:xfrm>
            <a:off x="364153" y="2149371"/>
            <a:ext cx="8286848" cy="2281237"/>
          </a:xfrm>
        </p:spPr>
        <p:txBody>
          <a:bodyPr/>
          <a:lstStyle>
            <a:lvl1pPr marL="342900" indent="-342900">
              <a:lnSpc>
                <a:spcPct val="120000"/>
              </a:lnSpc>
              <a:buFont typeface="+mj-lt"/>
              <a:buAutoNum type="arabicPeriod"/>
              <a:defRPr sz="2000" b="0" i="0">
                <a:solidFill>
                  <a:schemeClr val="bg1"/>
                </a:solidFill>
                <a:latin typeface="Century Gothic" panose="020B0502020202020204" pitchFamily="34" charset="0"/>
              </a:defRPr>
            </a:lvl1pPr>
            <a:lvl2pPr>
              <a:defRPr sz="1800">
                <a:solidFill>
                  <a:schemeClr val="tx1"/>
                </a:solidFill>
              </a:defRPr>
            </a:lvl2pPr>
            <a:lvl3pPr>
              <a:defRPr sz="1800">
                <a:solidFill>
                  <a:schemeClr val="tx1"/>
                </a:solidFill>
              </a:defRPr>
            </a:lvl3pPr>
            <a:lvl4pPr>
              <a:defRPr sz="1800">
                <a:solidFill>
                  <a:schemeClr val="tx1"/>
                </a:solidFill>
              </a:defRPr>
            </a:lvl4pPr>
            <a:lvl5pPr>
              <a:defRPr sz="1800">
                <a:solidFill>
                  <a:schemeClr val="tx1"/>
                </a:solidFill>
              </a:defRPr>
            </a:lvl5pPr>
          </a:lstStyle>
          <a:p>
            <a:pPr lvl="0"/>
            <a:r>
              <a:rPr lang="en-US" dirty="0"/>
              <a:t>Todays learning, point number 1</a:t>
            </a:r>
          </a:p>
          <a:p>
            <a:pPr lvl="0"/>
            <a:r>
              <a:rPr lang="en-US" dirty="0"/>
              <a:t>Todays learning, point number 2</a:t>
            </a:r>
          </a:p>
          <a:p>
            <a:pPr lvl="0"/>
            <a:r>
              <a:rPr lang="en-US" dirty="0"/>
              <a:t>Todays learning, point number 3</a:t>
            </a:r>
          </a:p>
          <a:p>
            <a:pPr lvl="0"/>
            <a:r>
              <a:rPr lang="en-US" dirty="0"/>
              <a:t>Todays learning, point number 4</a:t>
            </a:r>
          </a:p>
          <a:p>
            <a:pPr lvl="0"/>
            <a:r>
              <a:rPr lang="en-US" dirty="0"/>
              <a:t>Todays learning, point number 5</a:t>
            </a:r>
          </a:p>
        </p:txBody>
      </p:sp>
      <p:sp>
        <p:nvSpPr>
          <p:cNvPr id="3" name="TextBox 2">
            <a:extLst>
              <a:ext uri="{FF2B5EF4-FFF2-40B4-BE49-F238E27FC236}">
                <a16:creationId xmlns:a16="http://schemas.microsoft.com/office/drawing/2014/main" id="{C8B6831A-8E28-9B47-8661-BD7402B4E20A}"/>
              </a:ext>
            </a:extLst>
          </p:cNvPr>
          <p:cNvSpPr txBox="1"/>
          <p:nvPr userDrawn="1"/>
        </p:nvSpPr>
        <p:spPr>
          <a:xfrm>
            <a:off x="329783" y="934433"/>
            <a:ext cx="5299023" cy="61555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tabLst/>
            </a:pPr>
            <a:r>
              <a:rPr kumimoji="0" lang="en-US" sz="3400" b="1" i="0" u="none" strike="noStrike" cap="none" spc="0" normalizeH="0" baseline="0" dirty="0">
                <a:ln>
                  <a:noFill/>
                </a:ln>
                <a:solidFill>
                  <a:schemeClr val="bg1"/>
                </a:solidFill>
                <a:effectLst/>
                <a:uFillTx/>
                <a:latin typeface="Century Gothic" panose="020B0502020202020204" pitchFamily="34" charset="0"/>
                <a:ea typeface="+mj-ea"/>
                <a:cs typeface="+mj-cs"/>
                <a:sym typeface="Calibri"/>
              </a:rPr>
              <a:t>Learning outcomes</a:t>
            </a:r>
          </a:p>
        </p:txBody>
      </p:sp>
    </p:spTree>
    <p:extLst>
      <p:ext uri="{BB962C8B-B14F-4D97-AF65-F5344CB8AC3E}">
        <p14:creationId xmlns:p14="http://schemas.microsoft.com/office/powerpoint/2010/main" val="2373093239"/>
      </p:ext>
    </p:extLst>
  </p:cSld>
  <p:clrMapOvr>
    <a:masterClrMapping/>
  </p:clrMapOvr>
  <p:transition spd="med"/>
  <p:extLst mod="1">
    <p:ext uri="{DCECCB84-F9BA-43D5-87BE-67443E8EF086}">
      <p15:sldGuideLst xmlns:p15="http://schemas.microsoft.com/office/powerpoint/2012/main">
        <p15:guide id="2" pos="249">
          <p15:clr>
            <a:srgbClr val="FFFFFF"/>
          </p15:clr>
        </p15:guide>
        <p15:guide id="3" pos="5511">
          <p15:clr>
            <a:srgbClr val="FFFFFF"/>
          </p15:clr>
        </p15:guide>
        <p15:guide id="7" orient="horz" pos="4201">
          <p15:clr>
            <a:srgbClr val="FFFFFF"/>
          </p15:clr>
        </p15:guide>
        <p15:guide id="10" orient="horz" pos="686" userDrawn="1">
          <p15:clr>
            <a:srgbClr val="FFFFFF"/>
          </p15:clr>
        </p15:guide>
        <p15:guide id="11" pos="2880">
          <p15:clr>
            <a:srgbClr val="FFFFFF"/>
          </p15:clr>
        </p15:guide>
        <p15:guide id="12" pos="4150">
          <p15:clr>
            <a:srgbClr val="FFFFFF"/>
          </p15:clr>
        </p15:guide>
        <p15:guide id="13" pos="1565">
          <p15:clr>
            <a:srgbClr val="FFFFFF"/>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Lesson brief 1">
    <p:bg>
      <p:bgPr>
        <a:solidFill>
          <a:srgbClr val="091932"/>
        </a:solidFill>
        <a:effectLst/>
      </p:bgPr>
    </p:bg>
    <p:spTree>
      <p:nvGrpSpPr>
        <p:cNvPr id="1" name=""/>
        <p:cNvGrpSpPr/>
        <p:nvPr/>
      </p:nvGrpSpPr>
      <p:grpSpPr>
        <a:xfrm>
          <a:off x="0" y="0"/>
          <a:ext cx="0" cy="0"/>
          <a:chOff x="0" y="0"/>
          <a:chExt cx="0" cy="0"/>
        </a:xfrm>
      </p:grpSpPr>
      <p:sp>
        <p:nvSpPr>
          <p:cNvPr id="28" name="Shape 28"/>
          <p:cNvSpPr/>
          <p:nvPr/>
        </p:nvSpPr>
        <p:spPr>
          <a:xfrm flipV="1">
            <a:off x="395289" y="873125"/>
            <a:ext cx="8360046" cy="0"/>
          </a:xfrm>
          <a:prstGeom prst="line">
            <a:avLst/>
          </a:prstGeom>
          <a:ln w="12700">
            <a:solidFill>
              <a:srgbClr val="FFFFFF"/>
            </a:solidFill>
            <a:miter/>
          </a:ln>
        </p:spPr>
        <p:txBody>
          <a:bodyPr lIns="22860" rIns="22860"/>
          <a:lstStyle/>
          <a:p>
            <a:endParaRPr sz="450"/>
          </a:p>
        </p:txBody>
      </p:sp>
      <p:sp>
        <p:nvSpPr>
          <p:cNvPr id="30" name="Shape 30"/>
          <p:cNvSpPr>
            <a:spLocks noGrp="1"/>
          </p:cNvSpPr>
          <p:nvPr>
            <p:ph type="sldNum" sz="quarter" idx="2"/>
          </p:nvPr>
        </p:nvSpPr>
        <p:spPr>
          <a:xfrm>
            <a:off x="8526557" y="6477334"/>
            <a:ext cx="182099" cy="184666"/>
          </a:xfrm>
          <a:prstGeom prst="rect">
            <a:avLst/>
          </a:prstGeom>
        </p:spPr>
        <p:txBody>
          <a:bodyPr/>
          <a:lstStyle/>
          <a:p>
            <a:fld id="{86CB4B4D-7CA3-9044-876B-883B54F8677D}" type="slidenum">
              <a:t>‹#›</a:t>
            </a:fld>
            <a:endParaRPr/>
          </a:p>
        </p:txBody>
      </p:sp>
      <p:pic>
        <p:nvPicPr>
          <p:cNvPr id="3" name="Picture 2">
            <a:extLst>
              <a:ext uri="{FF2B5EF4-FFF2-40B4-BE49-F238E27FC236}">
                <a16:creationId xmlns:a16="http://schemas.microsoft.com/office/drawing/2014/main" id="{B074F560-9965-FD44-8392-56ACD2F813EA}"/>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72506" y="360916"/>
            <a:ext cx="1108359" cy="381966"/>
          </a:xfrm>
          <a:prstGeom prst="rect">
            <a:avLst/>
          </a:prstGeom>
        </p:spPr>
      </p:pic>
      <p:pic>
        <p:nvPicPr>
          <p:cNvPr id="14" name="Picture 13">
            <a:extLst>
              <a:ext uri="{FF2B5EF4-FFF2-40B4-BE49-F238E27FC236}">
                <a16:creationId xmlns:a16="http://schemas.microsoft.com/office/drawing/2014/main" id="{98600020-B932-844C-830C-6D548E8C8C37}"/>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8373369" y="360916"/>
            <a:ext cx="381966" cy="381966"/>
          </a:xfrm>
          <a:prstGeom prst="rect">
            <a:avLst/>
          </a:prstGeom>
        </p:spPr>
      </p:pic>
      <p:sp>
        <p:nvSpPr>
          <p:cNvPr id="15" name="Title 14">
            <a:extLst>
              <a:ext uri="{FF2B5EF4-FFF2-40B4-BE49-F238E27FC236}">
                <a16:creationId xmlns:a16="http://schemas.microsoft.com/office/drawing/2014/main" id="{F045F05D-9884-E742-8B6C-7E2A4C30294D}"/>
              </a:ext>
            </a:extLst>
          </p:cNvPr>
          <p:cNvSpPr>
            <a:spLocks noGrp="1"/>
          </p:cNvSpPr>
          <p:nvPr>
            <p:ph type="title"/>
          </p:nvPr>
        </p:nvSpPr>
        <p:spPr>
          <a:xfrm>
            <a:off x="4572000" y="438820"/>
            <a:ext cx="3708400" cy="241880"/>
          </a:xfrm>
        </p:spPr>
        <p:txBody>
          <a:bodyPr/>
          <a:lstStyle>
            <a:lvl1pPr algn="r">
              <a:defRPr sz="1000" b="1" i="0">
                <a:solidFill>
                  <a:srgbClr val="FFFFFF"/>
                </a:solidFill>
                <a:latin typeface="Century Gothic" panose="020B0502020202020204" pitchFamily="34" charset="0"/>
              </a:defRPr>
            </a:lvl1pPr>
          </a:lstStyle>
          <a:p>
            <a:r>
              <a:rPr lang="en-US" dirty="0"/>
              <a:t>Click to edit Master title style</a:t>
            </a:r>
          </a:p>
        </p:txBody>
      </p:sp>
      <p:sp>
        <p:nvSpPr>
          <p:cNvPr id="6" name="Text Placeholder 5">
            <a:extLst>
              <a:ext uri="{FF2B5EF4-FFF2-40B4-BE49-F238E27FC236}">
                <a16:creationId xmlns:a16="http://schemas.microsoft.com/office/drawing/2014/main" id="{E9C08E28-4FBA-A447-BB6A-0B434A31EC46}"/>
              </a:ext>
            </a:extLst>
          </p:cNvPr>
          <p:cNvSpPr>
            <a:spLocks noGrp="1"/>
          </p:cNvSpPr>
          <p:nvPr>
            <p:ph type="body" sz="quarter" idx="11" hasCustomPrompt="1"/>
          </p:nvPr>
        </p:nvSpPr>
        <p:spPr>
          <a:xfrm>
            <a:off x="4572000" y="1823659"/>
            <a:ext cx="4183063" cy="3613150"/>
          </a:xfrm>
        </p:spPr>
        <p:txBody>
          <a:bodyPr/>
          <a:lstStyle>
            <a:lvl1pPr marL="0" indent="0">
              <a:lnSpc>
                <a:spcPct val="120000"/>
              </a:lnSpc>
              <a:buNone/>
              <a:defRPr sz="2000" b="0" i="0">
                <a:solidFill>
                  <a:schemeClr val="tx1"/>
                </a:solidFill>
                <a:latin typeface="Century Gothic" panose="020B0502020202020204" pitchFamily="34" charset="0"/>
              </a:defRPr>
            </a:lvl1pPr>
          </a:lstStyle>
          <a:p>
            <a:pPr lvl="0"/>
            <a:r>
              <a:rPr lang="en-US" dirty="0"/>
              <a:t>Insert - body</a:t>
            </a:r>
          </a:p>
        </p:txBody>
      </p:sp>
      <p:sp>
        <p:nvSpPr>
          <p:cNvPr id="19" name="Text Placeholder 18">
            <a:extLst>
              <a:ext uri="{FF2B5EF4-FFF2-40B4-BE49-F238E27FC236}">
                <a16:creationId xmlns:a16="http://schemas.microsoft.com/office/drawing/2014/main" id="{6735A2E2-D566-E842-BAF4-702880C789B7}"/>
              </a:ext>
            </a:extLst>
          </p:cNvPr>
          <p:cNvSpPr>
            <a:spLocks noGrp="1"/>
          </p:cNvSpPr>
          <p:nvPr>
            <p:ph type="body" sz="quarter" idx="12" hasCustomPrompt="1"/>
          </p:nvPr>
        </p:nvSpPr>
        <p:spPr>
          <a:xfrm>
            <a:off x="1420409" y="5156433"/>
            <a:ext cx="2138363" cy="303212"/>
          </a:xfrm>
        </p:spPr>
        <p:txBody>
          <a:bodyPr/>
          <a:lstStyle>
            <a:lvl1pPr marL="0" indent="0" algn="ctr">
              <a:buNone/>
              <a:defRPr sz="2000" b="1" i="0">
                <a:solidFill>
                  <a:schemeClr val="accent2"/>
                </a:solidFill>
                <a:latin typeface="Century Gothic" panose="020B0502020202020204" pitchFamily="34" charset="0"/>
              </a:defRPr>
            </a:lvl1pPr>
          </a:lstStyle>
          <a:p>
            <a:pPr lvl="0"/>
            <a:r>
              <a:rPr lang="en-US" dirty="0"/>
              <a:t>Insert - text</a:t>
            </a:r>
          </a:p>
        </p:txBody>
      </p:sp>
      <p:sp>
        <p:nvSpPr>
          <p:cNvPr id="24" name="Oval 23">
            <a:extLst>
              <a:ext uri="{FF2B5EF4-FFF2-40B4-BE49-F238E27FC236}">
                <a16:creationId xmlns:a16="http://schemas.microsoft.com/office/drawing/2014/main" id="{5395F891-9C10-974B-B620-09FB3ED1C352}"/>
              </a:ext>
            </a:extLst>
          </p:cNvPr>
          <p:cNvSpPr/>
          <p:nvPr userDrawn="1"/>
        </p:nvSpPr>
        <p:spPr>
          <a:xfrm>
            <a:off x="876784" y="1823659"/>
            <a:ext cx="3234800" cy="3234800"/>
          </a:xfrm>
          <a:prstGeom prst="ellipse">
            <a:avLst/>
          </a:prstGeom>
          <a:solidFill>
            <a:schemeClr val="tx1"/>
          </a:solidFill>
          <a:ln w="12700" cap="flat">
            <a:noFill/>
            <a:miter lim="400000"/>
          </a:ln>
          <a:effectLst/>
        </p:spPr>
        <p:txBody>
          <a:bodyPr wrap="square" lIns="25400" tIns="25400" rIns="25400" bIns="25400" numCol="1" rtlCol="0" anchor="ctr">
            <a:noAutofit/>
          </a:bodyPr>
          <a:lstStyle/>
          <a:p>
            <a:pPr algn="ctr" defTabSz="292100"/>
            <a:endParaRPr lang="en-US" sz="1100">
              <a:solidFill>
                <a:srgbClr val="FFFFFF"/>
              </a:solidFill>
              <a:latin typeface="Helvetica Neue Medium"/>
              <a:ea typeface="Helvetica Neue Medium"/>
              <a:cs typeface="Helvetica Neue Medium"/>
              <a:sym typeface="Helvetica Neue Medium"/>
            </a:endParaRPr>
          </a:p>
        </p:txBody>
      </p:sp>
      <p:sp>
        <p:nvSpPr>
          <p:cNvPr id="11" name="Text Placeholder 16">
            <a:extLst>
              <a:ext uri="{FF2B5EF4-FFF2-40B4-BE49-F238E27FC236}">
                <a16:creationId xmlns:a16="http://schemas.microsoft.com/office/drawing/2014/main" id="{72E5193C-2054-1F4C-A085-EC574A6B1F23}"/>
              </a:ext>
            </a:extLst>
          </p:cNvPr>
          <p:cNvSpPr>
            <a:spLocks noGrp="1"/>
          </p:cNvSpPr>
          <p:nvPr>
            <p:ph type="body" sz="quarter" idx="10" hasCustomPrompt="1"/>
          </p:nvPr>
        </p:nvSpPr>
        <p:spPr>
          <a:xfrm>
            <a:off x="364153" y="984518"/>
            <a:ext cx="7426832" cy="708897"/>
          </a:xfrm>
        </p:spPr>
        <p:txBody>
          <a:bodyPr/>
          <a:lstStyle>
            <a:lvl1pPr marL="0" indent="0">
              <a:buFontTx/>
              <a:buNone/>
              <a:defRPr sz="3400" b="1" i="0">
                <a:solidFill>
                  <a:schemeClr val="tx1"/>
                </a:solidFill>
                <a:latin typeface="Century Gothic" panose="020B0502020202020204" pitchFamily="34" charset="0"/>
              </a:defRPr>
            </a:lvl1pPr>
          </a:lstStyle>
          <a:p>
            <a:pPr lvl="0"/>
            <a:r>
              <a:rPr lang="en-US" dirty="0"/>
              <a:t>Insert - title</a:t>
            </a:r>
          </a:p>
        </p:txBody>
      </p:sp>
    </p:spTree>
    <p:extLst>
      <p:ext uri="{BB962C8B-B14F-4D97-AF65-F5344CB8AC3E}">
        <p14:creationId xmlns:p14="http://schemas.microsoft.com/office/powerpoint/2010/main" val="3539582803"/>
      </p:ext>
    </p:extLst>
  </p:cSld>
  <p:clrMapOvr>
    <a:masterClrMapping/>
  </p:clrMapOvr>
  <p:transition spd="med"/>
  <p:extLst mod="1">
    <p:ext uri="{DCECCB84-F9BA-43D5-87BE-67443E8EF086}">
      <p15:sldGuideLst xmlns:p15="http://schemas.microsoft.com/office/powerpoint/2012/main">
        <p15:guide id="3" pos="249">
          <p15:clr>
            <a:srgbClr val="FFFFFF"/>
          </p15:clr>
        </p15:guide>
        <p15:guide id="4" pos="5511">
          <p15:clr>
            <a:srgbClr val="FFFFFF"/>
          </p15:clr>
        </p15:guide>
        <p15:guide id="7" orient="horz" pos="4201">
          <p15:clr>
            <a:srgbClr val="FFFFFF"/>
          </p15:clr>
        </p15:guide>
        <p15:guide id="9" orient="horz" pos="686" userDrawn="1">
          <p15:clr>
            <a:srgbClr val="FFFFFF"/>
          </p15:clr>
        </p15:guide>
        <p15:guide id="10" pos="2880">
          <p15:clr>
            <a:srgbClr val="FFFFFF"/>
          </p15:clr>
        </p15:guide>
        <p15:guide id="11" pos="1565">
          <p15:clr>
            <a:srgbClr val="FFFFFF"/>
          </p15:clr>
        </p15:guide>
        <p15:guide id="12" pos="4195">
          <p15:clr>
            <a:srgbClr val="FFFFFF"/>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tandard page 1">
    <p:spTree>
      <p:nvGrpSpPr>
        <p:cNvPr id="1" name=""/>
        <p:cNvGrpSpPr/>
        <p:nvPr/>
      </p:nvGrpSpPr>
      <p:grpSpPr>
        <a:xfrm>
          <a:off x="0" y="0"/>
          <a:ext cx="0" cy="0"/>
          <a:chOff x="0" y="0"/>
          <a:chExt cx="0" cy="0"/>
        </a:xfrm>
      </p:grpSpPr>
      <p:sp>
        <p:nvSpPr>
          <p:cNvPr id="8" name="Shape 137">
            <a:extLst>
              <a:ext uri="{FF2B5EF4-FFF2-40B4-BE49-F238E27FC236}">
                <a16:creationId xmlns:a16="http://schemas.microsoft.com/office/drawing/2014/main" id="{3AE447CC-AC9D-3D45-8A65-2B6BD6F16228}"/>
              </a:ext>
            </a:extLst>
          </p:cNvPr>
          <p:cNvSpPr>
            <a:spLocks noChangeAspect="1"/>
          </p:cNvSpPr>
          <p:nvPr userDrawn="1"/>
        </p:nvSpPr>
        <p:spPr>
          <a:xfrm>
            <a:off x="-1836000" y="-1460902"/>
            <a:ext cx="6488014" cy="6488014"/>
          </a:xfrm>
          <a:prstGeom prst="ellipse">
            <a:avLst/>
          </a:prstGeom>
          <a:solidFill>
            <a:srgbClr val="38D4D6">
              <a:alpha val="19773"/>
            </a:srgbClr>
          </a:solidFill>
          <a:ln w="12700">
            <a:miter lim="400000"/>
          </a:ln>
          <a:extLst>
            <a:ext uri="{C572A759-6A51-4108-AA02-DFA0A04FC94B}">
              <ma14:wrappingTextBoxFlag xmlns="" xmlns:ma14="http://schemas.microsoft.com/office/mac/drawingml/2011/main" val="1"/>
            </a:ext>
          </a:extLst>
        </p:spPr>
        <p:txBody>
          <a:bodyPr lIns="22860" rIns="22860" anchor="ctr"/>
          <a:lstStyle/>
          <a:p>
            <a:endParaRPr sz="450" dirty="0"/>
          </a:p>
        </p:txBody>
      </p:sp>
      <p:sp>
        <p:nvSpPr>
          <p:cNvPr id="20" name="Shape 20"/>
          <p:cNvSpPr/>
          <p:nvPr/>
        </p:nvSpPr>
        <p:spPr>
          <a:xfrm flipV="1">
            <a:off x="395289" y="873125"/>
            <a:ext cx="8353424" cy="0"/>
          </a:xfrm>
          <a:prstGeom prst="line">
            <a:avLst/>
          </a:prstGeom>
          <a:ln w="12700">
            <a:solidFill>
              <a:srgbClr val="25233F"/>
            </a:solidFill>
            <a:miter/>
          </a:ln>
        </p:spPr>
        <p:txBody>
          <a:bodyPr lIns="22860" rIns="22860"/>
          <a:lstStyle/>
          <a:p>
            <a:endParaRPr sz="450"/>
          </a:p>
        </p:txBody>
      </p:sp>
      <p:sp>
        <p:nvSpPr>
          <p:cNvPr id="21" name="Shape 21"/>
          <p:cNvSpPr>
            <a:spLocks noGrp="1"/>
          </p:cNvSpPr>
          <p:nvPr>
            <p:ph type="sldNum" sz="quarter" idx="2"/>
          </p:nvPr>
        </p:nvSpPr>
        <p:spPr>
          <a:xfrm>
            <a:off x="8559526" y="6484422"/>
            <a:ext cx="182099" cy="184666"/>
          </a:xfrm>
          <a:prstGeom prst="rect">
            <a:avLst/>
          </a:prstGeom>
        </p:spPr>
        <p:txBody>
          <a:bodyPr/>
          <a:lstStyle/>
          <a:p>
            <a:fld id="{86CB4B4D-7CA3-9044-876B-883B54F8677D}" type="slidenum">
              <a:t>‹#›</a:t>
            </a:fld>
            <a:endParaRPr dirty="0"/>
          </a:p>
        </p:txBody>
      </p:sp>
      <p:sp>
        <p:nvSpPr>
          <p:cNvPr id="2" name="Title 1">
            <a:extLst>
              <a:ext uri="{FF2B5EF4-FFF2-40B4-BE49-F238E27FC236}">
                <a16:creationId xmlns:a16="http://schemas.microsoft.com/office/drawing/2014/main" id="{46E39DAE-67D8-7945-A118-FCB2C748C0E8}"/>
              </a:ext>
            </a:extLst>
          </p:cNvPr>
          <p:cNvSpPr>
            <a:spLocks noGrp="1"/>
          </p:cNvSpPr>
          <p:nvPr>
            <p:ph type="title"/>
          </p:nvPr>
        </p:nvSpPr>
        <p:spPr>
          <a:xfrm>
            <a:off x="4572000" y="415063"/>
            <a:ext cx="3708400" cy="273845"/>
          </a:xfrm>
        </p:spPr>
        <p:txBody>
          <a:bodyPr/>
          <a:lstStyle>
            <a:lvl1pPr algn="r">
              <a:defRPr sz="1000" b="1" i="0">
                <a:solidFill>
                  <a:srgbClr val="25233F"/>
                </a:solidFill>
                <a:latin typeface="Century Gothic" panose="020B0502020202020204" pitchFamily="34" charset="0"/>
              </a:defRPr>
            </a:lvl1pPr>
          </a:lstStyle>
          <a:p>
            <a:r>
              <a:rPr lang="en-US" dirty="0"/>
              <a:t>Click to edit Master title style</a:t>
            </a:r>
          </a:p>
        </p:txBody>
      </p:sp>
      <p:pic>
        <p:nvPicPr>
          <p:cNvPr id="4" name="Picture 3">
            <a:extLst>
              <a:ext uri="{FF2B5EF4-FFF2-40B4-BE49-F238E27FC236}">
                <a16:creationId xmlns:a16="http://schemas.microsoft.com/office/drawing/2014/main" id="{98477B80-07B4-E044-9FB6-FD6587A4E233}"/>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71309" y="361950"/>
            <a:ext cx="1104891" cy="380771"/>
          </a:xfrm>
          <a:prstGeom prst="rect">
            <a:avLst/>
          </a:prstGeom>
        </p:spPr>
      </p:pic>
      <p:pic>
        <p:nvPicPr>
          <p:cNvPr id="6" name="Picture 5">
            <a:extLst>
              <a:ext uri="{FF2B5EF4-FFF2-40B4-BE49-F238E27FC236}">
                <a16:creationId xmlns:a16="http://schemas.microsoft.com/office/drawing/2014/main" id="{E0ED11FA-33F8-B64E-9798-ABB1D413C6C5}"/>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8369436" y="358902"/>
            <a:ext cx="383819" cy="383819"/>
          </a:xfrm>
          <a:prstGeom prst="rect">
            <a:avLst/>
          </a:prstGeom>
        </p:spPr>
      </p:pic>
      <p:sp>
        <p:nvSpPr>
          <p:cNvPr id="17" name="Text Placeholder 16">
            <a:extLst>
              <a:ext uri="{FF2B5EF4-FFF2-40B4-BE49-F238E27FC236}">
                <a16:creationId xmlns:a16="http://schemas.microsoft.com/office/drawing/2014/main" id="{DBC5C841-1193-2343-9E34-25056BEE3358}"/>
              </a:ext>
            </a:extLst>
          </p:cNvPr>
          <p:cNvSpPr>
            <a:spLocks noGrp="1"/>
          </p:cNvSpPr>
          <p:nvPr>
            <p:ph type="body" sz="quarter" idx="10" hasCustomPrompt="1"/>
          </p:nvPr>
        </p:nvSpPr>
        <p:spPr>
          <a:xfrm>
            <a:off x="364153" y="992610"/>
            <a:ext cx="5296060" cy="1102949"/>
          </a:xfrm>
        </p:spPr>
        <p:txBody>
          <a:bodyPr/>
          <a:lstStyle>
            <a:lvl1pPr marL="0" indent="0">
              <a:buFontTx/>
              <a:buNone/>
              <a:defRPr sz="3400" b="1" i="0">
                <a:solidFill>
                  <a:schemeClr val="bg1"/>
                </a:solidFill>
                <a:latin typeface="Century Gothic" panose="020B0502020202020204" pitchFamily="34" charset="0"/>
              </a:defRPr>
            </a:lvl1pPr>
          </a:lstStyle>
          <a:p>
            <a:pPr lvl="0"/>
            <a:r>
              <a:rPr lang="en-US" dirty="0"/>
              <a:t>Insert - title</a:t>
            </a:r>
          </a:p>
        </p:txBody>
      </p:sp>
      <p:sp>
        <p:nvSpPr>
          <p:cNvPr id="10" name="Text Placeholder 6">
            <a:extLst>
              <a:ext uri="{FF2B5EF4-FFF2-40B4-BE49-F238E27FC236}">
                <a16:creationId xmlns:a16="http://schemas.microsoft.com/office/drawing/2014/main" id="{EEB0831D-7D6E-2048-9162-3026DB2527CA}"/>
              </a:ext>
            </a:extLst>
          </p:cNvPr>
          <p:cNvSpPr>
            <a:spLocks noGrp="1"/>
          </p:cNvSpPr>
          <p:nvPr>
            <p:ph type="body" sz="quarter" idx="11" hasCustomPrompt="1"/>
          </p:nvPr>
        </p:nvSpPr>
        <p:spPr>
          <a:xfrm>
            <a:off x="363538" y="2149372"/>
            <a:ext cx="6224587" cy="2281236"/>
          </a:xfrm>
        </p:spPr>
        <p:txBody>
          <a:bodyPr/>
          <a:lstStyle>
            <a:lvl1pPr marL="0" indent="0">
              <a:lnSpc>
                <a:spcPct val="120000"/>
              </a:lnSpc>
              <a:buNone/>
              <a:defRPr sz="2000" b="0">
                <a:solidFill>
                  <a:schemeClr val="bg1"/>
                </a:solidFill>
              </a:defRPr>
            </a:lvl1pPr>
            <a:lvl2pPr>
              <a:defRPr sz="1800">
                <a:solidFill>
                  <a:schemeClr val="tx1"/>
                </a:solidFill>
              </a:defRPr>
            </a:lvl2pPr>
            <a:lvl3pPr>
              <a:defRPr sz="1800">
                <a:solidFill>
                  <a:schemeClr val="tx1"/>
                </a:solidFill>
              </a:defRPr>
            </a:lvl3pPr>
            <a:lvl4pPr>
              <a:defRPr sz="1800">
                <a:solidFill>
                  <a:schemeClr val="tx1"/>
                </a:solidFill>
              </a:defRPr>
            </a:lvl4pPr>
            <a:lvl5pPr>
              <a:defRPr sz="1800">
                <a:solidFill>
                  <a:schemeClr val="tx1"/>
                </a:solidFill>
              </a:defRPr>
            </a:lvl5pPr>
          </a:lstStyle>
          <a:p>
            <a:pPr lvl="0"/>
            <a:r>
              <a:rPr lang="en-US" dirty="0"/>
              <a:t>Insert - body</a:t>
            </a:r>
          </a:p>
        </p:txBody>
      </p:sp>
    </p:spTree>
    <p:extLst>
      <p:ext uri="{BB962C8B-B14F-4D97-AF65-F5344CB8AC3E}">
        <p14:creationId xmlns:p14="http://schemas.microsoft.com/office/powerpoint/2010/main" val="1341297209"/>
      </p:ext>
    </p:extLst>
  </p:cSld>
  <p:clrMapOvr>
    <a:masterClrMapping/>
  </p:clrMapOvr>
  <p:transition spd="med"/>
  <p:extLst mod="1">
    <p:ext uri="{DCECCB84-F9BA-43D5-87BE-67443E8EF086}">
      <p15:sldGuideLst xmlns:p15="http://schemas.microsoft.com/office/powerpoint/2012/main">
        <p15:guide id="2" pos="249" userDrawn="1">
          <p15:clr>
            <a:srgbClr val="FFFFFF"/>
          </p15:clr>
        </p15:guide>
        <p15:guide id="3" pos="5511" userDrawn="1">
          <p15:clr>
            <a:srgbClr val="FFFFFF"/>
          </p15:clr>
        </p15:guide>
        <p15:guide id="7" orient="horz" pos="4201" userDrawn="1">
          <p15:clr>
            <a:srgbClr val="FFFFFF"/>
          </p15:clr>
        </p15:guide>
        <p15:guide id="10" orient="horz" pos="686" userDrawn="1">
          <p15:clr>
            <a:srgbClr val="FFFFFF"/>
          </p15:clr>
        </p15:guide>
        <p15:guide id="11" pos="2880" userDrawn="1">
          <p15:clr>
            <a:srgbClr val="FFFFFF"/>
          </p15:clr>
        </p15:guide>
        <p15:guide id="12" pos="4150" userDrawn="1">
          <p15:clr>
            <a:srgbClr val="FFFFFF"/>
          </p15:clr>
        </p15:guide>
        <p15:guide id="13" pos="1565" userDrawn="1">
          <p15:clr>
            <a:srgbClr val="FFFFFF"/>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Standard page 2">
    <p:spTree>
      <p:nvGrpSpPr>
        <p:cNvPr id="1" name=""/>
        <p:cNvGrpSpPr/>
        <p:nvPr/>
      </p:nvGrpSpPr>
      <p:grpSpPr>
        <a:xfrm>
          <a:off x="0" y="0"/>
          <a:ext cx="0" cy="0"/>
          <a:chOff x="0" y="0"/>
          <a:chExt cx="0" cy="0"/>
        </a:xfrm>
      </p:grpSpPr>
      <p:sp>
        <p:nvSpPr>
          <p:cNvPr id="20" name="Shape 20"/>
          <p:cNvSpPr/>
          <p:nvPr/>
        </p:nvSpPr>
        <p:spPr>
          <a:xfrm flipV="1">
            <a:off x="395289" y="873125"/>
            <a:ext cx="8353424" cy="0"/>
          </a:xfrm>
          <a:prstGeom prst="line">
            <a:avLst/>
          </a:prstGeom>
          <a:ln w="12700">
            <a:solidFill>
              <a:srgbClr val="25233F"/>
            </a:solidFill>
            <a:miter/>
          </a:ln>
        </p:spPr>
        <p:txBody>
          <a:bodyPr lIns="22860" rIns="22860"/>
          <a:lstStyle/>
          <a:p>
            <a:endParaRPr sz="450"/>
          </a:p>
        </p:txBody>
      </p:sp>
      <p:sp>
        <p:nvSpPr>
          <p:cNvPr id="21" name="Shape 21"/>
          <p:cNvSpPr>
            <a:spLocks noGrp="1"/>
          </p:cNvSpPr>
          <p:nvPr>
            <p:ph type="sldNum" sz="quarter" idx="2"/>
          </p:nvPr>
        </p:nvSpPr>
        <p:spPr>
          <a:xfrm>
            <a:off x="8559526" y="6484422"/>
            <a:ext cx="182099" cy="184666"/>
          </a:xfrm>
          <a:prstGeom prst="rect">
            <a:avLst/>
          </a:prstGeom>
        </p:spPr>
        <p:txBody>
          <a:bodyPr/>
          <a:lstStyle/>
          <a:p>
            <a:fld id="{86CB4B4D-7CA3-9044-876B-883B54F8677D}" type="slidenum">
              <a:t>‹#›</a:t>
            </a:fld>
            <a:endParaRPr dirty="0"/>
          </a:p>
        </p:txBody>
      </p:sp>
      <p:sp>
        <p:nvSpPr>
          <p:cNvPr id="2" name="Title 1">
            <a:extLst>
              <a:ext uri="{FF2B5EF4-FFF2-40B4-BE49-F238E27FC236}">
                <a16:creationId xmlns:a16="http://schemas.microsoft.com/office/drawing/2014/main" id="{46E39DAE-67D8-7945-A118-FCB2C748C0E8}"/>
              </a:ext>
            </a:extLst>
          </p:cNvPr>
          <p:cNvSpPr>
            <a:spLocks noGrp="1"/>
          </p:cNvSpPr>
          <p:nvPr>
            <p:ph type="title"/>
          </p:nvPr>
        </p:nvSpPr>
        <p:spPr>
          <a:xfrm>
            <a:off x="4572000" y="415063"/>
            <a:ext cx="3708400" cy="273845"/>
          </a:xfrm>
        </p:spPr>
        <p:txBody>
          <a:bodyPr/>
          <a:lstStyle>
            <a:lvl1pPr algn="r">
              <a:defRPr sz="1000" b="1" i="0">
                <a:solidFill>
                  <a:srgbClr val="25233F"/>
                </a:solidFill>
                <a:latin typeface="Century Gothic" panose="020B0502020202020204" pitchFamily="34" charset="0"/>
              </a:defRPr>
            </a:lvl1pPr>
          </a:lstStyle>
          <a:p>
            <a:r>
              <a:rPr lang="en-US" dirty="0"/>
              <a:t>Click to edit Master title style</a:t>
            </a:r>
          </a:p>
        </p:txBody>
      </p:sp>
      <p:pic>
        <p:nvPicPr>
          <p:cNvPr id="4" name="Picture 3">
            <a:extLst>
              <a:ext uri="{FF2B5EF4-FFF2-40B4-BE49-F238E27FC236}">
                <a16:creationId xmlns:a16="http://schemas.microsoft.com/office/drawing/2014/main" id="{98477B80-07B4-E044-9FB6-FD6587A4E233}"/>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71309" y="361950"/>
            <a:ext cx="1104891" cy="380771"/>
          </a:xfrm>
          <a:prstGeom prst="rect">
            <a:avLst/>
          </a:prstGeom>
        </p:spPr>
      </p:pic>
      <p:pic>
        <p:nvPicPr>
          <p:cNvPr id="6" name="Picture 5">
            <a:extLst>
              <a:ext uri="{FF2B5EF4-FFF2-40B4-BE49-F238E27FC236}">
                <a16:creationId xmlns:a16="http://schemas.microsoft.com/office/drawing/2014/main" id="{E0ED11FA-33F8-B64E-9798-ABB1D413C6C5}"/>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8369436" y="358902"/>
            <a:ext cx="383819" cy="383819"/>
          </a:xfrm>
          <a:prstGeom prst="rect">
            <a:avLst/>
          </a:prstGeom>
        </p:spPr>
      </p:pic>
      <p:sp>
        <p:nvSpPr>
          <p:cNvPr id="9" name="Text Placeholder 16">
            <a:extLst>
              <a:ext uri="{FF2B5EF4-FFF2-40B4-BE49-F238E27FC236}">
                <a16:creationId xmlns:a16="http://schemas.microsoft.com/office/drawing/2014/main" id="{B09F33C7-154F-8743-88DD-6BDF2127E64E}"/>
              </a:ext>
            </a:extLst>
          </p:cNvPr>
          <p:cNvSpPr>
            <a:spLocks noGrp="1"/>
          </p:cNvSpPr>
          <p:nvPr>
            <p:ph type="body" sz="quarter" idx="10" hasCustomPrompt="1"/>
          </p:nvPr>
        </p:nvSpPr>
        <p:spPr>
          <a:xfrm>
            <a:off x="364153" y="992610"/>
            <a:ext cx="5296060" cy="1102949"/>
          </a:xfrm>
        </p:spPr>
        <p:txBody>
          <a:bodyPr/>
          <a:lstStyle>
            <a:lvl1pPr marL="0" indent="0">
              <a:buFontTx/>
              <a:buNone/>
              <a:defRPr sz="3400" b="1" i="0">
                <a:solidFill>
                  <a:schemeClr val="bg1"/>
                </a:solidFill>
                <a:latin typeface="Century Gothic" panose="020B0502020202020204" pitchFamily="34" charset="0"/>
              </a:defRPr>
            </a:lvl1pPr>
          </a:lstStyle>
          <a:p>
            <a:pPr lvl="0"/>
            <a:r>
              <a:rPr lang="en-US" dirty="0"/>
              <a:t>Insert - title</a:t>
            </a:r>
          </a:p>
        </p:txBody>
      </p:sp>
      <p:sp>
        <p:nvSpPr>
          <p:cNvPr id="10" name="Text Placeholder 6">
            <a:extLst>
              <a:ext uri="{FF2B5EF4-FFF2-40B4-BE49-F238E27FC236}">
                <a16:creationId xmlns:a16="http://schemas.microsoft.com/office/drawing/2014/main" id="{0D212C93-0601-3140-929D-DC384C3C2575}"/>
              </a:ext>
            </a:extLst>
          </p:cNvPr>
          <p:cNvSpPr>
            <a:spLocks noGrp="1"/>
          </p:cNvSpPr>
          <p:nvPr>
            <p:ph type="body" sz="quarter" idx="11" hasCustomPrompt="1"/>
          </p:nvPr>
        </p:nvSpPr>
        <p:spPr>
          <a:xfrm>
            <a:off x="363538" y="2149372"/>
            <a:ext cx="6224587" cy="2281236"/>
          </a:xfrm>
        </p:spPr>
        <p:txBody>
          <a:bodyPr/>
          <a:lstStyle>
            <a:lvl1pPr marL="0" indent="0">
              <a:lnSpc>
                <a:spcPct val="120000"/>
              </a:lnSpc>
              <a:buNone/>
              <a:defRPr sz="2000" b="0">
                <a:solidFill>
                  <a:schemeClr val="bg1"/>
                </a:solidFill>
              </a:defRPr>
            </a:lvl1pPr>
            <a:lvl2pPr>
              <a:defRPr sz="1800">
                <a:solidFill>
                  <a:schemeClr val="tx1"/>
                </a:solidFill>
              </a:defRPr>
            </a:lvl2pPr>
            <a:lvl3pPr>
              <a:defRPr sz="1800">
                <a:solidFill>
                  <a:schemeClr val="tx1"/>
                </a:solidFill>
              </a:defRPr>
            </a:lvl3pPr>
            <a:lvl4pPr>
              <a:defRPr sz="1800">
                <a:solidFill>
                  <a:schemeClr val="tx1"/>
                </a:solidFill>
              </a:defRPr>
            </a:lvl4pPr>
            <a:lvl5pPr>
              <a:defRPr sz="1800">
                <a:solidFill>
                  <a:schemeClr val="tx1"/>
                </a:solidFill>
              </a:defRPr>
            </a:lvl5pPr>
          </a:lstStyle>
          <a:p>
            <a:pPr lvl="0"/>
            <a:r>
              <a:rPr lang="en-US" dirty="0"/>
              <a:t>Insert - body</a:t>
            </a:r>
          </a:p>
        </p:txBody>
      </p:sp>
    </p:spTree>
    <p:extLst>
      <p:ext uri="{BB962C8B-B14F-4D97-AF65-F5344CB8AC3E}">
        <p14:creationId xmlns:p14="http://schemas.microsoft.com/office/powerpoint/2010/main" val="230450756"/>
      </p:ext>
    </p:extLst>
  </p:cSld>
  <p:clrMapOvr>
    <a:masterClrMapping/>
  </p:clrMapOvr>
  <p:transition spd="med"/>
  <p:extLst mod="1">
    <p:ext uri="{DCECCB84-F9BA-43D5-87BE-67443E8EF086}">
      <p15:sldGuideLst xmlns:p15="http://schemas.microsoft.com/office/powerpoint/2012/main">
        <p15:guide id="2" pos="249">
          <p15:clr>
            <a:srgbClr val="FFFFFF"/>
          </p15:clr>
        </p15:guide>
        <p15:guide id="3" pos="5511">
          <p15:clr>
            <a:srgbClr val="FFFFFF"/>
          </p15:clr>
        </p15:guide>
        <p15:guide id="7" orient="horz" pos="4201">
          <p15:clr>
            <a:srgbClr val="FFFFFF"/>
          </p15:clr>
        </p15:guide>
        <p15:guide id="10" orient="horz" pos="686" userDrawn="1">
          <p15:clr>
            <a:srgbClr val="FFFFFF"/>
          </p15:clr>
        </p15:guide>
        <p15:guide id="11" pos="2880">
          <p15:clr>
            <a:srgbClr val="FFFFFF"/>
          </p15:clr>
        </p15:guide>
        <p15:guide id="12" pos="4150">
          <p15:clr>
            <a:srgbClr val="FFFFFF"/>
          </p15:clr>
        </p15:guide>
        <p15:guide id="13" pos="1565">
          <p15:clr>
            <a:srgbClr val="FFFFFF"/>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4_Standard page 2">
    <p:spTree>
      <p:nvGrpSpPr>
        <p:cNvPr id="1" name=""/>
        <p:cNvGrpSpPr/>
        <p:nvPr/>
      </p:nvGrpSpPr>
      <p:grpSpPr>
        <a:xfrm>
          <a:off x="0" y="0"/>
          <a:ext cx="0" cy="0"/>
          <a:chOff x="0" y="0"/>
          <a:chExt cx="0" cy="0"/>
        </a:xfrm>
      </p:grpSpPr>
      <p:sp>
        <p:nvSpPr>
          <p:cNvPr id="20" name="Shape 20"/>
          <p:cNvSpPr/>
          <p:nvPr/>
        </p:nvSpPr>
        <p:spPr>
          <a:xfrm flipV="1">
            <a:off x="395289" y="873125"/>
            <a:ext cx="8353424" cy="0"/>
          </a:xfrm>
          <a:prstGeom prst="line">
            <a:avLst/>
          </a:prstGeom>
          <a:ln w="12700">
            <a:solidFill>
              <a:srgbClr val="25233F"/>
            </a:solidFill>
            <a:miter/>
          </a:ln>
        </p:spPr>
        <p:txBody>
          <a:bodyPr lIns="22860" rIns="22860"/>
          <a:lstStyle/>
          <a:p>
            <a:endParaRPr sz="450"/>
          </a:p>
        </p:txBody>
      </p:sp>
      <p:sp>
        <p:nvSpPr>
          <p:cNvPr id="21" name="Shape 21"/>
          <p:cNvSpPr>
            <a:spLocks noGrp="1"/>
          </p:cNvSpPr>
          <p:nvPr>
            <p:ph type="sldNum" sz="quarter" idx="2"/>
          </p:nvPr>
        </p:nvSpPr>
        <p:spPr>
          <a:xfrm>
            <a:off x="8559526" y="6484422"/>
            <a:ext cx="182099" cy="184666"/>
          </a:xfrm>
          <a:prstGeom prst="rect">
            <a:avLst/>
          </a:prstGeom>
        </p:spPr>
        <p:txBody>
          <a:bodyPr/>
          <a:lstStyle/>
          <a:p>
            <a:fld id="{86CB4B4D-7CA3-9044-876B-883B54F8677D}" type="slidenum">
              <a:t>‹#›</a:t>
            </a:fld>
            <a:endParaRPr dirty="0"/>
          </a:p>
        </p:txBody>
      </p:sp>
      <p:sp>
        <p:nvSpPr>
          <p:cNvPr id="2" name="Title 1">
            <a:extLst>
              <a:ext uri="{FF2B5EF4-FFF2-40B4-BE49-F238E27FC236}">
                <a16:creationId xmlns:a16="http://schemas.microsoft.com/office/drawing/2014/main" id="{46E39DAE-67D8-7945-A118-FCB2C748C0E8}"/>
              </a:ext>
            </a:extLst>
          </p:cNvPr>
          <p:cNvSpPr>
            <a:spLocks noGrp="1"/>
          </p:cNvSpPr>
          <p:nvPr>
            <p:ph type="title"/>
          </p:nvPr>
        </p:nvSpPr>
        <p:spPr>
          <a:xfrm>
            <a:off x="4572000" y="415063"/>
            <a:ext cx="3708400" cy="273845"/>
          </a:xfrm>
        </p:spPr>
        <p:txBody>
          <a:bodyPr/>
          <a:lstStyle>
            <a:lvl1pPr algn="r">
              <a:defRPr sz="1000" b="1" i="0">
                <a:solidFill>
                  <a:srgbClr val="25233F"/>
                </a:solidFill>
                <a:latin typeface="Century Gothic" panose="020B0502020202020204" pitchFamily="34" charset="0"/>
              </a:defRPr>
            </a:lvl1pPr>
          </a:lstStyle>
          <a:p>
            <a:r>
              <a:rPr lang="en-US" dirty="0"/>
              <a:t>Click to edit Master title style</a:t>
            </a:r>
          </a:p>
        </p:txBody>
      </p:sp>
      <p:pic>
        <p:nvPicPr>
          <p:cNvPr id="4" name="Picture 3">
            <a:extLst>
              <a:ext uri="{FF2B5EF4-FFF2-40B4-BE49-F238E27FC236}">
                <a16:creationId xmlns:a16="http://schemas.microsoft.com/office/drawing/2014/main" id="{98477B80-07B4-E044-9FB6-FD6587A4E233}"/>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71309" y="361950"/>
            <a:ext cx="1104891" cy="380771"/>
          </a:xfrm>
          <a:prstGeom prst="rect">
            <a:avLst/>
          </a:prstGeom>
        </p:spPr>
      </p:pic>
      <p:pic>
        <p:nvPicPr>
          <p:cNvPr id="6" name="Picture 5">
            <a:extLst>
              <a:ext uri="{FF2B5EF4-FFF2-40B4-BE49-F238E27FC236}">
                <a16:creationId xmlns:a16="http://schemas.microsoft.com/office/drawing/2014/main" id="{E0ED11FA-33F8-B64E-9798-ABB1D413C6C5}"/>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8369436" y="358902"/>
            <a:ext cx="383819" cy="383819"/>
          </a:xfrm>
          <a:prstGeom prst="rect">
            <a:avLst/>
          </a:prstGeom>
        </p:spPr>
      </p:pic>
    </p:spTree>
    <p:extLst>
      <p:ext uri="{BB962C8B-B14F-4D97-AF65-F5344CB8AC3E}">
        <p14:creationId xmlns:p14="http://schemas.microsoft.com/office/powerpoint/2010/main" val="2555190561"/>
      </p:ext>
    </p:extLst>
  </p:cSld>
  <p:clrMapOvr>
    <a:masterClrMapping/>
  </p:clrMapOvr>
  <p:transition spd="med"/>
  <p:extLst mod="1">
    <p:ext uri="{DCECCB84-F9BA-43D5-87BE-67443E8EF086}">
      <p15:sldGuideLst xmlns:p15="http://schemas.microsoft.com/office/powerpoint/2012/main">
        <p15:guide id="2" pos="249">
          <p15:clr>
            <a:srgbClr val="FFFFFF"/>
          </p15:clr>
        </p15:guide>
        <p15:guide id="3" pos="5511">
          <p15:clr>
            <a:srgbClr val="FFFFFF"/>
          </p15:clr>
        </p15:guide>
        <p15:guide id="7" orient="horz" pos="4201">
          <p15:clr>
            <a:srgbClr val="FFFFFF"/>
          </p15:clr>
        </p15:guide>
        <p15:guide id="10" orient="horz" pos="686">
          <p15:clr>
            <a:srgbClr val="FFFFFF"/>
          </p15:clr>
        </p15:guide>
        <p15:guide id="11" pos="2880">
          <p15:clr>
            <a:srgbClr val="FFFFFF"/>
          </p15:clr>
        </p15:guide>
        <p15:guide id="12" pos="4150">
          <p15:clr>
            <a:srgbClr val="FFFFFF"/>
          </p15:clr>
        </p15:guide>
        <p15:guide id="13" pos="1565">
          <p15:clr>
            <a:srgbClr val="FFFFFF"/>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tandard page 3">
    <p:bg>
      <p:bgPr>
        <a:solidFill>
          <a:srgbClr val="091932"/>
        </a:solidFill>
        <a:effectLst/>
      </p:bgPr>
    </p:bg>
    <p:spTree>
      <p:nvGrpSpPr>
        <p:cNvPr id="1" name=""/>
        <p:cNvGrpSpPr/>
        <p:nvPr/>
      </p:nvGrpSpPr>
      <p:grpSpPr>
        <a:xfrm>
          <a:off x="0" y="0"/>
          <a:ext cx="0" cy="0"/>
          <a:chOff x="0" y="0"/>
          <a:chExt cx="0" cy="0"/>
        </a:xfrm>
      </p:grpSpPr>
      <p:sp>
        <p:nvSpPr>
          <p:cNvPr id="28" name="Shape 28"/>
          <p:cNvSpPr/>
          <p:nvPr/>
        </p:nvSpPr>
        <p:spPr>
          <a:xfrm flipV="1">
            <a:off x="395289" y="873125"/>
            <a:ext cx="8360046" cy="0"/>
          </a:xfrm>
          <a:prstGeom prst="line">
            <a:avLst/>
          </a:prstGeom>
          <a:ln w="12700">
            <a:solidFill>
              <a:srgbClr val="FFFFFF"/>
            </a:solidFill>
            <a:miter/>
          </a:ln>
        </p:spPr>
        <p:txBody>
          <a:bodyPr lIns="22860" rIns="22860"/>
          <a:lstStyle/>
          <a:p>
            <a:endParaRPr sz="450"/>
          </a:p>
        </p:txBody>
      </p:sp>
      <p:sp>
        <p:nvSpPr>
          <p:cNvPr id="30" name="Shape 30"/>
          <p:cNvSpPr>
            <a:spLocks noGrp="1"/>
          </p:cNvSpPr>
          <p:nvPr>
            <p:ph type="sldNum" sz="quarter" idx="2"/>
          </p:nvPr>
        </p:nvSpPr>
        <p:spPr>
          <a:xfrm>
            <a:off x="8526557" y="6477334"/>
            <a:ext cx="182099" cy="184666"/>
          </a:xfrm>
          <a:prstGeom prst="rect">
            <a:avLst/>
          </a:prstGeom>
        </p:spPr>
        <p:txBody>
          <a:bodyPr/>
          <a:lstStyle/>
          <a:p>
            <a:fld id="{86CB4B4D-7CA3-9044-876B-883B54F8677D}" type="slidenum">
              <a:t>‹#›</a:t>
            </a:fld>
            <a:endParaRPr/>
          </a:p>
        </p:txBody>
      </p:sp>
      <p:pic>
        <p:nvPicPr>
          <p:cNvPr id="3" name="Picture 2">
            <a:extLst>
              <a:ext uri="{FF2B5EF4-FFF2-40B4-BE49-F238E27FC236}">
                <a16:creationId xmlns:a16="http://schemas.microsoft.com/office/drawing/2014/main" id="{B074F560-9965-FD44-8392-56ACD2F813EA}"/>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72506" y="360916"/>
            <a:ext cx="1108359" cy="381966"/>
          </a:xfrm>
          <a:prstGeom prst="rect">
            <a:avLst/>
          </a:prstGeom>
        </p:spPr>
      </p:pic>
      <p:pic>
        <p:nvPicPr>
          <p:cNvPr id="14" name="Picture 13">
            <a:extLst>
              <a:ext uri="{FF2B5EF4-FFF2-40B4-BE49-F238E27FC236}">
                <a16:creationId xmlns:a16="http://schemas.microsoft.com/office/drawing/2014/main" id="{98600020-B932-844C-830C-6D548E8C8C37}"/>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8373369" y="360916"/>
            <a:ext cx="381966" cy="381966"/>
          </a:xfrm>
          <a:prstGeom prst="rect">
            <a:avLst/>
          </a:prstGeom>
        </p:spPr>
      </p:pic>
      <p:sp>
        <p:nvSpPr>
          <p:cNvPr id="15" name="Title 14">
            <a:extLst>
              <a:ext uri="{FF2B5EF4-FFF2-40B4-BE49-F238E27FC236}">
                <a16:creationId xmlns:a16="http://schemas.microsoft.com/office/drawing/2014/main" id="{F045F05D-9884-E742-8B6C-7E2A4C30294D}"/>
              </a:ext>
            </a:extLst>
          </p:cNvPr>
          <p:cNvSpPr>
            <a:spLocks noGrp="1"/>
          </p:cNvSpPr>
          <p:nvPr>
            <p:ph type="title"/>
          </p:nvPr>
        </p:nvSpPr>
        <p:spPr>
          <a:xfrm>
            <a:off x="4572000" y="438820"/>
            <a:ext cx="3708400" cy="241880"/>
          </a:xfrm>
        </p:spPr>
        <p:txBody>
          <a:bodyPr/>
          <a:lstStyle>
            <a:lvl1pPr algn="r">
              <a:defRPr sz="1000" b="1" i="0">
                <a:solidFill>
                  <a:srgbClr val="FFFFFF"/>
                </a:solidFill>
                <a:latin typeface="Century Gothic" panose="020B0502020202020204" pitchFamily="34" charset="0"/>
              </a:defRPr>
            </a:lvl1pPr>
          </a:lstStyle>
          <a:p>
            <a:r>
              <a:rPr lang="en-US" dirty="0"/>
              <a:t>Click to edit Master title style</a:t>
            </a:r>
          </a:p>
        </p:txBody>
      </p:sp>
      <p:sp>
        <p:nvSpPr>
          <p:cNvPr id="9" name="Text Placeholder 16">
            <a:extLst>
              <a:ext uri="{FF2B5EF4-FFF2-40B4-BE49-F238E27FC236}">
                <a16:creationId xmlns:a16="http://schemas.microsoft.com/office/drawing/2014/main" id="{4B193DB1-D32E-7146-93A0-23A108038669}"/>
              </a:ext>
            </a:extLst>
          </p:cNvPr>
          <p:cNvSpPr>
            <a:spLocks noGrp="1"/>
          </p:cNvSpPr>
          <p:nvPr>
            <p:ph type="body" sz="quarter" idx="10" hasCustomPrompt="1"/>
          </p:nvPr>
        </p:nvSpPr>
        <p:spPr>
          <a:xfrm>
            <a:off x="364153" y="992610"/>
            <a:ext cx="5296060" cy="1102949"/>
          </a:xfrm>
        </p:spPr>
        <p:txBody>
          <a:bodyPr/>
          <a:lstStyle>
            <a:lvl1pPr marL="0" indent="0">
              <a:buFontTx/>
              <a:buNone/>
              <a:defRPr sz="3400" b="1" i="0">
                <a:solidFill>
                  <a:schemeClr val="tx1"/>
                </a:solidFill>
                <a:latin typeface="Century Gothic" panose="020B0502020202020204" pitchFamily="34" charset="0"/>
              </a:defRPr>
            </a:lvl1pPr>
          </a:lstStyle>
          <a:p>
            <a:pPr lvl="0"/>
            <a:r>
              <a:rPr lang="en-US" dirty="0"/>
              <a:t>Insert - title</a:t>
            </a:r>
          </a:p>
        </p:txBody>
      </p:sp>
      <p:sp>
        <p:nvSpPr>
          <p:cNvPr id="10" name="Text Placeholder 6">
            <a:extLst>
              <a:ext uri="{FF2B5EF4-FFF2-40B4-BE49-F238E27FC236}">
                <a16:creationId xmlns:a16="http://schemas.microsoft.com/office/drawing/2014/main" id="{6A809499-F347-CD45-8A3A-6C8629BAD501}"/>
              </a:ext>
            </a:extLst>
          </p:cNvPr>
          <p:cNvSpPr>
            <a:spLocks noGrp="1"/>
          </p:cNvSpPr>
          <p:nvPr>
            <p:ph type="body" sz="quarter" idx="11" hasCustomPrompt="1"/>
          </p:nvPr>
        </p:nvSpPr>
        <p:spPr>
          <a:xfrm>
            <a:off x="363538" y="2149372"/>
            <a:ext cx="6224587" cy="2281236"/>
          </a:xfrm>
        </p:spPr>
        <p:txBody>
          <a:bodyPr/>
          <a:lstStyle>
            <a:lvl1pPr marL="0" indent="0">
              <a:lnSpc>
                <a:spcPct val="120000"/>
              </a:lnSpc>
              <a:buNone/>
              <a:defRPr sz="2000" b="0">
                <a:solidFill>
                  <a:schemeClr val="tx1"/>
                </a:solidFill>
              </a:defRPr>
            </a:lvl1pPr>
            <a:lvl2pPr>
              <a:defRPr sz="1800">
                <a:solidFill>
                  <a:schemeClr val="tx1"/>
                </a:solidFill>
              </a:defRPr>
            </a:lvl2pPr>
            <a:lvl3pPr>
              <a:defRPr sz="1800">
                <a:solidFill>
                  <a:schemeClr val="tx1"/>
                </a:solidFill>
              </a:defRPr>
            </a:lvl3pPr>
            <a:lvl4pPr>
              <a:defRPr sz="1800">
                <a:solidFill>
                  <a:schemeClr val="tx1"/>
                </a:solidFill>
              </a:defRPr>
            </a:lvl4pPr>
            <a:lvl5pPr>
              <a:defRPr sz="1800">
                <a:solidFill>
                  <a:schemeClr val="tx1"/>
                </a:solidFill>
              </a:defRPr>
            </a:lvl5pPr>
          </a:lstStyle>
          <a:p>
            <a:pPr lvl="0"/>
            <a:r>
              <a:rPr lang="en-US" dirty="0"/>
              <a:t>Insert - body</a:t>
            </a:r>
          </a:p>
        </p:txBody>
      </p:sp>
    </p:spTree>
    <p:extLst>
      <p:ext uri="{BB962C8B-B14F-4D97-AF65-F5344CB8AC3E}">
        <p14:creationId xmlns:p14="http://schemas.microsoft.com/office/powerpoint/2010/main" val="2555993427"/>
      </p:ext>
    </p:extLst>
  </p:cSld>
  <p:clrMapOvr>
    <a:masterClrMapping/>
  </p:clrMapOvr>
  <p:transition spd="med"/>
  <p:extLst mod="1">
    <p:ext uri="{DCECCB84-F9BA-43D5-87BE-67443E8EF086}">
      <p15:sldGuideLst xmlns:p15="http://schemas.microsoft.com/office/powerpoint/2012/main">
        <p15:guide id="3" pos="249">
          <p15:clr>
            <a:srgbClr val="FFFFFF"/>
          </p15:clr>
        </p15:guide>
        <p15:guide id="4" pos="5511">
          <p15:clr>
            <a:srgbClr val="FFFFFF"/>
          </p15:clr>
        </p15:guide>
        <p15:guide id="7" orient="horz" pos="4201">
          <p15:clr>
            <a:srgbClr val="FFFFFF"/>
          </p15:clr>
        </p15:guide>
        <p15:guide id="9" orient="horz" pos="686" userDrawn="1">
          <p15:clr>
            <a:srgbClr val="FFFFFF"/>
          </p15:clr>
        </p15:guide>
        <p15:guide id="10" pos="2880">
          <p15:clr>
            <a:srgbClr val="FFFFFF"/>
          </p15:clr>
        </p15:guide>
        <p15:guide id="11" pos="1565">
          <p15:clr>
            <a:srgbClr val="FFFFFF"/>
          </p15:clr>
        </p15:guide>
        <p15:guide id="12" pos="4195">
          <p15:clr>
            <a:srgbClr val="FFFFFF"/>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0F0F0"/>
        </a:solidFill>
        <a:effectLst/>
      </p:bgPr>
    </p:bg>
    <p:spTree>
      <p:nvGrpSpPr>
        <p:cNvPr id="1" name=""/>
        <p:cNvGrpSpPr/>
        <p:nvPr/>
      </p:nvGrpSpPr>
      <p:grpSpPr>
        <a:xfrm>
          <a:off x="0" y="0"/>
          <a:ext cx="0" cy="0"/>
          <a:chOff x="0" y="0"/>
          <a:chExt cx="0" cy="0"/>
        </a:xfrm>
      </p:grpSpPr>
      <p:sp>
        <p:nvSpPr>
          <p:cNvPr id="2" name="Shape 2"/>
          <p:cNvSpPr>
            <a:spLocks noGrp="1"/>
          </p:cNvSpPr>
          <p:nvPr>
            <p:ph type="title"/>
          </p:nvPr>
        </p:nvSpPr>
        <p:spPr>
          <a:xfrm>
            <a:off x="457200" y="92075"/>
            <a:ext cx="8229600" cy="1508126"/>
          </a:xfrm>
          <a:prstGeom prst="rect">
            <a:avLst/>
          </a:prstGeom>
          <a:ln w="12700">
            <a:miter lim="400000"/>
          </a:ln>
          <a:extLst>
            <a:ext uri="{C572A759-6A51-4108-AA02-DFA0A04FC94B}">
              <ma14:wrappingTextBoxFlag xmlns="" xmlns:ma14="http://schemas.microsoft.com/office/mac/drawingml/2011/main" val="1"/>
            </a:ext>
          </a:extLst>
        </p:spPr>
        <p:txBody>
          <a:bodyPr lIns="45719" rIns="45719" anchor="ctr"/>
          <a:lstStyle/>
          <a:p>
            <a:r>
              <a:rPr dirty="0"/>
              <a:t>Title Text</a:t>
            </a:r>
          </a:p>
        </p:txBody>
      </p:sp>
      <p:sp>
        <p:nvSpPr>
          <p:cNvPr id="3" name="Shape 3"/>
          <p:cNvSpPr>
            <a:spLocks noGrp="1"/>
          </p:cNvSpPr>
          <p:nvPr>
            <p:ph type="body" idx="1"/>
          </p:nvPr>
        </p:nvSpPr>
        <p:spPr>
          <a:xfrm>
            <a:off x="457200" y="1600200"/>
            <a:ext cx="8229600" cy="5257800"/>
          </a:xfrm>
          <a:prstGeom prst="rect">
            <a:avLst/>
          </a:prstGeom>
          <a:ln w="12700">
            <a:miter lim="400000"/>
          </a:ln>
          <a:extLst>
            <a:ext uri="{C572A759-6A51-4108-AA02-DFA0A04FC94B}">
              <ma14:wrappingTextBoxFlag xmlns="" xmlns:ma14="http://schemas.microsoft.com/office/mac/drawingml/2011/main" val="1"/>
            </a:ext>
          </a:extLst>
        </p:spPr>
        <p:txBody>
          <a:bodyPr lIns="45719" rIns="45719"/>
          <a:lstStyle/>
          <a:p>
            <a:r>
              <a:rPr dirty="0"/>
              <a:t>Body Level One</a:t>
            </a:r>
          </a:p>
          <a:p>
            <a:pPr lvl="1"/>
            <a:r>
              <a:rPr dirty="0"/>
              <a:t>Body Level Two</a:t>
            </a:r>
          </a:p>
          <a:p>
            <a:pPr lvl="2"/>
            <a:r>
              <a:rPr dirty="0"/>
              <a:t>Body Level Three</a:t>
            </a:r>
          </a:p>
          <a:p>
            <a:pPr lvl="3"/>
            <a:r>
              <a:rPr dirty="0"/>
              <a:t>Body Level Four</a:t>
            </a:r>
          </a:p>
          <a:p>
            <a:pPr lvl="4"/>
            <a:r>
              <a:rPr dirty="0"/>
              <a:t>Body Level Five</a:t>
            </a:r>
          </a:p>
        </p:txBody>
      </p:sp>
      <p:sp>
        <p:nvSpPr>
          <p:cNvPr id="4" name="Shape 4"/>
          <p:cNvSpPr>
            <a:spLocks noGrp="1"/>
          </p:cNvSpPr>
          <p:nvPr>
            <p:ph type="sldNum" sz="quarter" idx="2"/>
          </p:nvPr>
        </p:nvSpPr>
        <p:spPr>
          <a:xfrm>
            <a:off x="6371101" y="6264017"/>
            <a:ext cx="182099" cy="184666"/>
          </a:xfrm>
          <a:prstGeom prst="rect">
            <a:avLst/>
          </a:prstGeom>
          <a:ln w="12700">
            <a:miter lim="400000"/>
          </a:ln>
        </p:spPr>
        <p:txBody>
          <a:bodyPr wrap="none" lIns="45719" rIns="45719" anchor="ctr">
            <a:spAutoFit/>
          </a:bodyPr>
          <a:lstStyle>
            <a:lvl1pPr algn="r">
              <a:defRPr sz="600"/>
            </a:lvl1pPr>
          </a:lstStyle>
          <a:p>
            <a:fld id="{86CB4B4D-7CA3-9044-876B-883B54F8677D}" type="slidenum">
              <a:t>‹#›</a:t>
            </a:fld>
            <a:endParaRPr/>
          </a:p>
        </p:txBody>
      </p:sp>
    </p:spTree>
  </p:cSld>
  <p:clrMap bg1="lt1" tx1="dk1" bg2="lt2" tx2="dk2" accent1="accent1" accent2="accent2" accent3="accent3" accent4="accent4" accent5="accent5" accent6="accent6" hlink="hlink" folHlink="folHlink"/>
  <p:sldLayoutIdLst>
    <p:sldLayoutId id="2147483654" r:id="rId1"/>
    <p:sldLayoutId id="2147483660" r:id="rId2"/>
    <p:sldLayoutId id="2147483659" r:id="rId3"/>
    <p:sldLayoutId id="2147483673" r:id="rId4"/>
    <p:sldLayoutId id="2147483657" r:id="rId5"/>
    <p:sldLayoutId id="2147483656" r:id="rId6"/>
    <p:sldLayoutId id="2147483664" r:id="rId7"/>
    <p:sldLayoutId id="2147483678" r:id="rId8"/>
    <p:sldLayoutId id="2147483667" r:id="rId9"/>
    <p:sldLayoutId id="2147483679" r:id="rId10"/>
    <p:sldLayoutId id="2147483663" r:id="rId11"/>
    <p:sldLayoutId id="2147483681" r:id="rId12"/>
    <p:sldLayoutId id="2147483658" r:id="rId13"/>
    <p:sldLayoutId id="2147483666" r:id="rId14"/>
    <p:sldLayoutId id="2147483662" r:id="rId15"/>
    <p:sldLayoutId id="2147483675" r:id="rId16"/>
    <p:sldLayoutId id="2147483676" r:id="rId17"/>
    <p:sldLayoutId id="2147483677" r:id="rId18"/>
    <p:sldLayoutId id="2147483669" r:id="rId19"/>
    <p:sldLayoutId id="2147483670" r:id="rId20"/>
    <p:sldLayoutId id="2147483671" r:id="rId21"/>
    <p:sldLayoutId id="2147483672" r:id="rId22"/>
    <p:sldLayoutId id="2147483680" r:id="rId23"/>
    <p:sldLayoutId id="2147483668" r:id="rId24"/>
    <p:sldLayoutId id="2147483674" r:id="rId25"/>
    <p:sldLayoutId id="2147483661" r:id="rId26"/>
    <p:sldLayoutId id="2147483665" r:id="rId27"/>
  </p:sldLayoutIdLst>
  <p:transition spd="med"/>
  <p:txStyles>
    <p:titleStyle>
      <a:lvl1pPr marL="0" marR="0" indent="0" algn="l" defTabSz="914400" rtl="0" latinLnBrk="0">
        <a:lnSpc>
          <a:spcPct val="90000"/>
        </a:lnSpc>
        <a:spcBef>
          <a:spcPts val="0"/>
        </a:spcBef>
        <a:spcAft>
          <a:spcPts val="0"/>
        </a:spcAft>
        <a:buClrTx/>
        <a:buSzTx/>
        <a:buFontTx/>
        <a:buNone/>
        <a:tabLst/>
        <a:defRPr sz="4400" b="1" i="0" u="none" strike="noStrike" cap="none" spc="0" baseline="0">
          <a:ln>
            <a:noFill/>
          </a:ln>
          <a:solidFill>
            <a:srgbClr val="25233F"/>
          </a:solidFill>
          <a:uFillTx/>
          <a:latin typeface="Century Gothic" panose="020B0502020202020204" pitchFamily="34" charset="0"/>
          <a:ea typeface="+mj-ea"/>
          <a:cs typeface="+mj-cs"/>
          <a:sym typeface="Calibri"/>
        </a:defRPr>
      </a:lvl1pPr>
      <a:lvl2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2pPr>
      <a:lvl3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3pPr>
      <a:lvl4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4pPr>
      <a:lvl5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5pPr>
      <a:lvl6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6pPr>
      <a:lvl7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7pPr>
      <a:lvl8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8pPr>
      <a:lvl9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9pPr>
    </p:titleStyle>
    <p:bodyStyle>
      <a:lvl1pPr marL="228600" marR="0" indent="-228600" algn="l" defTabSz="914400" rtl="0" latinLnBrk="0">
        <a:lnSpc>
          <a:spcPct val="90000"/>
        </a:lnSpc>
        <a:spcBef>
          <a:spcPts val="1000"/>
        </a:spcBef>
        <a:spcAft>
          <a:spcPts val="0"/>
        </a:spcAft>
        <a:buClrTx/>
        <a:buSzPct val="100000"/>
        <a:buFont typeface="Arial"/>
        <a:buChar char="•"/>
        <a:tabLst/>
        <a:defRPr sz="2800" b="1" i="0" u="none" strike="noStrike" cap="none" spc="0" baseline="0">
          <a:ln>
            <a:noFill/>
          </a:ln>
          <a:solidFill>
            <a:srgbClr val="25233F"/>
          </a:solidFill>
          <a:uFillTx/>
          <a:latin typeface="Century Gothic" panose="020B0502020202020204" pitchFamily="34" charset="0"/>
          <a:ea typeface="+mj-ea"/>
          <a:cs typeface="+mj-cs"/>
          <a:sym typeface="Calibri"/>
        </a:defRPr>
      </a:lvl1pPr>
      <a:lvl2pPr marL="723900" marR="0" indent="-266700" algn="l" defTabSz="914400" rtl="0" latinLnBrk="0">
        <a:lnSpc>
          <a:spcPct val="90000"/>
        </a:lnSpc>
        <a:spcBef>
          <a:spcPts val="1000"/>
        </a:spcBef>
        <a:spcAft>
          <a:spcPts val="0"/>
        </a:spcAft>
        <a:buClrTx/>
        <a:buSzPct val="100000"/>
        <a:buFont typeface="Arial"/>
        <a:buChar char="•"/>
        <a:tabLst/>
        <a:defRPr sz="2800" b="1" i="0" u="none" strike="noStrike" cap="none" spc="0" baseline="0">
          <a:ln>
            <a:noFill/>
          </a:ln>
          <a:solidFill>
            <a:srgbClr val="25233F"/>
          </a:solidFill>
          <a:uFillTx/>
          <a:latin typeface="Century Gothic" panose="020B0502020202020204" pitchFamily="34" charset="0"/>
          <a:ea typeface="+mj-ea"/>
          <a:cs typeface="+mj-cs"/>
          <a:sym typeface="Calibri"/>
        </a:defRPr>
      </a:lvl2pPr>
      <a:lvl3pPr marL="1234440" marR="0" indent="-320040" algn="l" defTabSz="914400" rtl="0" latinLnBrk="0">
        <a:lnSpc>
          <a:spcPct val="90000"/>
        </a:lnSpc>
        <a:spcBef>
          <a:spcPts val="1000"/>
        </a:spcBef>
        <a:spcAft>
          <a:spcPts val="0"/>
        </a:spcAft>
        <a:buClrTx/>
        <a:buSzPct val="100000"/>
        <a:buFont typeface="Arial"/>
        <a:buChar char="•"/>
        <a:tabLst/>
        <a:defRPr sz="2800" b="1" i="0" u="none" strike="noStrike" cap="none" spc="0" baseline="0">
          <a:ln>
            <a:noFill/>
          </a:ln>
          <a:solidFill>
            <a:srgbClr val="25233F"/>
          </a:solidFill>
          <a:uFillTx/>
          <a:latin typeface="Century Gothic" panose="020B0502020202020204" pitchFamily="34" charset="0"/>
          <a:ea typeface="+mj-ea"/>
          <a:cs typeface="+mj-cs"/>
          <a:sym typeface="Calibri"/>
        </a:defRPr>
      </a:lvl3pPr>
      <a:lvl4pPr marL="1727200" marR="0" indent="-355600" algn="l" defTabSz="914400" rtl="0" latinLnBrk="0">
        <a:lnSpc>
          <a:spcPct val="90000"/>
        </a:lnSpc>
        <a:spcBef>
          <a:spcPts val="1000"/>
        </a:spcBef>
        <a:spcAft>
          <a:spcPts val="0"/>
        </a:spcAft>
        <a:buClrTx/>
        <a:buSzPct val="100000"/>
        <a:buFont typeface="Arial"/>
        <a:buChar char="•"/>
        <a:tabLst/>
        <a:defRPr sz="2800" b="1" i="0" u="none" strike="noStrike" cap="none" spc="0" baseline="0">
          <a:ln>
            <a:noFill/>
          </a:ln>
          <a:solidFill>
            <a:srgbClr val="25233F"/>
          </a:solidFill>
          <a:uFillTx/>
          <a:latin typeface="Century Gothic" panose="020B0502020202020204" pitchFamily="34" charset="0"/>
          <a:ea typeface="+mj-ea"/>
          <a:cs typeface="+mj-cs"/>
          <a:sym typeface="Calibri"/>
        </a:defRPr>
      </a:lvl4pPr>
      <a:lvl5pPr marL="2184400" marR="0" indent="-355600" algn="l" defTabSz="914400" rtl="0" latinLnBrk="0">
        <a:lnSpc>
          <a:spcPct val="90000"/>
        </a:lnSpc>
        <a:spcBef>
          <a:spcPts val="1000"/>
        </a:spcBef>
        <a:spcAft>
          <a:spcPts val="0"/>
        </a:spcAft>
        <a:buClrTx/>
        <a:buSzPct val="100000"/>
        <a:buFont typeface="Arial"/>
        <a:buChar char="•"/>
        <a:tabLst/>
        <a:defRPr sz="2800" b="1" i="0" u="none" strike="noStrike" cap="none" spc="0" baseline="0">
          <a:ln>
            <a:noFill/>
          </a:ln>
          <a:solidFill>
            <a:srgbClr val="25233F"/>
          </a:solidFill>
          <a:uFillTx/>
          <a:latin typeface="Century Gothic" panose="020B0502020202020204" pitchFamily="34" charset="0"/>
          <a:ea typeface="+mj-ea"/>
          <a:cs typeface="+mj-cs"/>
          <a:sym typeface="Calibri"/>
        </a:defRPr>
      </a:lvl5pPr>
      <a:lvl6pPr marL="26416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464646"/>
          </a:solidFill>
          <a:uFillTx/>
          <a:latin typeface="+mj-lt"/>
          <a:ea typeface="+mj-ea"/>
          <a:cs typeface="+mj-cs"/>
          <a:sym typeface="Calibri"/>
        </a:defRPr>
      </a:lvl6pPr>
      <a:lvl7pPr marL="30988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464646"/>
          </a:solidFill>
          <a:uFillTx/>
          <a:latin typeface="+mj-lt"/>
          <a:ea typeface="+mj-ea"/>
          <a:cs typeface="+mj-cs"/>
          <a:sym typeface="Calibri"/>
        </a:defRPr>
      </a:lvl7pPr>
      <a:lvl8pPr marL="35560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464646"/>
          </a:solidFill>
          <a:uFillTx/>
          <a:latin typeface="+mj-lt"/>
          <a:ea typeface="+mj-ea"/>
          <a:cs typeface="+mj-cs"/>
          <a:sym typeface="Calibri"/>
        </a:defRPr>
      </a:lvl8pPr>
      <a:lvl9pPr marL="40132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464646"/>
          </a:solidFill>
          <a:uFillTx/>
          <a:latin typeface="+mj-lt"/>
          <a:ea typeface="+mj-ea"/>
          <a:cs typeface="+mj-cs"/>
          <a:sym typeface="Calibri"/>
        </a:defRPr>
      </a:lvl9pPr>
    </p:bodyStyle>
    <p:otherStyle>
      <a:lvl1pPr marL="0" marR="0" indent="0" algn="r" defTabSz="228600" rtl="0" latinLnBrk="0">
        <a:lnSpc>
          <a:spcPct val="100000"/>
        </a:lnSpc>
        <a:spcBef>
          <a:spcPts val="0"/>
        </a:spcBef>
        <a:spcAft>
          <a:spcPts val="0"/>
        </a:spcAft>
        <a:buClrTx/>
        <a:buSzTx/>
        <a:buFontTx/>
        <a:buNone/>
        <a:tabLst/>
        <a:defRPr sz="600" b="0" i="0" u="none" strike="noStrike" cap="none" spc="0" baseline="0">
          <a:ln>
            <a:noFill/>
          </a:ln>
          <a:solidFill>
            <a:schemeClr val="tx1"/>
          </a:solidFill>
          <a:uFillTx/>
          <a:latin typeface="+mn-lt"/>
          <a:ea typeface="+mn-ea"/>
          <a:cs typeface="+mn-cs"/>
          <a:sym typeface="Calibri"/>
        </a:defRPr>
      </a:lvl1pPr>
      <a:lvl2pPr marL="0" marR="0" indent="228600" algn="r" defTabSz="228600" rtl="0" latinLnBrk="0">
        <a:lnSpc>
          <a:spcPct val="100000"/>
        </a:lnSpc>
        <a:spcBef>
          <a:spcPts val="0"/>
        </a:spcBef>
        <a:spcAft>
          <a:spcPts val="0"/>
        </a:spcAft>
        <a:buClrTx/>
        <a:buSzTx/>
        <a:buFontTx/>
        <a:buNone/>
        <a:tabLst/>
        <a:defRPr sz="600" b="0" i="0" u="none" strike="noStrike" cap="none" spc="0" baseline="0">
          <a:ln>
            <a:noFill/>
          </a:ln>
          <a:solidFill>
            <a:schemeClr val="tx1"/>
          </a:solidFill>
          <a:uFillTx/>
          <a:latin typeface="+mn-lt"/>
          <a:ea typeface="+mn-ea"/>
          <a:cs typeface="+mn-cs"/>
          <a:sym typeface="Calibri"/>
        </a:defRPr>
      </a:lvl2pPr>
      <a:lvl3pPr marL="0" marR="0" indent="457200" algn="r" defTabSz="228600" rtl="0" latinLnBrk="0">
        <a:lnSpc>
          <a:spcPct val="100000"/>
        </a:lnSpc>
        <a:spcBef>
          <a:spcPts val="0"/>
        </a:spcBef>
        <a:spcAft>
          <a:spcPts val="0"/>
        </a:spcAft>
        <a:buClrTx/>
        <a:buSzTx/>
        <a:buFontTx/>
        <a:buNone/>
        <a:tabLst/>
        <a:defRPr sz="600" b="0" i="0" u="none" strike="noStrike" cap="none" spc="0" baseline="0">
          <a:ln>
            <a:noFill/>
          </a:ln>
          <a:solidFill>
            <a:schemeClr val="tx1"/>
          </a:solidFill>
          <a:uFillTx/>
          <a:latin typeface="+mn-lt"/>
          <a:ea typeface="+mn-ea"/>
          <a:cs typeface="+mn-cs"/>
          <a:sym typeface="Calibri"/>
        </a:defRPr>
      </a:lvl3pPr>
      <a:lvl4pPr marL="0" marR="0" indent="685800" algn="r" defTabSz="228600" rtl="0" latinLnBrk="0">
        <a:lnSpc>
          <a:spcPct val="100000"/>
        </a:lnSpc>
        <a:spcBef>
          <a:spcPts val="0"/>
        </a:spcBef>
        <a:spcAft>
          <a:spcPts val="0"/>
        </a:spcAft>
        <a:buClrTx/>
        <a:buSzTx/>
        <a:buFontTx/>
        <a:buNone/>
        <a:tabLst/>
        <a:defRPr sz="600" b="0" i="0" u="none" strike="noStrike" cap="none" spc="0" baseline="0">
          <a:ln>
            <a:noFill/>
          </a:ln>
          <a:solidFill>
            <a:schemeClr val="tx1"/>
          </a:solidFill>
          <a:uFillTx/>
          <a:latin typeface="+mn-lt"/>
          <a:ea typeface="+mn-ea"/>
          <a:cs typeface="+mn-cs"/>
          <a:sym typeface="Calibri"/>
        </a:defRPr>
      </a:lvl4pPr>
      <a:lvl5pPr marL="0" marR="0" indent="914400" algn="r" defTabSz="228600" rtl="0" latinLnBrk="0">
        <a:lnSpc>
          <a:spcPct val="100000"/>
        </a:lnSpc>
        <a:spcBef>
          <a:spcPts val="0"/>
        </a:spcBef>
        <a:spcAft>
          <a:spcPts val="0"/>
        </a:spcAft>
        <a:buClrTx/>
        <a:buSzTx/>
        <a:buFontTx/>
        <a:buNone/>
        <a:tabLst/>
        <a:defRPr sz="600" b="0" i="0" u="none" strike="noStrike" cap="none" spc="0" baseline="0">
          <a:ln>
            <a:noFill/>
          </a:ln>
          <a:solidFill>
            <a:schemeClr val="tx1"/>
          </a:solidFill>
          <a:uFillTx/>
          <a:latin typeface="+mn-lt"/>
          <a:ea typeface="+mn-ea"/>
          <a:cs typeface="+mn-cs"/>
          <a:sym typeface="Calibri"/>
        </a:defRPr>
      </a:lvl5pPr>
      <a:lvl6pPr marL="0" marR="0" indent="1143000" algn="r" defTabSz="228600" rtl="0" latinLnBrk="0">
        <a:lnSpc>
          <a:spcPct val="100000"/>
        </a:lnSpc>
        <a:spcBef>
          <a:spcPts val="0"/>
        </a:spcBef>
        <a:spcAft>
          <a:spcPts val="0"/>
        </a:spcAft>
        <a:buClrTx/>
        <a:buSzTx/>
        <a:buFontTx/>
        <a:buNone/>
        <a:tabLst/>
        <a:defRPr sz="600" b="0" i="0" u="none" strike="noStrike" cap="none" spc="0" baseline="0">
          <a:ln>
            <a:noFill/>
          </a:ln>
          <a:solidFill>
            <a:schemeClr val="tx1"/>
          </a:solidFill>
          <a:uFillTx/>
          <a:latin typeface="+mn-lt"/>
          <a:ea typeface="+mn-ea"/>
          <a:cs typeface="+mn-cs"/>
          <a:sym typeface="Calibri"/>
        </a:defRPr>
      </a:lvl6pPr>
      <a:lvl7pPr marL="0" marR="0" indent="1371600" algn="r" defTabSz="228600" rtl="0" latinLnBrk="0">
        <a:lnSpc>
          <a:spcPct val="100000"/>
        </a:lnSpc>
        <a:spcBef>
          <a:spcPts val="0"/>
        </a:spcBef>
        <a:spcAft>
          <a:spcPts val="0"/>
        </a:spcAft>
        <a:buClrTx/>
        <a:buSzTx/>
        <a:buFontTx/>
        <a:buNone/>
        <a:tabLst/>
        <a:defRPr sz="600" b="0" i="0" u="none" strike="noStrike" cap="none" spc="0" baseline="0">
          <a:ln>
            <a:noFill/>
          </a:ln>
          <a:solidFill>
            <a:schemeClr val="tx1"/>
          </a:solidFill>
          <a:uFillTx/>
          <a:latin typeface="+mn-lt"/>
          <a:ea typeface="+mn-ea"/>
          <a:cs typeface="+mn-cs"/>
          <a:sym typeface="Calibri"/>
        </a:defRPr>
      </a:lvl7pPr>
      <a:lvl8pPr marL="0" marR="0" indent="1600200" algn="r" defTabSz="228600" rtl="0" latinLnBrk="0">
        <a:lnSpc>
          <a:spcPct val="100000"/>
        </a:lnSpc>
        <a:spcBef>
          <a:spcPts val="0"/>
        </a:spcBef>
        <a:spcAft>
          <a:spcPts val="0"/>
        </a:spcAft>
        <a:buClrTx/>
        <a:buSzTx/>
        <a:buFontTx/>
        <a:buNone/>
        <a:tabLst/>
        <a:defRPr sz="600" b="0" i="0" u="none" strike="noStrike" cap="none" spc="0" baseline="0">
          <a:ln>
            <a:noFill/>
          </a:ln>
          <a:solidFill>
            <a:schemeClr val="tx1"/>
          </a:solidFill>
          <a:uFillTx/>
          <a:latin typeface="+mn-lt"/>
          <a:ea typeface="+mn-ea"/>
          <a:cs typeface="+mn-cs"/>
          <a:sym typeface="Calibri"/>
        </a:defRPr>
      </a:lvl8pPr>
      <a:lvl9pPr marL="0" marR="0" indent="1828800" algn="r" defTabSz="228600" rtl="0" latinLnBrk="0">
        <a:lnSpc>
          <a:spcPct val="100000"/>
        </a:lnSpc>
        <a:spcBef>
          <a:spcPts val="0"/>
        </a:spcBef>
        <a:spcAft>
          <a:spcPts val="0"/>
        </a:spcAft>
        <a:buClrTx/>
        <a:buSzTx/>
        <a:buFontTx/>
        <a:buNone/>
        <a:tabLst/>
        <a:defRPr sz="600" b="0" i="0" u="none" strike="noStrike" cap="none" spc="0" baseline="0">
          <a:ln>
            <a:noFill/>
          </a:ln>
          <a:solidFill>
            <a:schemeClr val="tx1"/>
          </a:solidFill>
          <a:uFillTx/>
          <a:latin typeface="+mn-lt"/>
          <a:ea typeface="+mn-ea"/>
          <a:cs typeface="+mn-cs"/>
          <a:sym typeface="Calibri"/>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1.xml"/><Relationship Id="rId5" Type="http://schemas.openxmlformats.org/officeDocument/2006/relationships/image" Target="../media/image1.png"/><Relationship Id="rId4" Type="http://schemas.openxmlformats.org/officeDocument/2006/relationships/image" Target="../media/image27.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DA6BDBC2-58D2-8D46-9E60-84F17DAE7C8A}"/>
              </a:ext>
            </a:extLst>
          </p:cNvPr>
          <p:cNvSpPr>
            <a:spLocks noGrp="1"/>
          </p:cNvSpPr>
          <p:nvPr>
            <p:ph type="body" sz="quarter" idx="12"/>
          </p:nvPr>
        </p:nvSpPr>
        <p:spPr>
          <a:xfrm>
            <a:off x="400439" y="298557"/>
            <a:ext cx="2651233" cy="292537"/>
          </a:xfrm>
          <a:solidFill>
            <a:srgbClr val="A0D2DC"/>
          </a:solidFill>
        </p:spPr>
        <p:txBody>
          <a:bodyPr/>
          <a:lstStyle/>
          <a:p>
            <a:r>
              <a:rPr lang="en-US" dirty="0"/>
              <a:t>The ocean for beginners</a:t>
            </a:r>
          </a:p>
        </p:txBody>
      </p:sp>
      <p:sp>
        <p:nvSpPr>
          <p:cNvPr id="5" name="Text Placeholder 4">
            <a:extLst>
              <a:ext uri="{FF2B5EF4-FFF2-40B4-BE49-F238E27FC236}">
                <a16:creationId xmlns:a16="http://schemas.microsoft.com/office/drawing/2014/main" id="{50588A85-9B0D-B942-93A6-F15A9E406993}"/>
              </a:ext>
            </a:extLst>
          </p:cNvPr>
          <p:cNvSpPr>
            <a:spLocks noGrp="1"/>
          </p:cNvSpPr>
          <p:nvPr>
            <p:ph type="body" sz="quarter" idx="13"/>
          </p:nvPr>
        </p:nvSpPr>
        <p:spPr>
          <a:xfrm>
            <a:off x="400866" y="651020"/>
            <a:ext cx="1306338" cy="156984"/>
          </a:xfrm>
          <a:solidFill>
            <a:srgbClr val="A0D2DC"/>
          </a:solidFill>
        </p:spPr>
        <p:txBody>
          <a:bodyPr/>
          <a:lstStyle/>
          <a:p>
            <a:r>
              <a:rPr lang="en-US" dirty="0"/>
              <a:t>X-</a:t>
            </a:r>
            <a:r>
              <a:rPr lang="en-US" dirty="0" err="1"/>
              <a:t>Curric</a:t>
            </a:r>
            <a:r>
              <a:rPr lang="en-US" dirty="0"/>
              <a:t> | Ages 14-16</a:t>
            </a:r>
          </a:p>
        </p:txBody>
      </p:sp>
      <p:pic>
        <p:nvPicPr>
          <p:cNvPr id="10" name="Picture 9" descr="A drawing of a face&#10;&#10;Description automatically generated">
            <a:extLst>
              <a:ext uri="{FF2B5EF4-FFF2-40B4-BE49-F238E27FC236}">
                <a16:creationId xmlns:a16="http://schemas.microsoft.com/office/drawing/2014/main" id="{411A47F9-F322-9447-B4F5-11FC27EA86F8}"/>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487463" y="6232525"/>
            <a:ext cx="1299349" cy="448336"/>
          </a:xfrm>
          <a:prstGeom prst="rect">
            <a:avLst/>
          </a:prstGeom>
        </p:spPr>
      </p:pic>
      <p:pic>
        <p:nvPicPr>
          <p:cNvPr id="11" name="Picture 10" descr="A close up of a logo&#10;&#10;Description automatically generated">
            <a:extLst>
              <a:ext uri="{FF2B5EF4-FFF2-40B4-BE49-F238E27FC236}">
                <a16:creationId xmlns:a16="http://schemas.microsoft.com/office/drawing/2014/main" id="{78344E3F-5C9B-C843-9D59-A68E4A95071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703691" y="6194331"/>
            <a:ext cx="1415164" cy="524724"/>
          </a:xfrm>
          <a:prstGeom prst="rect">
            <a:avLst/>
          </a:prstGeom>
        </p:spPr>
      </p:pic>
      <p:sp>
        <p:nvSpPr>
          <p:cNvPr id="12" name="Text Placeholder 1">
            <a:extLst>
              <a:ext uri="{FF2B5EF4-FFF2-40B4-BE49-F238E27FC236}">
                <a16:creationId xmlns:a16="http://schemas.microsoft.com/office/drawing/2014/main" id="{AB98939D-1791-B845-90EB-79E62ED986F5}"/>
              </a:ext>
            </a:extLst>
          </p:cNvPr>
          <p:cNvSpPr>
            <a:spLocks noGrp="1"/>
          </p:cNvSpPr>
          <p:nvPr>
            <p:ph type="body" sz="quarter" idx="10"/>
          </p:nvPr>
        </p:nvSpPr>
        <p:spPr>
          <a:xfrm>
            <a:off x="336189" y="3551972"/>
            <a:ext cx="2373455" cy="334690"/>
          </a:xfrm>
        </p:spPr>
        <p:txBody>
          <a:bodyPr/>
          <a:lstStyle/>
          <a:p>
            <a:r>
              <a:rPr lang="en-US" dirty="0"/>
              <a:t>Lesson 2</a:t>
            </a:r>
          </a:p>
        </p:txBody>
      </p:sp>
      <p:sp>
        <p:nvSpPr>
          <p:cNvPr id="13" name="Text Placeholder 2">
            <a:extLst>
              <a:ext uri="{FF2B5EF4-FFF2-40B4-BE49-F238E27FC236}">
                <a16:creationId xmlns:a16="http://schemas.microsoft.com/office/drawing/2014/main" id="{A4DF3B56-443D-594A-BA33-179DF7FB675B}"/>
              </a:ext>
            </a:extLst>
          </p:cNvPr>
          <p:cNvSpPr>
            <a:spLocks noGrp="1"/>
          </p:cNvSpPr>
          <p:nvPr>
            <p:ph type="body" sz="quarter" idx="11"/>
          </p:nvPr>
        </p:nvSpPr>
        <p:spPr>
          <a:xfrm>
            <a:off x="318919" y="3748389"/>
            <a:ext cx="3219927" cy="2112962"/>
          </a:xfrm>
        </p:spPr>
        <p:txBody>
          <a:bodyPr/>
          <a:lstStyle/>
          <a:p>
            <a:r>
              <a:rPr lang="en-US" dirty="0"/>
              <a:t>Our ocean and us</a:t>
            </a:r>
          </a:p>
        </p:txBody>
      </p:sp>
      <p:sp>
        <p:nvSpPr>
          <p:cNvPr id="8" name="Oval 7">
            <a:extLst>
              <a:ext uri="{FF2B5EF4-FFF2-40B4-BE49-F238E27FC236}">
                <a16:creationId xmlns:a16="http://schemas.microsoft.com/office/drawing/2014/main" id="{7305740F-D36B-A54F-B5A7-933CD594D2C5}"/>
              </a:ext>
            </a:extLst>
          </p:cNvPr>
          <p:cNvSpPr/>
          <p:nvPr/>
        </p:nvSpPr>
        <p:spPr>
          <a:xfrm>
            <a:off x="2783232" y="-1718921"/>
            <a:ext cx="7701156" cy="7701156"/>
          </a:xfrm>
          <a:prstGeom prst="ellipse">
            <a:avLst/>
          </a:prstGeom>
          <a:blipFill>
            <a:blip r:embed="rId4" cstate="screen">
              <a:extLst>
                <a:ext uri="{28A0092B-C50C-407E-A947-70E740481C1C}">
                  <a14:useLocalDpi xmlns:a14="http://schemas.microsoft.com/office/drawing/2010/main"/>
                </a:ext>
              </a:extLst>
            </a:blip>
            <a:stretch>
              <a:fillRect/>
            </a:stretch>
          </a:blipFill>
          <a:ln w="12700" cap="flat">
            <a:no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464646"/>
              </a:solidFill>
              <a:effectLst/>
              <a:uFillTx/>
              <a:latin typeface="+mj-lt"/>
              <a:ea typeface="+mj-ea"/>
              <a:cs typeface="+mj-cs"/>
              <a:sym typeface="Calibri"/>
            </a:endParaRPr>
          </a:p>
        </p:txBody>
      </p:sp>
      <p:sp>
        <p:nvSpPr>
          <p:cNvPr id="9" name="Shape 20">
            <a:extLst>
              <a:ext uri="{FF2B5EF4-FFF2-40B4-BE49-F238E27FC236}">
                <a16:creationId xmlns:a16="http://schemas.microsoft.com/office/drawing/2014/main" id="{1AD77FAF-69DB-A94C-8A28-F280A28EB121}"/>
              </a:ext>
            </a:extLst>
          </p:cNvPr>
          <p:cNvSpPr/>
          <p:nvPr/>
        </p:nvSpPr>
        <p:spPr>
          <a:xfrm flipV="1">
            <a:off x="395289" y="873125"/>
            <a:ext cx="8353424" cy="0"/>
          </a:xfrm>
          <a:prstGeom prst="line">
            <a:avLst/>
          </a:prstGeom>
          <a:ln w="12700">
            <a:solidFill>
              <a:srgbClr val="FFFFFF"/>
            </a:solidFill>
            <a:miter/>
          </a:ln>
        </p:spPr>
        <p:txBody>
          <a:bodyPr lIns="22860" rIns="22860"/>
          <a:lstStyle/>
          <a:p>
            <a:endParaRPr sz="450"/>
          </a:p>
        </p:txBody>
      </p:sp>
      <p:pic>
        <p:nvPicPr>
          <p:cNvPr id="14" name="Picture 13">
            <a:extLst>
              <a:ext uri="{FF2B5EF4-FFF2-40B4-BE49-F238E27FC236}">
                <a16:creationId xmlns:a16="http://schemas.microsoft.com/office/drawing/2014/main" id="{B9ABA4EC-170D-7248-9039-A29E08869838}"/>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8373369" y="360916"/>
            <a:ext cx="381966" cy="381966"/>
          </a:xfrm>
          <a:prstGeom prst="rect">
            <a:avLst/>
          </a:prstGeom>
        </p:spPr>
      </p:pic>
    </p:spTree>
    <p:extLst>
      <p:ext uri="{BB962C8B-B14F-4D97-AF65-F5344CB8AC3E}">
        <p14:creationId xmlns:p14="http://schemas.microsoft.com/office/powerpoint/2010/main" val="2673275571"/>
      </p:ext>
    </p:extLst>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6517EF-DE80-D44D-944F-9F2D779B9D0B}"/>
              </a:ext>
            </a:extLst>
          </p:cNvPr>
          <p:cNvSpPr>
            <a:spLocks noGrp="1"/>
          </p:cNvSpPr>
          <p:nvPr>
            <p:ph type="title"/>
          </p:nvPr>
        </p:nvSpPr>
        <p:spPr/>
        <p:txBody>
          <a:bodyPr/>
          <a:lstStyle/>
          <a:p>
            <a:r>
              <a:rPr lang="en-US" dirty="0"/>
              <a:t>Lesson 2: Our ocean and us</a:t>
            </a:r>
          </a:p>
        </p:txBody>
      </p:sp>
      <p:sp>
        <p:nvSpPr>
          <p:cNvPr id="3" name="Text Placeholder 2">
            <a:extLst>
              <a:ext uri="{FF2B5EF4-FFF2-40B4-BE49-F238E27FC236}">
                <a16:creationId xmlns:a16="http://schemas.microsoft.com/office/drawing/2014/main" id="{ECA70E4C-A41B-7D43-8BD7-835F43E69C9E}"/>
              </a:ext>
            </a:extLst>
          </p:cNvPr>
          <p:cNvSpPr>
            <a:spLocks noGrp="1"/>
          </p:cNvSpPr>
          <p:nvPr>
            <p:ph type="body" sz="quarter" idx="10"/>
          </p:nvPr>
        </p:nvSpPr>
        <p:spPr/>
        <p:txBody>
          <a:bodyPr/>
          <a:lstStyle/>
          <a:p>
            <a:r>
              <a:rPr lang="en-GB" dirty="0"/>
              <a:t>Mark scheme</a:t>
            </a:r>
          </a:p>
          <a:p>
            <a:endParaRPr lang="en-US" dirty="0"/>
          </a:p>
        </p:txBody>
      </p:sp>
      <p:graphicFrame>
        <p:nvGraphicFramePr>
          <p:cNvPr id="5" name="Table 4">
            <a:extLst>
              <a:ext uri="{FF2B5EF4-FFF2-40B4-BE49-F238E27FC236}">
                <a16:creationId xmlns:a16="http://schemas.microsoft.com/office/drawing/2014/main" id="{22C92ACD-0FA9-EE40-A300-5940FA463560}"/>
              </a:ext>
            </a:extLst>
          </p:cNvPr>
          <p:cNvGraphicFramePr>
            <a:graphicFrameLocks noGrp="1"/>
          </p:cNvGraphicFramePr>
          <p:nvPr>
            <p:extLst>
              <p:ext uri="{D42A27DB-BD31-4B8C-83A1-F6EECF244321}">
                <p14:modId xmlns:p14="http://schemas.microsoft.com/office/powerpoint/2010/main" val="1865385032"/>
              </p:ext>
            </p:extLst>
          </p:nvPr>
        </p:nvGraphicFramePr>
        <p:xfrm>
          <a:off x="364153" y="1740430"/>
          <a:ext cx="8415694" cy="4820920"/>
        </p:xfrm>
        <a:graphic>
          <a:graphicData uri="http://schemas.openxmlformats.org/drawingml/2006/table">
            <a:tbl>
              <a:tblPr firstRow="1" bandRow="1">
                <a:tableStyleId>{073A0DAA-6AF3-43AB-8588-CEC1D06C72B9}</a:tableStyleId>
              </a:tblPr>
              <a:tblGrid>
                <a:gridCol w="8415694">
                  <a:extLst>
                    <a:ext uri="{9D8B030D-6E8A-4147-A177-3AD203B41FA5}">
                      <a16:colId xmlns:a16="http://schemas.microsoft.com/office/drawing/2014/main" val="1386457153"/>
                    </a:ext>
                  </a:extLst>
                </a:gridCol>
              </a:tblGrid>
              <a:tr h="370840">
                <a:tc>
                  <a:txBody>
                    <a:bodyPr/>
                    <a:lstStyle/>
                    <a:p>
                      <a:pPr marL="342900" indent="-342900" algn="l">
                        <a:spcBef>
                          <a:spcPts val="0"/>
                        </a:spcBef>
                        <a:buFont typeface="+mj-lt"/>
                        <a:buAutoNum type="arabicPeriod"/>
                      </a:pPr>
                      <a:r>
                        <a:rPr lang="en-US" sz="1600" b="1" dirty="0">
                          <a:solidFill>
                            <a:schemeClr val="bg1"/>
                          </a:solidFill>
                        </a:rPr>
                        <a:t>How much of earth is covered by water? </a:t>
                      </a: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extLst>
                  <a:ext uri="{0D108BD9-81ED-4DB2-BD59-A6C34878D82A}">
                    <a16:rowId xmlns:a16="http://schemas.microsoft.com/office/drawing/2014/main" val="1125100236"/>
                  </a:ext>
                </a:extLst>
              </a:tr>
              <a:tr h="370840">
                <a:tc>
                  <a:txBody>
                    <a:bodyPr/>
                    <a:lstStyle/>
                    <a:p>
                      <a:pPr algn="l"/>
                      <a:r>
                        <a:rPr lang="en-GB" sz="1600" b="0" dirty="0">
                          <a:solidFill>
                            <a:schemeClr val="bg1"/>
                          </a:solidFill>
                        </a:rPr>
                        <a:t>71%</a:t>
                      </a: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extLst>
                  <a:ext uri="{0D108BD9-81ED-4DB2-BD59-A6C34878D82A}">
                    <a16:rowId xmlns:a16="http://schemas.microsoft.com/office/drawing/2014/main" val="1500162936"/>
                  </a:ext>
                </a:extLst>
              </a:tr>
              <a:tr h="370840">
                <a:tc>
                  <a:txBody>
                    <a:bodyPr/>
                    <a:lstStyle/>
                    <a:p>
                      <a:pPr marL="342900" indent="-342900" algn="l">
                        <a:buFont typeface="+mj-lt"/>
                        <a:buAutoNum type="arabicPeriod" startAt="2"/>
                      </a:pPr>
                      <a:r>
                        <a:rPr lang="en-US" sz="1600" b="1" dirty="0">
                          <a:solidFill>
                            <a:schemeClr val="bg1"/>
                          </a:solidFill>
                        </a:rPr>
                        <a:t>Describe the location of the Atlantic ocean</a:t>
                      </a:r>
                      <a:endParaRPr lang="en-GB" sz="1600" b="1" dirty="0">
                        <a:solidFill>
                          <a:schemeClr val="bg1"/>
                        </a:solidFill>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extLst>
                  <a:ext uri="{0D108BD9-81ED-4DB2-BD59-A6C34878D82A}">
                    <a16:rowId xmlns:a16="http://schemas.microsoft.com/office/drawing/2014/main" val="1103531217"/>
                  </a:ext>
                </a:extLst>
              </a:tr>
              <a:tr h="370840">
                <a:tc>
                  <a:txBody>
                    <a:bodyPr/>
                    <a:lstStyle/>
                    <a:p>
                      <a:pPr algn="l"/>
                      <a:r>
                        <a:rPr lang="en-GB" sz="1600" b="0" dirty="0">
                          <a:solidFill>
                            <a:schemeClr val="bg1"/>
                          </a:solidFill>
                        </a:rPr>
                        <a:t>North Atlantic is west of Europe and East of USA</a:t>
                      </a: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extLst>
                  <a:ext uri="{0D108BD9-81ED-4DB2-BD59-A6C34878D82A}">
                    <a16:rowId xmlns:a16="http://schemas.microsoft.com/office/drawing/2014/main" val="1491012236"/>
                  </a:ext>
                </a:extLst>
              </a:tr>
              <a:tr h="370840">
                <a:tc>
                  <a:txBody>
                    <a:bodyPr/>
                    <a:lstStyle/>
                    <a:p>
                      <a:pPr marL="342900" marR="0" lvl="0" indent="-342900" algn="l" defTabSz="228600" rtl="0" eaLnBrk="1" fontAlgn="auto" latinLnBrk="0" hangingPunct="1">
                        <a:lnSpc>
                          <a:spcPct val="100000"/>
                        </a:lnSpc>
                        <a:spcBef>
                          <a:spcPts val="0"/>
                        </a:spcBef>
                        <a:spcAft>
                          <a:spcPts val="0"/>
                        </a:spcAft>
                        <a:buClrTx/>
                        <a:buSzTx/>
                        <a:buFont typeface="+mj-lt"/>
                        <a:buAutoNum type="arabicPeriod" startAt="3"/>
                        <a:tabLst/>
                        <a:defRPr/>
                      </a:pPr>
                      <a:r>
                        <a:rPr lang="en-US" sz="1600" b="1" dirty="0">
                          <a:solidFill>
                            <a:schemeClr val="bg1"/>
                          </a:solidFill>
                        </a:rPr>
                        <a:t>Using a named example explain what an ecological good is.</a:t>
                      </a: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extLst>
                  <a:ext uri="{0D108BD9-81ED-4DB2-BD59-A6C34878D82A}">
                    <a16:rowId xmlns:a16="http://schemas.microsoft.com/office/drawing/2014/main" val="567074779"/>
                  </a:ext>
                </a:extLst>
              </a:tr>
              <a:tr h="370840">
                <a:tc>
                  <a:txBody>
                    <a:bodyPr/>
                    <a:lstStyle/>
                    <a:p>
                      <a:pPr algn="l">
                        <a:lnSpc>
                          <a:spcPct val="100000"/>
                        </a:lnSpc>
                        <a:spcBef>
                          <a:spcPts val="0"/>
                        </a:spcBef>
                        <a:spcAft>
                          <a:spcPts val="600"/>
                        </a:spcAft>
                      </a:pPr>
                      <a:r>
                        <a:rPr lang="en-US" sz="1600" b="1" dirty="0">
                          <a:solidFill>
                            <a:schemeClr val="bg1"/>
                          </a:solidFill>
                        </a:rPr>
                        <a:t>Ecological Goods </a:t>
                      </a:r>
                      <a:r>
                        <a:rPr lang="en-US" sz="1600" dirty="0">
                          <a:solidFill>
                            <a:schemeClr val="bg1"/>
                          </a:solidFill>
                        </a:rPr>
                        <a:t>–  Tangible products resulting from the processes and interactions within natural systems. </a:t>
                      </a:r>
                      <a:r>
                        <a:rPr lang="en-GB" sz="1600" b="0" dirty="0">
                          <a:solidFill>
                            <a:schemeClr val="bg1"/>
                          </a:solidFill>
                        </a:rPr>
                        <a:t>Examples include – food, medicine and resources. </a:t>
                      </a:r>
                      <a:endParaRPr lang="en-US" sz="1600" dirty="0">
                        <a:solidFill>
                          <a:schemeClr val="bg1"/>
                        </a:solidFill>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extLst>
                  <a:ext uri="{0D108BD9-81ED-4DB2-BD59-A6C34878D82A}">
                    <a16:rowId xmlns:a16="http://schemas.microsoft.com/office/drawing/2014/main" val="2006281387"/>
                  </a:ext>
                </a:extLst>
              </a:tr>
              <a:tr h="370840">
                <a:tc>
                  <a:txBody>
                    <a:bodyPr/>
                    <a:lstStyle/>
                    <a:p>
                      <a:pPr marL="342900" marR="0" lvl="0" indent="-342900" algn="l" defTabSz="228600" rtl="0" eaLnBrk="1" fontAlgn="auto" latinLnBrk="0" hangingPunct="1">
                        <a:lnSpc>
                          <a:spcPct val="100000"/>
                        </a:lnSpc>
                        <a:spcBef>
                          <a:spcPts val="0"/>
                        </a:spcBef>
                        <a:spcAft>
                          <a:spcPts val="0"/>
                        </a:spcAft>
                        <a:buClrTx/>
                        <a:buSzTx/>
                        <a:buFont typeface="+mj-lt"/>
                        <a:buAutoNum type="arabicPeriod" startAt="4"/>
                        <a:tabLst/>
                        <a:defRPr/>
                      </a:pPr>
                      <a:r>
                        <a:rPr lang="en-US" sz="1600" b="1" dirty="0">
                          <a:solidFill>
                            <a:schemeClr val="bg1"/>
                          </a:solidFill>
                        </a:rPr>
                        <a:t>Explain why ocean is an important ecological service provider. </a:t>
                      </a: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extLst>
                  <a:ext uri="{0D108BD9-81ED-4DB2-BD59-A6C34878D82A}">
                    <a16:rowId xmlns:a16="http://schemas.microsoft.com/office/drawing/2014/main" val="1258115570"/>
                  </a:ext>
                </a:extLst>
              </a:tr>
              <a:tr h="370840">
                <a:tc>
                  <a:txBody>
                    <a:bodyPr/>
                    <a:lstStyle/>
                    <a:p>
                      <a:pPr algn="l"/>
                      <a:r>
                        <a:rPr lang="en-GB" sz="1600" b="0" dirty="0">
                          <a:solidFill>
                            <a:schemeClr val="bg1"/>
                          </a:solidFill>
                        </a:rPr>
                        <a:t>They regulate the water cycle, the carbon cycle, they provide habitats to marine animals. </a:t>
                      </a: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extLst>
                  <a:ext uri="{0D108BD9-81ED-4DB2-BD59-A6C34878D82A}">
                    <a16:rowId xmlns:a16="http://schemas.microsoft.com/office/drawing/2014/main" val="2297683684"/>
                  </a:ext>
                </a:extLst>
              </a:tr>
              <a:tr h="370840">
                <a:tc>
                  <a:txBody>
                    <a:bodyPr/>
                    <a:lstStyle/>
                    <a:p>
                      <a:pPr marL="342900" marR="0" lvl="0" indent="-342900" algn="l" defTabSz="228600" rtl="0" eaLnBrk="1" fontAlgn="auto" latinLnBrk="0" hangingPunct="1">
                        <a:lnSpc>
                          <a:spcPct val="100000"/>
                        </a:lnSpc>
                        <a:spcBef>
                          <a:spcPts val="0"/>
                        </a:spcBef>
                        <a:spcAft>
                          <a:spcPts val="0"/>
                        </a:spcAft>
                        <a:buClrTx/>
                        <a:buSzTx/>
                        <a:buFont typeface="+mj-lt"/>
                        <a:buAutoNum type="arabicPeriod" startAt="5"/>
                        <a:tabLst/>
                        <a:defRPr/>
                      </a:pPr>
                      <a:r>
                        <a:rPr lang="en-US" sz="1600" b="1" dirty="0">
                          <a:solidFill>
                            <a:schemeClr val="bg1"/>
                          </a:solidFill>
                        </a:rPr>
                        <a:t>To what extent do humans impact the ocean.</a:t>
                      </a: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extLst>
                  <a:ext uri="{0D108BD9-81ED-4DB2-BD59-A6C34878D82A}">
                    <a16:rowId xmlns:a16="http://schemas.microsoft.com/office/drawing/2014/main" val="3154816058"/>
                  </a:ext>
                </a:extLst>
              </a:tr>
              <a:tr h="269596">
                <a:tc>
                  <a:txBody>
                    <a:bodyPr/>
                    <a:lstStyle/>
                    <a:p>
                      <a:pPr algn="l"/>
                      <a:r>
                        <a:rPr lang="en-GB" sz="1600" b="0" dirty="0">
                          <a:solidFill>
                            <a:schemeClr val="bg1"/>
                          </a:solidFill>
                        </a:rPr>
                        <a:t>Varied, some areas will be more impacted than others, the open sea and deep sea will experience minimal impact, but the area of ocean 200m and above and the areas close to land will experience great pressures from humans, those pressures include: pollution; extracting resources and transportation. </a:t>
                      </a: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extLst>
                  <a:ext uri="{0D108BD9-81ED-4DB2-BD59-A6C34878D82A}">
                    <a16:rowId xmlns:a16="http://schemas.microsoft.com/office/drawing/2014/main" val="1712196160"/>
                  </a:ext>
                </a:extLst>
              </a:tr>
            </a:tbl>
          </a:graphicData>
        </a:graphic>
      </p:graphicFrame>
    </p:spTree>
    <p:extLst>
      <p:ext uri="{BB962C8B-B14F-4D97-AF65-F5344CB8AC3E}">
        <p14:creationId xmlns:p14="http://schemas.microsoft.com/office/powerpoint/2010/main" val="92202815"/>
      </p:ext>
    </p:ext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A85746-64EA-5B44-9EF3-B5C668C6DF55}"/>
              </a:ext>
            </a:extLst>
          </p:cNvPr>
          <p:cNvSpPr>
            <a:spLocks noGrp="1"/>
          </p:cNvSpPr>
          <p:nvPr>
            <p:ph type="title"/>
          </p:nvPr>
        </p:nvSpPr>
        <p:spPr/>
        <p:txBody>
          <a:bodyPr/>
          <a:lstStyle/>
          <a:p>
            <a:r>
              <a:rPr lang="en-US" dirty="0"/>
              <a:t>Lesson 2: Our ocean and us</a:t>
            </a:r>
          </a:p>
        </p:txBody>
      </p:sp>
      <p:sp>
        <p:nvSpPr>
          <p:cNvPr id="3" name="Text Placeholder 2">
            <a:extLst>
              <a:ext uri="{FF2B5EF4-FFF2-40B4-BE49-F238E27FC236}">
                <a16:creationId xmlns:a16="http://schemas.microsoft.com/office/drawing/2014/main" id="{B92F5A10-3734-114A-8B30-C4134F5F504B}"/>
              </a:ext>
            </a:extLst>
          </p:cNvPr>
          <p:cNvSpPr>
            <a:spLocks noGrp="1"/>
          </p:cNvSpPr>
          <p:nvPr>
            <p:ph type="body" sz="quarter" idx="10"/>
          </p:nvPr>
        </p:nvSpPr>
        <p:spPr>
          <a:xfrm>
            <a:off x="364152" y="992610"/>
            <a:ext cx="7590239" cy="1102949"/>
          </a:xfrm>
        </p:spPr>
        <p:txBody>
          <a:bodyPr/>
          <a:lstStyle/>
          <a:p>
            <a:r>
              <a:rPr lang="en-US" sz="3600" dirty="0"/>
              <a:t>Write a letter to the Secretary of State for the Environment. </a:t>
            </a:r>
          </a:p>
          <a:p>
            <a:r>
              <a:rPr lang="en-US" sz="3600" dirty="0"/>
              <a:t>Why are oceans important? </a:t>
            </a:r>
          </a:p>
          <a:p>
            <a:endParaRPr lang="en-GB" sz="3600" dirty="0"/>
          </a:p>
          <a:p>
            <a:endParaRPr lang="en-US" dirty="0"/>
          </a:p>
        </p:txBody>
      </p:sp>
      <p:sp>
        <p:nvSpPr>
          <p:cNvPr id="4" name="Text Placeholder 3">
            <a:extLst>
              <a:ext uri="{FF2B5EF4-FFF2-40B4-BE49-F238E27FC236}">
                <a16:creationId xmlns:a16="http://schemas.microsoft.com/office/drawing/2014/main" id="{A6FBC90C-EE47-AC4C-AEE5-D6BF8307017E}"/>
              </a:ext>
            </a:extLst>
          </p:cNvPr>
          <p:cNvSpPr>
            <a:spLocks noGrp="1"/>
          </p:cNvSpPr>
          <p:nvPr>
            <p:ph type="body" sz="quarter" idx="11"/>
          </p:nvPr>
        </p:nvSpPr>
        <p:spPr>
          <a:xfrm>
            <a:off x="363538" y="2761931"/>
            <a:ext cx="6224587" cy="2281236"/>
          </a:xfrm>
        </p:spPr>
        <p:txBody>
          <a:bodyPr/>
          <a:lstStyle/>
          <a:p>
            <a:pPr marL="180000" indent="-180000">
              <a:spcBef>
                <a:spcPts val="0"/>
              </a:spcBef>
            </a:pPr>
            <a:r>
              <a:rPr lang="en-US" dirty="0"/>
              <a:t>Tips for writing to your local MP: </a:t>
            </a:r>
          </a:p>
          <a:p>
            <a:pPr marL="180000" indent="-180000">
              <a:spcBef>
                <a:spcPts val="0"/>
              </a:spcBef>
              <a:buFont typeface="Arial" panose="020B0604020202020204" pitchFamily="34" charset="0"/>
              <a:buChar char="•"/>
            </a:pPr>
            <a:r>
              <a:rPr lang="en-US" dirty="0"/>
              <a:t>Check your MP’s title – Mr., Mrs., </a:t>
            </a:r>
            <a:r>
              <a:rPr lang="en-US" dirty="0" err="1"/>
              <a:t>Dr</a:t>
            </a:r>
            <a:r>
              <a:rPr lang="en-US" dirty="0"/>
              <a:t>, Sir, Rt. Hon?</a:t>
            </a:r>
          </a:p>
          <a:p>
            <a:pPr marL="180000" indent="-180000">
              <a:spcBef>
                <a:spcPts val="0"/>
              </a:spcBef>
              <a:buFont typeface="Arial" panose="020B0604020202020204" pitchFamily="34" charset="0"/>
              <a:buChar char="•"/>
            </a:pPr>
            <a:r>
              <a:rPr lang="en-US" dirty="0"/>
              <a:t>Postal Address – House of Commons, London, SW1A 0AA. </a:t>
            </a:r>
          </a:p>
          <a:p>
            <a:pPr marL="180000" indent="-180000">
              <a:spcBef>
                <a:spcPts val="0"/>
              </a:spcBef>
              <a:buFont typeface="Arial" panose="020B0604020202020204" pitchFamily="34" charset="0"/>
              <a:buChar char="•"/>
            </a:pPr>
            <a:r>
              <a:rPr lang="en-US" dirty="0"/>
              <a:t>Don’t forget to include your postal address. </a:t>
            </a:r>
          </a:p>
          <a:p>
            <a:pPr marL="180000" indent="-180000">
              <a:spcBef>
                <a:spcPts val="0"/>
              </a:spcBef>
              <a:buFont typeface="Arial" panose="020B0604020202020204" pitchFamily="34" charset="0"/>
              <a:buChar char="•"/>
            </a:pPr>
            <a:r>
              <a:rPr lang="en-US" dirty="0"/>
              <a:t>Be succinct – your letter shouldn’t be more than one and a half sides of A4. </a:t>
            </a:r>
          </a:p>
          <a:p>
            <a:pPr marL="180000" indent="-180000">
              <a:spcBef>
                <a:spcPts val="0"/>
              </a:spcBef>
              <a:buFont typeface="Arial" panose="020B0604020202020204" pitchFamily="34" charset="0"/>
              <a:buChar char="•"/>
            </a:pPr>
            <a:r>
              <a:rPr lang="en-US" dirty="0"/>
              <a:t>Keep to the point – focus on one issue. </a:t>
            </a:r>
          </a:p>
          <a:p>
            <a:endParaRPr lang="en-GB" dirty="0"/>
          </a:p>
          <a:p>
            <a:endParaRPr lang="en-US" dirty="0"/>
          </a:p>
        </p:txBody>
      </p:sp>
    </p:spTree>
    <p:extLst>
      <p:ext uri="{BB962C8B-B14F-4D97-AF65-F5344CB8AC3E}">
        <p14:creationId xmlns:p14="http://schemas.microsoft.com/office/powerpoint/2010/main" val="3118152384"/>
      </p:ext>
    </p:ext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115A8C-0DA8-2C43-817D-1318B793C827}"/>
              </a:ext>
            </a:extLst>
          </p:cNvPr>
          <p:cNvSpPr>
            <a:spLocks noGrp="1"/>
          </p:cNvSpPr>
          <p:nvPr>
            <p:ph type="title"/>
          </p:nvPr>
        </p:nvSpPr>
        <p:spPr/>
        <p:txBody>
          <a:bodyPr/>
          <a:lstStyle/>
          <a:p>
            <a:r>
              <a:rPr lang="en-US" dirty="0"/>
              <a:t>Lesson 2: Our ocean and us</a:t>
            </a:r>
          </a:p>
        </p:txBody>
      </p:sp>
      <p:sp>
        <p:nvSpPr>
          <p:cNvPr id="3" name="Text Placeholder 2">
            <a:extLst>
              <a:ext uri="{FF2B5EF4-FFF2-40B4-BE49-F238E27FC236}">
                <a16:creationId xmlns:a16="http://schemas.microsoft.com/office/drawing/2014/main" id="{8EA40602-9A5A-0949-8B2F-976042F4B7D2}"/>
              </a:ext>
            </a:extLst>
          </p:cNvPr>
          <p:cNvSpPr>
            <a:spLocks noGrp="1"/>
          </p:cNvSpPr>
          <p:nvPr>
            <p:ph type="body" sz="quarter" idx="10"/>
          </p:nvPr>
        </p:nvSpPr>
        <p:spPr/>
        <p:txBody>
          <a:bodyPr/>
          <a:lstStyle/>
          <a:p>
            <a:r>
              <a:rPr lang="en-US" dirty="0"/>
              <a:t>Structure</a:t>
            </a:r>
            <a:endParaRPr lang="en-GB" dirty="0"/>
          </a:p>
          <a:p>
            <a:endParaRPr lang="en-US" dirty="0"/>
          </a:p>
        </p:txBody>
      </p:sp>
      <p:sp>
        <p:nvSpPr>
          <p:cNvPr id="4" name="Text Placeholder 3">
            <a:extLst>
              <a:ext uri="{FF2B5EF4-FFF2-40B4-BE49-F238E27FC236}">
                <a16:creationId xmlns:a16="http://schemas.microsoft.com/office/drawing/2014/main" id="{813A0607-887E-224B-B26C-39194F3CF693}"/>
              </a:ext>
            </a:extLst>
          </p:cNvPr>
          <p:cNvSpPr>
            <a:spLocks noGrp="1"/>
          </p:cNvSpPr>
          <p:nvPr>
            <p:ph type="body" sz="quarter" idx="11"/>
          </p:nvPr>
        </p:nvSpPr>
        <p:spPr>
          <a:xfrm>
            <a:off x="363538" y="1900796"/>
            <a:ext cx="8385175" cy="2281236"/>
          </a:xfrm>
        </p:spPr>
        <p:txBody>
          <a:bodyPr/>
          <a:lstStyle/>
          <a:p>
            <a:pPr marL="342900" indent="-342900">
              <a:buFont typeface="Arial" panose="020B0604020202020204" pitchFamily="34" charset="0"/>
              <a:buChar char="•"/>
            </a:pPr>
            <a:r>
              <a:rPr lang="en-US" dirty="0"/>
              <a:t>Start by introducing yourself and sharing why you care about the issue you are raising.  Acknowledge your MP on any supportive actions they have recently taken. </a:t>
            </a:r>
          </a:p>
          <a:p>
            <a:pPr marL="342900" indent="-342900">
              <a:buFont typeface="Arial" panose="020B0604020202020204" pitchFamily="34" charset="0"/>
              <a:buChar char="•"/>
            </a:pPr>
            <a:r>
              <a:rPr lang="en-US" dirty="0"/>
              <a:t>Use the </a:t>
            </a:r>
            <a:r>
              <a:rPr lang="en-US" b="1" dirty="0"/>
              <a:t>EPIC</a:t>
            </a:r>
            <a:r>
              <a:rPr lang="en-US" dirty="0"/>
              <a:t> Format:</a:t>
            </a:r>
          </a:p>
          <a:p>
            <a:pPr marL="342900" indent="-342900">
              <a:buFont typeface="Arial" panose="020B0604020202020204" pitchFamily="34" charset="0"/>
              <a:buChar char="•"/>
            </a:pPr>
            <a:r>
              <a:rPr lang="en-US" b="1" dirty="0"/>
              <a:t>E</a:t>
            </a:r>
            <a:r>
              <a:rPr lang="en-US" dirty="0"/>
              <a:t> – Engage: use a dramatic fact or short statement. </a:t>
            </a:r>
          </a:p>
          <a:p>
            <a:pPr marL="342900" indent="-342900">
              <a:buFont typeface="Arial" panose="020B0604020202020204" pitchFamily="34" charset="0"/>
              <a:buChar char="•"/>
            </a:pPr>
            <a:r>
              <a:rPr lang="en-US" b="1" dirty="0"/>
              <a:t>P</a:t>
            </a:r>
            <a:r>
              <a:rPr lang="en-US" dirty="0"/>
              <a:t> – Problem: state the problem and the causes of the problem as well as how widespread and serious it is. </a:t>
            </a:r>
          </a:p>
          <a:p>
            <a:pPr marL="342900" indent="-342900">
              <a:buFont typeface="Arial" panose="020B0604020202020204" pitchFamily="34" charset="0"/>
              <a:buChar char="•"/>
            </a:pPr>
            <a:r>
              <a:rPr lang="en-US" b="1" dirty="0"/>
              <a:t>I</a:t>
            </a:r>
            <a:r>
              <a:rPr lang="en-US" dirty="0"/>
              <a:t> – Inform: tell your MP about the importance of the ocean and why it needs protection. </a:t>
            </a:r>
          </a:p>
          <a:p>
            <a:pPr marL="342900" indent="-342900">
              <a:buFont typeface="Arial" panose="020B0604020202020204" pitchFamily="34" charset="0"/>
              <a:buChar char="•"/>
            </a:pPr>
            <a:r>
              <a:rPr lang="en-US" b="1" dirty="0"/>
              <a:t>C</a:t>
            </a:r>
            <a:r>
              <a:rPr lang="en-US" dirty="0"/>
              <a:t> – Call to action: let them know what you want them to do about the issue. </a:t>
            </a:r>
          </a:p>
          <a:p>
            <a:pPr marL="342900" indent="-342900">
              <a:buFont typeface="Arial" panose="020B0604020202020204" pitchFamily="34" charset="0"/>
              <a:buChar char="•"/>
            </a:pPr>
            <a:endParaRPr lang="en-GB" dirty="0"/>
          </a:p>
          <a:p>
            <a:endParaRPr lang="en-US" dirty="0"/>
          </a:p>
        </p:txBody>
      </p:sp>
    </p:spTree>
    <p:extLst>
      <p:ext uri="{BB962C8B-B14F-4D97-AF65-F5344CB8AC3E}">
        <p14:creationId xmlns:p14="http://schemas.microsoft.com/office/powerpoint/2010/main" val="3323973750"/>
      </p:ext>
    </p:ext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E36DC1-0CEB-AF44-A80F-F43C7041D8C9}"/>
              </a:ext>
            </a:extLst>
          </p:cNvPr>
          <p:cNvSpPr>
            <a:spLocks noGrp="1"/>
          </p:cNvSpPr>
          <p:nvPr>
            <p:ph type="title"/>
          </p:nvPr>
        </p:nvSpPr>
        <p:spPr/>
        <p:txBody>
          <a:bodyPr/>
          <a:lstStyle/>
          <a:p>
            <a:r>
              <a:rPr lang="en-US" dirty="0"/>
              <a:t>Lesson 2: Our ocean and us</a:t>
            </a:r>
          </a:p>
        </p:txBody>
      </p:sp>
      <p:sp>
        <p:nvSpPr>
          <p:cNvPr id="3" name="Text Placeholder 2">
            <a:extLst>
              <a:ext uri="{FF2B5EF4-FFF2-40B4-BE49-F238E27FC236}">
                <a16:creationId xmlns:a16="http://schemas.microsoft.com/office/drawing/2014/main" id="{4A73E2CB-B054-C142-9EBD-39AB94E7E066}"/>
              </a:ext>
            </a:extLst>
          </p:cNvPr>
          <p:cNvSpPr>
            <a:spLocks noGrp="1"/>
          </p:cNvSpPr>
          <p:nvPr>
            <p:ph type="body" sz="quarter" idx="10"/>
          </p:nvPr>
        </p:nvSpPr>
        <p:spPr>
          <a:xfrm>
            <a:off x="364153" y="992610"/>
            <a:ext cx="6131650" cy="1102949"/>
          </a:xfrm>
        </p:spPr>
        <p:txBody>
          <a:bodyPr/>
          <a:lstStyle/>
          <a:p>
            <a:r>
              <a:rPr lang="en-US" dirty="0"/>
              <a:t>Review: Learning outcomes</a:t>
            </a:r>
            <a:endParaRPr lang="en-GB" dirty="0"/>
          </a:p>
          <a:p>
            <a:endParaRPr lang="en-US" dirty="0"/>
          </a:p>
        </p:txBody>
      </p:sp>
      <p:sp>
        <p:nvSpPr>
          <p:cNvPr id="8" name="Text Placeholder 2">
            <a:extLst>
              <a:ext uri="{FF2B5EF4-FFF2-40B4-BE49-F238E27FC236}">
                <a16:creationId xmlns:a16="http://schemas.microsoft.com/office/drawing/2014/main" id="{25C6A014-886A-46E0-961C-D0DAF5F8B82E}"/>
              </a:ext>
            </a:extLst>
          </p:cNvPr>
          <p:cNvSpPr txBox="1">
            <a:spLocks/>
          </p:cNvSpPr>
          <p:nvPr/>
        </p:nvSpPr>
        <p:spPr>
          <a:xfrm>
            <a:off x="364153" y="2288381"/>
            <a:ext cx="5540888" cy="2281237"/>
          </a:xfrm>
          <a:prstGeom prst="rect">
            <a:avLst/>
          </a:prstGeom>
          <a:ln w="12700">
            <a:miter lim="400000"/>
          </a:ln>
          <a:extLst>
            <a:ext uri="{C572A759-6A51-4108-AA02-DFA0A04FC94B}">
              <ma14:wrappingTextBoxFlag xmlns="" xmlns:ma14="http://schemas.microsoft.com/office/mac/drawingml/2011/main" val="1"/>
            </a:ext>
          </a:extLst>
        </p:spPr>
        <p:txBody>
          <a:bodyPr lIns="45719" rIns="45719"/>
          <a:lstStyle>
            <a:lvl1pPr marL="0" marR="0" indent="0" algn="l" defTabSz="914400" rtl="0" latinLnBrk="0">
              <a:lnSpc>
                <a:spcPct val="120000"/>
              </a:lnSpc>
              <a:spcBef>
                <a:spcPts val="1000"/>
              </a:spcBef>
              <a:spcAft>
                <a:spcPts val="0"/>
              </a:spcAft>
              <a:buClrTx/>
              <a:buSzPct val="100000"/>
              <a:buFont typeface="Arial"/>
              <a:buNone/>
              <a:tabLst/>
              <a:defRPr sz="2000" b="0" i="0" u="none" strike="noStrike" cap="none" spc="0" baseline="0">
                <a:ln>
                  <a:noFill/>
                </a:ln>
                <a:solidFill>
                  <a:schemeClr val="bg1"/>
                </a:solidFill>
                <a:uFillTx/>
                <a:latin typeface="Century Gothic" panose="020B0502020202020204" pitchFamily="34" charset="0"/>
                <a:ea typeface="+mj-ea"/>
                <a:cs typeface="+mj-cs"/>
                <a:sym typeface="Calibri"/>
              </a:defRPr>
            </a:lvl1pPr>
            <a:lvl2pPr marL="723900" marR="0" indent="-266700" algn="l" defTabSz="914400" rtl="0" latinLnBrk="0">
              <a:lnSpc>
                <a:spcPct val="90000"/>
              </a:lnSpc>
              <a:spcBef>
                <a:spcPts val="1000"/>
              </a:spcBef>
              <a:spcAft>
                <a:spcPts val="0"/>
              </a:spcAft>
              <a:buClrTx/>
              <a:buSzPct val="100000"/>
              <a:buFont typeface="Arial"/>
              <a:buChar char="•"/>
              <a:tabLst/>
              <a:defRPr sz="1800" b="1" i="0" u="none" strike="noStrike" cap="none" spc="0" baseline="0">
                <a:ln>
                  <a:noFill/>
                </a:ln>
                <a:solidFill>
                  <a:schemeClr val="tx1"/>
                </a:solidFill>
                <a:uFillTx/>
                <a:latin typeface="Century Gothic" panose="020B0502020202020204" pitchFamily="34" charset="0"/>
                <a:ea typeface="+mj-ea"/>
                <a:cs typeface="+mj-cs"/>
                <a:sym typeface="Calibri"/>
              </a:defRPr>
            </a:lvl2pPr>
            <a:lvl3pPr marL="1234440" marR="0" indent="-320040" algn="l" defTabSz="914400" rtl="0" latinLnBrk="0">
              <a:lnSpc>
                <a:spcPct val="90000"/>
              </a:lnSpc>
              <a:spcBef>
                <a:spcPts val="1000"/>
              </a:spcBef>
              <a:spcAft>
                <a:spcPts val="0"/>
              </a:spcAft>
              <a:buClrTx/>
              <a:buSzPct val="100000"/>
              <a:buFont typeface="Arial"/>
              <a:buChar char="•"/>
              <a:tabLst/>
              <a:defRPr sz="1800" b="1" i="0" u="none" strike="noStrike" cap="none" spc="0" baseline="0">
                <a:ln>
                  <a:noFill/>
                </a:ln>
                <a:solidFill>
                  <a:schemeClr val="tx1"/>
                </a:solidFill>
                <a:uFillTx/>
                <a:latin typeface="Century Gothic" panose="020B0502020202020204" pitchFamily="34" charset="0"/>
                <a:ea typeface="+mj-ea"/>
                <a:cs typeface="+mj-cs"/>
                <a:sym typeface="Calibri"/>
              </a:defRPr>
            </a:lvl3pPr>
            <a:lvl4pPr marL="1727200" marR="0" indent="-355600" algn="l" defTabSz="914400" rtl="0" latinLnBrk="0">
              <a:lnSpc>
                <a:spcPct val="90000"/>
              </a:lnSpc>
              <a:spcBef>
                <a:spcPts val="1000"/>
              </a:spcBef>
              <a:spcAft>
                <a:spcPts val="0"/>
              </a:spcAft>
              <a:buClrTx/>
              <a:buSzPct val="100000"/>
              <a:buFont typeface="Arial"/>
              <a:buChar char="•"/>
              <a:tabLst/>
              <a:defRPr sz="1800" b="1" i="0" u="none" strike="noStrike" cap="none" spc="0" baseline="0">
                <a:ln>
                  <a:noFill/>
                </a:ln>
                <a:solidFill>
                  <a:schemeClr val="tx1"/>
                </a:solidFill>
                <a:uFillTx/>
                <a:latin typeface="Century Gothic" panose="020B0502020202020204" pitchFamily="34" charset="0"/>
                <a:ea typeface="+mj-ea"/>
                <a:cs typeface="+mj-cs"/>
                <a:sym typeface="Calibri"/>
              </a:defRPr>
            </a:lvl4pPr>
            <a:lvl5pPr marL="2184400" marR="0" indent="-355600" algn="l" defTabSz="914400" rtl="0" latinLnBrk="0">
              <a:lnSpc>
                <a:spcPct val="90000"/>
              </a:lnSpc>
              <a:spcBef>
                <a:spcPts val="1000"/>
              </a:spcBef>
              <a:spcAft>
                <a:spcPts val="0"/>
              </a:spcAft>
              <a:buClrTx/>
              <a:buSzPct val="100000"/>
              <a:buFont typeface="Arial"/>
              <a:buChar char="•"/>
              <a:tabLst/>
              <a:defRPr sz="1800" b="1" i="0" u="none" strike="noStrike" cap="none" spc="0" baseline="0">
                <a:ln>
                  <a:noFill/>
                </a:ln>
                <a:solidFill>
                  <a:schemeClr val="tx1"/>
                </a:solidFill>
                <a:uFillTx/>
                <a:latin typeface="Century Gothic" panose="020B0502020202020204" pitchFamily="34" charset="0"/>
                <a:ea typeface="+mj-ea"/>
                <a:cs typeface="+mj-cs"/>
                <a:sym typeface="Calibri"/>
              </a:defRPr>
            </a:lvl5pPr>
            <a:lvl6pPr marL="26416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464646"/>
                </a:solidFill>
                <a:uFillTx/>
                <a:latin typeface="+mj-lt"/>
                <a:ea typeface="+mj-ea"/>
                <a:cs typeface="+mj-cs"/>
                <a:sym typeface="Calibri"/>
              </a:defRPr>
            </a:lvl6pPr>
            <a:lvl7pPr marL="30988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464646"/>
                </a:solidFill>
                <a:uFillTx/>
                <a:latin typeface="+mj-lt"/>
                <a:ea typeface="+mj-ea"/>
                <a:cs typeface="+mj-cs"/>
                <a:sym typeface="Calibri"/>
              </a:defRPr>
            </a:lvl7pPr>
            <a:lvl8pPr marL="35560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464646"/>
                </a:solidFill>
                <a:uFillTx/>
                <a:latin typeface="+mj-lt"/>
                <a:ea typeface="+mj-ea"/>
                <a:cs typeface="+mj-cs"/>
                <a:sym typeface="Calibri"/>
              </a:defRPr>
            </a:lvl8pPr>
            <a:lvl9pPr marL="40132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464646"/>
                </a:solidFill>
                <a:uFillTx/>
                <a:latin typeface="+mj-lt"/>
                <a:ea typeface="+mj-ea"/>
                <a:cs typeface="+mj-cs"/>
                <a:sym typeface="Calibri"/>
              </a:defRPr>
            </a:lvl9pPr>
          </a:lstStyle>
          <a:p>
            <a:pPr marL="342900" indent="-342900" hangingPunct="1">
              <a:buFont typeface="Arial" panose="020B0604020202020204" pitchFamily="34" charset="0"/>
              <a:buChar char="•"/>
            </a:pPr>
            <a:r>
              <a:rPr lang="en-GB" dirty="0"/>
              <a:t>List and describe the goods provided by the ocean </a:t>
            </a:r>
          </a:p>
          <a:p>
            <a:pPr marL="342900" indent="-342900" hangingPunct="1">
              <a:buFont typeface="Arial" panose="020B0604020202020204" pitchFamily="34" charset="0"/>
              <a:buChar char="•"/>
            </a:pPr>
            <a:r>
              <a:rPr lang="en-GB" dirty="0"/>
              <a:t>List and describe the services provided by the ocean</a:t>
            </a:r>
          </a:p>
          <a:p>
            <a:pPr marL="342900" indent="-342900" hangingPunct="1">
              <a:buFont typeface="Arial" panose="020B0604020202020204" pitchFamily="34" charset="0"/>
              <a:buChar char="•"/>
            </a:pPr>
            <a:r>
              <a:rPr lang="en-GB" dirty="0"/>
              <a:t>Consolidate understanding of ecosystem goods and services</a:t>
            </a:r>
          </a:p>
          <a:p>
            <a:pPr marL="342900" indent="-342900" hangingPunct="1">
              <a:buFont typeface="Arial" panose="020B0604020202020204" pitchFamily="34" charset="0"/>
              <a:buChar char="•"/>
            </a:pPr>
            <a:r>
              <a:rPr lang="en-GB" dirty="0"/>
              <a:t>Evaluate the importance of the goods and services provided by the ocean</a:t>
            </a:r>
          </a:p>
          <a:p>
            <a:pPr marL="342900" indent="-342900" hangingPunct="1">
              <a:buFont typeface="Arial" panose="020B0604020202020204" pitchFamily="34" charset="0"/>
              <a:buChar char="•"/>
            </a:pPr>
            <a:r>
              <a:rPr lang="en-GB" dirty="0"/>
              <a:t>Reflect and build on learning</a:t>
            </a:r>
          </a:p>
          <a:p>
            <a:pPr hangingPunct="1"/>
            <a:endParaRPr lang="en-GB" dirty="0"/>
          </a:p>
        </p:txBody>
      </p:sp>
      <p:sp>
        <p:nvSpPr>
          <p:cNvPr id="6" name="Shape 210">
            <a:extLst>
              <a:ext uri="{FF2B5EF4-FFF2-40B4-BE49-F238E27FC236}">
                <a16:creationId xmlns:a16="http://schemas.microsoft.com/office/drawing/2014/main" id="{DAA12A39-609A-374F-940A-A382E3A7E587}"/>
              </a:ext>
            </a:extLst>
          </p:cNvPr>
          <p:cNvSpPr>
            <a:spLocks noChangeAspect="1"/>
          </p:cNvSpPr>
          <p:nvPr/>
        </p:nvSpPr>
        <p:spPr>
          <a:xfrm flipH="1">
            <a:off x="6925507" y="1129690"/>
            <a:ext cx="1728000" cy="1728000"/>
          </a:xfrm>
          <a:custGeom>
            <a:avLst/>
            <a:gdLst/>
            <a:ahLst/>
            <a:cxnLst>
              <a:cxn ang="0">
                <a:pos x="wd2" y="hd2"/>
              </a:cxn>
              <a:cxn ang="5400000">
                <a:pos x="wd2" y="hd2"/>
              </a:cxn>
              <a:cxn ang="10800000">
                <a:pos x="wd2" y="hd2"/>
              </a:cxn>
              <a:cxn ang="16200000">
                <a:pos x="wd2" y="hd2"/>
              </a:cxn>
            </a:cxnLst>
            <a:rect l="0" t="0" r="r" b="b"/>
            <a:pathLst>
              <a:path w="19680" h="21589" extrusionOk="0">
                <a:moveTo>
                  <a:pt x="9841" y="0"/>
                </a:moveTo>
                <a:cubicBezTo>
                  <a:pt x="7322" y="0"/>
                  <a:pt x="4803" y="1055"/>
                  <a:pt x="2882" y="3163"/>
                </a:cubicBezTo>
                <a:cubicBezTo>
                  <a:pt x="-961" y="7378"/>
                  <a:pt x="-961" y="14210"/>
                  <a:pt x="2882" y="18426"/>
                </a:cubicBezTo>
                <a:cubicBezTo>
                  <a:pt x="4817" y="20548"/>
                  <a:pt x="7357" y="21600"/>
                  <a:pt x="9893" y="21585"/>
                </a:cubicBezTo>
                <a:lnTo>
                  <a:pt x="9893" y="21589"/>
                </a:lnTo>
                <a:lnTo>
                  <a:pt x="19679" y="21589"/>
                </a:lnTo>
                <a:lnTo>
                  <a:pt x="16802" y="18419"/>
                </a:lnTo>
                <a:cubicBezTo>
                  <a:pt x="20639" y="14203"/>
                  <a:pt x="20637" y="7376"/>
                  <a:pt x="16796" y="3163"/>
                </a:cubicBezTo>
                <a:cubicBezTo>
                  <a:pt x="14875" y="1055"/>
                  <a:pt x="12359" y="0"/>
                  <a:pt x="9841" y="0"/>
                </a:cubicBezTo>
                <a:close/>
              </a:path>
            </a:pathLst>
          </a:custGeom>
          <a:solidFill>
            <a:srgbClr val="6CD1D4"/>
          </a:solidFill>
          <a:ln w="12700" cap="flat">
            <a:noFill/>
            <a:miter lim="400000"/>
          </a:ln>
          <a:effectLst/>
        </p:spPr>
        <p:txBody>
          <a:bodyPr wrap="square" lIns="25400" tIns="25400" rIns="25400" bIns="25400" numCol="1" anchor="ctr">
            <a:noAutofit/>
          </a:bodyPr>
          <a:lstStyle/>
          <a:p>
            <a:pPr algn="ctr" defTabSz="292100">
              <a:defRPr sz="2200">
                <a:solidFill>
                  <a:srgbClr val="FFFFFF"/>
                </a:solidFill>
                <a:latin typeface="Helvetica Neue Medium"/>
                <a:ea typeface="Helvetica Neue Medium"/>
                <a:cs typeface="Helvetica Neue Medium"/>
                <a:sym typeface="Helvetica Neue Medium"/>
              </a:defRPr>
            </a:pPr>
            <a:endParaRPr sz="2000" dirty="0">
              <a:solidFill>
                <a:schemeClr val="bg1"/>
              </a:solidFill>
              <a:latin typeface="+mn-lt"/>
            </a:endParaRPr>
          </a:p>
        </p:txBody>
      </p:sp>
      <p:sp>
        <p:nvSpPr>
          <p:cNvPr id="7" name="Rectangle 6">
            <a:extLst>
              <a:ext uri="{FF2B5EF4-FFF2-40B4-BE49-F238E27FC236}">
                <a16:creationId xmlns:a16="http://schemas.microsoft.com/office/drawing/2014/main" id="{E60EFE26-8BCC-DE40-BEF1-02359153502D}"/>
              </a:ext>
            </a:extLst>
          </p:cNvPr>
          <p:cNvSpPr/>
          <p:nvPr/>
        </p:nvSpPr>
        <p:spPr>
          <a:xfrm>
            <a:off x="6911859" y="1444401"/>
            <a:ext cx="1728000" cy="1015663"/>
          </a:xfrm>
          <a:prstGeom prst="rect">
            <a:avLst/>
          </a:prstGeom>
        </p:spPr>
        <p:txBody>
          <a:bodyPr wrap="square">
            <a:spAutoFit/>
          </a:bodyPr>
          <a:lstStyle/>
          <a:p>
            <a:pPr algn="ctr" defTabSz="292100">
              <a:defRPr sz="2200">
                <a:solidFill>
                  <a:srgbClr val="FFFFFF"/>
                </a:solidFill>
                <a:latin typeface="Helvetica Neue Medium"/>
                <a:ea typeface="Helvetica Neue Medium"/>
                <a:cs typeface="Helvetica Neue Medium"/>
                <a:sym typeface="Helvetica Neue Medium"/>
              </a:defRPr>
            </a:pPr>
            <a:r>
              <a:rPr lang="en-US" sz="2000" dirty="0">
                <a:solidFill>
                  <a:schemeClr val="bg1"/>
                </a:solidFill>
                <a:latin typeface="+mn-lt"/>
                <a:ea typeface="Helvetica Neue Medium"/>
                <a:cs typeface="Helvetica Neue Medium"/>
                <a:sym typeface="Helvetica Neue Medium"/>
              </a:rPr>
              <a:t>Do you have any questions?</a:t>
            </a:r>
          </a:p>
        </p:txBody>
      </p:sp>
    </p:spTree>
    <p:extLst>
      <p:ext uri="{BB962C8B-B14F-4D97-AF65-F5344CB8AC3E}">
        <p14:creationId xmlns:p14="http://schemas.microsoft.com/office/powerpoint/2010/main" val="4013819112"/>
      </p:ext>
    </p:extLst>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1E563B-0A95-0844-84C9-B2E28FDA89FC}"/>
              </a:ext>
            </a:extLst>
          </p:cNvPr>
          <p:cNvSpPr>
            <a:spLocks noGrp="1"/>
          </p:cNvSpPr>
          <p:nvPr>
            <p:ph type="title"/>
          </p:nvPr>
        </p:nvSpPr>
        <p:spPr/>
        <p:txBody>
          <a:bodyPr/>
          <a:lstStyle/>
          <a:p>
            <a:r>
              <a:rPr lang="en-US" dirty="0"/>
              <a:t>Lesson 2: Our ocean and us</a:t>
            </a:r>
          </a:p>
        </p:txBody>
      </p:sp>
      <p:sp>
        <p:nvSpPr>
          <p:cNvPr id="3" name="Text Placeholder 2">
            <a:extLst>
              <a:ext uri="{FF2B5EF4-FFF2-40B4-BE49-F238E27FC236}">
                <a16:creationId xmlns:a16="http://schemas.microsoft.com/office/drawing/2014/main" id="{EE882BAC-A814-4E42-922E-DF7A25E992A7}"/>
              </a:ext>
            </a:extLst>
          </p:cNvPr>
          <p:cNvSpPr>
            <a:spLocks noGrp="1"/>
          </p:cNvSpPr>
          <p:nvPr>
            <p:ph type="body" sz="quarter" idx="10"/>
          </p:nvPr>
        </p:nvSpPr>
        <p:spPr/>
        <p:txBody>
          <a:bodyPr/>
          <a:lstStyle/>
          <a:p>
            <a:r>
              <a:rPr lang="en-US" dirty="0"/>
              <a:t>Home learning</a:t>
            </a:r>
            <a:endParaRPr lang="en-GB" dirty="0"/>
          </a:p>
          <a:p>
            <a:endParaRPr lang="en-US" dirty="0"/>
          </a:p>
        </p:txBody>
      </p:sp>
      <p:sp>
        <p:nvSpPr>
          <p:cNvPr id="4" name="Text Placeholder 3">
            <a:extLst>
              <a:ext uri="{FF2B5EF4-FFF2-40B4-BE49-F238E27FC236}">
                <a16:creationId xmlns:a16="http://schemas.microsoft.com/office/drawing/2014/main" id="{AC381DEB-0749-0645-8690-59B90F269947}"/>
              </a:ext>
            </a:extLst>
          </p:cNvPr>
          <p:cNvSpPr>
            <a:spLocks noGrp="1"/>
          </p:cNvSpPr>
          <p:nvPr>
            <p:ph type="body" sz="quarter" idx="11"/>
          </p:nvPr>
        </p:nvSpPr>
        <p:spPr>
          <a:xfrm>
            <a:off x="363538" y="2149372"/>
            <a:ext cx="7040439" cy="2281236"/>
          </a:xfrm>
        </p:spPr>
        <p:txBody>
          <a:bodyPr/>
          <a:lstStyle/>
          <a:p>
            <a:r>
              <a:rPr lang="en-US" dirty="0"/>
              <a:t>Create a fact-sheet about the fishing industry in the UK. You need to include: </a:t>
            </a:r>
          </a:p>
          <a:p>
            <a:pPr marL="457200" indent="-457200">
              <a:buFont typeface="Arial" panose="020B0604020202020204" pitchFamily="34" charset="0"/>
              <a:buChar char="•"/>
            </a:pPr>
            <a:r>
              <a:rPr lang="en-US" dirty="0"/>
              <a:t>A description of where fishing occurs in the UK </a:t>
            </a:r>
          </a:p>
          <a:p>
            <a:pPr marL="457200" indent="-457200">
              <a:buFont typeface="Arial" panose="020B0604020202020204" pitchFamily="34" charset="0"/>
              <a:buChar char="•"/>
            </a:pPr>
            <a:r>
              <a:rPr lang="en-US" dirty="0"/>
              <a:t>An overview of the value of the industry in the UK </a:t>
            </a:r>
          </a:p>
          <a:p>
            <a:pPr marL="457200" indent="-457200">
              <a:buFont typeface="Arial" panose="020B0604020202020204" pitchFamily="34" charset="0"/>
              <a:buChar char="•"/>
            </a:pPr>
            <a:r>
              <a:rPr lang="en-US" dirty="0"/>
              <a:t>A breakdown of how many people work in the industry in different roles such as fishing boat captain and seafood processing jobs </a:t>
            </a:r>
          </a:p>
          <a:p>
            <a:pPr marL="457200" indent="-457200">
              <a:buFont typeface="Arial" panose="020B0604020202020204" pitchFamily="34" charset="0"/>
              <a:buChar char="•"/>
            </a:pPr>
            <a:r>
              <a:rPr lang="en-US" dirty="0"/>
              <a:t>A description and explanation of any restrictions in place in the UK </a:t>
            </a:r>
          </a:p>
          <a:p>
            <a:endParaRPr lang="en-GB" dirty="0"/>
          </a:p>
        </p:txBody>
      </p:sp>
    </p:spTree>
    <p:extLst>
      <p:ext uri="{BB962C8B-B14F-4D97-AF65-F5344CB8AC3E}">
        <p14:creationId xmlns:p14="http://schemas.microsoft.com/office/powerpoint/2010/main" val="2142915241"/>
      </p:ext>
    </p:extLst>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607BE6-3AD2-5648-9777-BBD0AD6FB880}"/>
              </a:ext>
            </a:extLst>
          </p:cNvPr>
          <p:cNvSpPr>
            <a:spLocks noGrp="1"/>
          </p:cNvSpPr>
          <p:nvPr>
            <p:ph type="title"/>
          </p:nvPr>
        </p:nvSpPr>
        <p:spPr/>
        <p:txBody>
          <a:bodyPr/>
          <a:lstStyle/>
          <a:p>
            <a:r>
              <a:rPr lang="en-US" dirty="0"/>
              <a:t>Lesson 2: Our ocean and us</a:t>
            </a:r>
          </a:p>
        </p:txBody>
      </p:sp>
      <p:graphicFrame>
        <p:nvGraphicFramePr>
          <p:cNvPr id="3" name="Table 2">
            <a:extLst>
              <a:ext uri="{FF2B5EF4-FFF2-40B4-BE49-F238E27FC236}">
                <a16:creationId xmlns:a16="http://schemas.microsoft.com/office/drawing/2014/main" id="{6DE4DCD3-8CBF-AA48-B277-BE4D4C7201B1}"/>
              </a:ext>
            </a:extLst>
          </p:cNvPr>
          <p:cNvGraphicFramePr>
            <a:graphicFrameLocks noGrp="1"/>
          </p:cNvGraphicFramePr>
          <p:nvPr>
            <p:extLst>
              <p:ext uri="{D42A27DB-BD31-4B8C-83A1-F6EECF244321}">
                <p14:modId xmlns:p14="http://schemas.microsoft.com/office/powerpoint/2010/main" val="1572303947"/>
              </p:ext>
            </p:extLst>
          </p:nvPr>
        </p:nvGraphicFramePr>
        <p:xfrm>
          <a:off x="313509" y="2066608"/>
          <a:ext cx="8428117" cy="4268508"/>
        </p:xfrm>
        <a:graphic>
          <a:graphicData uri="http://schemas.openxmlformats.org/drawingml/2006/table">
            <a:tbl>
              <a:tblPr firstRow="1" bandRow="1">
                <a:tableStyleId>{5940675A-B579-460E-94D1-54222C63F5DA}</a:tableStyleId>
              </a:tblPr>
              <a:tblGrid>
                <a:gridCol w="1013585">
                  <a:extLst>
                    <a:ext uri="{9D8B030D-6E8A-4147-A177-3AD203B41FA5}">
                      <a16:colId xmlns:a16="http://schemas.microsoft.com/office/drawing/2014/main" val="2797114442"/>
                    </a:ext>
                  </a:extLst>
                </a:gridCol>
                <a:gridCol w="2192941">
                  <a:extLst>
                    <a:ext uri="{9D8B030D-6E8A-4147-A177-3AD203B41FA5}">
                      <a16:colId xmlns:a16="http://schemas.microsoft.com/office/drawing/2014/main" val="2159196442"/>
                    </a:ext>
                  </a:extLst>
                </a:gridCol>
                <a:gridCol w="5221591">
                  <a:extLst>
                    <a:ext uri="{9D8B030D-6E8A-4147-A177-3AD203B41FA5}">
                      <a16:colId xmlns:a16="http://schemas.microsoft.com/office/drawing/2014/main" val="2857316932"/>
                    </a:ext>
                  </a:extLst>
                </a:gridCol>
              </a:tblGrid>
              <a:tr h="309252">
                <a:tc>
                  <a:txBody>
                    <a:bodyPr/>
                    <a:lstStyle/>
                    <a:p>
                      <a:pPr algn="l"/>
                      <a:r>
                        <a:rPr lang="en-US" sz="1400" b="1" dirty="0">
                          <a:solidFill>
                            <a:schemeClr val="bg1"/>
                          </a:solidFill>
                        </a:rPr>
                        <a:t>Slide</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l"/>
                      <a:r>
                        <a:rPr lang="en-US" sz="1400" b="1" dirty="0">
                          <a:solidFill>
                            <a:schemeClr val="bg1"/>
                          </a:solidFill>
                        </a:rPr>
                        <a:t>Title</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l"/>
                      <a:r>
                        <a:rPr lang="en-US" sz="1400" b="1" dirty="0">
                          <a:solidFill>
                            <a:schemeClr val="bg1"/>
                          </a:solidFill>
                        </a:rPr>
                        <a:t>Attribution</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006762883"/>
                  </a:ext>
                </a:extLst>
              </a:tr>
              <a:tr h="281138">
                <a:tc>
                  <a:txBody>
                    <a:bodyPr/>
                    <a:lstStyle/>
                    <a:p>
                      <a:pPr algn="l"/>
                      <a:r>
                        <a:rPr lang="en-US" sz="1200" dirty="0">
                          <a:solidFill>
                            <a:schemeClr val="bg1"/>
                          </a:solidFill>
                        </a:rPr>
                        <a:t>1</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l"/>
                      <a:r>
                        <a:rPr lang="en-US" sz="1200" dirty="0">
                          <a:solidFill>
                            <a:schemeClr val="bg1"/>
                          </a:solidFill>
                        </a:rPr>
                        <a:t>Surfer</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l"/>
                      <a:r>
                        <a:rPr lang="en-US" sz="1200" dirty="0">
                          <a:solidFill>
                            <a:schemeClr val="bg1"/>
                          </a:solidFill>
                        </a:rPr>
                        <a:t>By Jeremy Gallman via </a:t>
                      </a:r>
                      <a:r>
                        <a:rPr lang="en-US" sz="1200" dirty="0" err="1">
                          <a:solidFill>
                            <a:schemeClr val="bg1"/>
                          </a:solidFill>
                        </a:rPr>
                        <a:t>Unsplash</a:t>
                      </a:r>
                      <a:endParaRPr lang="en-US" sz="1200" dirty="0">
                        <a:solidFill>
                          <a:schemeClr val="bg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033192136"/>
                  </a:ext>
                </a:extLst>
              </a:tr>
              <a:tr h="281138">
                <a:tc>
                  <a:txBody>
                    <a:bodyPr/>
                    <a:lstStyle/>
                    <a:p>
                      <a:pPr algn="l"/>
                      <a:r>
                        <a:rPr lang="en-US" sz="1200" dirty="0">
                          <a:solidFill>
                            <a:schemeClr val="bg1"/>
                          </a:solidFill>
                        </a:rPr>
                        <a:t>8</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l"/>
                      <a:r>
                        <a:rPr lang="en-US" sz="1200" dirty="0">
                          <a:solidFill>
                            <a:schemeClr val="bg1"/>
                          </a:solidFill>
                        </a:rPr>
                        <a:t>Our world ocean</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l" defTabSz="228600" rtl="0" eaLnBrk="1" fontAlgn="auto" latinLnBrk="0" hangingPunct="1">
                        <a:lnSpc>
                          <a:spcPct val="100000"/>
                        </a:lnSpc>
                        <a:spcBef>
                          <a:spcPts val="0"/>
                        </a:spcBef>
                        <a:spcAft>
                          <a:spcPts val="0"/>
                        </a:spcAft>
                        <a:buClrTx/>
                        <a:buSzTx/>
                        <a:buFontTx/>
                        <a:buNone/>
                        <a:tabLst/>
                        <a:defRPr/>
                      </a:pPr>
                      <a:r>
                        <a:rPr lang="en-US" sz="1200" dirty="0">
                          <a:solidFill>
                            <a:schemeClr val="bg1"/>
                          </a:solidFill>
                        </a:rPr>
                        <a:t>By NOAA via https://</a:t>
                      </a:r>
                      <a:r>
                        <a:rPr lang="en-US" sz="1200" dirty="0" err="1">
                          <a:solidFill>
                            <a:schemeClr val="bg1"/>
                          </a:solidFill>
                        </a:rPr>
                        <a:t>oceanservice.noaa.gov</a:t>
                      </a:r>
                      <a:r>
                        <a:rPr lang="en-US" sz="1200" dirty="0">
                          <a:solidFill>
                            <a:schemeClr val="bg1"/>
                          </a:solidFill>
                        </a:rPr>
                        <a:t>/facts/why-care-about-</a:t>
                      </a:r>
                      <a:r>
                        <a:rPr lang="en-US" sz="1200" dirty="0" err="1">
                          <a:solidFill>
                            <a:schemeClr val="bg1"/>
                          </a:solidFill>
                        </a:rPr>
                        <a:t>ocean.html</a:t>
                      </a:r>
                      <a:endParaRPr lang="en-US" sz="1200" dirty="0">
                        <a:solidFill>
                          <a:schemeClr val="bg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70637694"/>
                  </a:ext>
                </a:extLst>
              </a:tr>
              <a:tr h="281138">
                <a:tc>
                  <a:txBody>
                    <a:bodyPr/>
                    <a:lstStyle/>
                    <a:p>
                      <a:pPr algn="l"/>
                      <a:endParaRPr lang="en-US" sz="1200" dirty="0">
                        <a:solidFill>
                          <a:schemeClr val="bg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l" defTabSz="228600" rtl="0" eaLnBrk="1" fontAlgn="auto" latinLnBrk="0" hangingPunct="1">
                        <a:lnSpc>
                          <a:spcPct val="100000"/>
                        </a:lnSpc>
                        <a:spcBef>
                          <a:spcPts val="0"/>
                        </a:spcBef>
                        <a:spcAft>
                          <a:spcPts val="0"/>
                        </a:spcAft>
                        <a:buClrTx/>
                        <a:buSzTx/>
                        <a:buFontTx/>
                        <a:buNone/>
                        <a:tabLst/>
                        <a:defRPr/>
                      </a:pPr>
                      <a:endParaRPr lang="en-US" sz="1200" dirty="0">
                        <a:solidFill>
                          <a:schemeClr val="bg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l" defTabSz="228600" rtl="0" eaLnBrk="1" fontAlgn="auto" latinLnBrk="0" hangingPunct="1">
                        <a:lnSpc>
                          <a:spcPct val="100000"/>
                        </a:lnSpc>
                        <a:spcBef>
                          <a:spcPts val="0"/>
                        </a:spcBef>
                        <a:spcAft>
                          <a:spcPts val="0"/>
                        </a:spcAft>
                        <a:buClrTx/>
                        <a:buSzTx/>
                        <a:buFontTx/>
                        <a:buNone/>
                        <a:tabLst/>
                        <a:defRPr/>
                      </a:pPr>
                      <a:endParaRPr lang="en-US" sz="1200" dirty="0">
                        <a:solidFill>
                          <a:schemeClr val="bg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644611327"/>
                  </a:ext>
                </a:extLst>
              </a:tr>
              <a:tr h="281138">
                <a:tc>
                  <a:txBody>
                    <a:bodyPr/>
                    <a:lstStyle/>
                    <a:p>
                      <a:pPr algn="l"/>
                      <a:endParaRPr lang="en-US" sz="1200" dirty="0">
                        <a:solidFill>
                          <a:schemeClr val="bg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l" defTabSz="228600" rtl="0" eaLnBrk="1" fontAlgn="auto" latinLnBrk="0" hangingPunct="1">
                        <a:lnSpc>
                          <a:spcPct val="100000"/>
                        </a:lnSpc>
                        <a:spcBef>
                          <a:spcPts val="0"/>
                        </a:spcBef>
                        <a:spcAft>
                          <a:spcPts val="0"/>
                        </a:spcAft>
                        <a:buClrTx/>
                        <a:buSzTx/>
                        <a:buFontTx/>
                        <a:buNone/>
                        <a:tabLst/>
                        <a:defRPr/>
                      </a:pPr>
                      <a:endParaRPr lang="en-US" sz="1200" dirty="0">
                        <a:solidFill>
                          <a:schemeClr val="bg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l" defTabSz="228600" rtl="0" eaLnBrk="1" fontAlgn="auto" latinLnBrk="0" hangingPunct="1">
                        <a:lnSpc>
                          <a:spcPct val="100000"/>
                        </a:lnSpc>
                        <a:spcBef>
                          <a:spcPts val="0"/>
                        </a:spcBef>
                        <a:spcAft>
                          <a:spcPts val="0"/>
                        </a:spcAft>
                        <a:buClrTx/>
                        <a:buSzTx/>
                        <a:buFontTx/>
                        <a:buNone/>
                        <a:tabLst/>
                        <a:defRPr/>
                      </a:pPr>
                      <a:endParaRPr lang="en-US" sz="1200" dirty="0">
                        <a:solidFill>
                          <a:schemeClr val="bg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60504391"/>
                  </a:ext>
                </a:extLst>
              </a:tr>
              <a:tr h="290707">
                <a:tc>
                  <a:txBody>
                    <a:bodyPr/>
                    <a:lstStyle/>
                    <a:p>
                      <a:pPr algn="l"/>
                      <a:endParaRPr lang="en-US" sz="1200" dirty="0">
                        <a:solidFill>
                          <a:schemeClr val="bg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l" defTabSz="228600" rtl="0" eaLnBrk="1" fontAlgn="auto" latinLnBrk="0" hangingPunct="1">
                        <a:lnSpc>
                          <a:spcPct val="100000"/>
                        </a:lnSpc>
                        <a:spcBef>
                          <a:spcPts val="0"/>
                        </a:spcBef>
                        <a:spcAft>
                          <a:spcPts val="0"/>
                        </a:spcAft>
                        <a:buClrTx/>
                        <a:buSzTx/>
                        <a:buFontTx/>
                        <a:buNone/>
                        <a:tabLst/>
                        <a:defRPr/>
                      </a:pPr>
                      <a:endParaRPr lang="en-US" sz="1200" dirty="0">
                        <a:solidFill>
                          <a:schemeClr val="bg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l" defTabSz="228600" rtl="0" eaLnBrk="1" fontAlgn="auto" latinLnBrk="0" hangingPunct="1">
                        <a:lnSpc>
                          <a:spcPct val="100000"/>
                        </a:lnSpc>
                        <a:spcBef>
                          <a:spcPts val="0"/>
                        </a:spcBef>
                        <a:spcAft>
                          <a:spcPts val="0"/>
                        </a:spcAft>
                        <a:buClrTx/>
                        <a:buSzTx/>
                        <a:buFontTx/>
                        <a:buNone/>
                        <a:tabLst/>
                        <a:defRPr/>
                      </a:pPr>
                      <a:endParaRPr lang="en-US" sz="1200" dirty="0">
                        <a:solidFill>
                          <a:schemeClr val="bg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389193727"/>
                  </a:ext>
                </a:extLst>
              </a:tr>
              <a:tr h="290707">
                <a:tc>
                  <a:txBody>
                    <a:bodyPr/>
                    <a:lstStyle/>
                    <a:p>
                      <a:pPr algn="l"/>
                      <a:endParaRPr lang="en-US" sz="1200" dirty="0">
                        <a:solidFill>
                          <a:schemeClr val="bg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l" defTabSz="228600" rtl="0" eaLnBrk="1" fontAlgn="auto" latinLnBrk="0" hangingPunct="1">
                        <a:lnSpc>
                          <a:spcPct val="100000"/>
                        </a:lnSpc>
                        <a:spcBef>
                          <a:spcPts val="0"/>
                        </a:spcBef>
                        <a:spcAft>
                          <a:spcPts val="0"/>
                        </a:spcAft>
                        <a:buClrTx/>
                        <a:buSzTx/>
                        <a:buFontTx/>
                        <a:buNone/>
                        <a:tabLst/>
                        <a:defRPr/>
                      </a:pPr>
                      <a:endParaRPr lang="en-US" sz="1200" dirty="0">
                        <a:solidFill>
                          <a:schemeClr val="bg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l" defTabSz="228600" rtl="0" eaLnBrk="1" fontAlgn="auto" latinLnBrk="0" hangingPunct="1">
                        <a:lnSpc>
                          <a:spcPct val="100000"/>
                        </a:lnSpc>
                        <a:spcBef>
                          <a:spcPts val="0"/>
                        </a:spcBef>
                        <a:spcAft>
                          <a:spcPts val="0"/>
                        </a:spcAft>
                        <a:buClrTx/>
                        <a:buSzTx/>
                        <a:buFontTx/>
                        <a:buNone/>
                        <a:tabLst/>
                        <a:defRPr/>
                      </a:pPr>
                      <a:endParaRPr lang="en-US" sz="1200" dirty="0">
                        <a:solidFill>
                          <a:schemeClr val="bg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655022767"/>
                  </a:ext>
                </a:extLst>
              </a:tr>
              <a:tr h="290707">
                <a:tc>
                  <a:txBody>
                    <a:bodyPr/>
                    <a:lstStyle/>
                    <a:p>
                      <a:pPr algn="l"/>
                      <a:endParaRPr lang="en-US" sz="1200" dirty="0">
                        <a:solidFill>
                          <a:schemeClr val="bg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l" defTabSz="228600" rtl="0" eaLnBrk="1" fontAlgn="auto" latinLnBrk="0" hangingPunct="1">
                        <a:lnSpc>
                          <a:spcPct val="100000"/>
                        </a:lnSpc>
                        <a:spcBef>
                          <a:spcPts val="0"/>
                        </a:spcBef>
                        <a:spcAft>
                          <a:spcPts val="0"/>
                        </a:spcAft>
                        <a:buClrTx/>
                        <a:buSzTx/>
                        <a:buFontTx/>
                        <a:buNone/>
                        <a:tabLst/>
                        <a:defRPr/>
                      </a:pPr>
                      <a:endParaRPr lang="en-US" sz="1200" dirty="0">
                        <a:solidFill>
                          <a:schemeClr val="bg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l" defTabSz="228600" rtl="0" eaLnBrk="1" fontAlgn="auto" latinLnBrk="0" hangingPunct="1">
                        <a:lnSpc>
                          <a:spcPct val="100000"/>
                        </a:lnSpc>
                        <a:spcBef>
                          <a:spcPts val="0"/>
                        </a:spcBef>
                        <a:spcAft>
                          <a:spcPts val="0"/>
                        </a:spcAft>
                        <a:buClrTx/>
                        <a:buSzTx/>
                        <a:buFontTx/>
                        <a:buNone/>
                        <a:tabLst/>
                        <a:defRPr/>
                      </a:pPr>
                      <a:endParaRPr lang="en-US" sz="1200" dirty="0">
                        <a:solidFill>
                          <a:schemeClr val="bg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677168633"/>
                  </a:ext>
                </a:extLst>
              </a:tr>
              <a:tr h="290707">
                <a:tc>
                  <a:txBody>
                    <a:bodyPr/>
                    <a:lstStyle/>
                    <a:p>
                      <a:pPr algn="l"/>
                      <a:endParaRPr lang="en-US" sz="1200" dirty="0">
                        <a:solidFill>
                          <a:schemeClr val="bg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l" defTabSz="228600" rtl="0" eaLnBrk="1" fontAlgn="auto" latinLnBrk="0" hangingPunct="1">
                        <a:lnSpc>
                          <a:spcPct val="100000"/>
                        </a:lnSpc>
                        <a:spcBef>
                          <a:spcPts val="0"/>
                        </a:spcBef>
                        <a:spcAft>
                          <a:spcPts val="0"/>
                        </a:spcAft>
                        <a:buClrTx/>
                        <a:buSzTx/>
                        <a:buFontTx/>
                        <a:buNone/>
                        <a:tabLst/>
                        <a:defRPr/>
                      </a:pPr>
                      <a:endParaRPr lang="en-US" sz="1200" dirty="0">
                        <a:solidFill>
                          <a:schemeClr val="bg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l" defTabSz="228600" rtl="0" eaLnBrk="1" fontAlgn="auto" latinLnBrk="0" hangingPunct="1">
                        <a:lnSpc>
                          <a:spcPct val="100000"/>
                        </a:lnSpc>
                        <a:spcBef>
                          <a:spcPts val="0"/>
                        </a:spcBef>
                        <a:spcAft>
                          <a:spcPts val="0"/>
                        </a:spcAft>
                        <a:buClrTx/>
                        <a:buSzTx/>
                        <a:buFontTx/>
                        <a:buNone/>
                        <a:tabLst/>
                        <a:defRPr/>
                      </a:pPr>
                      <a:endParaRPr lang="en-US" sz="1200" dirty="0">
                        <a:solidFill>
                          <a:schemeClr val="bg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793170029"/>
                  </a:ext>
                </a:extLst>
              </a:tr>
              <a:tr h="290707">
                <a:tc>
                  <a:txBody>
                    <a:bodyPr/>
                    <a:lstStyle/>
                    <a:p>
                      <a:pPr algn="l"/>
                      <a:endParaRPr lang="en-US" sz="1200" dirty="0">
                        <a:solidFill>
                          <a:schemeClr val="bg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l" defTabSz="228600" rtl="0" eaLnBrk="1" fontAlgn="auto" latinLnBrk="0" hangingPunct="1">
                        <a:lnSpc>
                          <a:spcPct val="100000"/>
                        </a:lnSpc>
                        <a:spcBef>
                          <a:spcPts val="0"/>
                        </a:spcBef>
                        <a:spcAft>
                          <a:spcPts val="0"/>
                        </a:spcAft>
                        <a:buClrTx/>
                        <a:buSzTx/>
                        <a:buFontTx/>
                        <a:buNone/>
                        <a:tabLst/>
                        <a:defRPr/>
                      </a:pPr>
                      <a:endParaRPr lang="en-US" sz="1200" dirty="0">
                        <a:solidFill>
                          <a:schemeClr val="bg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l" defTabSz="228600" rtl="0" eaLnBrk="1" fontAlgn="auto" latinLnBrk="0" hangingPunct="1">
                        <a:lnSpc>
                          <a:spcPct val="100000"/>
                        </a:lnSpc>
                        <a:spcBef>
                          <a:spcPts val="0"/>
                        </a:spcBef>
                        <a:spcAft>
                          <a:spcPts val="0"/>
                        </a:spcAft>
                        <a:buClrTx/>
                        <a:buSzTx/>
                        <a:buFontTx/>
                        <a:buNone/>
                        <a:tabLst/>
                        <a:defRPr/>
                      </a:pPr>
                      <a:endParaRPr lang="en-US" sz="1200" dirty="0">
                        <a:solidFill>
                          <a:schemeClr val="bg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98249194"/>
                  </a:ext>
                </a:extLst>
              </a:tr>
              <a:tr h="290707">
                <a:tc>
                  <a:txBody>
                    <a:bodyPr/>
                    <a:lstStyle/>
                    <a:p>
                      <a:pPr algn="l"/>
                      <a:endParaRPr lang="en-US" sz="1200" dirty="0">
                        <a:solidFill>
                          <a:schemeClr val="bg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l" defTabSz="228600" rtl="0" eaLnBrk="1" fontAlgn="auto" latinLnBrk="0" hangingPunct="1">
                        <a:lnSpc>
                          <a:spcPct val="100000"/>
                        </a:lnSpc>
                        <a:spcBef>
                          <a:spcPts val="0"/>
                        </a:spcBef>
                        <a:spcAft>
                          <a:spcPts val="0"/>
                        </a:spcAft>
                        <a:buClrTx/>
                        <a:buSzTx/>
                        <a:buFontTx/>
                        <a:buNone/>
                        <a:tabLst/>
                        <a:defRPr/>
                      </a:pPr>
                      <a:endParaRPr lang="en-US" sz="1200" dirty="0">
                        <a:solidFill>
                          <a:schemeClr val="bg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l" defTabSz="228600" rtl="0" eaLnBrk="1" fontAlgn="auto" latinLnBrk="0" hangingPunct="1">
                        <a:lnSpc>
                          <a:spcPct val="100000"/>
                        </a:lnSpc>
                        <a:spcBef>
                          <a:spcPts val="0"/>
                        </a:spcBef>
                        <a:spcAft>
                          <a:spcPts val="0"/>
                        </a:spcAft>
                        <a:buClrTx/>
                        <a:buSzTx/>
                        <a:buFontTx/>
                        <a:buNone/>
                        <a:tabLst/>
                        <a:defRPr/>
                      </a:pPr>
                      <a:endParaRPr lang="en-US" sz="1200" dirty="0">
                        <a:solidFill>
                          <a:schemeClr val="bg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526884785"/>
                  </a:ext>
                </a:extLst>
              </a:tr>
              <a:tr h="290707">
                <a:tc>
                  <a:txBody>
                    <a:bodyPr/>
                    <a:lstStyle/>
                    <a:p>
                      <a:pPr algn="l"/>
                      <a:endParaRPr lang="en-US" sz="1400">
                        <a:solidFill>
                          <a:schemeClr val="bg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l" defTabSz="228600" rtl="0" eaLnBrk="1" fontAlgn="auto" latinLnBrk="0" hangingPunct="1">
                        <a:lnSpc>
                          <a:spcPct val="100000"/>
                        </a:lnSpc>
                        <a:spcBef>
                          <a:spcPts val="0"/>
                        </a:spcBef>
                        <a:spcAft>
                          <a:spcPts val="0"/>
                        </a:spcAft>
                        <a:buClrTx/>
                        <a:buSzTx/>
                        <a:buFontTx/>
                        <a:buNone/>
                        <a:tabLst/>
                        <a:defRPr/>
                      </a:pPr>
                      <a:endParaRPr lang="en-US" sz="1400" dirty="0">
                        <a:solidFill>
                          <a:schemeClr val="bg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l" defTabSz="228600" rtl="0" eaLnBrk="1" fontAlgn="auto" latinLnBrk="0" hangingPunct="1">
                        <a:lnSpc>
                          <a:spcPct val="100000"/>
                        </a:lnSpc>
                        <a:spcBef>
                          <a:spcPts val="0"/>
                        </a:spcBef>
                        <a:spcAft>
                          <a:spcPts val="0"/>
                        </a:spcAft>
                        <a:buClrTx/>
                        <a:buSzTx/>
                        <a:buFontTx/>
                        <a:buNone/>
                        <a:tabLst/>
                        <a:defRPr/>
                      </a:pPr>
                      <a:endParaRPr lang="en-US" sz="1400" dirty="0">
                        <a:solidFill>
                          <a:schemeClr val="bg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601014610"/>
                  </a:ext>
                </a:extLst>
              </a:tr>
              <a:tr h="290707">
                <a:tc>
                  <a:txBody>
                    <a:bodyPr/>
                    <a:lstStyle/>
                    <a:p>
                      <a:pPr algn="l"/>
                      <a:endParaRPr lang="en-US" sz="1400">
                        <a:solidFill>
                          <a:schemeClr val="bg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l" defTabSz="228600" rtl="0" eaLnBrk="1" fontAlgn="auto" latinLnBrk="0" hangingPunct="1">
                        <a:lnSpc>
                          <a:spcPct val="100000"/>
                        </a:lnSpc>
                        <a:spcBef>
                          <a:spcPts val="0"/>
                        </a:spcBef>
                        <a:spcAft>
                          <a:spcPts val="0"/>
                        </a:spcAft>
                        <a:buClrTx/>
                        <a:buSzTx/>
                        <a:buFontTx/>
                        <a:buNone/>
                        <a:tabLst/>
                        <a:defRPr/>
                      </a:pPr>
                      <a:endParaRPr lang="en-US" sz="1400" dirty="0">
                        <a:solidFill>
                          <a:schemeClr val="bg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l" defTabSz="228600" rtl="0" eaLnBrk="1" fontAlgn="auto" latinLnBrk="0" hangingPunct="1">
                        <a:lnSpc>
                          <a:spcPct val="100000"/>
                        </a:lnSpc>
                        <a:spcBef>
                          <a:spcPts val="0"/>
                        </a:spcBef>
                        <a:spcAft>
                          <a:spcPts val="0"/>
                        </a:spcAft>
                        <a:buClrTx/>
                        <a:buSzTx/>
                        <a:buFontTx/>
                        <a:buNone/>
                        <a:tabLst/>
                        <a:defRPr/>
                      </a:pPr>
                      <a:endParaRPr lang="en-US" sz="1400" dirty="0">
                        <a:solidFill>
                          <a:schemeClr val="bg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4702423"/>
                  </a:ext>
                </a:extLst>
              </a:tr>
              <a:tr h="290707">
                <a:tc>
                  <a:txBody>
                    <a:bodyPr/>
                    <a:lstStyle/>
                    <a:p>
                      <a:pPr algn="l"/>
                      <a:endParaRPr lang="en-US" sz="1400">
                        <a:solidFill>
                          <a:schemeClr val="bg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l" defTabSz="228600" rtl="0" eaLnBrk="1" fontAlgn="auto" latinLnBrk="0" hangingPunct="1">
                        <a:lnSpc>
                          <a:spcPct val="100000"/>
                        </a:lnSpc>
                        <a:spcBef>
                          <a:spcPts val="0"/>
                        </a:spcBef>
                        <a:spcAft>
                          <a:spcPts val="0"/>
                        </a:spcAft>
                        <a:buClrTx/>
                        <a:buSzTx/>
                        <a:buFontTx/>
                        <a:buNone/>
                        <a:tabLst/>
                        <a:defRPr/>
                      </a:pPr>
                      <a:endParaRPr lang="en-US" sz="1400" dirty="0">
                        <a:solidFill>
                          <a:schemeClr val="bg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l" defTabSz="228600" rtl="0" eaLnBrk="1" fontAlgn="auto" latinLnBrk="0" hangingPunct="1">
                        <a:lnSpc>
                          <a:spcPct val="100000"/>
                        </a:lnSpc>
                        <a:spcBef>
                          <a:spcPts val="0"/>
                        </a:spcBef>
                        <a:spcAft>
                          <a:spcPts val="0"/>
                        </a:spcAft>
                        <a:buClrTx/>
                        <a:buSzTx/>
                        <a:buFontTx/>
                        <a:buNone/>
                        <a:tabLst/>
                        <a:defRPr/>
                      </a:pPr>
                      <a:endParaRPr lang="en-US" sz="1400" dirty="0">
                        <a:solidFill>
                          <a:schemeClr val="bg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325647701"/>
                  </a:ext>
                </a:extLst>
              </a:tr>
            </a:tbl>
          </a:graphicData>
        </a:graphic>
      </p:graphicFrame>
    </p:spTree>
    <p:extLst>
      <p:ext uri="{BB962C8B-B14F-4D97-AF65-F5344CB8AC3E}">
        <p14:creationId xmlns:p14="http://schemas.microsoft.com/office/powerpoint/2010/main" val="2191642418"/>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9EFC83-8680-094D-9995-D5B924D54A55}"/>
              </a:ext>
            </a:extLst>
          </p:cNvPr>
          <p:cNvSpPr>
            <a:spLocks noGrp="1"/>
          </p:cNvSpPr>
          <p:nvPr>
            <p:ph type="title"/>
          </p:nvPr>
        </p:nvSpPr>
        <p:spPr/>
        <p:txBody>
          <a:bodyPr/>
          <a:lstStyle/>
          <a:p>
            <a:r>
              <a:rPr lang="en-US" dirty="0"/>
              <a:t>Lesson 2: Our ocean and us</a:t>
            </a:r>
          </a:p>
        </p:txBody>
      </p:sp>
      <p:sp>
        <p:nvSpPr>
          <p:cNvPr id="3" name="Text Placeholder 2">
            <a:extLst>
              <a:ext uri="{FF2B5EF4-FFF2-40B4-BE49-F238E27FC236}">
                <a16:creationId xmlns:a16="http://schemas.microsoft.com/office/drawing/2014/main" id="{DCB8A9E8-B971-314E-B2AD-D806D4C00CC5}"/>
              </a:ext>
            </a:extLst>
          </p:cNvPr>
          <p:cNvSpPr>
            <a:spLocks noGrp="1"/>
          </p:cNvSpPr>
          <p:nvPr>
            <p:ph type="body" sz="quarter" idx="11"/>
          </p:nvPr>
        </p:nvSpPr>
        <p:spPr>
          <a:xfrm>
            <a:off x="364153" y="2149371"/>
            <a:ext cx="7093090" cy="2281237"/>
          </a:xfrm>
        </p:spPr>
        <p:txBody>
          <a:bodyPr/>
          <a:lstStyle/>
          <a:p>
            <a:pPr lvl="0"/>
            <a:r>
              <a:rPr lang="en-GB" dirty="0"/>
              <a:t>List and describe the goods provided by the ocean </a:t>
            </a:r>
          </a:p>
          <a:p>
            <a:pPr lvl="0"/>
            <a:r>
              <a:rPr lang="en-GB" dirty="0"/>
              <a:t>List and describe the services provided by the ocean</a:t>
            </a:r>
          </a:p>
          <a:p>
            <a:pPr lvl="0"/>
            <a:r>
              <a:rPr lang="en-GB" dirty="0"/>
              <a:t>Consolidate understanding of ecosystem goods and services</a:t>
            </a:r>
          </a:p>
          <a:p>
            <a:pPr lvl="0"/>
            <a:r>
              <a:rPr lang="en-GB" dirty="0"/>
              <a:t>Evaluate the importance of the goods and services provided by the ocean</a:t>
            </a:r>
          </a:p>
          <a:p>
            <a:pPr lvl="0"/>
            <a:r>
              <a:rPr lang="en-GB" dirty="0"/>
              <a:t>Reflect and build on learning</a:t>
            </a:r>
          </a:p>
          <a:p>
            <a:endParaRPr lang="en-GB" dirty="0"/>
          </a:p>
        </p:txBody>
      </p:sp>
    </p:spTree>
    <p:extLst>
      <p:ext uri="{BB962C8B-B14F-4D97-AF65-F5344CB8AC3E}">
        <p14:creationId xmlns:p14="http://schemas.microsoft.com/office/powerpoint/2010/main" val="1791365598"/>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947A50-92D8-4040-A4CB-4693CF44DC19}"/>
              </a:ext>
            </a:extLst>
          </p:cNvPr>
          <p:cNvSpPr>
            <a:spLocks noGrp="1"/>
          </p:cNvSpPr>
          <p:nvPr>
            <p:ph type="title"/>
          </p:nvPr>
        </p:nvSpPr>
        <p:spPr/>
        <p:txBody>
          <a:bodyPr/>
          <a:lstStyle/>
          <a:p>
            <a:r>
              <a:rPr lang="en-US" dirty="0"/>
              <a:t>Lesson 2: Our ocean and us</a:t>
            </a:r>
          </a:p>
        </p:txBody>
      </p:sp>
      <p:sp>
        <p:nvSpPr>
          <p:cNvPr id="3" name="Text Placeholder 2">
            <a:extLst>
              <a:ext uri="{FF2B5EF4-FFF2-40B4-BE49-F238E27FC236}">
                <a16:creationId xmlns:a16="http://schemas.microsoft.com/office/drawing/2014/main" id="{58501E95-4BD2-4844-B470-89BAE720F16D}"/>
              </a:ext>
            </a:extLst>
          </p:cNvPr>
          <p:cNvSpPr>
            <a:spLocks noGrp="1"/>
          </p:cNvSpPr>
          <p:nvPr>
            <p:ph type="body" sz="quarter" idx="10"/>
          </p:nvPr>
        </p:nvSpPr>
        <p:spPr/>
        <p:txBody>
          <a:bodyPr/>
          <a:lstStyle/>
          <a:p>
            <a:r>
              <a:rPr lang="en-US" dirty="0"/>
              <a:t>Key words</a:t>
            </a:r>
            <a:endParaRPr lang="en-GB" dirty="0"/>
          </a:p>
          <a:p>
            <a:endParaRPr lang="en-US" dirty="0"/>
          </a:p>
        </p:txBody>
      </p:sp>
      <p:sp>
        <p:nvSpPr>
          <p:cNvPr id="4" name="Text Placeholder 3">
            <a:extLst>
              <a:ext uri="{FF2B5EF4-FFF2-40B4-BE49-F238E27FC236}">
                <a16:creationId xmlns:a16="http://schemas.microsoft.com/office/drawing/2014/main" id="{A522ED26-59C5-C34E-8574-806225FA1ABD}"/>
              </a:ext>
            </a:extLst>
          </p:cNvPr>
          <p:cNvSpPr>
            <a:spLocks noGrp="1"/>
          </p:cNvSpPr>
          <p:nvPr>
            <p:ph type="body" sz="quarter" idx="11"/>
          </p:nvPr>
        </p:nvSpPr>
        <p:spPr/>
        <p:txBody>
          <a:bodyPr/>
          <a:lstStyle/>
          <a:p>
            <a:pPr>
              <a:lnSpc>
                <a:spcPct val="100000"/>
              </a:lnSpc>
              <a:spcBef>
                <a:spcPts val="600"/>
              </a:spcBef>
            </a:pPr>
            <a:r>
              <a:rPr lang="en-US" b="1" dirty="0"/>
              <a:t>Ecological goods and services are the direct economic and cultural benefits provided to humans by ecosystems. </a:t>
            </a:r>
          </a:p>
          <a:p>
            <a:endParaRPr lang="en-US" b="1" dirty="0"/>
          </a:p>
          <a:p>
            <a:pPr>
              <a:lnSpc>
                <a:spcPct val="100000"/>
              </a:lnSpc>
              <a:spcBef>
                <a:spcPts val="0"/>
              </a:spcBef>
              <a:spcAft>
                <a:spcPts val="600"/>
              </a:spcAft>
            </a:pPr>
            <a:r>
              <a:rPr lang="en-US" b="1" dirty="0"/>
              <a:t>Ecological Goods </a:t>
            </a:r>
            <a:r>
              <a:rPr lang="en-US" dirty="0"/>
              <a:t>–  Tangible products resulting from the processes and interactions within natural systems. </a:t>
            </a:r>
          </a:p>
          <a:p>
            <a:pPr>
              <a:lnSpc>
                <a:spcPct val="100000"/>
              </a:lnSpc>
              <a:spcBef>
                <a:spcPts val="0"/>
              </a:spcBef>
              <a:spcAft>
                <a:spcPts val="600"/>
              </a:spcAft>
            </a:pPr>
            <a:endParaRPr lang="en-US" dirty="0"/>
          </a:p>
          <a:p>
            <a:pPr>
              <a:lnSpc>
                <a:spcPct val="100000"/>
              </a:lnSpc>
              <a:spcBef>
                <a:spcPts val="0"/>
              </a:spcBef>
            </a:pPr>
            <a:r>
              <a:rPr lang="en-US" b="1" dirty="0"/>
              <a:t>Ecological Services </a:t>
            </a:r>
            <a:r>
              <a:rPr lang="en-US" dirty="0"/>
              <a:t>– The  benefits provided to humans through the complex interactions within the ecosystems. (Constanza et al.1997) </a:t>
            </a:r>
            <a:endParaRPr lang="en-GB" dirty="0"/>
          </a:p>
          <a:p>
            <a:endParaRPr lang="en-US" b="1" dirty="0"/>
          </a:p>
          <a:p>
            <a:endParaRPr lang="en-US" b="1" dirty="0"/>
          </a:p>
          <a:p>
            <a:endParaRPr lang="en-GB" dirty="0"/>
          </a:p>
          <a:p>
            <a:endParaRPr lang="en-US" dirty="0"/>
          </a:p>
        </p:txBody>
      </p:sp>
      <p:sp>
        <p:nvSpPr>
          <p:cNvPr id="7" name="Shape 210">
            <a:extLst>
              <a:ext uri="{FF2B5EF4-FFF2-40B4-BE49-F238E27FC236}">
                <a16:creationId xmlns:a16="http://schemas.microsoft.com/office/drawing/2014/main" id="{07F7386D-8874-9542-A276-CE6597C648DC}"/>
              </a:ext>
            </a:extLst>
          </p:cNvPr>
          <p:cNvSpPr>
            <a:spLocks noChangeAspect="1"/>
          </p:cNvSpPr>
          <p:nvPr/>
        </p:nvSpPr>
        <p:spPr>
          <a:xfrm flipH="1">
            <a:off x="6876713" y="1089025"/>
            <a:ext cx="1872000" cy="1872000"/>
          </a:xfrm>
          <a:custGeom>
            <a:avLst/>
            <a:gdLst/>
            <a:ahLst/>
            <a:cxnLst>
              <a:cxn ang="0">
                <a:pos x="wd2" y="hd2"/>
              </a:cxn>
              <a:cxn ang="5400000">
                <a:pos x="wd2" y="hd2"/>
              </a:cxn>
              <a:cxn ang="10800000">
                <a:pos x="wd2" y="hd2"/>
              </a:cxn>
              <a:cxn ang="16200000">
                <a:pos x="wd2" y="hd2"/>
              </a:cxn>
            </a:cxnLst>
            <a:rect l="0" t="0" r="r" b="b"/>
            <a:pathLst>
              <a:path w="19680" h="21589" extrusionOk="0">
                <a:moveTo>
                  <a:pt x="9841" y="0"/>
                </a:moveTo>
                <a:cubicBezTo>
                  <a:pt x="7322" y="0"/>
                  <a:pt x="4803" y="1055"/>
                  <a:pt x="2882" y="3163"/>
                </a:cubicBezTo>
                <a:cubicBezTo>
                  <a:pt x="-961" y="7378"/>
                  <a:pt x="-961" y="14210"/>
                  <a:pt x="2882" y="18426"/>
                </a:cubicBezTo>
                <a:cubicBezTo>
                  <a:pt x="4817" y="20548"/>
                  <a:pt x="7357" y="21600"/>
                  <a:pt x="9893" y="21585"/>
                </a:cubicBezTo>
                <a:lnTo>
                  <a:pt x="9893" y="21589"/>
                </a:lnTo>
                <a:lnTo>
                  <a:pt x="19679" y="21589"/>
                </a:lnTo>
                <a:lnTo>
                  <a:pt x="16802" y="18419"/>
                </a:lnTo>
                <a:cubicBezTo>
                  <a:pt x="20639" y="14203"/>
                  <a:pt x="20637" y="7376"/>
                  <a:pt x="16796" y="3163"/>
                </a:cubicBezTo>
                <a:cubicBezTo>
                  <a:pt x="14875" y="1055"/>
                  <a:pt x="12359" y="0"/>
                  <a:pt x="9841" y="0"/>
                </a:cubicBezTo>
                <a:close/>
              </a:path>
            </a:pathLst>
          </a:custGeom>
          <a:solidFill>
            <a:srgbClr val="6CD1D4"/>
          </a:solidFill>
          <a:ln w="12700" cap="flat">
            <a:noFill/>
            <a:miter lim="400000"/>
          </a:ln>
          <a:effectLst/>
        </p:spPr>
        <p:txBody>
          <a:bodyPr wrap="square" lIns="25400" tIns="25400" rIns="25400" bIns="25400" numCol="1" anchor="ctr">
            <a:noAutofit/>
          </a:bodyPr>
          <a:lstStyle/>
          <a:p>
            <a:pPr algn="ctr" defTabSz="292100">
              <a:defRPr sz="2200">
                <a:solidFill>
                  <a:srgbClr val="FFFFFF"/>
                </a:solidFill>
                <a:latin typeface="Helvetica Neue Medium"/>
                <a:ea typeface="Helvetica Neue Medium"/>
                <a:cs typeface="Helvetica Neue Medium"/>
                <a:sym typeface="Helvetica Neue Medium"/>
              </a:defRPr>
            </a:pPr>
            <a:endParaRPr sz="2000" b="1" dirty="0">
              <a:solidFill>
                <a:schemeClr val="bg1"/>
              </a:solidFill>
              <a:latin typeface="+mn-lt"/>
            </a:endParaRPr>
          </a:p>
        </p:txBody>
      </p:sp>
      <p:sp>
        <p:nvSpPr>
          <p:cNvPr id="8" name="TextBox 7">
            <a:extLst>
              <a:ext uri="{FF2B5EF4-FFF2-40B4-BE49-F238E27FC236}">
                <a16:creationId xmlns:a16="http://schemas.microsoft.com/office/drawing/2014/main" id="{59A02FCD-3F05-1741-8E16-3BA8310197EC}"/>
              </a:ext>
            </a:extLst>
          </p:cNvPr>
          <p:cNvSpPr txBox="1"/>
          <p:nvPr/>
        </p:nvSpPr>
        <p:spPr>
          <a:xfrm>
            <a:off x="6948713" y="1363306"/>
            <a:ext cx="1728000" cy="132343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n-US" sz="2000" b="0" i="0" u="none" strike="noStrike" cap="none" spc="0" normalizeH="0" baseline="0" dirty="0">
                <a:ln>
                  <a:noFill/>
                </a:ln>
                <a:solidFill>
                  <a:schemeClr val="bg1"/>
                </a:solidFill>
                <a:effectLst/>
                <a:uFillTx/>
                <a:latin typeface="+mj-lt"/>
                <a:ea typeface="+mj-ea"/>
                <a:cs typeface="+mj-cs"/>
                <a:sym typeface="Calibri"/>
              </a:rPr>
              <a:t>Copy the definitions into your book</a:t>
            </a:r>
            <a:endParaRPr kumimoji="0" lang="en-GB" sz="2000" b="0" i="0" u="none" strike="noStrike" cap="none" spc="0" normalizeH="0" baseline="0" dirty="0">
              <a:ln>
                <a:noFill/>
              </a:ln>
              <a:solidFill>
                <a:schemeClr val="bg1"/>
              </a:solidFill>
              <a:effectLst/>
              <a:uFillTx/>
              <a:latin typeface="+mj-lt"/>
              <a:ea typeface="+mj-ea"/>
              <a:cs typeface="+mj-cs"/>
              <a:sym typeface="Calibri"/>
            </a:endParaRPr>
          </a:p>
        </p:txBody>
      </p:sp>
      <p:sp>
        <p:nvSpPr>
          <p:cNvPr id="9" name="Shape 210">
            <a:extLst>
              <a:ext uri="{FF2B5EF4-FFF2-40B4-BE49-F238E27FC236}">
                <a16:creationId xmlns:a16="http://schemas.microsoft.com/office/drawing/2014/main" id="{81B5563F-6463-324A-BBD1-942054C46560}"/>
              </a:ext>
            </a:extLst>
          </p:cNvPr>
          <p:cNvSpPr>
            <a:spLocks noChangeAspect="1"/>
          </p:cNvSpPr>
          <p:nvPr/>
        </p:nvSpPr>
        <p:spPr>
          <a:xfrm flipH="1">
            <a:off x="6876713" y="4409441"/>
            <a:ext cx="1872000" cy="1872000"/>
          </a:xfrm>
          <a:custGeom>
            <a:avLst/>
            <a:gdLst/>
            <a:ahLst/>
            <a:cxnLst>
              <a:cxn ang="0">
                <a:pos x="wd2" y="hd2"/>
              </a:cxn>
              <a:cxn ang="5400000">
                <a:pos x="wd2" y="hd2"/>
              </a:cxn>
              <a:cxn ang="10800000">
                <a:pos x="wd2" y="hd2"/>
              </a:cxn>
              <a:cxn ang="16200000">
                <a:pos x="wd2" y="hd2"/>
              </a:cxn>
            </a:cxnLst>
            <a:rect l="0" t="0" r="r" b="b"/>
            <a:pathLst>
              <a:path w="19680" h="21589" extrusionOk="0">
                <a:moveTo>
                  <a:pt x="9841" y="0"/>
                </a:moveTo>
                <a:cubicBezTo>
                  <a:pt x="7322" y="0"/>
                  <a:pt x="4803" y="1055"/>
                  <a:pt x="2882" y="3163"/>
                </a:cubicBezTo>
                <a:cubicBezTo>
                  <a:pt x="-961" y="7378"/>
                  <a:pt x="-961" y="14210"/>
                  <a:pt x="2882" y="18426"/>
                </a:cubicBezTo>
                <a:cubicBezTo>
                  <a:pt x="4817" y="20548"/>
                  <a:pt x="7357" y="21600"/>
                  <a:pt x="9893" y="21585"/>
                </a:cubicBezTo>
                <a:lnTo>
                  <a:pt x="9893" y="21589"/>
                </a:lnTo>
                <a:lnTo>
                  <a:pt x="19679" y="21589"/>
                </a:lnTo>
                <a:lnTo>
                  <a:pt x="16802" y="18419"/>
                </a:lnTo>
                <a:cubicBezTo>
                  <a:pt x="20639" y="14203"/>
                  <a:pt x="20637" y="7376"/>
                  <a:pt x="16796" y="3163"/>
                </a:cubicBezTo>
                <a:cubicBezTo>
                  <a:pt x="14875" y="1055"/>
                  <a:pt x="12359" y="0"/>
                  <a:pt x="9841" y="0"/>
                </a:cubicBezTo>
                <a:close/>
              </a:path>
            </a:pathLst>
          </a:custGeom>
          <a:solidFill>
            <a:srgbClr val="6CD1D4"/>
          </a:solidFill>
          <a:ln w="12700" cap="flat">
            <a:noFill/>
            <a:miter lim="400000"/>
          </a:ln>
          <a:effectLst/>
        </p:spPr>
        <p:txBody>
          <a:bodyPr wrap="square" lIns="25400" tIns="25400" rIns="25400" bIns="25400" numCol="1" anchor="ctr">
            <a:noAutofit/>
          </a:bodyPr>
          <a:lstStyle/>
          <a:p>
            <a:pPr algn="ctr" defTabSz="292100">
              <a:defRPr sz="2200">
                <a:solidFill>
                  <a:srgbClr val="FFFFFF"/>
                </a:solidFill>
                <a:latin typeface="Helvetica Neue Medium"/>
                <a:ea typeface="Helvetica Neue Medium"/>
                <a:cs typeface="Helvetica Neue Medium"/>
                <a:sym typeface="Helvetica Neue Medium"/>
              </a:defRPr>
            </a:pPr>
            <a:endParaRPr sz="2000" b="1" dirty="0">
              <a:solidFill>
                <a:schemeClr val="bg1"/>
              </a:solidFill>
              <a:latin typeface="+mn-lt"/>
            </a:endParaRPr>
          </a:p>
        </p:txBody>
      </p:sp>
      <p:sp>
        <p:nvSpPr>
          <p:cNvPr id="10" name="TextBox 9">
            <a:extLst>
              <a:ext uri="{FF2B5EF4-FFF2-40B4-BE49-F238E27FC236}">
                <a16:creationId xmlns:a16="http://schemas.microsoft.com/office/drawing/2014/main" id="{DD8318DF-746C-5145-A93C-5F88D98958F3}"/>
              </a:ext>
            </a:extLst>
          </p:cNvPr>
          <p:cNvSpPr txBox="1"/>
          <p:nvPr/>
        </p:nvSpPr>
        <p:spPr>
          <a:xfrm>
            <a:off x="7090230" y="4683722"/>
            <a:ext cx="1444966" cy="132343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n-US" sz="2000" b="0" i="0" u="none" strike="noStrike" cap="none" spc="0" normalizeH="0" baseline="0" dirty="0">
                <a:ln>
                  <a:noFill/>
                </a:ln>
                <a:solidFill>
                  <a:schemeClr val="bg1"/>
                </a:solidFill>
                <a:effectLst/>
                <a:uFillTx/>
                <a:latin typeface="+mj-lt"/>
                <a:ea typeface="+mj-ea"/>
                <a:cs typeface="+mj-cs"/>
                <a:sym typeface="Calibri"/>
              </a:rPr>
              <a:t>Can you think of any examples?</a:t>
            </a:r>
            <a:endParaRPr kumimoji="0" lang="en-GB" sz="2000" b="0" i="0" u="none" strike="noStrike" cap="none" spc="0" normalizeH="0" baseline="0" dirty="0">
              <a:ln>
                <a:noFill/>
              </a:ln>
              <a:solidFill>
                <a:schemeClr val="bg1"/>
              </a:solidFill>
              <a:effectLst/>
              <a:uFillTx/>
              <a:latin typeface="+mj-lt"/>
              <a:ea typeface="+mj-ea"/>
              <a:cs typeface="+mj-cs"/>
              <a:sym typeface="Calibri"/>
            </a:endParaRPr>
          </a:p>
        </p:txBody>
      </p:sp>
    </p:spTree>
    <p:extLst>
      <p:ext uri="{BB962C8B-B14F-4D97-AF65-F5344CB8AC3E}">
        <p14:creationId xmlns:p14="http://schemas.microsoft.com/office/powerpoint/2010/main" val="300016570"/>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947A50-92D8-4040-A4CB-4693CF44DC19}"/>
              </a:ext>
            </a:extLst>
          </p:cNvPr>
          <p:cNvSpPr>
            <a:spLocks noGrp="1"/>
          </p:cNvSpPr>
          <p:nvPr>
            <p:ph type="title"/>
          </p:nvPr>
        </p:nvSpPr>
        <p:spPr/>
        <p:txBody>
          <a:bodyPr/>
          <a:lstStyle/>
          <a:p>
            <a:r>
              <a:rPr lang="en-US" dirty="0"/>
              <a:t>Lesson 2: Our ocean and us</a:t>
            </a:r>
          </a:p>
        </p:txBody>
      </p:sp>
      <p:sp>
        <p:nvSpPr>
          <p:cNvPr id="3" name="Text Placeholder 2">
            <a:extLst>
              <a:ext uri="{FF2B5EF4-FFF2-40B4-BE49-F238E27FC236}">
                <a16:creationId xmlns:a16="http://schemas.microsoft.com/office/drawing/2014/main" id="{58501E95-4BD2-4844-B470-89BAE720F16D}"/>
              </a:ext>
            </a:extLst>
          </p:cNvPr>
          <p:cNvSpPr>
            <a:spLocks noGrp="1"/>
          </p:cNvSpPr>
          <p:nvPr>
            <p:ph type="body" sz="quarter" idx="10"/>
          </p:nvPr>
        </p:nvSpPr>
        <p:spPr>
          <a:xfrm>
            <a:off x="364153" y="992610"/>
            <a:ext cx="6809004" cy="1102949"/>
          </a:xfrm>
        </p:spPr>
        <p:txBody>
          <a:bodyPr/>
          <a:lstStyle/>
          <a:p>
            <a:r>
              <a:rPr lang="en-US" sz="3600" dirty="0"/>
              <a:t>Ecological Services are divided into four categories:</a:t>
            </a:r>
            <a:endParaRPr lang="en-GB" sz="3600" dirty="0"/>
          </a:p>
        </p:txBody>
      </p:sp>
      <p:graphicFrame>
        <p:nvGraphicFramePr>
          <p:cNvPr id="9" name="Table 8">
            <a:extLst>
              <a:ext uri="{FF2B5EF4-FFF2-40B4-BE49-F238E27FC236}">
                <a16:creationId xmlns:a16="http://schemas.microsoft.com/office/drawing/2014/main" id="{593576DD-47B7-C54A-9533-26A6D04D3AFF}"/>
              </a:ext>
            </a:extLst>
          </p:cNvPr>
          <p:cNvGraphicFramePr>
            <a:graphicFrameLocks noGrp="1"/>
          </p:cNvGraphicFramePr>
          <p:nvPr>
            <p:extLst>
              <p:ext uri="{D42A27DB-BD31-4B8C-83A1-F6EECF244321}">
                <p14:modId xmlns:p14="http://schemas.microsoft.com/office/powerpoint/2010/main" val="1050071981"/>
              </p:ext>
            </p:extLst>
          </p:nvPr>
        </p:nvGraphicFramePr>
        <p:xfrm>
          <a:off x="364153" y="2420977"/>
          <a:ext cx="6096000" cy="4023360"/>
        </p:xfrm>
        <a:graphic>
          <a:graphicData uri="http://schemas.openxmlformats.org/drawingml/2006/table">
            <a:tbl>
              <a:tblPr firstRow="1" bandRow="1">
                <a:tableStyleId>{5940675A-B579-460E-94D1-54222C63F5DA}</a:tableStyleId>
              </a:tblPr>
              <a:tblGrid>
                <a:gridCol w="3048000">
                  <a:extLst>
                    <a:ext uri="{9D8B030D-6E8A-4147-A177-3AD203B41FA5}">
                      <a16:colId xmlns:a16="http://schemas.microsoft.com/office/drawing/2014/main" val="3210965772"/>
                    </a:ext>
                  </a:extLst>
                </a:gridCol>
                <a:gridCol w="3048000">
                  <a:extLst>
                    <a:ext uri="{9D8B030D-6E8A-4147-A177-3AD203B41FA5}">
                      <a16:colId xmlns:a16="http://schemas.microsoft.com/office/drawing/2014/main" val="1626903935"/>
                    </a:ext>
                  </a:extLst>
                </a:gridCol>
              </a:tblGrid>
              <a:tr h="370840">
                <a:tc>
                  <a:txBody>
                    <a:bodyPr/>
                    <a:lstStyle/>
                    <a:p>
                      <a:pPr algn="l"/>
                      <a:r>
                        <a:rPr lang="en-US" sz="2000" b="1" dirty="0">
                          <a:solidFill>
                            <a:schemeClr val="bg1"/>
                          </a:solidFill>
                        </a:rPr>
                        <a:t>Provisioning services</a:t>
                      </a: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l"/>
                      <a:r>
                        <a:rPr lang="en-US" sz="2000" dirty="0">
                          <a:solidFill>
                            <a:schemeClr val="bg1"/>
                          </a:solidFill>
                        </a:rPr>
                        <a:t>Services necessary for the production of all other ecosystem's services</a:t>
                      </a:r>
                      <a:endParaRPr lang="en-GB" sz="2000" dirty="0">
                        <a:solidFill>
                          <a:schemeClr val="bg1"/>
                        </a:solidFill>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962226908"/>
                  </a:ext>
                </a:extLst>
              </a:tr>
              <a:tr h="370840">
                <a:tc>
                  <a:txBody>
                    <a:bodyPr/>
                    <a:lstStyle/>
                    <a:p>
                      <a:pPr marL="0" marR="0" lvl="0" indent="0" algn="l" defTabSz="228600" rtl="0" eaLnBrk="1" fontAlgn="auto" latinLnBrk="0" hangingPunct="1">
                        <a:lnSpc>
                          <a:spcPct val="100000"/>
                        </a:lnSpc>
                        <a:spcBef>
                          <a:spcPts val="0"/>
                        </a:spcBef>
                        <a:spcAft>
                          <a:spcPts val="0"/>
                        </a:spcAft>
                        <a:buClrTx/>
                        <a:buSzTx/>
                        <a:buFontTx/>
                        <a:buNone/>
                        <a:tabLst/>
                        <a:defRPr/>
                      </a:pPr>
                      <a:r>
                        <a:rPr lang="en-US" sz="2000" b="1" dirty="0">
                          <a:solidFill>
                            <a:schemeClr val="bg1"/>
                          </a:solidFill>
                        </a:rPr>
                        <a:t>Regulating services</a:t>
                      </a: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l"/>
                      <a:r>
                        <a:rPr lang="en-US" sz="2000" dirty="0">
                          <a:solidFill>
                            <a:schemeClr val="bg1"/>
                          </a:solidFill>
                        </a:rPr>
                        <a:t>Nonmaterial benefits obtained from ecosystems</a:t>
                      </a:r>
                      <a:endParaRPr lang="en-GB" sz="2000" dirty="0">
                        <a:solidFill>
                          <a:schemeClr val="bg1"/>
                        </a:solidFill>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247790363"/>
                  </a:ext>
                </a:extLst>
              </a:tr>
              <a:tr h="370840">
                <a:tc>
                  <a:txBody>
                    <a:bodyPr/>
                    <a:lstStyle/>
                    <a:p>
                      <a:pPr marL="0" marR="0" lvl="0" indent="0" algn="l" defTabSz="228600" rtl="0" eaLnBrk="1" fontAlgn="auto" latinLnBrk="0" hangingPunct="1">
                        <a:lnSpc>
                          <a:spcPct val="100000"/>
                        </a:lnSpc>
                        <a:spcBef>
                          <a:spcPts val="0"/>
                        </a:spcBef>
                        <a:spcAft>
                          <a:spcPts val="0"/>
                        </a:spcAft>
                        <a:buClrTx/>
                        <a:buSzTx/>
                        <a:buFontTx/>
                        <a:buNone/>
                        <a:tabLst/>
                        <a:defRPr/>
                      </a:pPr>
                      <a:r>
                        <a:rPr lang="en-US" sz="2000" b="1" dirty="0">
                          <a:solidFill>
                            <a:schemeClr val="bg1"/>
                          </a:solidFill>
                        </a:rPr>
                        <a:t>Habitat services</a:t>
                      </a: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l"/>
                      <a:r>
                        <a:rPr lang="en-US" sz="2000" dirty="0">
                          <a:solidFill>
                            <a:schemeClr val="bg1"/>
                          </a:solidFill>
                        </a:rPr>
                        <a:t>Products obtained from ecosystems</a:t>
                      </a:r>
                      <a:endParaRPr lang="en-GB" sz="2000" dirty="0">
                        <a:solidFill>
                          <a:schemeClr val="bg1"/>
                        </a:solidFill>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660213366"/>
                  </a:ext>
                </a:extLst>
              </a:tr>
              <a:tr h="370840">
                <a:tc>
                  <a:txBody>
                    <a:bodyPr/>
                    <a:lstStyle/>
                    <a:p>
                      <a:pPr marL="0" marR="0" lvl="0" indent="0" algn="l" defTabSz="228600" rtl="0" eaLnBrk="1" fontAlgn="auto" latinLnBrk="0" hangingPunct="1">
                        <a:lnSpc>
                          <a:spcPct val="100000"/>
                        </a:lnSpc>
                        <a:spcBef>
                          <a:spcPts val="0"/>
                        </a:spcBef>
                        <a:spcAft>
                          <a:spcPts val="0"/>
                        </a:spcAft>
                        <a:buClrTx/>
                        <a:buSzTx/>
                        <a:buFontTx/>
                        <a:buNone/>
                        <a:tabLst/>
                        <a:defRPr/>
                      </a:pPr>
                      <a:r>
                        <a:rPr lang="en-US" sz="2000" b="1" dirty="0">
                          <a:solidFill>
                            <a:schemeClr val="bg1"/>
                          </a:solidFill>
                        </a:rPr>
                        <a:t>Cultural services</a:t>
                      </a: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l"/>
                      <a:r>
                        <a:rPr lang="en-US" sz="2000" dirty="0">
                          <a:solidFill>
                            <a:schemeClr val="bg1"/>
                          </a:solidFill>
                        </a:rPr>
                        <a:t>Benefits obtained from the regulation of ecosystem processes</a:t>
                      </a:r>
                      <a:endParaRPr lang="en-GB" sz="2000" dirty="0">
                        <a:solidFill>
                          <a:schemeClr val="bg1"/>
                        </a:solidFill>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3489807894"/>
                  </a:ext>
                </a:extLst>
              </a:tr>
            </a:tbl>
          </a:graphicData>
        </a:graphic>
      </p:graphicFrame>
      <p:sp>
        <p:nvSpPr>
          <p:cNvPr id="6" name="Shape 210">
            <a:extLst>
              <a:ext uri="{FF2B5EF4-FFF2-40B4-BE49-F238E27FC236}">
                <a16:creationId xmlns:a16="http://schemas.microsoft.com/office/drawing/2014/main" id="{984CAC19-5E34-5541-AFAB-32F5E2DB0A0E}"/>
              </a:ext>
            </a:extLst>
          </p:cNvPr>
          <p:cNvSpPr>
            <a:spLocks noChangeAspect="1"/>
          </p:cNvSpPr>
          <p:nvPr/>
        </p:nvSpPr>
        <p:spPr>
          <a:xfrm flipH="1">
            <a:off x="6685915" y="1002449"/>
            <a:ext cx="1944000" cy="1944000"/>
          </a:xfrm>
          <a:custGeom>
            <a:avLst/>
            <a:gdLst/>
            <a:ahLst/>
            <a:cxnLst>
              <a:cxn ang="0">
                <a:pos x="wd2" y="hd2"/>
              </a:cxn>
              <a:cxn ang="5400000">
                <a:pos x="wd2" y="hd2"/>
              </a:cxn>
              <a:cxn ang="10800000">
                <a:pos x="wd2" y="hd2"/>
              </a:cxn>
              <a:cxn ang="16200000">
                <a:pos x="wd2" y="hd2"/>
              </a:cxn>
            </a:cxnLst>
            <a:rect l="0" t="0" r="r" b="b"/>
            <a:pathLst>
              <a:path w="19680" h="21589" extrusionOk="0">
                <a:moveTo>
                  <a:pt x="9841" y="0"/>
                </a:moveTo>
                <a:cubicBezTo>
                  <a:pt x="7322" y="0"/>
                  <a:pt x="4803" y="1055"/>
                  <a:pt x="2882" y="3163"/>
                </a:cubicBezTo>
                <a:cubicBezTo>
                  <a:pt x="-961" y="7378"/>
                  <a:pt x="-961" y="14210"/>
                  <a:pt x="2882" y="18426"/>
                </a:cubicBezTo>
                <a:cubicBezTo>
                  <a:pt x="4817" y="20548"/>
                  <a:pt x="7357" y="21600"/>
                  <a:pt x="9893" y="21585"/>
                </a:cubicBezTo>
                <a:lnTo>
                  <a:pt x="9893" y="21589"/>
                </a:lnTo>
                <a:lnTo>
                  <a:pt x="19679" y="21589"/>
                </a:lnTo>
                <a:lnTo>
                  <a:pt x="16802" y="18419"/>
                </a:lnTo>
                <a:cubicBezTo>
                  <a:pt x="20639" y="14203"/>
                  <a:pt x="20637" y="7376"/>
                  <a:pt x="16796" y="3163"/>
                </a:cubicBezTo>
                <a:cubicBezTo>
                  <a:pt x="14875" y="1055"/>
                  <a:pt x="12359" y="0"/>
                  <a:pt x="9841" y="0"/>
                </a:cubicBezTo>
                <a:close/>
              </a:path>
            </a:pathLst>
          </a:custGeom>
          <a:solidFill>
            <a:srgbClr val="6CD1D4"/>
          </a:solidFill>
          <a:ln w="12700" cap="flat">
            <a:noFill/>
            <a:miter lim="400000"/>
          </a:ln>
          <a:effectLst/>
        </p:spPr>
        <p:txBody>
          <a:bodyPr wrap="square" lIns="25400" tIns="25400" rIns="25400" bIns="25400" numCol="1" anchor="ctr">
            <a:noAutofit/>
          </a:bodyPr>
          <a:lstStyle/>
          <a:p>
            <a:pPr algn="ctr" defTabSz="292100">
              <a:defRPr sz="2200">
                <a:solidFill>
                  <a:srgbClr val="FFFFFF"/>
                </a:solidFill>
                <a:latin typeface="Helvetica Neue Medium"/>
                <a:ea typeface="Helvetica Neue Medium"/>
                <a:cs typeface="Helvetica Neue Medium"/>
                <a:sym typeface="Helvetica Neue Medium"/>
              </a:defRPr>
            </a:pPr>
            <a:endParaRPr sz="1800" b="1" dirty="0">
              <a:solidFill>
                <a:schemeClr val="tx1"/>
              </a:solidFill>
              <a:latin typeface="+mn-lt"/>
            </a:endParaRPr>
          </a:p>
        </p:txBody>
      </p:sp>
      <p:sp>
        <p:nvSpPr>
          <p:cNvPr id="7" name="TextBox 6">
            <a:extLst>
              <a:ext uri="{FF2B5EF4-FFF2-40B4-BE49-F238E27FC236}">
                <a16:creationId xmlns:a16="http://schemas.microsoft.com/office/drawing/2014/main" id="{5DBC0DCC-7025-C54D-8B5D-A6BAB1285B23}"/>
              </a:ext>
            </a:extLst>
          </p:cNvPr>
          <p:cNvSpPr txBox="1"/>
          <p:nvPr/>
        </p:nvSpPr>
        <p:spPr>
          <a:xfrm>
            <a:off x="6793915" y="1312731"/>
            <a:ext cx="1728000" cy="132343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n-US" sz="2000" b="0" i="0" u="none" strike="noStrike" cap="none" spc="0" normalizeH="0" baseline="0" dirty="0">
                <a:ln>
                  <a:noFill/>
                </a:ln>
                <a:solidFill>
                  <a:schemeClr val="bg1"/>
                </a:solidFill>
                <a:effectLst/>
                <a:uFillTx/>
                <a:latin typeface="+mj-lt"/>
                <a:ea typeface="+mj-ea"/>
                <a:cs typeface="+mj-cs"/>
                <a:sym typeface="Calibri"/>
              </a:rPr>
              <a:t>Match the key terms to the definitions</a:t>
            </a:r>
            <a:endParaRPr kumimoji="0" lang="en-GB" sz="2000" b="0" i="0" u="none" strike="noStrike" cap="none" spc="0" normalizeH="0" baseline="0" dirty="0">
              <a:ln>
                <a:noFill/>
              </a:ln>
              <a:solidFill>
                <a:schemeClr val="bg1"/>
              </a:solidFill>
              <a:effectLst/>
              <a:uFillTx/>
              <a:latin typeface="+mj-lt"/>
              <a:ea typeface="+mj-ea"/>
              <a:cs typeface="+mj-cs"/>
              <a:sym typeface="Calibri"/>
            </a:endParaRPr>
          </a:p>
        </p:txBody>
      </p:sp>
    </p:spTree>
    <p:extLst>
      <p:ext uri="{BB962C8B-B14F-4D97-AF65-F5344CB8AC3E}">
        <p14:creationId xmlns:p14="http://schemas.microsoft.com/office/powerpoint/2010/main" val="2844924625"/>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947A50-92D8-4040-A4CB-4693CF44DC19}"/>
              </a:ext>
            </a:extLst>
          </p:cNvPr>
          <p:cNvSpPr>
            <a:spLocks noGrp="1"/>
          </p:cNvSpPr>
          <p:nvPr>
            <p:ph type="title"/>
          </p:nvPr>
        </p:nvSpPr>
        <p:spPr/>
        <p:txBody>
          <a:bodyPr/>
          <a:lstStyle/>
          <a:p>
            <a:r>
              <a:rPr lang="en-US" dirty="0"/>
              <a:t>Lesson 2: Our ocean and us</a:t>
            </a:r>
          </a:p>
        </p:txBody>
      </p:sp>
      <p:sp>
        <p:nvSpPr>
          <p:cNvPr id="3" name="Text Placeholder 2">
            <a:extLst>
              <a:ext uri="{FF2B5EF4-FFF2-40B4-BE49-F238E27FC236}">
                <a16:creationId xmlns:a16="http://schemas.microsoft.com/office/drawing/2014/main" id="{58501E95-4BD2-4844-B470-89BAE720F16D}"/>
              </a:ext>
            </a:extLst>
          </p:cNvPr>
          <p:cNvSpPr>
            <a:spLocks noGrp="1"/>
          </p:cNvSpPr>
          <p:nvPr>
            <p:ph type="body" sz="quarter" idx="10"/>
          </p:nvPr>
        </p:nvSpPr>
        <p:spPr>
          <a:xfrm>
            <a:off x="364153" y="992610"/>
            <a:ext cx="6809004" cy="1102949"/>
          </a:xfrm>
        </p:spPr>
        <p:txBody>
          <a:bodyPr/>
          <a:lstStyle/>
          <a:p>
            <a:r>
              <a:rPr lang="en-US" sz="3600" dirty="0"/>
              <a:t>Answers</a:t>
            </a:r>
            <a:endParaRPr lang="en-GB" sz="3600" dirty="0"/>
          </a:p>
        </p:txBody>
      </p:sp>
      <p:graphicFrame>
        <p:nvGraphicFramePr>
          <p:cNvPr id="10" name="Table 9">
            <a:extLst>
              <a:ext uri="{FF2B5EF4-FFF2-40B4-BE49-F238E27FC236}">
                <a16:creationId xmlns:a16="http://schemas.microsoft.com/office/drawing/2014/main" id="{290813AE-A448-3441-B6AE-09B20F639C84}"/>
              </a:ext>
            </a:extLst>
          </p:cNvPr>
          <p:cNvGraphicFramePr>
            <a:graphicFrameLocks noGrp="1"/>
          </p:cNvGraphicFramePr>
          <p:nvPr>
            <p:extLst>
              <p:ext uri="{D42A27DB-BD31-4B8C-83A1-F6EECF244321}">
                <p14:modId xmlns:p14="http://schemas.microsoft.com/office/powerpoint/2010/main" val="1391047950"/>
              </p:ext>
            </p:extLst>
          </p:nvPr>
        </p:nvGraphicFramePr>
        <p:xfrm>
          <a:off x="364153" y="1907942"/>
          <a:ext cx="6228000" cy="4754880"/>
        </p:xfrm>
        <a:graphic>
          <a:graphicData uri="http://schemas.openxmlformats.org/drawingml/2006/table">
            <a:tbl>
              <a:tblPr firstRow="1" bandRow="1">
                <a:tableStyleId>{5940675A-B579-460E-94D1-54222C63F5DA}</a:tableStyleId>
              </a:tblPr>
              <a:tblGrid>
                <a:gridCol w="1908000">
                  <a:extLst>
                    <a:ext uri="{9D8B030D-6E8A-4147-A177-3AD203B41FA5}">
                      <a16:colId xmlns:a16="http://schemas.microsoft.com/office/drawing/2014/main" val="207197002"/>
                    </a:ext>
                  </a:extLst>
                </a:gridCol>
                <a:gridCol w="4320000">
                  <a:extLst>
                    <a:ext uri="{9D8B030D-6E8A-4147-A177-3AD203B41FA5}">
                      <a16:colId xmlns:a16="http://schemas.microsoft.com/office/drawing/2014/main" val="2845131475"/>
                    </a:ext>
                  </a:extLst>
                </a:gridCol>
              </a:tblGrid>
              <a:tr h="1188720">
                <a:tc>
                  <a:txBody>
                    <a:bodyPr/>
                    <a:lstStyle/>
                    <a:p>
                      <a:pPr algn="l">
                        <a:spcAft>
                          <a:spcPts val="1200"/>
                        </a:spcAft>
                      </a:pPr>
                      <a:r>
                        <a:rPr lang="en-US" sz="2000" dirty="0">
                          <a:solidFill>
                            <a:schemeClr val="bg1"/>
                          </a:solidFill>
                        </a:rPr>
                        <a:t>Provisioning services</a:t>
                      </a:r>
                      <a:endParaRPr lang="en-GB" sz="2000" dirty="0">
                        <a:solidFill>
                          <a:schemeClr val="bg1"/>
                        </a:solidFill>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l">
                        <a:spcAft>
                          <a:spcPts val="1200"/>
                        </a:spcAft>
                      </a:pPr>
                      <a:r>
                        <a:rPr lang="en-US" sz="2000" dirty="0">
                          <a:solidFill>
                            <a:schemeClr val="bg1"/>
                          </a:solidFill>
                        </a:rPr>
                        <a:t>Tangible products obtained from ecosystems</a:t>
                      </a:r>
                      <a:endParaRPr lang="en-GB" sz="2000" dirty="0">
                        <a:solidFill>
                          <a:schemeClr val="bg1"/>
                        </a:solidFill>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3805599714"/>
                  </a:ext>
                </a:extLst>
              </a:tr>
              <a:tr h="1188720">
                <a:tc>
                  <a:txBody>
                    <a:bodyPr/>
                    <a:lstStyle/>
                    <a:p>
                      <a:pPr algn="l">
                        <a:spcAft>
                          <a:spcPts val="1200"/>
                        </a:spcAft>
                      </a:pPr>
                      <a:r>
                        <a:rPr lang="en-US" sz="2000" dirty="0">
                          <a:solidFill>
                            <a:schemeClr val="bg1"/>
                          </a:solidFill>
                        </a:rPr>
                        <a:t>Regulating services</a:t>
                      </a:r>
                      <a:endParaRPr lang="en-GB" sz="2000" dirty="0">
                        <a:solidFill>
                          <a:schemeClr val="bg1"/>
                        </a:solidFill>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l">
                        <a:spcAft>
                          <a:spcPts val="1200"/>
                        </a:spcAft>
                      </a:pPr>
                      <a:r>
                        <a:rPr lang="en-US" sz="2000" dirty="0">
                          <a:solidFill>
                            <a:schemeClr val="bg1"/>
                          </a:solidFill>
                        </a:rPr>
                        <a:t>Benefits from the regulation our environment</a:t>
                      </a:r>
                      <a:endParaRPr lang="en-GB" sz="2000" dirty="0">
                        <a:solidFill>
                          <a:schemeClr val="bg1"/>
                        </a:solidFill>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532701967"/>
                  </a:ext>
                </a:extLst>
              </a:tr>
              <a:tr h="1188720">
                <a:tc>
                  <a:txBody>
                    <a:bodyPr/>
                    <a:lstStyle/>
                    <a:p>
                      <a:pPr algn="l">
                        <a:spcAft>
                          <a:spcPts val="1200"/>
                        </a:spcAft>
                      </a:pPr>
                      <a:r>
                        <a:rPr lang="en-US" sz="2000" dirty="0">
                          <a:solidFill>
                            <a:schemeClr val="bg1"/>
                          </a:solidFill>
                        </a:rPr>
                        <a:t>Cultural services</a:t>
                      </a:r>
                      <a:endParaRPr lang="en-GB" sz="2000" dirty="0">
                        <a:solidFill>
                          <a:schemeClr val="bg1"/>
                        </a:solidFill>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l">
                        <a:spcAft>
                          <a:spcPts val="1200"/>
                        </a:spcAft>
                      </a:pPr>
                      <a:r>
                        <a:rPr lang="en-US" sz="2000" dirty="0">
                          <a:solidFill>
                            <a:schemeClr val="bg1"/>
                          </a:solidFill>
                        </a:rPr>
                        <a:t>Non-material benefits obtained from nature</a:t>
                      </a:r>
                      <a:endParaRPr lang="en-GB" sz="2000" dirty="0">
                        <a:solidFill>
                          <a:schemeClr val="bg1"/>
                        </a:solidFill>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148707994"/>
                  </a:ext>
                </a:extLst>
              </a:tr>
              <a:tr h="1188720">
                <a:tc>
                  <a:txBody>
                    <a:bodyPr/>
                    <a:lstStyle/>
                    <a:p>
                      <a:pPr algn="l">
                        <a:spcAft>
                          <a:spcPts val="1200"/>
                        </a:spcAft>
                      </a:pPr>
                      <a:r>
                        <a:rPr lang="en-US" sz="2000" dirty="0">
                          <a:solidFill>
                            <a:schemeClr val="bg1"/>
                          </a:solidFill>
                        </a:rPr>
                        <a:t>Supporting services </a:t>
                      </a:r>
                      <a:endParaRPr lang="en-GB" sz="2000" dirty="0">
                        <a:solidFill>
                          <a:schemeClr val="bg1"/>
                        </a:solidFill>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l">
                        <a:spcAft>
                          <a:spcPts val="1200"/>
                        </a:spcAft>
                      </a:pPr>
                      <a:r>
                        <a:rPr lang="en-US" sz="2000" dirty="0">
                          <a:solidFill>
                            <a:schemeClr val="bg1"/>
                          </a:solidFill>
                        </a:rPr>
                        <a:t>Services necessary to produce all other ecosystem services </a:t>
                      </a:r>
                      <a:endParaRPr lang="en-GB" sz="2000" dirty="0">
                        <a:solidFill>
                          <a:schemeClr val="bg1"/>
                        </a:solidFill>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3253364065"/>
                  </a:ext>
                </a:extLst>
              </a:tr>
            </a:tbl>
          </a:graphicData>
        </a:graphic>
      </p:graphicFrame>
    </p:spTree>
    <p:extLst>
      <p:ext uri="{BB962C8B-B14F-4D97-AF65-F5344CB8AC3E}">
        <p14:creationId xmlns:p14="http://schemas.microsoft.com/office/powerpoint/2010/main" val="2971018949"/>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C682A1-FC7E-094E-935E-7DB015775BB0}"/>
              </a:ext>
            </a:extLst>
          </p:cNvPr>
          <p:cNvSpPr>
            <a:spLocks noGrp="1"/>
          </p:cNvSpPr>
          <p:nvPr>
            <p:ph type="title"/>
          </p:nvPr>
        </p:nvSpPr>
        <p:spPr/>
        <p:txBody>
          <a:bodyPr/>
          <a:lstStyle/>
          <a:p>
            <a:r>
              <a:rPr lang="en-US" dirty="0"/>
              <a:t>Lesson 2: Our ocean and us</a:t>
            </a:r>
          </a:p>
        </p:txBody>
      </p:sp>
      <p:sp>
        <p:nvSpPr>
          <p:cNvPr id="3" name="Text Placeholder 2">
            <a:extLst>
              <a:ext uri="{FF2B5EF4-FFF2-40B4-BE49-F238E27FC236}">
                <a16:creationId xmlns:a16="http://schemas.microsoft.com/office/drawing/2014/main" id="{30BE57FF-5973-2840-89CA-AB7E76C59C2C}"/>
              </a:ext>
            </a:extLst>
          </p:cNvPr>
          <p:cNvSpPr>
            <a:spLocks noGrp="1"/>
          </p:cNvSpPr>
          <p:nvPr>
            <p:ph type="body" sz="quarter" idx="10"/>
          </p:nvPr>
        </p:nvSpPr>
        <p:spPr>
          <a:xfrm>
            <a:off x="364152" y="1000702"/>
            <a:ext cx="6640329" cy="943359"/>
          </a:xfrm>
        </p:spPr>
        <p:txBody>
          <a:bodyPr/>
          <a:lstStyle/>
          <a:p>
            <a:r>
              <a:rPr lang="en-US" dirty="0"/>
              <a:t>Complete Student Sheet 2b</a:t>
            </a:r>
          </a:p>
        </p:txBody>
      </p:sp>
      <p:sp>
        <p:nvSpPr>
          <p:cNvPr id="4" name="Rectangle 3">
            <a:extLst>
              <a:ext uri="{FF2B5EF4-FFF2-40B4-BE49-F238E27FC236}">
                <a16:creationId xmlns:a16="http://schemas.microsoft.com/office/drawing/2014/main" id="{95D7F6CB-E184-3545-A5BC-7E0454D82F1F}"/>
              </a:ext>
            </a:extLst>
          </p:cNvPr>
          <p:cNvSpPr>
            <a:spLocks noChangeAspect="1"/>
          </p:cNvSpPr>
          <p:nvPr/>
        </p:nvSpPr>
        <p:spPr>
          <a:xfrm>
            <a:off x="395289" y="1944061"/>
            <a:ext cx="3066870" cy="4337431"/>
          </a:xfrm>
          <a:prstGeom prst="rect">
            <a:avLst/>
          </a:prstGeom>
          <a:blipFill>
            <a:blip r:embed="rId2" cstate="screen">
              <a:extLst>
                <a:ext uri="{28A0092B-C50C-407E-A947-70E740481C1C}">
                  <a14:useLocalDpi xmlns:a14="http://schemas.microsoft.com/office/drawing/2010/main"/>
                </a:ext>
              </a:extLst>
            </a:blip>
            <a:stretch>
              <a:fillRect/>
            </a:stretch>
          </a:blipFill>
          <a:ln w="12700" cap="flat">
            <a:noFill/>
            <a:miter lim="400000"/>
          </a:ln>
          <a:effectLst>
            <a:outerShdw blurRad="254000" dir="8460000" sx="105000" sy="105000" algn="ctr" rotWithShape="0">
              <a:srgbClr val="000000">
                <a:alpha val="0"/>
              </a:srgbClr>
            </a:outerShdw>
          </a:effectLst>
        </p:spPr>
        <p:txBody>
          <a:bodyPr wrap="square" lIns="25400" tIns="25400" rIns="25400" bIns="25400" numCol="1" rtlCol="0" anchor="ctr">
            <a:noAutofit/>
          </a:bodyPr>
          <a:lstStyle/>
          <a:p>
            <a:pPr algn="ctr" defTabSz="292100"/>
            <a:endParaRPr lang="en-US" sz="1100">
              <a:solidFill>
                <a:srgbClr val="FFFFFF"/>
              </a:solidFill>
              <a:latin typeface="Helvetica Neue Medium"/>
              <a:ea typeface="Helvetica Neue Medium"/>
              <a:cs typeface="Helvetica Neue Medium"/>
              <a:sym typeface="Helvetica Neue Medium"/>
            </a:endParaRPr>
          </a:p>
        </p:txBody>
      </p:sp>
    </p:spTree>
    <p:extLst>
      <p:ext uri="{BB962C8B-B14F-4D97-AF65-F5344CB8AC3E}">
        <p14:creationId xmlns:p14="http://schemas.microsoft.com/office/powerpoint/2010/main" val="2351325670"/>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C0A6E3-A246-604B-BEFA-13FA72B0CA70}"/>
              </a:ext>
            </a:extLst>
          </p:cNvPr>
          <p:cNvSpPr>
            <a:spLocks noGrp="1"/>
          </p:cNvSpPr>
          <p:nvPr>
            <p:ph type="title"/>
          </p:nvPr>
        </p:nvSpPr>
        <p:spPr/>
        <p:txBody>
          <a:bodyPr/>
          <a:lstStyle/>
          <a:p>
            <a:r>
              <a:rPr lang="en-US" dirty="0"/>
              <a:t>Lesson 2: Our ocean and us</a:t>
            </a:r>
          </a:p>
        </p:txBody>
      </p:sp>
      <p:sp>
        <p:nvSpPr>
          <p:cNvPr id="3" name="Text Placeholder 2">
            <a:extLst>
              <a:ext uri="{FF2B5EF4-FFF2-40B4-BE49-F238E27FC236}">
                <a16:creationId xmlns:a16="http://schemas.microsoft.com/office/drawing/2014/main" id="{FA56F58E-63FC-D54A-8E00-E417F0892680}"/>
              </a:ext>
            </a:extLst>
          </p:cNvPr>
          <p:cNvSpPr>
            <a:spLocks noGrp="1"/>
          </p:cNvSpPr>
          <p:nvPr>
            <p:ph type="body" sz="quarter" idx="10"/>
          </p:nvPr>
        </p:nvSpPr>
        <p:spPr>
          <a:xfrm>
            <a:off x="364152" y="992610"/>
            <a:ext cx="6675839" cy="1102949"/>
          </a:xfrm>
        </p:spPr>
        <p:txBody>
          <a:bodyPr/>
          <a:lstStyle/>
          <a:p>
            <a:r>
              <a:rPr lang="en-US" dirty="0"/>
              <a:t>Ecological Services Examples:</a:t>
            </a:r>
            <a:endParaRPr lang="en-GB" dirty="0"/>
          </a:p>
          <a:p>
            <a:endParaRPr lang="en-GB" dirty="0"/>
          </a:p>
          <a:p>
            <a:endParaRPr lang="en-US" dirty="0"/>
          </a:p>
        </p:txBody>
      </p:sp>
      <p:graphicFrame>
        <p:nvGraphicFramePr>
          <p:cNvPr id="6" name="Table 5">
            <a:extLst>
              <a:ext uri="{FF2B5EF4-FFF2-40B4-BE49-F238E27FC236}">
                <a16:creationId xmlns:a16="http://schemas.microsoft.com/office/drawing/2014/main" id="{A8CDDABB-7A55-FF48-B9CE-6A1436CEC962}"/>
              </a:ext>
            </a:extLst>
          </p:cNvPr>
          <p:cNvGraphicFramePr>
            <a:graphicFrameLocks noGrp="1"/>
          </p:cNvGraphicFramePr>
          <p:nvPr>
            <p:extLst>
              <p:ext uri="{D42A27DB-BD31-4B8C-83A1-F6EECF244321}">
                <p14:modId xmlns:p14="http://schemas.microsoft.com/office/powerpoint/2010/main" val="2892721154"/>
              </p:ext>
            </p:extLst>
          </p:nvPr>
        </p:nvGraphicFramePr>
        <p:xfrm>
          <a:off x="364152" y="2061338"/>
          <a:ext cx="7956000" cy="4632960"/>
        </p:xfrm>
        <a:graphic>
          <a:graphicData uri="http://schemas.openxmlformats.org/drawingml/2006/table">
            <a:tbl>
              <a:tblPr firstRow="1" bandRow="1">
                <a:tableStyleId>{5940675A-B579-460E-94D1-54222C63F5DA}</a:tableStyleId>
              </a:tblPr>
              <a:tblGrid>
                <a:gridCol w="1620000">
                  <a:extLst>
                    <a:ext uri="{9D8B030D-6E8A-4147-A177-3AD203B41FA5}">
                      <a16:colId xmlns:a16="http://schemas.microsoft.com/office/drawing/2014/main" val="1017763149"/>
                    </a:ext>
                  </a:extLst>
                </a:gridCol>
                <a:gridCol w="2664000">
                  <a:extLst>
                    <a:ext uri="{9D8B030D-6E8A-4147-A177-3AD203B41FA5}">
                      <a16:colId xmlns:a16="http://schemas.microsoft.com/office/drawing/2014/main" val="1553232409"/>
                    </a:ext>
                  </a:extLst>
                </a:gridCol>
                <a:gridCol w="3672000">
                  <a:extLst>
                    <a:ext uri="{9D8B030D-6E8A-4147-A177-3AD203B41FA5}">
                      <a16:colId xmlns:a16="http://schemas.microsoft.com/office/drawing/2014/main" val="1640756050"/>
                    </a:ext>
                  </a:extLst>
                </a:gridCol>
              </a:tblGrid>
              <a:tr h="370840">
                <a:tc>
                  <a:txBody>
                    <a:bodyPr/>
                    <a:lstStyle/>
                    <a:p>
                      <a:pPr algn="l"/>
                      <a:r>
                        <a:rPr lang="en-US" sz="2000" dirty="0">
                          <a:solidFill>
                            <a:schemeClr val="bg1"/>
                          </a:solidFill>
                        </a:rPr>
                        <a:t>Provisioning services</a:t>
                      </a:r>
                      <a:endParaRPr lang="en-GB" sz="2000" dirty="0">
                        <a:solidFill>
                          <a:schemeClr val="bg1"/>
                        </a:solidFill>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l"/>
                      <a:r>
                        <a:rPr lang="en-US" sz="2000" dirty="0">
                          <a:solidFill>
                            <a:schemeClr val="bg1"/>
                          </a:solidFill>
                        </a:rPr>
                        <a:t>Tangible products obtained from ecosystems</a:t>
                      </a:r>
                      <a:endParaRPr lang="en-GB" sz="2000" dirty="0">
                        <a:solidFill>
                          <a:schemeClr val="bg1"/>
                        </a:solidFill>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285750" indent="-285750" algn="l">
                        <a:buFontTx/>
                        <a:buChar char="-"/>
                      </a:pPr>
                      <a:r>
                        <a:rPr lang="en-US" sz="2000" dirty="0">
                          <a:solidFill>
                            <a:schemeClr val="bg1"/>
                          </a:solidFill>
                        </a:rPr>
                        <a:t>Transportation</a:t>
                      </a:r>
                    </a:p>
                    <a:p>
                      <a:pPr marL="285750" indent="-285750" algn="l">
                        <a:buFontTx/>
                        <a:buChar char="-"/>
                      </a:pPr>
                      <a:r>
                        <a:rPr lang="en-US" sz="2000" dirty="0">
                          <a:solidFill>
                            <a:schemeClr val="bg1"/>
                          </a:solidFill>
                        </a:rPr>
                        <a:t>Food</a:t>
                      </a:r>
                    </a:p>
                    <a:p>
                      <a:pPr marL="285750" indent="-285750" algn="l">
                        <a:buFontTx/>
                        <a:buChar char="-"/>
                      </a:pPr>
                      <a:r>
                        <a:rPr lang="en-US" sz="2000" dirty="0">
                          <a:solidFill>
                            <a:schemeClr val="bg1"/>
                          </a:solidFill>
                        </a:rPr>
                        <a:t>Raw material </a:t>
                      </a: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3030334573"/>
                  </a:ext>
                </a:extLst>
              </a:tr>
              <a:tr h="370840">
                <a:tc>
                  <a:txBody>
                    <a:bodyPr/>
                    <a:lstStyle/>
                    <a:p>
                      <a:pPr algn="l"/>
                      <a:r>
                        <a:rPr lang="en-US" sz="2000" dirty="0">
                          <a:solidFill>
                            <a:schemeClr val="bg1"/>
                          </a:solidFill>
                        </a:rPr>
                        <a:t>Regulating services</a:t>
                      </a:r>
                      <a:endParaRPr lang="en-GB" sz="2000" dirty="0">
                        <a:solidFill>
                          <a:schemeClr val="bg1"/>
                        </a:solidFill>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l"/>
                      <a:r>
                        <a:rPr lang="en-US" sz="2000" dirty="0">
                          <a:solidFill>
                            <a:schemeClr val="bg1"/>
                          </a:solidFill>
                        </a:rPr>
                        <a:t>Benefits from the regulation our environment</a:t>
                      </a:r>
                      <a:endParaRPr lang="en-GB" sz="2000" dirty="0">
                        <a:solidFill>
                          <a:schemeClr val="bg1"/>
                        </a:solidFill>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285750" indent="-285750" algn="l">
                        <a:buFontTx/>
                        <a:buChar char="-"/>
                      </a:pPr>
                      <a:r>
                        <a:rPr lang="en-US" sz="2000" dirty="0">
                          <a:solidFill>
                            <a:schemeClr val="bg1"/>
                          </a:solidFill>
                        </a:rPr>
                        <a:t>Climate regulation</a:t>
                      </a:r>
                    </a:p>
                    <a:p>
                      <a:pPr marL="285750" indent="-285750" algn="l">
                        <a:buFontTx/>
                        <a:buChar char="-"/>
                      </a:pPr>
                      <a:r>
                        <a:rPr lang="en-US" sz="2000" dirty="0">
                          <a:solidFill>
                            <a:schemeClr val="bg1"/>
                          </a:solidFill>
                        </a:rPr>
                        <a:t>Carbon sequestration and storage</a:t>
                      </a:r>
                    </a:p>
                    <a:p>
                      <a:pPr marL="285750" indent="-285750" algn="l">
                        <a:buFontTx/>
                        <a:buChar char="-"/>
                      </a:pPr>
                      <a:r>
                        <a:rPr lang="en-US" sz="2000" dirty="0">
                          <a:solidFill>
                            <a:schemeClr val="bg1"/>
                          </a:solidFill>
                        </a:rPr>
                        <a:t>Coastal defense</a:t>
                      </a:r>
                      <a:endParaRPr lang="en-GB" sz="2000" dirty="0">
                        <a:solidFill>
                          <a:schemeClr val="bg1"/>
                        </a:solidFill>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82573113"/>
                  </a:ext>
                </a:extLst>
              </a:tr>
              <a:tr h="370840">
                <a:tc>
                  <a:txBody>
                    <a:bodyPr/>
                    <a:lstStyle/>
                    <a:p>
                      <a:pPr algn="l"/>
                      <a:r>
                        <a:rPr lang="en-US" sz="2000" dirty="0">
                          <a:solidFill>
                            <a:schemeClr val="bg1"/>
                          </a:solidFill>
                        </a:rPr>
                        <a:t>Cultural services</a:t>
                      </a:r>
                      <a:endParaRPr lang="en-GB" sz="2000" dirty="0">
                        <a:solidFill>
                          <a:schemeClr val="bg1"/>
                        </a:solidFill>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l"/>
                      <a:r>
                        <a:rPr lang="en-US" sz="2000" dirty="0">
                          <a:solidFill>
                            <a:schemeClr val="bg1"/>
                          </a:solidFill>
                        </a:rPr>
                        <a:t>Non-material benefits obtained from nature</a:t>
                      </a:r>
                      <a:endParaRPr lang="en-GB" sz="2000" dirty="0">
                        <a:solidFill>
                          <a:schemeClr val="bg1"/>
                        </a:solidFill>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285750" indent="-285750" algn="l">
                        <a:buFontTx/>
                        <a:buChar char="-"/>
                      </a:pPr>
                      <a:r>
                        <a:rPr lang="en-US" sz="2000" dirty="0">
                          <a:solidFill>
                            <a:schemeClr val="bg1"/>
                          </a:solidFill>
                        </a:rPr>
                        <a:t>Scientific research </a:t>
                      </a:r>
                    </a:p>
                    <a:p>
                      <a:pPr marL="285750" indent="-285750" algn="l">
                        <a:buFontTx/>
                        <a:buChar char="-"/>
                      </a:pPr>
                      <a:r>
                        <a:rPr lang="en-US" sz="2000" dirty="0">
                          <a:solidFill>
                            <a:schemeClr val="bg1"/>
                          </a:solidFill>
                        </a:rPr>
                        <a:t>Spiritual services</a:t>
                      </a:r>
                    </a:p>
                    <a:p>
                      <a:pPr marL="285750" indent="-285750" algn="l">
                        <a:buFontTx/>
                        <a:buChar char="-"/>
                      </a:pPr>
                      <a:r>
                        <a:rPr lang="en-US" sz="2000" dirty="0">
                          <a:solidFill>
                            <a:schemeClr val="bg1"/>
                          </a:solidFill>
                        </a:rPr>
                        <a:t>Recreational services</a:t>
                      </a:r>
                      <a:endParaRPr lang="en-GB" sz="2000" dirty="0">
                        <a:solidFill>
                          <a:schemeClr val="bg1"/>
                        </a:solidFill>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2855497044"/>
                  </a:ext>
                </a:extLst>
              </a:tr>
              <a:tr h="370840">
                <a:tc>
                  <a:txBody>
                    <a:bodyPr/>
                    <a:lstStyle/>
                    <a:p>
                      <a:pPr algn="l"/>
                      <a:r>
                        <a:rPr lang="en-US" sz="2000" dirty="0">
                          <a:solidFill>
                            <a:schemeClr val="bg1"/>
                          </a:solidFill>
                        </a:rPr>
                        <a:t>Supporting services </a:t>
                      </a:r>
                      <a:endParaRPr lang="en-GB" sz="2000" dirty="0">
                        <a:solidFill>
                          <a:schemeClr val="bg1"/>
                        </a:solidFill>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l"/>
                      <a:r>
                        <a:rPr lang="en-US" sz="2000" dirty="0">
                          <a:solidFill>
                            <a:schemeClr val="bg1"/>
                          </a:solidFill>
                        </a:rPr>
                        <a:t>Services necessary for the production of all other ecosystem services </a:t>
                      </a:r>
                      <a:endParaRPr lang="en-GB" sz="2000" dirty="0">
                        <a:solidFill>
                          <a:schemeClr val="bg1"/>
                        </a:solidFill>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285750" indent="-285750" algn="l">
                        <a:buFontTx/>
                        <a:buChar char="-"/>
                      </a:pPr>
                      <a:r>
                        <a:rPr lang="en-US" sz="2000" dirty="0">
                          <a:solidFill>
                            <a:schemeClr val="bg1"/>
                          </a:solidFill>
                        </a:rPr>
                        <a:t>Biodiversity</a:t>
                      </a:r>
                    </a:p>
                    <a:p>
                      <a:pPr marL="285750" indent="-285750" algn="l">
                        <a:buFontTx/>
                        <a:buChar char="-"/>
                      </a:pPr>
                      <a:r>
                        <a:rPr lang="en-US" sz="2000" dirty="0">
                          <a:solidFill>
                            <a:schemeClr val="bg1"/>
                          </a:solidFill>
                        </a:rPr>
                        <a:t>Habitats for species</a:t>
                      </a:r>
                    </a:p>
                    <a:p>
                      <a:pPr marL="285750" indent="-285750" algn="l">
                        <a:buFontTx/>
                        <a:buChar char="-"/>
                      </a:pPr>
                      <a:r>
                        <a:rPr lang="en-US" sz="2000" dirty="0">
                          <a:solidFill>
                            <a:schemeClr val="bg1"/>
                          </a:solidFill>
                        </a:rPr>
                        <a:t>Nutrient cycling</a:t>
                      </a:r>
                      <a:endParaRPr lang="en-GB" sz="2000" dirty="0">
                        <a:solidFill>
                          <a:schemeClr val="bg1"/>
                        </a:solidFill>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931969689"/>
                  </a:ext>
                </a:extLst>
              </a:tr>
            </a:tbl>
          </a:graphicData>
        </a:graphic>
      </p:graphicFrame>
    </p:spTree>
    <p:extLst>
      <p:ext uri="{BB962C8B-B14F-4D97-AF65-F5344CB8AC3E}">
        <p14:creationId xmlns:p14="http://schemas.microsoft.com/office/powerpoint/2010/main" val="2480191699"/>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FDB78CBF-5BF3-514A-9F51-9BE05B708A13}"/>
              </a:ext>
            </a:extLst>
          </p:cNvPr>
          <p:cNvSpPr>
            <a:spLocks noGrp="1"/>
          </p:cNvSpPr>
          <p:nvPr>
            <p:ph type="title"/>
          </p:nvPr>
        </p:nvSpPr>
        <p:spPr/>
        <p:txBody>
          <a:bodyPr/>
          <a:lstStyle/>
          <a:p>
            <a:r>
              <a:rPr lang="en-US" dirty="0"/>
              <a:t>Lesson 2: Our ocean and us</a:t>
            </a:r>
          </a:p>
        </p:txBody>
      </p:sp>
      <p:sp>
        <p:nvSpPr>
          <p:cNvPr id="2" name="Text Placeholder 1">
            <a:extLst>
              <a:ext uri="{FF2B5EF4-FFF2-40B4-BE49-F238E27FC236}">
                <a16:creationId xmlns:a16="http://schemas.microsoft.com/office/drawing/2014/main" id="{27B58F86-12F6-4C4D-951F-E701C73161C3}"/>
              </a:ext>
            </a:extLst>
          </p:cNvPr>
          <p:cNvSpPr>
            <a:spLocks noGrp="1"/>
          </p:cNvSpPr>
          <p:nvPr>
            <p:ph type="body" sz="quarter" idx="10"/>
          </p:nvPr>
        </p:nvSpPr>
        <p:spPr>
          <a:xfrm>
            <a:off x="364153" y="992610"/>
            <a:ext cx="7248502" cy="1102949"/>
          </a:xfrm>
        </p:spPr>
        <p:txBody>
          <a:bodyPr/>
          <a:lstStyle/>
          <a:p>
            <a:r>
              <a:rPr lang="en-US" dirty="0"/>
              <a:t>Our world ocean provides: </a:t>
            </a:r>
          </a:p>
        </p:txBody>
      </p:sp>
      <p:sp>
        <p:nvSpPr>
          <p:cNvPr id="7" name="Text Placeholder 6">
            <a:extLst>
              <a:ext uri="{FF2B5EF4-FFF2-40B4-BE49-F238E27FC236}">
                <a16:creationId xmlns:a16="http://schemas.microsoft.com/office/drawing/2014/main" id="{8B2B5630-A3C5-614E-A6B0-350EB536418D}"/>
              </a:ext>
            </a:extLst>
          </p:cNvPr>
          <p:cNvSpPr>
            <a:spLocks noGrp="1"/>
          </p:cNvSpPr>
          <p:nvPr>
            <p:ph type="body" sz="quarter" idx="11"/>
          </p:nvPr>
        </p:nvSpPr>
        <p:spPr/>
        <p:txBody>
          <a:bodyPr/>
          <a:lstStyle/>
          <a:p>
            <a:endParaRPr lang="en-US"/>
          </a:p>
        </p:txBody>
      </p:sp>
      <p:pic>
        <p:nvPicPr>
          <p:cNvPr id="3" name="Picture 2" descr="A screenshot of a cell phone&#10;&#10;Description automatically generated">
            <a:extLst>
              <a:ext uri="{FF2B5EF4-FFF2-40B4-BE49-F238E27FC236}">
                <a16:creationId xmlns:a16="http://schemas.microsoft.com/office/drawing/2014/main" id="{B1335FCB-E590-5B4C-B0A3-B076B55BDDB7}"/>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395288" y="2082187"/>
            <a:ext cx="7353300" cy="4594837"/>
          </a:xfrm>
          <a:prstGeom prst="rect">
            <a:avLst/>
          </a:prstGeom>
        </p:spPr>
      </p:pic>
      <p:sp>
        <p:nvSpPr>
          <p:cNvPr id="4" name="Shape 210">
            <a:extLst>
              <a:ext uri="{FF2B5EF4-FFF2-40B4-BE49-F238E27FC236}">
                <a16:creationId xmlns:a16="http://schemas.microsoft.com/office/drawing/2014/main" id="{D3C9BA3F-A1CB-C343-A206-15D52FAAC24F}"/>
              </a:ext>
            </a:extLst>
          </p:cNvPr>
          <p:cNvSpPr>
            <a:spLocks noChangeAspect="1"/>
          </p:cNvSpPr>
          <p:nvPr/>
        </p:nvSpPr>
        <p:spPr>
          <a:xfrm flipH="1">
            <a:off x="6907847" y="1213372"/>
            <a:ext cx="1872000" cy="1872000"/>
          </a:xfrm>
          <a:custGeom>
            <a:avLst/>
            <a:gdLst/>
            <a:ahLst/>
            <a:cxnLst>
              <a:cxn ang="0">
                <a:pos x="wd2" y="hd2"/>
              </a:cxn>
              <a:cxn ang="5400000">
                <a:pos x="wd2" y="hd2"/>
              </a:cxn>
              <a:cxn ang="10800000">
                <a:pos x="wd2" y="hd2"/>
              </a:cxn>
              <a:cxn ang="16200000">
                <a:pos x="wd2" y="hd2"/>
              </a:cxn>
            </a:cxnLst>
            <a:rect l="0" t="0" r="r" b="b"/>
            <a:pathLst>
              <a:path w="19680" h="21589" extrusionOk="0">
                <a:moveTo>
                  <a:pt x="9841" y="0"/>
                </a:moveTo>
                <a:cubicBezTo>
                  <a:pt x="7322" y="0"/>
                  <a:pt x="4803" y="1055"/>
                  <a:pt x="2882" y="3163"/>
                </a:cubicBezTo>
                <a:cubicBezTo>
                  <a:pt x="-961" y="7378"/>
                  <a:pt x="-961" y="14210"/>
                  <a:pt x="2882" y="18426"/>
                </a:cubicBezTo>
                <a:cubicBezTo>
                  <a:pt x="4817" y="20548"/>
                  <a:pt x="7357" y="21600"/>
                  <a:pt x="9893" y="21585"/>
                </a:cubicBezTo>
                <a:lnTo>
                  <a:pt x="9893" y="21589"/>
                </a:lnTo>
                <a:lnTo>
                  <a:pt x="19679" y="21589"/>
                </a:lnTo>
                <a:lnTo>
                  <a:pt x="16802" y="18419"/>
                </a:lnTo>
                <a:cubicBezTo>
                  <a:pt x="20639" y="14203"/>
                  <a:pt x="20637" y="7376"/>
                  <a:pt x="16796" y="3163"/>
                </a:cubicBezTo>
                <a:cubicBezTo>
                  <a:pt x="14875" y="1055"/>
                  <a:pt x="12359" y="0"/>
                  <a:pt x="9841" y="0"/>
                </a:cubicBezTo>
                <a:close/>
              </a:path>
            </a:pathLst>
          </a:custGeom>
          <a:solidFill>
            <a:srgbClr val="6CD1D4"/>
          </a:solidFill>
          <a:ln w="12700" cap="flat">
            <a:noFill/>
            <a:miter lim="400000"/>
          </a:ln>
          <a:effectLst/>
        </p:spPr>
        <p:txBody>
          <a:bodyPr wrap="square" lIns="25400" tIns="25400" rIns="25400" bIns="25400" numCol="1" anchor="ctr">
            <a:noAutofit/>
          </a:bodyPr>
          <a:lstStyle/>
          <a:p>
            <a:pPr algn="ctr" defTabSz="292100">
              <a:defRPr sz="2200">
                <a:solidFill>
                  <a:srgbClr val="FFFFFF"/>
                </a:solidFill>
                <a:latin typeface="Helvetica Neue Medium"/>
                <a:ea typeface="Helvetica Neue Medium"/>
                <a:cs typeface="Helvetica Neue Medium"/>
                <a:sym typeface="Helvetica Neue Medium"/>
              </a:defRPr>
            </a:pPr>
            <a:endParaRPr sz="2000" b="1" dirty="0">
              <a:solidFill>
                <a:schemeClr val="bg1"/>
              </a:solidFill>
              <a:latin typeface="+mn-lt"/>
            </a:endParaRPr>
          </a:p>
        </p:txBody>
      </p:sp>
      <p:sp>
        <p:nvSpPr>
          <p:cNvPr id="6" name="TextBox 5">
            <a:extLst>
              <a:ext uri="{FF2B5EF4-FFF2-40B4-BE49-F238E27FC236}">
                <a16:creationId xmlns:a16="http://schemas.microsoft.com/office/drawing/2014/main" id="{13F12ACB-E1B8-DC47-A915-7174F94DFE19}"/>
              </a:ext>
            </a:extLst>
          </p:cNvPr>
          <p:cNvSpPr txBox="1"/>
          <p:nvPr/>
        </p:nvSpPr>
        <p:spPr>
          <a:xfrm>
            <a:off x="6979847" y="1487653"/>
            <a:ext cx="1728000" cy="132343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n-US" sz="2000" b="0" i="0" u="none" strike="noStrike" cap="none" spc="0" normalizeH="0" baseline="0" dirty="0">
                <a:ln>
                  <a:noFill/>
                </a:ln>
                <a:solidFill>
                  <a:schemeClr val="bg1"/>
                </a:solidFill>
                <a:effectLst/>
                <a:uFillTx/>
                <a:latin typeface="+mj-lt"/>
                <a:ea typeface="+mj-ea"/>
                <a:cs typeface="+mj-cs"/>
                <a:sym typeface="Calibri"/>
              </a:rPr>
              <a:t>Rank these services, most to least important</a:t>
            </a:r>
            <a:endParaRPr kumimoji="0" lang="en-GB" sz="2000" b="0" i="0" u="none" strike="noStrike" cap="none" spc="0" normalizeH="0" baseline="0" dirty="0">
              <a:ln>
                <a:noFill/>
              </a:ln>
              <a:solidFill>
                <a:schemeClr val="bg1"/>
              </a:solidFill>
              <a:effectLst/>
              <a:uFillTx/>
              <a:latin typeface="+mj-lt"/>
              <a:ea typeface="+mj-ea"/>
              <a:cs typeface="+mj-cs"/>
              <a:sym typeface="Calibri"/>
            </a:endParaRPr>
          </a:p>
        </p:txBody>
      </p:sp>
    </p:spTree>
    <p:extLst>
      <p:ext uri="{BB962C8B-B14F-4D97-AF65-F5344CB8AC3E}">
        <p14:creationId xmlns:p14="http://schemas.microsoft.com/office/powerpoint/2010/main" val="1151197604"/>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A33D97-16EE-0446-A498-9285F7A9EBB9}"/>
              </a:ext>
            </a:extLst>
          </p:cNvPr>
          <p:cNvSpPr>
            <a:spLocks noGrp="1"/>
          </p:cNvSpPr>
          <p:nvPr>
            <p:ph type="title"/>
          </p:nvPr>
        </p:nvSpPr>
        <p:spPr/>
        <p:txBody>
          <a:bodyPr/>
          <a:lstStyle/>
          <a:p>
            <a:r>
              <a:rPr lang="en-US" dirty="0"/>
              <a:t>Lesson 2: Our ocean and us</a:t>
            </a:r>
          </a:p>
        </p:txBody>
      </p:sp>
      <p:sp>
        <p:nvSpPr>
          <p:cNvPr id="3" name="Text Placeholder 2">
            <a:extLst>
              <a:ext uri="{FF2B5EF4-FFF2-40B4-BE49-F238E27FC236}">
                <a16:creationId xmlns:a16="http://schemas.microsoft.com/office/drawing/2014/main" id="{11F7932B-4E4E-554E-8D1B-3ECF7194AEE7}"/>
              </a:ext>
            </a:extLst>
          </p:cNvPr>
          <p:cNvSpPr>
            <a:spLocks noGrp="1"/>
          </p:cNvSpPr>
          <p:nvPr>
            <p:ph type="body" sz="quarter" idx="10"/>
          </p:nvPr>
        </p:nvSpPr>
        <p:spPr/>
        <p:txBody>
          <a:bodyPr/>
          <a:lstStyle/>
          <a:p>
            <a:r>
              <a:rPr lang="en-US" dirty="0"/>
              <a:t>Quiz (GCSE style exam questions)</a:t>
            </a:r>
            <a:endParaRPr lang="en-GB" dirty="0"/>
          </a:p>
          <a:p>
            <a:endParaRPr lang="en-US" dirty="0"/>
          </a:p>
        </p:txBody>
      </p:sp>
      <p:sp>
        <p:nvSpPr>
          <p:cNvPr id="4" name="Text Placeholder 3">
            <a:extLst>
              <a:ext uri="{FF2B5EF4-FFF2-40B4-BE49-F238E27FC236}">
                <a16:creationId xmlns:a16="http://schemas.microsoft.com/office/drawing/2014/main" id="{3F05CFEE-6C7A-114D-B819-2137A3DB7D03}"/>
              </a:ext>
            </a:extLst>
          </p:cNvPr>
          <p:cNvSpPr>
            <a:spLocks noGrp="1"/>
          </p:cNvSpPr>
          <p:nvPr>
            <p:ph type="body" sz="quarter" idx="11"/>
          </p:nvPr>
        </p:nvSpPr>
        <p:spPr/>
        <p:txBody>
          <a:bodyPr/>
          <a:lstStyle/>
          <a:p>
            <a:pPr marL="360000" indent="-360000">
              <a:spcBef>
                <a:spcPts val="0"/>
              </a:spcBef>
              <a:buFont typeface="+mj-lt"/>
              <a:buAutoNum type="arabicPeriod"/>
            </a:pPr>
            <a:r>
              <a:rPr lang="en-US" dirty="0"/>
              <a:t>How much of earth is covered by water? </a:t>
            </a:r>
          </a:p>
          <a:p>
            <a:pPr marL="360000" indent="-360000">
              <a:spcBef>
                <a:spcPts val="0"/>
              </a:spcBef>
              <a:buFont typeface="+mj-lt"/>
              <a:buAutoNum type="arabicPeriod"/>
            </a:pPr>
            <a:r>
              <a:rPr lang="en-US" dirty="0"/>
              <a:t>Describe the location of the Atlantic ocean. </a:t>
            </a:r>
          </a:p>
          <a:p>
            <a:pPr marL="360000" indent="-360000">
              <a:spcBef>
                <a:spcPts val="0"/>
              </a:spcBef>
              <a:buFont typeface="+mj-lt"/>
              <a:buAutoNum type="arabicPeriod"/>
            </a:pPr>
            <a:r>
              <a:rPr lang="en-US" dirty="0"/>
              <a:t>Using a named example explain what an ecological good is.</a:t>
            </a:r>
          </a:p>
          <a:p>
            <a:pPr marL="360000" indent="-360000">
              <a:spcBef>
                <a:spcPts val="0"/>
              </a:spcBef>
              <a:buFont typeface="+mj-lt"/>
              <a:buAutoNum type="arabicPeriod"/>
            </a:pPr>
            <a:r>
              <a:rPr lang="en-US" dirty="0"/>
              <a:t>Explain why the ocean is an important ecological service provider. </a:t>
            </a:r>
          </a:p>
          <a:p>
            <a:pPr marL="360000" indent="-360000">
              <a:spcBef>
                <a:spcPts val="0"/>
              </a:spcBef>
              <a:buFont typeface="+mj-lt"/>
              <a:buAutoNum type="arabicPeriod"/>
            </a:pPr>
            <a:r>
              <a:rPr lang="en-US" dirty="0"/>
              <a:t>To what extent do humans impact the ocean.</a:t>
            </a:r>
          </a:p>
          <a:p>
            <a:pPr marL="457200" indent="-457200">
              <a:buFont typeface="+mj-lt"/>
              <a:buAutoNum type="arabicPeriod"/>
            </a:pPr>
            <a:endParaRPr lang="en-US" dirty="0"/>
          </a:p>
        </p:txBody>
      </p:sp>
    </p:spTree>
    <p:extLst>
      <p:ext uri="{BB962C8B-B14F-4D97-AF65-F5344CB8AC3E}">
        <p14:creationId xmlns:p14="http://schemas.microsoft.com/office/powerpoint/2010/main" val="2918658617"/>
      </p:ext>
    </p:extLst>
  </p:cSld>
  <p:clrMapOvr>
    <a:masterClrMapping/>
  </p:clrMapOvr>
  <p:transition spd="med"/>
</p:sld>
</file>

<file path=ppt/theme/theme1.xml><?xml version="1.0" encoding="utf-8"?>
<a:theme xmlns:a="http://schemas.openxmlformats.org/drawingml/2006/main" name="Office Theme">
  <a:themeElements>
    <a:clrScheme name="Encounter Edu 1">
      <a:dk1>
        <a:srgbClr val="FFFFFF"/>
      </a:dk1>
      <a:lt1>
        <a:srgbClr val="091932"/>
      </a:lt1>
      <a:dk2>
        <a:srgbClr val="EFF0EF"/>
      </a:dk2>
      <a:lt2>
        <a:srgbClr val="091932"/>
      </a:lt2>
      <a:accent1>
        <a:srgbClr val="6EBEAF"/>
      </a:accent1>
      <a:accent2>
        <a:srgbClr val="6BD0D4"/>
      </a:accent2>
      <a:accent3>
        <a:srgbClr val="F2D049"/>
      </a:accent3>
      <a:accent4>
        <a:srgbClr val="F05349"/>
      </a:accent4>
      <a:accent5>
        <a:srgbClr val="007CAF"/>
      </a:accent5>
      <a:accent6>
        <a:srgbClr val="03462A"/>
      </a:accent6>
      <a:hlink>
        <a:srgbClr val="005F89"/>
      </a:hlink>
      <a:folHlink>
        <a:srgbClr val="00FFFF"/>
      </a:folHlink>
    </a:clrScheme>
    <a:fontScheme name="Century Gothic">
      <a:majorFont>
        <a:latin typeface="Century Gothic" panose="020F030202020403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F03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6CD1D4"/>
        </a:solidFill>
        <a:ln w="12700" cap="flat">
          <a:noFill/>
          <a:miter lim="400000"/>
        </a:ln>
        <a:effectLst/>
      </a:spPr>
      <a:bodyPr wrap="square" lIns="25400" tIns="25400" rIns="25400" bIns="25400" numCol="1" anchor="ctr">
        <a:noAutofit/>
      </a:bodyPr>
      <a:lstStyle>
        <a:defPPr algn="ctr" defTabSz="292100">
          <a:defRPr sz="1100">
            <a:solidFill>
              <a:srgbClr val="FFFFFF"/>
            </a:solidFill>
            <a:latin typeface="Helvetica Neue Medium"/>
            <a:ea typeface="Helvetica Neue Medium"/>
            <a:cs typeface="Helvetica Neue Medium"/>
            <a:sym typeface="Helvetica Neue Medium"/>
          </a:defRPr>
        </a:defPPr>
      </a:lst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464646"/>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Office Theme">
  <a:themeElements>
    <a:clrScheme name="Office Theme">
      <a:dk1>
        <a:srgbClr val="000000"/>
      </a:dk1>
      <a:lt1>
        <a:srgbClr val="FFFFFF"/>
      </a:lt1>
      <a:dk2>
        <a:srgbClr val="A7A7A7"/>
      </a:dk2>
      <a:lt2>
        <a:srgbClr val="535353"/>
      </a:lt2>
      <a:accent1>
        <a:srgbClr val="5B9BD5"/>
      </a:accent1>
      <a:accent2>
        <a:srgbClr val="ED7D31"/>
      </a:accent2>
      <a:accent3>
        <a:srgbClr val="A5A5A5"/>
      </a:accent3>
      <a:accent4>
        <a:srgbClr val="FFC000"/>
      </a:accent4>
      <a:accent5>
        <a:srgbClr val="4472C4"/>
      </a:accent5>
      <a:accent6>
        <a:srgbClr val="70AD47"/>
      </a:accent6>
      <a:hlink>
        <a:srgbClr val="0000FF"/>
      </a:hlink>
      <a:folHlink>
        <a:srgbClr val="FF00FF"/>
      </a:folHlink>
    </a:clrScheme>
    <a:fontScheme name="Office Theme">
      <a:majorFont>
        <a:latin typeface="Calibri"/>
        <a:ea typeface="Calibri"/>
        <a:cs typeface="Calibri"/>
      </a:majorFont>
      <a:minorFont>
        <a:latin typeface="Helvetica"/>
        <a:ea typeface="Helvetica"/>
        <a:cs typeface="Helvetica"/>
      </a:minorFont>
    </a:fontScheme>
    <a:fmtScheme name="Office Them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0F0F0"/>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464646"/>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464646"/>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8DF3CADEC272EC47A0E7F131D361E962" ma:contentTypeVersion="19" ma:contentTypeDescription="Create a new document." ma:contentTypeScope="" ma:versionID="ca89567eb3d7597ff4dafff1cc2834f2">
  <xsd:schema xmlns:xsd="http://www.w3.org/2001/XMLSchema" xmlns:xs="http://www.w3.org/2001/XMLSchema" xmlns:p="http://schemas.microsoft.com/office/2006/metadata/properties" xmlns:ns2="764ce334-4dea-4cda-96fd-5a46cc3154a2" xmlns:ns3="edf7c51f-8958-4cb5-b692-975806f17f35" targetNamespace="http://schemas.microsoft.com/office/2006/metadata/properties" ma:root="true" ma:fieldsID="6036ee9a4dfbea1b2f42013792becada" ns2:_="" ns3:_="">
    <xsd:import namespace="764ce334-4dea-4cda-96fd-5a46cc3154a2"/>
    <xsd:import namespace="edf7c51f-8958-4cb5-b692-975806f17f35"/>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GenerationTime" minOccurs="0"/>
                <xsd:element ref="ns2:MediaServiceEventHashCode" minOccurs="0"/>
                <xsd:element ref="ns2:MediaServiceOCR" minOccurs="0"/>
                <xsd:element ref="ns2:MediaServiceLocation" minOccurs="0"/>
                <xsd:element ref="ns3:SharedWithUsers" minOccurs="0"/>
                <xsd:element ref="ns3:SharedWithDetails" minOccurs="0"/>
                <xsd:element ref="ns2:MediaServiceAutoKeyPoints" minOccurs="0"/>
                <xsd:element ref="ns2:MediaServiceKeyPoints" minOccurs="0"/>
                <xsd:element ref="ns2:_Flow_SignoffStatus" minOccurs="0"/>
                <xsd:element ref="ns2:MediaLengthInSeconds" minOccurs="0"/>
                <xsd:element ref="ns2:lcf76f155ced4ddcb4097134ff3c332f" minOccurs="0"/>
                <xsd:element ref="ns3: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64ce334-4dea-4cda-96fd-5a46cc3154a2"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Location" ma:index="15" nillable="true" ma:displayName="Location" ma:internalName="MediaServiceLocation"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_Flow_SignoffStatus" ma:index="20" nillable="true" ma:displayName="Sign-off status" ma:internalName="Sign_x002d_off_x0020_status">
      <xsd:simpleType>
        <xsd:restriction base="dms:Text"/>
      </xsd:simpleType>
    </xsd:element>
    <xsd:element name="MediaLengthInSeconds" ma:index="21" nillable="true" ma:displayName="Length (seconds)" ma:internalName="MediaLengthInSeconds" ma:readOnly="true">
      <xsd:simpleType>
        <xsd:restriction base="dms:Unknown"/>
      </xsd:simpleType>
    </xsd:element>
    <xsd:element name="lcf76f155ced4ddcb4097134ff3c332f" ma:index="23" nillable="true" ma:taxonomy="true" ma:internalName="lcf76f155ced4ddcb4097134ff3c332f" ma:taxonomyFieldName="MediaServiceImageTags" ma:displayName="Image Tags" ma:readOnly="false" ma:fieldId="{5cf76f15-5ced-4ddc-b409-7134ff3c332f}" ma:taxonomyMulti="true" ma:sspId="99affbd4-4267-4163-968f-31649eba30c7"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5"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6"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edf7c51f-8958-4cb5-b692-975806f17f35" elementFormDefault="qualified">
    <xsd:import namespace="http://schemas.microsoft.com/office/2006/documentManagement/types"/>
    <xsd:import namespace="http://schemas.microsoft.com/office/infopath/2007/PartnerControls"/>
    <xsd:element name="SharedWithUsers" ma:index="16"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Shared With Details" ma:internalName="SharedWithDetails" ma:readOnly="true">
      <xsd:simpleType>
        <xsd:restriction base="dms:Note">
          <xsd:maxLength value="255"/>
        </xsd:restriction>
      </xsd:simpleType>
    </xsd:element>
    <xsd:element name="TaxCatchAll" ma:index="24" nillable="true" ma:displayName="Taxonomy Catch All Column" ma:hidden="true" ma:list="{12c46cc1-e504-45ce-b475-70eb2bc32c3b}" ma:internalName="TaxCatchAll" ma:showField="CatchAllData" ma:web="edf7c51f-8958-4cb5-b692-975806f17f35">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E6614BA2-AA9A-44A2-B863-99037D14132D}"/>
</file>

<file path=customXml/itemProps2.xml><?xml version="1.0" encoding="utf-8"?>
<ds:datastoreItem xmlns:ds="http://schemas.openxmlformats.org/officeDocument/2006/customXml" ds:itemID="{18BCEFA0-8595-454C-B60E-8AC9C8CA92EA}"/>
</file>

<file path=docProps/app.xml><?xml version="1.0" encoding="utf-8"?>
<Properties xmlns="http://schemas.openxmlformats.org/officeDocument/2006/extended-properties" xmlns:vt="http://schemas.openxmlformats.org/officeDocument/2006/docPropsVTypes">
  <TotalTime>1706</TotalTime>
  <Words>946</Words>
  <Application>Microsoft Office PowerPoint</Application>
  <PresentationFormat>On-screen Show (4:3)</PresentationFormat>
  <Paragraphs>130</Paragraphs>
  <Slides>15</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15</vt:i4>
      </vt:variant>
    </vt:vector>
  </HeadingPairs>
  <TitlesOfParts>
    <vt:vector size="21" baseType="lpstr">
      <vt:lpstr>Arial</vt:lpstr>
      <vt:lpstr>Calibri</vt:lpstr>
      <vt:lpstr>Calibri Light</vt:lpstr>
      <vt:lpstr>Century Gothic</vt:lpstr>
      <vt:lpstr>Helvetica Neue Medium</vt:lpstr>
      <vt:lpstr>Office Theme</vt:lpstr>
      <vt:lpstr>PowerPoint Presentation</vt:lpstr>
      <vt:lpstr>Lesson 2: Our ocean and us</vt:lpstr>
      <vt:lpstr>Lesson 2: Our ocean and us</vt:lpstr>
      <vt:lpstr>Lesson 2: Our ocean and us</vt:lpstr>
      <vt:lpstr>Lesson 2: Our ocean and us</vt:lpstr>
      <vt:lpstr>Lesson 2: Our ocean and us</vt:lpstr>
      <vt:lpstr>Lesson 2: Our ocean and us</vt:lpstr>
      <vt:lpstr>Lesson 2: Our ocean and us</vt:lpstr>
      <vt:lpstr>Lesson 2: Our ocean and us</vt:lpstr>
      <vt:lpstr>Lesson 2: Our ocean and us</vt:lpstr>
      <vt:lpstr>Lesson 2: Our ocean and us</vt:lpstr>
      <vt:lpstr>Lesson 2: Our ocean and us</vt:lpstr>
      <vt:lpstr>Lesson 2: Our ocean and us</vt:lpstr>
      <vt:lpstr>Lesson 2: Our ocean and us</vt:lpstr>
      <vt:lpstr>Lesson 2: Our ocean and us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Maddy Street</cp:lastModifiedBy>
  <cp:revision>121</cp:revision>
  <cp:lastPrinted>2018-10-15T11:47:29Z</cp:lastPrinted>
  <dcterms:modified xsi:type="dcterms:W3CDTF">2019-03-18T16:38:15Z</dcterms:modified>
</cp:coreProperties>
</file>