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36" r:id="rId5"/>
  </p:sldMasterIdLst>
  <p:notesMasterIdLst>
    <p:notesMasterId r:id="rId37"/>
  </p:notesMasterIdLst>
  <p:sldIdLst>
    <p:sldId id="294" r:id="rId6"/>
    <p:sldId id="267" r:id="rId7"/>
    <p:sldId id="325" r:id="rId8"/>
    <p:sldId id="417" r:id="rId9"/>
    <p:sldId id="411" r:id="rId10"/>
    <p:sldId id="412" r:id="rId11"/>
    <p:sldId id="415" r:id="rId12"/>
    <p:sldId id="416" r:id="rId13"/>
    <p:sldId id="419" r:id="rId14"/>
    <p:sldId id="420" r:id="rId15"/>
    <p:sldId id="418" r:id="rId16"/>
    <p:sldId id="421" r:id="rId17"/>
    <p:sldId id="422" r:id="rId18"/>
    <p:sldId id="439" r:id="rId19"/>
    <p:sldId id="423" r:id="rId20"/>
    <p:sldId id="424" r:id="rId21"/>
    <p:sldId id="425" r:id="rId22"/>
    <p:sldId id="426" r:id="rId23"/>
    <p:sldId id="427" r:id="rId24"/>
    <p:sldId id="440" r:id="rId25"/>
    <p:sldId id="429" r:id="rId26"/>
    <p:sldId id="430" r:id="rId27"/>
    <p:sldId id="431" r:id="rId28"/>
    <p:sldId id="432" r:id="rId29"/>
    <p:sldId id="433" r:id="rId30"/>
    <p:sldId id="436" r:id="rId31"/>
    <p:sldId id="434" r:id="rId32"/>
    <p:sldId id="437" r:id="rId33"/>
    <p:sldId id="438" r:id="rId34"/>
    <p:sldId id="435" r:id="rId35"/>
    <p:sldId id="262" r:id="rId36"/>
  </p:sldIdLst>
  <p:sldSz cx="12192000" cy="6858000"/>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Buchanan-Dunlop" initials="JB" lastIdx="31" clrIdx="0">
    <p:extLst>
      <p:ext uri="{19B8F6BF-5375-455C-9EA6-DF929625EA0E}">
        <p15:presenceInfo xmlns:p15="http://schemas.microsoft.com/office/powerpoint/2012/main" userId="Jamie Buchanan-Dun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CEC3"/>
    <a:srgbClr val="38D4D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B4A7F9-E8E6-4A1F-B007-688089639A70}" v="30" dt="2024-03-01T11:41:44.6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62" d="100"/>
          <a:sy n="62" d="100"/>
        </p:scale>
        <p:origin x="84"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Duffy" userId="ca92ddb4-4620-4127-97b1-8232d187080b" providerId="ADAL" clId="{88B4A7F9-E8E6-4A1F-B007-688089639A70}"/>
    <pc:docChg chg="undo custSel delSld modSld modMainMaster modNotesMaster">
      <pc:chgData name="Sarah Duffy" userId="ca92ddb4-4620-4127-97b1-8232d187080b" providerId="ADAL" clId="{88B4A7F9-E8E6-4A1F-B007-688089639A70}" dt="2024-03-01T11:41:44.667" v="166"/>
      <pc:docMkLst>
        <pc:docMk/>
      </pc:docMkLst>
      <pc:sldChg chg="modSp">
        <pc:chgData name="Sarah Duffy" userId="ca92ddb4-4620-4127-97b1-8232d187080b" providerId="ADAL" clId="{88B4A7F9-E8E6-4A1F-B007-688089639A70}" dt="2024-03-01T11:21:06.836" v="0"/>
        <pc:sldMkLst>
          <pc:docMk/>
          <pc:sldMk cId="2894534446" sldId="262"/>
        </pc:sldMkLst>
        <pc:graphicFrameChg chg="mod">
          <ac:chgData name="Sarah Duffy" userId="ca92ddb4-4620-4127-97b1-8232d187080b" providerId="ADAL" clId="{88B4A7F9-E8E6-4A1F-B007-688089639A70}" dt="2024-03-01T11:21:06.836" v="0"/>
          <ac:graphicFrameMkLst>
            <pc:docMk/>
            <pc:sldMk cId="2894534446" sldId="262"/>
            <ac:graphicFrameMk id="4" creationId="{7E86616D-5B78-F846-9BA0-B5FE74C215CF}"/>
          </ac:graphicFrameMkLst>
        </pc:graphicFrameChg>
        <pc:picChg chg="mod">
          <ac:chgData name="Sarah Duffy" userId="ca92ddb4-4620-4127-97b1-8232d187080b" providerId="ADAL" clId="{88B4A7F9-E8E6-4A1F-B007-688089639A70}" dt="2024-03-01T11:21:06.836" v="0"/>
          <ac:picMkLst>
            <pc:docMk/>
            <pc:sldMk cId="2894534446" sldId="262"/>
            <ac:picMk id="6" creationId="{AC088227-137F-49C6-BCB2-C104A8186BCA}"/>
          </ac:picMkLst>
        </pc:picChg>
      </pc:sldChg>
      <pc:sldChg chg="modSp mod setBg">
        <pc:chgData name="Sarah Duffy" userId="ca92ddb4-4620-4127-97b1-8232d187080b" providerId="ADAL" clId="{88B4A7F9-E8E6-4A1F-B007-688089639A70}" dt="2024-03-01T11:25:34.625" v="32"/>
        <pc:sldMkLst>
          <pc:docMk/>
          <pc:sldMk cId="2749296300" sldId="267"/>
        </pc:sldMkLst>
        <pc:spChg chg="mod">
          <ac:chgData name="Sarah Duffy" userId="ca92ddb4-4620-4127-97b1-8232d187080b" providerId="ADAL" clId="{88B4A7F9-E8E6-4A1F-B007-688089639A70}" dt="2024-03-01T11:25:31.391" v="31" actId="1076"/>
          <ac:spMkLst>
            <pc:docMk/>
            <pc:sldMk cId="2749296300" sldId="267"/>
            <ac:spMk id="7" creationId="{B53BECDB-DDCD-EC45-ADBB-52A84B8CF8B0}"/>
          </ac:spMkLst>
        </pc:spChg>
        <pc:picChg chg="mod">
          <ac:chgData name="Sarah Duffy" userId="ca92ddb4-4620-4127-97b1-8232d187080b" providerId="ADAL" clId="{88B4A7F9-E8E6-4A1F-B007-688089639A70}" dt="2024-03-01T11:25:28.145" v="30" actId="1076"/>
          <ac:picMkLst>
            <pc:docMk/>
            <pc:sldMk cId="2749296300" sldId="267"/>
            <ac:picMk id="5" creationId="{95B47040-1597-404F-881C-8590C0F9065C}"/>
          </ac:picMkLst>
        </pc:picChg>
      </pc:sldChg>
      <pc:sldChg chg="modSp mod setBg">
        <pc:chgData name="Sarah Duffy" userId="ca92ddb4-4620-4127-97b1-8232d187080b" providerId="ADAL" clId="{88B4A7F9-E8E6-4A1F-B007-688089639A70}" dt="2024-03-01T11:25:24.255" v="29"/>
        <pc:sldMkLst>
          <pc:docMk/>
          <pc:sldMk cId="2712994093" sldId="294"/>
        </pc:sldMkLst>
        <pc:spChg chg="mod">
          <ac:chgData name="Sarah Duffy" userId="ca92ddb4-4620-4127-97b1-8232d187080b" providerId="ADAL" clId="{88B4A7F9-E8E6-4A1F-B007-688089639A70}" dt="2024-03-01T11:25:10.620" v="24" actId="14100"/>
          <ac:spMkLst>
            <pc:docMk/>
            <pc:sldMk cId="2712994093" sldId="294"/>
            <ac:spMk id="3" creationId="{184882A6-0CA0-D34A-9EBE-823516A55AE8}"/>
          </ac:spMkLst>
        </pc:spChg>
        <pc:spChg chg="mod">
          <ac:chgData name="Sarah Duffy" userId="ca92ddb4-4620-4127-97b1-8232d187080b" providerId="ADAL" clId="{88B4A7F9-E8E6-4A1F-B007-688089639A70}" dt="2024-03-01T11:25:14.449" v="25" actId="1076"/>
          <ac:spMkLst>
            <pc:docMk/>
            <pc:sldMk cId="2712994093" sldId="294"/>
            <ac:spMk id="4" creationId="{4B97C244-65EB-B84D-83C2-EA0659FF035F}"/>
          </ac:spMkLst>
        </pc:spChg>
        <pc:spChg chg="mod">
          <ac:chgData name="Sarah Duffy" userId="ca92ddb4-4620-4127-97b1-8232d187080b" providerId="ADAL" clId="{88B4A7F9-E8E6-4A1F-B007-688089639A70}" dt="2024-03-01T11:25:21.608" v="28" actId="207"/>
          <ac:spMkLst>
            <pc:docMk/>
            <pc:sldMk cId="2712994093" sldId="294"/>
            <ac:spMk id="5" creationId="{A5221FF7-FAC9-274F-8A9D-930A8BEA0337}"/>
          </ac:spMkLst>
        </pc:spChg>
        <pc:spChg chg="mod">
          <ac:chgData name="Sarah Duffy" userId="ca92ddb4-4620-4127-97b1-8232d187080b" providerId="ADAL" clId="{88B4A7F9-E8E6-4A1F-B007-688089639A70}" dt="2024-03-01T11:25:06.267" v="23" actId="1076"/>
          <ac:spMkLst>
            <pc:docMk/>
            <pc:sldMk cId="2712994093" sldId="294"/>
            <ac:spMk id="6" creationId="{350C53A7-88E7-924D-93E5-7918A09C0F5F}"/>
          </ac:spMkLst>
        </pc:spChg>
      </pc:sldChg>
      <pc:sldChg chg="modSp mod setBg">
        <pc:chgData name="Sarah Duffy" userId="ca92ddb4-4620-4127-97b1-8232d187080b" providerId="ADAL" clId="{88B4A7F9-E8E6-4A1F-B007-688089639A70}" dt="2024-03-01T11:25:52.147" v="39"/>
        <pc:sldMkLst>
          <pc:docMk/>
          <pc:sldMk cId="1321673010" sldId="325"/>
        </pc:sldMkLst>
        <pc:spChg chg="mod">
          <ac:chgData name="Sarah Duffy" userId="ca92ddb4-4620-4127-97b1-8232d187080b" providerId="ADAL" clId="{88B4A7F9-E8E6-4A1F-B007-688089639A70}" dt="2024-03-01T11:25:47.633" v="37" actId="1076"/>
          <ac:spMkLst>
            <pc:docMk/>
            <pc:sldMk cId="1321673010" sldId="325"/>
            <ac:spMk id="3" creationId="{9543FF5E-2D0C-427D-BCD9-C75385583362}"/>
          </ac:spMkLst>
        </pc:spChg>
        <pc:spChg chg="mod">
          <ac:chgData name="Sarah Duffy" userId="ca92ddb4-4620-4127-97b1-8232d187080b" providerId="ADAL" clId="{88B4A7F9-E8E6-4A1F-B007-688089639A70}" dt="2024-03-01T11:21:06.836" v="0"/>
          <ac:spMkLst>
            <pc:docMk/>
            <pc:sldMk cId="1321673010" sldId="325"/>
            <ac:spMk id="9" creationId="{6F1F7B3C-DC0D-5E4A-B8BC-81F428B919A4}"/>
          </ac:spMkLst>
        </pc:spChg>
        <pc:spChg chg="mod">
          <ac:chgData name="Sarah Duffy" userId="ca92ddb4-4620-4127-97b1-8232d187080b" providerId="ADAL" clId="{88B4A7F9-E8E6-4A1F-B007-688089639A70}" dt="2024-03-01T11:25:49.253" v="38" actId="1076"/>
          <ac:spMkLst>
            <pc:docMk/>
            <pc:sldMk cId="1321673010" sldId="325"/>
            <ac:spMk id="16" creationId="{BBBEB72A-853A-47CA-8CA9-62FF9A33CC65}"/>
          </ac:spMkLst>
        </pc:spChg>
        <pc:picChg chg="mod">
          <ac:chgData name="Sarah Duffy" userId="ca92ddb4-4620-4127-97b1-8232d187080b" providerId="ADAL" clId="{88B4A7F9-E8E6-4A1F-B007-688089639A70}" dt="2024-03-01T11:25:44.502" v="36" actId="1076"/>
          <ac:picMkLst>
            <pc:docMk/>
            <pc:sldMk cId="1321673010" sldId="325"/>
            <ac:picMk id="7" creationId="{6ACA038C-C87C-45F8-B7D3-554787898891}"/>
          </ac:picMkLst>
        </pc:picChg>
      </pc:sldChg>
      <pc:sldChg chg="modSp mod setBg">
        <pc:chgData name="Sarah Duffy" userId="ca92ddb4-4620-4127-97b1-8232d187080b" providerId="ADAL" clId="{88B4A7F9-E8E6-4A1F-B007-688089639A70}" dt="2024-03-01T11:26:23.717" v="48"/>
        <pc:sldMkLst>
          <pc:docMk/>
          <pc:sldMk cId="556759679" sldId="411"/>
        </pc:sldMkLst>
        <pc:spChg chg="mod">
          <ac:chgData name="Sarah Duffy" userId="ca92ddb4-4620-4127-97b1-8232d187080b" providerId="ADAL" clId="{88B4A7F9-E8E6-4A1F-B007-688089639A70}" dt="2024-03-01T11:26:15.835" v="46" actId="1076"/>
          <ac:spMkLst>
            <pc:docMk/>
            <pc:sldMk cId="556759679" sldId="411"/>
            <ac:spMk id="3" creationId="{CC4AD854-616B-4A5A-B6AF-37D4F5700D9C}"/>
          </ac:spMkLst>
        </pc:spChg>
        <pc:spChg chg="mod">
          <ac:chgData name="Sarah Duffy" userId="ca92ddb4-4620-4127-97b1-8232d187080b" providerId="ADAL" clId="{88B4A7F9-E8E6-4A1F-B007-688089639A70}" dt="2024-03-01T11:26:11.436" v="44" actId="1076"/>
          <ac:spMkLst>
            <pc:docMk/>
            <pc:sldMk cId="556759679" sldId="411"/>
            <ac:spMk id="4" creationId="{BF39ACDF-48EA-4436-8104-13F7C3E2A22E}"/>
          </ac:spMkLst>
        </pc:spChg>
        <pc:spChg chg="mod">
          <ac:chgData name="Sarah Duffy" userId="ca92ddb4-4620-4127-97b1-8232d187080b" providerId="ADAL" clId="{88B4A7F9-E8E6-4A1F-B007-688089639A70}" dt="2024-03-01T11:21:06.836" v="0"/>
          <ac:spMkLst>
            <pc:docMk/>
            <pc:sldMk cId="556759679" sldId="411"/>
            <ac:spMk id="5" creationId="{81E469B6-2B8E-4F5C-A5A4-5CFD1594AF06}"/>
          </ac:spMkLst>
        </pc:spChg>
        <pc:picChg chg="mod">
          <ac:chgData name="Sarah Duffy" userId="ca92ddb4-4620-4127-97b1-8232d187080b" providerId="ADAL" clId="{88B4A7F9-E8E6-4A1F-B007-688089639A70}" dt="2024-03-01T11:26:18.725" v="47" actId="1076"/>
          <ac:picMkLst>
            <pc:docMk/>
            <pc:sldMk cId="556759679" sldId="411"/>
            <ac:picMk id="8" creationId="{FBC4D48D-A1CF-4DDE-AE04-17854228E96C}"/>
          </ac:picMkLst>
        </pc:picChg>
        <pc:picChg chg="mod">
          <ac:chgData name="Sarah Duffy" userId="ca92ddb4-4620-4127-97b1-8232d187080b" providerId="ADAL" clId="{88B4A7F9-E8E6-4A1F-B007-688089639A70}" dt="2024-03-01T11:21:06.836" v="0"/>
          <ac:picMkLst>
            <pc:docMk/>
            <pc:sldMk cId="556759679" sldId="411"/>
            <ac:picMk id="10" creationId="{603BCC57-A2A2-1D4D-B951-6AF7D2BF5E92}"/>
          </ac:picMkLst>
        </pc:picChg>
        <pc:picChg chg="mod">
          <ac:chgData name="Sarah Duffy" userId="ca92ddb4-4620-4127-97b1-8232d187080b" providerId="ADAL" clId="{88B4A7F9-E8E6-4A1F-B007-688089639A70}" dt="2024-03-01T11:21:06.836" v="0"/>
          <ac:picMkLst>
            <pc:docMk/>
            <pc:sldMk cId="556759679" sldId="411"/>
            <ac:picMk id="12" creationId="{FAD47FA5-E166-B442-BCFB-59C6DE0E348E}"/>
          </ac:picMkLst>
        </pc:picChg>
        <pc:picChg chg="mod">
          <ac:chgData name="Sarah Duffy" userId="ca92ddb4-4620-4127-97b1-8232d187080b" providerId="ADAL" clId="{88B4A7F9-E8E6-4A1F-B007-688089639A70}" dt="2024-03-01T11:21:06.836" v="0"/>
          <ac:picMkLst>
            <pc:docMk/>
            <pc:sldMk cId="556759679" sldId="411"/>
            <ac:picMk id="14" creationId="{81BB42DE-12B2-D249-8B48-D4293044DDDD}"/>
          </ac:picMkLst>
        </pc:picChg>
        <pc:picChg chg="mod">
          <ac:chgData name="Sarah Duffy" userId="ca92ddb4-4620-4127-97b1-8232d187080b" providerId="ADAL" clId="{88B4A7F9-E8E6-4A1F-B007-688089639A70}" dt="2024-03-01T11:21:06.836" v="0"/>
          <ac:picMkLst>
            <pc:docMk/>
            <pc:sldMk cId="556759679" sldId="411"/>
            <ac:picMk id="15" creationId="{C40142E9-2A9E-764C-A8B5-3583DE106CFE}"/>
          </ac:picMkLst>
        </pc:picChg>
        <pc:picChg chg="mod">
          <ac:chgData name="Sarah Duffy" userId="ca92ddb4-4620-4127-97b1-8232d187080b" providerId="ADAL" clId="{88B4A7F9-E8E6-4A1F-B007-688089639A70}" dt="2024-03-01T11:21:06.836" v="0"/>
          <ac:picMkLst>
            <pc:docMk/>
            <pc:sldMk cId="556759679" sldId="411"/>
            <ac:picMk id="16" creationId="{3D409C78-9F84-4649-A0BE-81060E45D6A4}"/>
          </ac:picMkLst>
        </pc:picChg>
        <pc:picChg chg="mod">
          <ac:chgData name="Sarah Duffy" userId="ca92ddb4-4620-4127-97b1-8232d187080b" providerId="ADAL" clId="{88B4A7F9-E8E6-4A1F-B007-688089639A70}" dt="2024-03-01T11:21:06.836" v="0"/>
          <ac:picMkLst>
            <pc:docMk/>
            <pc:sldMk cId="556759679" sldId="411"/>
            <ac:picMk id="18" creationId="{DABA3B3A-50EB-004E-95F3-D6D8DA0F2D72}"/>
          </ac:picMkLst>
        </pc:picChg>
      </pc:sldChg>
      <pc:sldChg chg="modSp mod setBg">
        <pc:chgData name="Sarah Duffy" userId="ca92ddb4-4620-4127-97b1-8232d187080b" providerId="ADAL" clId="{88B4A7F9-E8E6-4A1F-B007-688089639A70}" dt="2024-03-01T11:26:38.247" v="53"/>
        <pc:sldMkLst>
          <pc:docMk/>
          <pc:sldMk cId="2857234305" sldId="412"/>
        </pc:sldMkLst>
        <pc:spChg chg="mod">
          <ac:chgData name="Sarah Duffy" userId="ca92ddb4-4620-4127-97b1-8232d187080b" providerId="ADAL" clId="{88B4A7F9-E8E6-4A1F-B007-688089639A70}" dt="2024-03-01T11:26:33.671" v="51" actId="1076"/>
          <ac:spMkLst>
            <pc:docMk/>
            <pc:sldMk cId="2857234305" sldId="412"/>
            <ac:spMk id="3" creationId="{CC4AD854-616B-4A5A-B6AF-37D4F5700D9C}"/>
          </ac:spMkLst>
        </pc:spChg>
        <pc:spChg chg="mod">
          <ac:chgData name="Sarah Duffy" userId="ca92ddb4-4620-4127-97b1-8232d187080b" providerId="ADAL" clId="{88B4A7F9-E8E6-4A1F-B007-688089639A70}" dt="2024-03-01T11:26:30.607" v="50" actId="403"/>
          <ac:spMkLst>
            <pc:docMk/>
            <pc:sldMk cId="2857234305" sldId="412"/>
            <ac:spMk id="4" creationId="{BF39ACDF-48EA-4436-8104-13F7C3E2A22E}"/>
          </ac:spMkLst>
        </pc:spChg>
        <pc:spChg chg="mod">
          <ac:chgData name="Sarah Duffy" userId="ca92ddb4-4620-4127-97b1-8232d187080b" providerId="ADAL" clId="{88B4A7F9-E8E6-4A1F-B007-688089639A70}" dt="2024-03-01T11:21:06.836" v="0"/>
          <ac:spMkLst>
            <pc:docMk/>
            <pc:sldMk cId="2857234305" sldId="412"/>
            <ac:spMk id="5" creationId="{81E469B6-2B8E-4F5C-A5A4-5CFD1594AF06}"/>
          </ac:spMkLst>
        </pc:spChg>
        <pc:picChg chg="mod">
          <ac:chgData name="Sarah Duffy" userId="ca92ddb4-4620-4127-97b1-8232d187080b" providerId="ADAL" clId="{88B4A7F9-E8E6-4A1F-B007-688089639A70}" dt="2024-03-01T11:26:35.578" v="52" actId="1076"/>
          <ac:picMkLst>
            <pc:docMk/>
            <pc:sldMk cId="2857234305" sldId="412"/>
            <ac:picMk id="10" creationId="{A7CFA4A8-A9AD-4CDF-87C3-8AEC4162E5AF}"/>
          </ac:picMkLst>
        </pc:picChg>
      </pc:sldChg>
      <pc:sldChg chg="modSp mod setBg">
        <pc:chgData name="Sarah Duffy" userId="ca92ddb4-4620-4127-97b1-8232d187080b" providerId="ADAL" clId="{88B4A7F9-E8E6-4A1F-B007-688089639A70}" dt="2024-03-01T11:26:54.837" v="57"/>
        <pc:sldMkLst>
          <pc:docMk/>
          <pc:sldMk cId="494216158" sldId="415"/>
        </pc:sldMkLst>
        <pc:spChg chg="mod">
          <ac:chgData name="Sarah Duffy" userId="ca92ddb4-4620-4127-97b1-8232d187080b" providerId="ADAL" clId="{88B4A7F9-E8E6-4A1F-B007-688089639A70}" dt="2024-03-01T11:26:44.867" v="55" actId="1076"/>
          <ac:spMkLst>
            <pc:docMk/>
            <pc:sldMk cId="494216158" sldId="415"/>
            <ac:spMk id="3" creationId="{CC4AD854-616B-4A5A-B6AF-37D4F5700D9C}"/>
          </ac:spMkLst>
        </pc:spChg>
        <pc:spChg chg="mod">
          <ac:chgData name="Sarah Duffy" userId="ca92ddb4-4620-4127-97b1-8232d187080b" providerId="ADAL" clId="{88B4A7F9-E8E6-4A1F-B007-688089639A70}" dt="2024-03-01T11:26:46.805" v="56" actId="1076"/>
          <ac:spMkLst>
            <pc:docMk/>
            <pc:sldMk cId="494216158" sldId="415"/>
            <ac:spMk id="4" creationId="{BF39ACDF-48EA-4436-8104-13F7C3E2A22E}"/>
          </ac:spMkLst>
        </pc:spChg>
        <pc:spChg chg="mod">
          <ac:chgData name="Sarah Duffy" userId="ca92ddb4-4620-4127-97b1-8232d187080b" providerId="ADAL" clId="{88B4A7F9-E8E6-4A1F-B007-688089639A70}" dt="2024-03-01T11:21:06.836" v="0"/>
          <ac:spMkLst>
            <pc:docMk/>
            <pc:sldMk cId="494216158" sldId="415"/>
            <ac:spMk id="8" creationId="{0846D6BD-7325-714D-BFDE-A4E078F80C4C}"/>
          </ac:spMkLst>
        </pc:spChg>
        <pc:picChg chg="mod">
          <ac:chgData name="Sarah Duffy" userId="ca92ddb4-4620-4127-97b1-8232d187080b" providerId="ADAL" clId="{88B4A7F9-E8E6-4A1F-B007-688089639A70}" dt="2024-03-01T11:26:42.758" v="54" actId="1076"/>
          <ac:picMkLst>
            <pc:docMk/>
            <pc:sldMk cId="494216158" sldId="415"/>
            <ac:picMk id="7" creationId="{B8F3BC66-FF36-48EC-A5AE-CC61B07D014C}"/>
          </ac:picMkLst>
        </pc:picChg>
      </pc:sldChg>
      <pc:sldChg chg="modSp mod setBg">
        <pc:chgData name="Sarah Duffy" userId="ca92ddb4-4620-4127-97b1-8232d187080b" providerId="ADAL" clId="{88B4A7F9-E8E6-4A1F-B007-688089639A70}" dt="2024-03-01T11:27:09.493" v="60"/>
        <pc:sldMkLst>
          <pc:docMk/>
          <pc:sldMk cId="496559035" sldId="416"/>
        </pc:sldMkLst>
        <pc:spChg chg="mod">
          <ac:chgData name="Sarah Duffy" userId="ca92ddb4-4620-4127-97b1-8232d187080b" providerId="ADAL" clId="{88B4A7F9-E8E6-4A1F-B007-688089639A70}" dt="2024-03-01T11:27:00.015" v="58" actId="1076"/>
          <ac:spMkLst>
            <pc:docMk/>
            <pc:sldMk cId="496559035" sldId="416"/>
            <ac:spMk id="3" creationId="{CC4AD854-616B-4A5A-B6AF-37D4F5700D9C}"/>
          </ac:spMkLst>
        </pc:spChg>
        <pc:spChg chg="mod">
          <ac:chgData name="Sarah Duffy" userId="ca92ddb4-4620-4127-97b1-8232d187080b" providerId="ADAL" clId="{88B4A7F9-E8E6-4A1F-B007-688089639A70}" dt="2024-03-01T11:21:06.836" v="0"/>
          <ac:spMkLst>
            <pc:docMk/>
            <pc:sldMk cId="496559035" sldId="416"/>
            <ac:spMk id="5" creationId="{81E469B6-2B8E-4F5C-A5A4-5CFD1594AF06}"/>
          </ac:spMkLst>
        </pc:spChg>
        <pc:picChg chg="mod">
          <ac:chgData name="Sarah Duffy" userId="ca92ddb4-4620-4127-97b1-8232d187080b" providerId="ADAL" clId="{88B4A7F9-E8E6-4A1F-B007-688089639A70}" dt="2024-03-01T11:27:04.078" v="59" actId="1076"/>
          <ac:picMkLst>
            <pc:docMk/>
            <pc:sldMk cId="496559035" sldId="416"/>
            <ac:picMk id="7" creationId="{B8F3BC66-FF36-48EC-A5AE-CC61B07D014C}"/>
          </ac:picMkLst>
        </pc:picChg>
      </pc:sldChg>
      <pc:sldChg chg="modSp mod setBg">
        <pc:chgData name="Sarah Duffy" userId="ca92ddb4-4620-4127-97b1-8232d187080b" providerId="ADAL" clId="{88B4A7F9-E8E6-4A1F-B007-688089639A70}" dt="2024-03-01T11:26:04.905" v="42"/>
        <pc:sldMkLst>
          <pc:docMk/>
          <pc:sldMk cId="3322989276" sldId="417"/>
        </pc:sldMkLst>
        <pc:spChg chg="mod">
          <ac:chgData name="Sarah Duffy" userId="ca92ddb4-4620-4127-97b1-8232d187080b" providerId="ADAL" clId="{88B4A7F9-E8E6-4A1F-B007-688089639A70}" dt="2024-03-01T11:25:57.655" v="40" actId="1076"/>
          <ac:spMkLst>
            <pc:docMk/>
            <pc:sldMk cId="3322989276" sldId="417"/>
            <ac:spMk id="3" creationId="{CC4AD854-616B-4A5A-B6AF-37D4F5700D9C}"/>
          </ac:spMkLst>
        </pc:spChg>
        <pc:spChg chg="mod">
          <ac:chgData name="Sarah Duffy" userId="ca92ddb4-4620-4127-97b1-8232d187080b" providerId="ADAL" clId="{88B4A7F9-E8E6-4A1F-B007-688089639A70}" dt="2024-03-01T11:21:06.836" v="0"/>
          <ac:spMkLst>
            <pc:docMk/>
            <pc:sldMk cId="3322989276" sldId="417"/>
            <ac:spMk id="5" creationId="{81E469B6-2B8E-4F5C-A5A4-5CFD1594AF06}"/>
          </ac:spMkLst>
        </pc:spChg>
        <pc:picChg chg="mod">
          <ac:chgData name="Sarah Duffy" userId="ca92ddb4-4620-4127-97b1-8232d187080b" providerId="ADAL" clId="{88B4A7F9-E8E6-4A1F-B007-688089639A70}" dt="2024-03-01T11:26:00.418" v="41" actId="1076"/>
          <ac:picMkLst>
            <pc:docMk/>
            <pc:sldMk cId="3322989276" sldId="417"/>
            <ac:picMk id="7" creationId="{B8F3BC66-FF36-48EC-A5AE-CC61B07D014C}"/>
          </ac:picMkLst>
        </pc:picChg>
        <pc:picChg chg="mod">
          <ac:chgData name="Sarah Duffy" userId="ca92ddb4-4620-4127-97b1-8232d187080b" providerId="ADAL" clId="{88B4A7F9-E8E6-4A1F-B007-688089639A70}" dt="2024-03-01T11:21:06.836" v="0"/>
          <ac:picMkLst>
            <pc:docMk/>
            <pc:sldMk cId="3322989276" sldId="417"/>
            <ac:picMk id="8" creationId="{A58DC009-84CF-4988-8381-B2F78793C213}"/>
          </ac:picMkLst>
        </pc:picChg>
      </pc:sldChg>
      <pc:sldChg chg="modSp mod">
        <pc:chgData name="Sarah Duffy" userId="ca92ddb4-4620-4127-97b1-8232d187080b" providerId="ADAL" clId="{88B4A7F9-E8E6-4A1F-B007-688089639A70}" dt="2024-03-01T11:27:35.337" v="68" actId="1076"/>
        <pc:sldMkLst>
          <pc:docMk/>
          <pc:sldMk cId="12566030" sldId="418"/>
        </pc:sldMkLst>
        <pc:spChg chg="mod">
          <ac:chgData name="Sarah Duffy" userId="ca92ddb4-4620-4127-97b1-8232d187080b" providerId="ADAL" clId="{88B4A7F9-E8E6-4A1F-B007-688089639A70}" dt="2024-03-01T11:21:06.836" v="0"/>
          <ac:spMkLst>
            <pc:docMk/>
            <pc:sldMk cId="12566030" sldId="418"/>
            <ac:spMk id="3" creationId="{0729EC60-688F-43C7-8942-6ED9DAAE9212}"/>
          </ac:spMkLst>
        </pc:spChg>
        <pc:picChg chg="mod">
          <ac:chgData name="Sarah Duffy" userId="ca92ddb4-4620-4127-97b1-8232d187080b" providerId="ADAL" clId="{88B4A7F9-E8E6-4A1F-B007-688089639A70}" dt="2024-03-01T11:27:35.337" v="68" actId="1076"/>
          <ac:picMkLst>
            <pc:docMk/>
            <pc:sldMk cId="12566030" sldId="418"/>
            <ac:picMk id="5" creationId="{0ED6451C-6864-4C3F-B4A1-AEB6756EA6FB}"/>
          </ac:picMkLst>
        </pc:picChg>
        <pc:picChg chg="mod">
          <ac:chgData name="Sarah Duffy" userId="ca92ddb4-4620-4127-97b1-8232d187080b" providerId="ADAL" clId="{88B4A7F9-E8E6-4A1F-B007-688089639A70}" dt="2024-03-01T11:21:06.836" v="0"/>
          <ac:picMkLst>
            <pc:docMk/>
            <pc:sldMk cId="12566030" sldId="418"/>
            <ac:picMk id="6" creationId="{F2965E57-11C8-E547-95BD-CC28783CCE7A}"/>
          </ac:picMkLst>
        </pc:picChg>
      </pc:sldChg>
      <pc:sldChg chg="modSp mod setBg">
        <pc:chgData name="Sarah Duffy" userId="ca92ddb4-4620-4127-97b1-8232d187080b" providerId="ADAL" clId="{88B4A7F9-E8E6-4A1F-B007-688089639A70}" dt="2024-03-01T11:27:24.211" v="65"/>
        <pc:sldMkLst>
          <pc:docMk/>
          <pc:sldMk cId="2278789174" sldId="419"/>
        </pc:sldMkLst>
        <pc:spChg chg="mod">
          <ac:chgData name="Sarah Duffy" userId="ca92ddb4-4620-4127-97b1-8232d187080b" providerId="ADAL" clId="{88B4A7F9-E8E6-4A1F-B007-688089639A70}" dt="2024-03-01T11:27:13.539" v="61" actId="1076"/>
          <ac:spMkLst>
            <pc:docMk/>
            <pc:sldMk cId="2278789174" sldId="419"/>
            <ac:spMk id="3" creationId="{0729EC60-688F-43C7-8942-6ED9DAAE9212}"/>
          </ac:spMkLst>
        </pc:spChg>
        <pc:spChg chg="mod">
          <ac:chgData name="Sarah Duffy" userId="ca92ddb4-4620-4127-97b1-8232d187080b" providerId="ADAL" clId="{88B4A7F9-E8E6-4A1F-B007-688089639A70}" dt="2024-03-01T11:27:21.231" v="64" actId="403"/>
          <ac:spMkLst>
            <pc:docMk/>
            <pc:sldMk cId="2278789174" sldId="419"/>
            <ac:spMk id="4" creationId="{D5E0C329-F34D-4BD1-8692-6968F920651B}"/>
          </ac:spMkLst>
        </pc:spChg>
        <pc:picChg chg="mod">
          <ac:chgData name="Sarah Duffy" userId="ca92ddb4-4620-4127-97b1-8232d187080b" providerId="ADAL" clId="{88B4A7F9-E8E6-4A1F-B007-688089639A70}" dt="2024-03-01T11:21:06.836" v="0"/>
          <ac:picMkLst>
            <pc:docMk/>
            <pc:sldMk cId="2278789174" sldId="419"/>
            <ac:picMk id="5" creationId="{0ED6451C-6864-4C3F-B4A1-AEB6756EA6FB}"/>
          </ac:picMkLst>
        </pc:picChg>
      </pc:sldChg>
      <pc:sldChg chg="modSp mod">
        <pc:chgData name="Sarah Duffy" userId="ca92ddb4-4620-4127-97b1-8232d187080b" providerId="ADAL" clId="{88B4A7F9-E8E6-4A1F-B007-688089639A70}" dt="2024-03-01T11:27:30.498" v="67" actId="113"/>
        <pc:sldMkLst>
          <pc:docMk/>
          <pc:sldMk cId="1570678795" sldId="420"/>
        </pc:sldMkLst>
        <pc:spChg chg="mod">
          <ac:chgData name="Sarah Duffy" userId="ca92ddb4-4620-4127-97b1-8232d187080b" providerId="ADAL" clId="{88B4A7F9-E8E6-4A1F-B007-688089639A70}" dt="2024-03-01T11:27:30.498" v="67" actId="113"/>
          <ac:spMkLst>
            <pc:docMk/>
            <pc:sldMk cId="1570678795" sldId="420"/>
            <ac:spMk id="3" creationId="{0729EC60-688F-43C7-8942-6ED9DAAE9212}"/>
          </ac:spMkLst>
        </pc:spChg>
        <pc:picChg chg="mod">
          <ac:chgData name="Sarah Duffy" userId="ca92ddb4-4620-4127-97b1-8232d187080b" providerId="ADAL" clId="{88B4A7F9-E8E6-4A1F-B007-688089639A70}" dt="2024-03-01T11:27:28.277" v="66" actId="1076"/>
          <ac:picMkLst>
            <pc:docMk/>
            <pc:sldMk cId="1570678795" sldId="420"/>
            <ac:picMk id="5" creationId="{0ED6451C-6864-4C3F-B4A1-AEB6756EA6FB}"/>
          </ac:picMkLst>
        </pc:picChg>
      </pc:sldChg>
      <pc:sldChg chg="modSp mod">
        <pc:chgData name="Sarah Duffy" userId="ca92ddb4-4620-4127-97b1-8232d187080b" providerId="ADAL" clId="{88B4A7F9-E8E6-4A1F-B007-688089639A70}" dt="2024-03-01T11:27:42.024" v="70" actId="1076"/>
        <pc:sldMkLst>
          <pc:docMk/>
          <pc:sldMk cId="2324839027" sldId="421"/>
        </pc:sldMkLst>
        <pc:spChg chg="mod">
          <ac:chgData name="Sarah Duffy" userId="ca92ddb4-4620-4127-97b1-8232d187080b" providerId="ADAL" clId="{88B4A7F9-E8E6-4A1F-B007-688089639A70}" dt="2024-03-01T11:27:39.642" v="69" actId="113"/>
          <ac:spMkLst>
            <pc:docMk/>
            <pc:sldMk cId="2324839027" sldId="421"/>
            <ac:spMk id="3" creationId="{0729EC60-688F-43C7-8942-6ED9DAAE9212}"/>
          </ac:spMkLst>
        </pc:spChg>
        <pc:picChg chg="mod">
          <ac:chgData name="Sarah Duffy" userId="ca92ddb4-4620-4127-97b1-8232d187080b" providerId="ADAL" clId="{88B4A7F9-E8E6-4A1F-B007-688089639A70}" dt="2024-03-01T11:27:42.024" v="70" actId="1076"/>
          <ac:picMkLst>
            <pc:docMk/>
            <pc:sldMk cId="2324839027" sldId="421"/>
            <ac:picMk id="5" creationId="{0ED6451C-6864-4C3F-B4A1-AEB6756EA6FB}"/>
          </ac:picMkLst>
        </pc:picChg>
      </pc:sldChg>
      <pc:sldChg chg="modSp mod setBg">
        <pc:chgData name="Sarah Duffy" userId="ca92ddb4-4620-4127-97b1-8232d187080b" providerId="ADAL" clId="{88B4A7F9-E8E6-4A1F-B007-688089639A70}" dt="2024-03-01T11:27:57.194" v="77"/>
        <pc:sldMkLst>
          <pc:docMk/>
          <pc:sldMk cId="911173303" sldId="422"/>
        </pc:sldMkLst>
        <pc:spChg chg="mod">
          <ac:chgData name="Sarah Duffy" userId="ca92ddb4-4620-4127-97b1-8232d187080b" providerId="ADAL" clId="{88B4A7F9-E8E6-4A1F-B007-688089639A70}" dt="2024-03-01T11:27:49.305" v="73" actId="1076"/>
          <ac:spMkLst>
            <pc:docMk/>
            <pc:sldMk cId="911173303" sldId="422"/>
            <ac:spMk id="3" creationId="{0729EC60-688F-43C7-8942-6ED9DAAE9212}"/>
          </ac:spMkLst>
        </pc:spChg>
        <pc:spChg chg="mod">
          <ac:chgData name="Sarah Duffy" userId="ca92ddb4-4620-4127-97b1-8232d187080b" providerId="ADAL" clId="{88B4A7F9-E8E6-4A1F-B007-688089639A70}" dt="2024-03-01T11:27:54.436" v="76" actId="403"/>
          <ac:spMkLst>
            <pc:docMk/>
            <pc:sldMk cId="911173303" sldId="422"/>
            <ac:spMk id="4" creationId="{D5E0C329-F34D-4BD1-8692-6968F920651B}"/>
          </ac:spMkLst>
        </pc:spChg>
        <pc:picChg chg="mod">
          <ac:chgData name="Sarah Duffy" userId="ca92ddb4-4620-4127-97b1-8232d187080b" providerId="ADAL" clId="{88B4A7F9-E8E6-4A1F-B007-688089639A70}" dt="2024-03-01T11:27:45.629" v="71" actId="1076"/>
          <ac:picMkLst>
            <pc:docMk/>
            <pc:sldMk cId="911173303" sldId="422"/>
            <ac:picMk id="5" creationId="{0ED6451C-6864-4C3F-B4A1-AEB6756EA6FB}"/>
          </ac:picMkLst>
        </pc:picChg>
      </pc:sldChg>
      <pc:sldChg chg="modSp mod setBg">
        <pc:chgData name="Sarah Duffy" userId="ca92ddb4-4620-4127-97b1-8232d187080b" providerId="ADAL" clId="{88B4A7F9-E8E6-4A1F-B007-688089639A70}" dt="2024-03-01T11:28:19.254" v="84"/>
        <pc:sldMkLst>
          <pc:docMk/>
          <pc:sldMk cId="1557541927" sldId="423"/>
        </pc:sldMkLst>
        <pc:spChg chg="mod">
          <ac:chgData name="Sarah Duffy" userId="ca92ddb4-4620-4127-97b1-8232d187080b" providerId="ADAL" clId="{88B4A7F9-E8E6-4A1F-B007-688089639A70}" dt="2024-03-01T11:28:14.079" v="82" actId="1076"/>
          <ac:spMkLst>
            <pc:docMk/>
            <pc:sldMk cId="1557541927" sldId="423"/>
            <ac:spMk id="3" creationId="{CC4AD854-616B-4A5A-B6AF-37D4F5700D9C}"/>
          </ac:spMkLst>
        </pc:spChg>
        <pc:spChg chg="mod">
          <ac:chgData name="Sarah Duffy" userId="ca92ddb4-4620-4127-97b1-8232d187080b" providerId="ADAL" clId="{88B4A7F9-E8E6-4A1F-B007-688089639A70}" dt="2024-03-01T11:21:06.836" v="0"/>
          <ac:spMkLst>
            <pc:docMk/>
            <pc:sldMk cId="1557541927" sldId="423"/>
            <ac:spMk id="5" creationId="{81E469B6-2B8E-4F5C-A5A4-5CFD1594AF06}"/>
          </ac:spMkLst>
        </pc:spChg>
        <pc:picChg chg="mod">
          <ac:chgData name="Sarah Duffy" userId="ca92ddb4-4620-4127-97b1-8232d187080b" providerId="ADAL" clId="{88B4A7F9-E8E6-4A1F-B007-688089639A70}" dt="2024-03-01T11:28:16.366" v="83" actId="1076"/>
          <ac:picMkLst>
            <pc:docMk/>
            <pc:sldMk cId="1557541927" sldId="423"/>
            <ac:picMk id="7" creationId="{B8F3BC66-FF36-48EC-A5AE-CC61B07D014C}"/>
          </ac:picMkLst>
        </pc:picChg>
        <pc:picChg chg="mod">
          <ac:chgData name="Sarah Duffy" userId="ca92ddb4-4620-4127-97b1-8232d187080b" providerId="ADAL" clId="{88B4A7F9-E8E6-4A1F-B007-688089639A70}" dt="2024-03-01T11:21:06.836" v="0"/>
          <ac:picMkLst>
            <pc:docMk/>
            <pc:sldMk cId="1557541927" sldId="423"/>
            <ac:picMk id="8" creationId="{A58DC009-84CF-4988-8381-B2F78793C213}"/>
          </ac:picMkLst>
        </pc:picChg>
      </pc:sldChg>
      <pc:sldChg chg="modSp mod setBg">
        <pc:chgData name="Sarah Duffy" userId="ca92ddb4-4620-4127-97b1-8232d187080b" providerId="ADAL" clId="{88B4A7F9-E8E6-4A1F-B007-688089639A70}" dt="2024-03-01T11:28:40.017" v="92"/>
        <pc:sldMkLst>
          <pc:docMk/>
          <pc:sldMk cId="74891471" sldId="424"/>
        </pc:sldMkLst>
        <pc:spChg chg="mod">
          <ac:chgData name="Sarah Duffy" userId="ca92ddb4-4620-4127-97b1-8232d187080b" providerId="ADAL" clId="{88B4A7F9-E8E6-4A1F-B007-688089639A70}" dt="2024-03-01T11:28:29.843" v="88" actId="1076"/>
          <ac:spMkLst>
            <pc:docMk/>
            <pc:sldMk cId="74891471" sldId="424"/>
            <ac:spMk id="3" creationId="{0729EC60-688F-43C7-8942-6ED9DAAE9212}"/>
          </ac:spMkLst>
        </pc:spChg>
        <pc:spChg chg="mod">
          <ac:chgData name="Sarah Duffy" userId="ca92ddb4-4620-4127-97b1-8232d187080b" providerId="ADAL" clId="{88B4A7F9-E8E6-4A1F-B007-688089639A70}" dt="2024-03-01T11:28:36.952" v="91" actId="403"/>
          <ac:spMkLst>
            <pc:docMk/>
            <pc:sldMk cId="74891471" sldId="424"/>
            <ac:spMk id="4" creationId="{B4869190-E84A-4F0C-878D-841470AFA6FB}"/>
          </ac:spMkLst>
        </pc:spChg>
        <pc:picChg chg="mod">
          <ac:chgData name="Sarah Duffy" userId="ca92ddb4-4620-4127-97b1-8232d187080b" providerId="ADAL" clId="{88B4A7F9-E8E6-4A1F-B007-688089639A70}" dt="2024-03-01T11:28:23.677" v="85" actId="1076"/>
          <ac:picMkLst>
            <pc:docMk/>
            <pc:sldMk cId="74891471" sldId="424"/>
            <ac:picMk id="5" creationId="{0ED6451C-6864-4C3F-B4A1-AEB6756EA6FB}"/>
          </ac:picMkLst>
        </pc:picChg>
      </pc:sldChg>
      <pc:sldChg chg="modSp mod setBg">
        <pc:chgData name="Sarah Duffy" userId="ca92ddb4-4620-4127-97b1-8232d187080b" providerId="ADAL" clId="{88B4A7F9-E8E6-4A1F-B007-688089639A70}" dt="2024-03-01T11:28:55.813" v="98"/>
        <pc:sldMkLst>
          <pc:docMk/>
          <pc:sldMk cId="1082112719" sldId="425"/>
        </pc:sldMkLst>
        <pc:spChg chg="mod">
          <ac:chgData name="Sarah Duffy" userId="ca92ddb4-4620-4127-97b1-8232d187080b" providerId="ADAL" clId="{88B4A7F9-E8E6-4A1F-B007-688089639A70}" dt="2024-03-01T11:28:44.246" v="93" actId="1076"/>
          <ac:spMkLst>
            <pc:docMk/>
            <pc:sldMk cId="1082112719" sldId="425"/>
            <ac:spMk id="3" creationId="{0729EC60-688F-43C7-8942-6ED9DAAE9212}"/>
          </ac:spMkLst>
        </pc:spChg>
        <pc:spChg chg="mod">
          <ac:chgData name="Sarah Duffy" userId="ca92ddb4-4620-4127-97b1-8232d187080b" providerId="ADAL" clId="{88B4A7F9-E8E6-4A1F-B007-688089639A70}" dt="2024-03-01T11:28:51.651" v="97" actId="403"/>
          <ac:spMkLst>
            <pc:docMk/>
            <pc:sldMk cId="1082112719" sldId="425"/>
            <ac:spMk id="4" creationId="{B4869190-E84A-4F0C-878D-841470AFA6FB}"/>
          </ac:spMkLst>
        </pc:spChg>
        <pc:picChg chg="mod">
          <ac:chgData name="Sarah Duffy" userId="ca92ddb4-4620-4127-97b1-8232d187080b" providerId="ADAL" clId="{88B4A7F9-E8E6-4A1F-B007-688089639A70}" dt="2024-03-01T11:28:45.990" v="94" actId="1076"/>
          <ac:picMkLst>
            <pc:docMk/>
            <pc:sldMk cId="1082112719" sldId="425"/>
            <ac:picMk id="5" creationId="{0ED6451C-6864-4C3F-B4A1-AEB6756EA6FB}"/>
          </ac:picMkLst>
        </pc:picChg>
      </pc:sldChg>
      <pc:sldChg chg="modSp mod setBg">
        <pc:chgData name="Sarah Duffy" userId="ca92ddb4-4620-4127-97b1-8232d187080b" providerId="ADAL" clId="{88B4A7F9-E8E6-4A1F-B007-688089639A70}" dt="2024-03-01T11:29:12.505" v="104"/>
        <pc:sldMkLst>
          <pc:docMk/>
          <pc:sldMk cId="3530395863" sldId="426"/>
        </pc:sldMkLst>
        <pc:spChg chg="mod">
          <ac:chgData name="Sarah Duffy" userId="ca92ddb4-4620-4127-97b1-8232d187080b" providerId="ADAL" clId="{88B4A7F9-E8E6-4A1F-B007-688089639A70}" dt="2024-03-01T11:29:00.901" v="99" actId="1076"/>
          <ac:spMkLst>
            <pc:docMk/>
            <pc:sldMk cId="3530395863" sldId="426"/>
            <ac:spMk id="3" creationId="{0729EC60-688F-43C7-8942-6ED9DAAE9212}"/>
          </ac:spMkLst>
        </pc:spChg>
        <pc:spChg chg="mod">
          <ac:chgData name="Sarah Duffy" userId="ca92ddb4-4620-4127-97b1-8232d187080b" providerId="ADAL" clId="{88B4A7F9-E8E6-4A1F-B007-688089639A70}" dt="2024-03-01T11:29:10.418" v="103" actId="1076"/>
          <ac:spMkLst>
            <pc:docMk/>
            <pc:sldMk cId="3530395863" sldId="426"/>
            <ac:spMk id="4" creationId="{B4869190-E84A-4F0C-878D-841470AFA6FB}"/>
          </ac:spMkLst>
        </pc:spChg>
        <pc:picChg chg="mod">
          <ac:chgData name="Sarah Duffy" userId="ca92ddb4-4620-4127-97b1-8232d187080b" providerId="ADAL" clId="{88B4A7F9-E8E6-4A1F-B007-688089639A70}" dt="2024-03-01T11:29:02.754" v="100" actId="1076"/>
          <ac:picMkLst>
            <pc:docMk/>
            <pc:sldMk cId="3530395863" sldId="426"/>
            <ac:picMk id="5" creationId="{0ED6451C-6864-4C3F-B4A1-AEB6756EA6FB}"/>
          </ac:picMkLst>
        </pc:picChg>
      </pc:sldChg>
      <pc:sldChg chg="modSp mod">
        <pc:chgData name="Sarah Duffy" userId="ca92ddb4-4620-4127-97b1-8232d187080b" providerId="ADAL" clId="{88B4A7F9-E8E6-4A1F-B007-688089639A70}" dt="2024-03-01T11:29:42.604" v="111" actId="1076"/>
        <pc:sldMkLst>
          <pc:docMk/>
          <pc:sldMk cId="3461453005" sldId="427"/>
        </pc:sldMkLst>
        <pc:spChg chg="mod">
          <ac:chgData name="Sarah Duffy" userId="ca92ddb4-4620-4127-97b1-8232d187080b" providerId="ADAL" clId="{88B4A7F9-E8E6-4A1F-B007-688089639A70}" dt="2024-03-01T11:29:42.604" v="111" actId="1076"/>
          <ac:spMkLst>
            <pc:docMk/>
            <pc:sldMk cId="3461453005" sldId="427"/>
            <ac:spMk id="2" creationId="{827ABFBA-5BC8-4E48-A40A-9B6F63433011}"/>
          </ac:spMkLst>
        </pc:spChg>
        <pc:spChg chg="mod">
          <ac:chgData name="Sarah Duffy" userId="ca92ddb4-4620-4127-97b1-8232d187080b" providerId="ADAL" clId="{88B4A7F9-E8E6-4A1F-B007-688089639A70}" dt="2024-03-01T11:29:32.598" v="109" actId="1076"/>
          <ac:spMkLst>
            <pc:docMk/>
            <pc:sldMk cId="3461453005" sldId="427"/>
            <ac:spMk id="3" creationId="{0729EC60-688F-43C7-8942-6ED9DAAE9212}"/>
          </ac:spMkLst>
        </pc:spChg>
        <pc:spChg chg="mod">
          <ac:chgData name="Sarah Duffy" userId="ca92ddb4-4620-4127-97b1-8232d187080b" providerId="ADAL" clId="{88B4A7F9-E8E6-4A1F-B007-688089639A70}" dt="2024-03-01T11:29:29.938" v="108" actId="1076"/>
          <ac:spMkLst>
            <pc:docMk/>
            <pc:sldMk cId="3461453005" sldId="427"/>
            <ac:spMk id="4" creationId="{B4869190-E84A-4F0C-878D-841470AFA6FB}"/>
          </ac:spMkLst>
        </pc:spChg>
        <pc:spChg chg="mod">
          <ac:chgData name="Sarah Duffy" userId="ca92ddb4-4620-4127-97b1-8232d187080b" providerId="ADAL" clId="{88B4A7F9-E8E6-4A1F-B007-688089639A70}" dt="2024-03-01T11:21:06.836" v="0"/>
          <ac:spMkLst>
            <pc:docMk/>
            <pc:sldMk cId="3461453005" sldId="427"/>
            <ac:spMk id="7" creationId="{A590258C-A3C0-4C4C-9953-EBECE7832D0B}"/>
          </ac:spMkLst>
        </pc:spChg>
        <pc:spChg chg="mod">
          <ac:chgData name="Sarah Duffy" userId="ca92ddb4-4620-4127-97b1-8232d187080b" providerId="ADAL" clId="{88B4A7F9-E8E6-4A1F-B007-688089639A70}" dt="2024-03-01T11:21:06.836" v="0"/>
          <ac:spMkLst>
            <pc:docMk/>
            <pc:sldMk cId="3461453005" sldId="427"/>
            <ac:spMk id="9" creationId="{A304D886-5B13-41D9-915D-4347E57A6A07}"/>
          </ac:spMkLst>
        </pc:spChg>
        <pc:spChg chg="mod">
          <ac:chgData name="Sarah Duffy" userId="ca92ddb4-4620-4127-97b1-8232d187080b" providerId="ADAL" clId="{88B4A7F9-E8E6-4A1F-B007-688089639A70}" dt="2024-03-01T11:21:06.836" v="0"/>
          <ac:spMkLst>
            <pc:docMk/>
            <pc:sldMk cId="3461453005" sldId="427"/>
            <ac:spMk id="10" creationId="{88BC8201-0E3D-450B-B28D-54952CA3C3AB}"/>
          </ac:spMkLst>
        </pc:spChg>
        <pc:picChg chg="mod">
          <ac:chgData name="Sarah Duffy" userId="ca92ddb4-4620-4127-97b1-8232d187080b" providerId="ADAL" clId="{88B4A7F9-E8E6-4A1F-B007-688089639A70}" dt="2024-03-01T11:29:39.240" v="110" actId="1076"/>
          <ac:picMkLst>
            <pc:docMk/>
            <pc:sldMk cId="3461453005" sldId="427"/>
            <ac:picMk id="5" creationId="{0ED6451C-6864-4C3F-B4A1-AEB6756EA6FB}"/>
          </ac:picMkLst>
        </pc:picChg>
        <pc:picChg chg="mod">
          <ac:chgData name="Sarah Duffy" userId="ca92ddb4-4620-4127-97b1-8232d187080b" providerId="ADAL" clId="{88B4A7F9-E8E6-4A1F-B007-688089639A70}" dt="2024-03-01T11:21:06.836" v="0"/>
          <ac:picMkLst>
            <pc:docMk/>
            <pc:sldMk cId="3461453005" sldId="427"/>
            <ac:picMk id="1026" creationId="{262DA5D6-BFAA-4375-A6E2-29E8D4927C49}"/>
          </ac:picMkLst>
        </pc:picChg>
      </pc:sldChg>
      <pc:sldChg chg="modSp del">
        <pc:chgData name="Sarah Duffy" userId="ca92ddb4-4620-4127-97b1-8232d187080b" providerId="ADAL" clId="{88B4A7F9-E8E6-4A1F-B007-688089639A70}" dt="2024-03-01T11:24:28.969" v="2" actId="2696"/>
        <pc:sldMkLst>
          <pc:docMk/>
          <pc:sldMk cId="191680593" sldId="428"/>
        </pc:sldMkLst>
        <pc:spChg chg="mod">
          <ac:chgData name="Sarah Duffy" userId="ca92ddb4-4620-4127-97b1-8232d187080b" providerId="ADAL" clId="{88B4A7F9-E8E6-4A1F-B007-688089639A70}" dt="2024-03-01T11:21:06.836" v="0"/>
          <ac:spMkLst>
            <pc:docMk/>
            <pc:sldMk cId="191680593" sldId="428"/>
            <ac:spMk id="4" creationId="{D5E0C329-F34D-4BD1-8692-6968F920651B}"/>
          </ac:spMkLst>
        </pc:spChg>
        <pc:picChg chg="mod">
          <ac:chgData name="Sarah Duffy" userId="ca92ddb4-4620-4127-97b1-8232d187080b" providerId="ADAL" clId="{88B4A7F9-E8E6-4A1F-B007-688089639A70}" dt="2024-03-01T11:21:06.836" v="0"/>
          <ac:picMkLst>
            <pc:docMk/>
            <pc:sldMk cId="191680593" sldId="428"/>
            <ac:picMk id="5" creationId="{0ED6451C-6864-4C3F-B4A1-AEB6756EA6FB}"/>
          </ac:picMkLst>
        </pc:picChg>
      </pc:sldChg>
      <pc:sldChg chg="modSp mod setBg">
        <pc:chgData name="Sarah Duffy" userId="ca92ddb4-4620-4127-97b1-8232d187080b" providerId="ADAL" clId="{88B4A7F9-E8E6-4A1F-B007-688089639A70}" dt="2024-03-01T11:38:16.434" v="115"/>
        <pc:sldMkLst>
          <pc:docMk/>
          <pc:sldMk cId="597121670" sldId="429"/>
        </pc:sldMkLst>
        <pc:spChg chg="mod">
          <ac:chgData name="Sarah Duffy" userId="ca92ddb4-4620-4127-97b1-8232d187080b" providerId="ADAL" clId="{88B4A7F9-E8E6-4A1F-B007-688089639A70}" dt="2024-03-01T11:38:10.061" v="113" actId="1076"/>
          <ac:spMkLst>
            <pc:docMk/>
            <pc:sldMk cId="597121670" sldId="429"/>
            <ac:spMk id="3" creationId="{CC4AD854-616B-4A5A-B6AF-37D4F5700D9C}"/>
          </ac:spMkLst>
        </pc:spChg>
        <pc:spChg chg="mod">
          <ac:chgData name="Sarah Duffy" userId="ca92ddb4-4620-4127-97b1-8232d187080b" providerId="ADAL" clId="{88B4A7F9-E8E6-4A1F-B007-688089639A70}" dt="2024-03-01T11:21:06.836" v="0"/>
          <ac:spMkLst>
            <pc:docMk/>
            <pc:sldMk cId="597121670" sldId="429"/>
            <ac:spMk id="5" creationId="{81E469B6-2B8E-4F5C-A5A4-5CFD1594AF06}"/>
          </ac:spMkLst>
        </pc:spChg>
        <pc:picChg chg="mod">
          <ac:chgData name="Sarah Duffy" userId="ca92ddb4-4620-4127-97b1-8232d187080b" providerId="ADAL" clId="{88B4A7F9-E8E6-4A1F-B007-688089639A70}" dt="2024-03-01T11:38:12.093" v="114" actId="1076"/>
          <ac:picMkLst>
            <pc:docMk/>
            <pc:sldMk cId="597121670" sldId="429"/>
            <ac:picMk id="7" creationId="{B8F3BC66-FF36-48EC-A5AE-CC61B07D014C}"/>
          </ac:picMkLst>
        </pc:picChg>
        <pc:picChg chg="mod">
          <ac:chgData name="Sarah Duffy" userId="ca92ddb4-4620-4127-97b1-8232d187080b" providerId="ADAL" clId="{88B4A7F9-E8E6-4A1F-B007-688089639A70}" dt="2024-03-01T11:21:06.836" v="0"/>
          <ac:picMkLst>
            <pc:docMk/>
            <pc:sldMk cId="597121670" sldId="429"/>
            <ac:picMk id="8" creationId="{A58DC009-84CF-4988-8381-B2F78793C213}"/>
          </ac:picMkLst>
        </pc:picChg>
      </pc:sldChg>
      <pc:sldChg chg="modSp mod setBg">
        <pc:chgData name="Sarah Duffy" userId="ca92ddb4-4620-4127-97b1-8232d187080b" providerId="ADAL" clId="{88B4A7F9-E8E6-4A1F-B007-688089639A70}" dt="2024-03-01T11:38:32.568" v="121"/>
        <pc:sldMkLst>
          <pc:docMk/>
          <pc:sldMk cId="1473528094" sldId="430"/>
        </pc:sldMkLst>
        <pc:spChg chg="mod">
          <ac:chgData name="Sarah Duffy" userId="ca92ddb4-4620-4127-97b1-8232d187080b" providerId="ADAL" clId="{88B4A7F9-E8E6-4A1F-B007-688089639A70}" dt="2024-03-01T11:38:22.193" v="117" actId="1076"/>
          <ac:spMkLst>
            <pc:docMk/>
            <pc:sldMk cId="1473528094" sldId="430"/>
            <ac:spMk id="3" creationId="{0729EC60-688F-43C7-8942-6ED9DAAE9212}"/>
          </ac:spMkLst>
        </pc:spChg>
        <pc:spChg chg="mod">
          <ac:chgData name="Sarah Duffy" userId="ca92ddb4-4620-4127-97b1-8232d187080b" providerId="ADAL" clId="{88B4A7F9-E8E6-4A1F-B007-688089639A70}" dt="2024-03-01T11:38:30.315" v="120" actId="1076"/>
          <ac:spMkLst>
            <pc:docMk/>
            <pc:sldMk cId="1473528094" sldId="430"/>
            <ac:spMk id="4" creationId="{B4869190-E84A-4F0C-878D-841470AFA6FB}"/>
          </ac:spMkLst>
        </pc:spChg>
        <pc:picChg chg="mod">
          <ac:chgData name="Sarah Duffy" userId="ca92ddb4-4620-4127-97b1-8232d187080b" providerId="ADAL" clId="{88B4A7F9-E8E6-4A1F-B007-688089639A70}" dt="2024-03-01T11:38:26.976" v="118" actId="1076"/>
          <ac:picMkLst>
            <pc:docMk/>
            <pc:sldMk cId="1473528094" sldId="430"/>
            <ac:picMk id="5" creationId="{0ED6451C-6864-4C3F-B4A1-AEB6756EA6FB}"/>
          </ac:picMkLst>
        </pc:picChg>
      </pc:sldChg>
      <pc:sldChg chg="delSp modSp mod setBg">
        <pc:chgData name="Sarah Duffy" userId="ca92ddb4-4620-4127-97b1-8232d187080b" providerId="ADAL" clId="{88B4A7F9-E8E6-4A1F-B007-688089639A70}" dt="2024-03-01T11:39:06.942" v="129" actId="1076"/>
        <pc:sldMkLst>
          <pc:docMk/>
          <pc:sldMk cId="1384504461" sldId="431"/>
        </pc:sldMkLst>
        <pc:spChg chg="mod">
          <ac:chgData name="Sarah Duffy" userId="ca92ddb4-4620-4127-97b1-8232d187080b" providerId="ADAL" clId="{88B4A7F9-E8E6-4A1F-B007-688089639A70}" dt="2024-03-01T11:21:06.836" v="0"/>
          <ac:spMkLst>
            <pc:docMk/>
            <pc:sldMk cId="1384504461" sldId="431"/>
            <ac:spMk id="3" creationId="{0729EC60-688F-43C7-8942-6ED9DAAE9212}"/>
          </ac:spMkLst>
        </pc:spChg>
        <pc:spChg chg="del">
          <ac:chgData name="Sarah Duffy" userId="ca92ddb4-4620-4127-97b1-8232d187080b" providerId="ADAL" clId="{88B4A7F9-E8E6-4A1F-B007-688089639A70}" dt="2024-03-01T11:38:37.712" v="122" actId="478"/>
          <ac:spMkLst>
            <pc:docMk/>
            <pc:sldMk cId="1384504461" sldId="431"/>
            <ac:spMk id="7" creationId="{16AED885-95B7-4C46-8762-C722C2B0FCB6}"/>
          </ac:spMkLst>
        </pc:spChg>
        <pc:spChg chg="mod">
          <ac:chgData name="Sarah Duffy" userId="ca92ddb4-4620-4127-97b1-8232d187080b" providerId="ADAL" clId="{88B4A7F9-E8E6-4A1F-B007-688089639A70}" dt="2024-03-01T11:38:54.428" v="124" actId="207"/>
          <ac:spMkLst>
            <pc:docMk/>
            <pc:sldMk cId="1384504461" sldId="431"/>
            <ac:spMk id="9" creationId="{A2BD4F49-658D-49EF-8C81-D6EF36B12F6F}"/>
          </ac:spMkLst>
        </pc:spChg>
        <pc:spChg chg="mod">
          <ac:chgData name="Sarah Duffy" userId="ca92ddb4-4620-4127-97b1-8232d187080b" providerId="ADAL" clId="{88B4A7F9-E8E6-4A1F-B007-688089639A70}" dt="2024-03-01T11:39:04.869" v="128" actId="1076"/>
          <ac:spMkLst>
            <pc:docMk/>
            <pc:sldMk cId="1384504461" sldId="431"/>
            <ac:spMk id="12" creationId="{B3D6B4F7-709C-4333-93B9-F30DA7507285}"/>
          </ac:spMkLst>
        </pc:spChg>
        <pc:picChg chg="mod">
          <ac:chgData name="Sarah Duffy" userId="ca92ddb4-4620-4127-97b1-8232d187080b" providerId="ADAL" clId="{88B4A7F9-E8E6-4A1F-B007-688089639A70}" dt="2024-03-01T11:39:06.942" v="129" actId="1076"/>
          <ac:picMkLst>
            <pc:docMk/>
            <pc:sldMk cId="1384504461" sldId="431"/>
            <ac:picMk id="5" creationId="{0ED6451C-6864-4C3F-B4A1-AEB6756EA6FB}"/>
          </ac:picMkLst>
        </pc:picChg>
        <pc:picChg chg="mod">
          <ac:chgData name="Sarah Duffy" userId="ca92ddb4-4620-4127-97b1-8232d187080b" providerId="ADAL" clId="{88B4A7F9-E8E6-4A1F-B007-688089639A70}" dt="2024-03-01T11:21:06.836" v="0"/>
          <ac:picMkLst>
            <pc:docMk/>
            <pc:sldMk cId="1384504461" sldId="431"/>
            <ac:picMk id="8" creationId="{28AAF3CF-CAB1-4DA0-A3B8-B1CE40C10DEA}"/>
          </ac:picMkLst>
        </pc:picChg>
        <pc:picChg chg="mod">
          <ac:chgData name="Sarah Duffy" userId="ca92ddb4-4620-4127-97b1-8232d187080b" providerId="ADAL" clId="{88B4A7F9-E8E6-4A1F-B007-688089639A70}" dt="2024-03-01T11:39:02.345" v="127" actId="1076"/>
          <ac:picMkLst>
            <pc:docMk/>
            <pc:sldMk cId="1384504461" sldId="431"/>
            <ac:picMk id="11" creationId="{A7BB1219-E31A-4397-9A7B-B6C676EF6DF8}"/>
          </ac:picMkLst>
        </pc:picChg>
      </pc:sldChg>
      <pc:sldChg chg="modSp mod setBg">
        <pc:chgData name="Sarah Duffy" userId="ca92ddb4-4620-4127-97b1-8232d187080b" providerId="ADAL" clId="{88B4A7F9-E8E6-4A1F-B007-688089639A70}" dt="2024-03-01T11:39:43.842" v="135"/>
        <pc:sldMkLst>
          <pc:docMk/>
          <pc:sldMk cId="328674619" sldId="432"/>
        </pc:sldMkLst>
        <pc:spChg chg="mod">
          <ac:chgData name="Sarah Duffy" userId="ca92ddb4-4620-4127-97b1-8232d187080b" providerId="ADAL" clId="{88B4A7F9-E8E6-4A1F-B007-688089639A70}" dt="2024-03-01T11:21:06.836" v="0"/>
          <ac:spMkLst>
            <pc:docMk/>
            <pc:sldMk cId="328674619" sldId="432"/>
            <ac:spMk id="3" creationId="{0729EC60-688F-43C7-8942-6ED9DAAE9212}"/>
          </ac:spMkLst>
        </pc:spChg>
        <pc:spChg chg="mod">
          <ac:chgData name="Sarah Duffy" userId="ca92ddb4-4620-4127-97b1-8232d187080b" providerId="ADAL" clId="{88B4A7F9-E8E6-4A1F-B007-688089639A70}" dt="2024-03-01T11:39:27.318" v="131" actId="207"/>
          <ac:spMkLst>
            <pc:docMk/>
            <pc:sldMk cId="328674619" sldId="432"/>
            <ac:spMk id="12" creationId="{B3D6B4F7-709C-4333-93B9-F30DA7507285}"/>
          </ac:spMkLst>
        </pc:spChg>
        <pc:spChg chg="mod">
          <ac:chgData name="Sarah Duffy" userId="ca92ddb4-4620-4127-97b1-8232d187080b" providerId="ADAL" clId="{88B4A7F9-E8E6-4A1F-B007-688089639A70}" dt="2024-03-01T11:39:30.955" v="132" actId="207"/>
          <ac:spMkLst>
            <pc:docMk/>
            <pc:sldMk cId="328674619" sldId="432"/>
            <ac:spMk id="18" creationId="{EF4A925B-28D9-4B16-B80F-2933A3FC7846}"/>
          </ac:spMkLst>
        </pc:spChg>
        <pc:spChg chg="mod">
          <ac:chgData name="Sarah Duffy" userId="ca92ddb4-4620-4127-97b1-8232d187080b" providerId="ADAL" clId="{88B4A7F9-E8E6-4A1F-B007-688089639A70}" dt="2024-03-01T11:39:35.878" v="133" actId="207"/>
          <ac:spMkLst>
            <pc:docMk/>
            <pc:sldMk cId="328674619" sldId="432"/>
            <ac:spMk id="19" creationId="{DCE39EE6-C508-415D-9177-EDEA2095F9AF}"/>
          </ac:spMkLst>
        </pc:spChg>
        <pc:spChg chg="mod">
          <ac:chgData name="Sarah Duffy" userId="ca92ddb4-4620-4127-97b1-8232d187080b" providerId="ADAL" clId="{88B4A7F9-E8E6-4A1F-B007-688089639A70}" dt="2024-03-01T11:39:40.496" v="134" actId="207"/>
          <ac:spMkLst>
            <pc:docMk/>
            <pc:sldMk cId="328674619" sldId="432"/>
            <ac:spMk id="21" creationId="{3B582297-14B8-C54D-9C54-90E77B0EB04B}"/>
          </ac:spMkLst>
        </pc:spChg>
        <pc:picChg chg="mod">
          <ac:chgData name="Sarah Duffy" userId="ca92ddb4-4620-4127-97b1-8232d187080b" providerId="ADAL" clId="{88B4A7F9-E8E6-4A1F-B007-688089639A70}" dt="2024-03-01T11:39:12.641" v="130" actId="1076"/>
          <ac:picMkLst>
            <pc:docMk/>
            <pc:sldMk cId="328674619" sldId="432"/>
            <ac:picMk id="5" creationId="{0ED6451C-6864-4C3F-B4A1-AEB6756EA6FB}"/>
          </ac:picMkLst>
        </pc:picChg>
        <pc:picChg chg="mod">
          <ac:chgData name="Sarah Duffy" userId="ca92ddb4-4620-4127-97b1-8232d187080b" providerId="ADAL" clId="{88B4A7F9-E8E6-4A1F-B007-688089639A70}" dt="2024-03-01T11:21:06.836" v="0"/>
          <ac:picMkLst>
            <pc:docMk/>
            <pc:sldMk cId="328674619" sldId="432"/>
            <ac:picMk id="6" creationId="{D3D56BD6-5FC3-4DD2-BCC1-A5A1441A671D}"/>
          </ac:picMkLst>
        </pc:picChg>
        <pc:picChg chg="mod">
          <ac:chgData name="Sarah Duffy" userId="ca92ddb4-4620-4127-97b1-8232d187080b" providerId="ADAL" clId="{88B4A7F9-E8E6-4A1F-B007-688089639A70}" dt="2024-03-01T11:21:06.836" v="0"/>
          <ac:picMkLst>
            <pc:docMk/>
            <pc:sldMk cId="328674619" sldId="432"/>
            <ac:picMk id="15" creationId="{21AE4BD6-C5FF-49C0-A988-19C1822A28A2}"/>
          </ac:picMkLst>
        </pc:picChg>
        <pc:picChg chg="mod">
          <ac:chgData name="Sarah Duffy" userId="ca92ddb4-4620-4127-97b1-8232d187080b" providerId="ADAL" clId="{88B4A7F9-E8E6-4A1F-B007-688089639A70}" dt="2024-03-01T11:21:06.836" v="0"/>
          <ac:picMkLst>
            <pc:docMk/>
            <pc:sldMk cId="328674619" sldId="432"/>
            <ac:picMk id="16" creationId="{538F3E12-3F2E-F44A-8DCF-D97773C9FBB7}"/>
          </ac:picMkLst>
        </pc:picChg>
        <pc:picChg chg="mod">
          <ac:chgData name="Sarah Duffy" userId="ca92ddb4-4620-4127-97b1-8232d187080b" providerId="ADAL" clId="{88B4A7F9-E8E6-4A1F-B007-688089639A70}" dt="2024-03-01T11:21:06.836" v="0"/>
          <ac:picMkLst>
            <pc:docMk/>
            <pc:sldMk cId="328674619" sldId="432"/>
            <ac:picMk id="17" creationId="{9725AFF0-76D1-4574-A20A-F5BBE0AC456F}"/>
          </ac:picMkLst>
        </pc:picChg>
      </pc:sldChg>
      <pc:sldChg chg="modSp mod setBg">
        <pc:chgData name="Sarah Duffy" userId="ca92ddb4-4620-4127-97b1-8232d187080b" providerId="ADAL" clId="{88B4A7F9-E8E6-4A1F-B007-688089639A70}" dt="2024-03-01T11:39:52.929" v="138"/>
        <pc:sldMkLst>
          <pc:docMk/>
          <pc:sldMk cId="3025483056" sldId="433"/>
        </pc:sldMkLst>
        <pc:spChg chg="mod">
          <ac:chgData name="Sarah Duffy" userId="ca92ddb4-4620-4127-97b1-8232d187080b" providerId="ADAL" clId="{88B4A7F9-E8E6-4A1F-B007-688089639A70}" dt="2024-03-01T11:39:48.668" v="136" actId="1076"/>
          <ac:spMkLst>
            <pc:docMk/>
            <pc:sldMk cId="3025483056" sldId="433"/>
            <ac:spMk id="3" creationId="{CC4AD854-616B-4A5A-B6AF-37D4F5700D9C}"/>
          </ac:spMkLst>
        </pc:spChg>
        <pc:spChg chg="mod">
          <ac:chgData name="Sarah Duffy" userId="ca92ddb4-4620-4127-97b1-8232d187080b" providerId="ADAL" clId="{88B4A7F9-E8E6-4A1F-B007-688089639A70}" dt="2024-03-01T11:21:06.836" v="0"/>
          <ac:spMkLst>
            <pc:docMk/>
            <pc:sldMk cId="3025483056" sldId="433"/>
            <ac:spMk id="5" creationId="{81E469B6-2B8E-4F5C-A5A4-5CFD1594AF06}"/>
          </ac:spMkLst>
        </pc:spChg>
        <pc:picChg chg="mod">
          <ac:chgData name="Sarah Duffy" userId="ca92ddb4-4620-4127-97b1-8232d187080b" providerId="ADAL" clId="{88B4A7F9-E8E6-4A1F-B007-688089639A70}" dt="2024-03-01T11:39:50.388" v="137" actId="1076"/>
          <ac:picMkLst>
            <pc:docMk/>
            <pc:sldMk cId="3025483056" sldId="433"/>
            <ac:picMk id="7" creationId="{B8F3BC66-FF36-48EC-A5AE-CC61B07D014C}"/>
          </ac:picMkLst>
        </pc:picChg>
        <pc:picChg chg="mod">
          <ac:chgData name="Sarah Duffy" userId="ca92ddb4-4620-4127-97b1-8232d187080b" providerId="ADAL" clId="{88B4A7F9-E8E6-4A1F-B007-688089639A70}" dt="2024-03-01T11:21:06.836" v="0"/>
          <ac:picMkLst>
            <pc:docMk/>
            <pc:sldMk cId="3025483056" sldId="433"/>
            <ac:picMk id="8" creationId="{A58DC009-84CF-4988-8381-B2F78793C213}"/>
          </ac:picMkLst>
        </pc:picChg>
      </pc:sldChg>
      <pc:sldChg chg="modSp mod setBg">
        <pc:chgData name="Sarah Duffy" userId="ca92ddb4-4620-4127-97b1-8232d187080b" providerId="ADAL" clId="{88B4A7F9-E8E6-4A1F-B007-688089639A70}" dt="2024-03-01T11:40:16.650" v="147"/>
        <pc:sldMkLst>
          <pc:docMk/>
          <pc:sldMk cId="2842166397" sldId="434"/>
        </pc:sldMkLst>
        <pc:spChg chg="mod">
          <ac:chgData name="Sarah Duffy" userId="ca92ddb4-4620-4127-97b1-8232d187080b" providerId="ADAL" clId="{88B4A7F9-E8E6-4A1F-B007-688089639A70}" dt="2024-03-01T11:40:10.581" v="145" actId="1076"/>
          <ac:spMkLst>
            <pc:docMk/>
            <pc:sldMk cId="2842166397" sldId="434"/>
            <ac:spMk id="3" creationId="{CC4AD854-616B-4A5A-B6AF-37D4F5700D9C}"/>
          </ac:spMkLst>
        </pc:spChg>
        <pc:spChg chg="mod">
          <ac:chgData name="Sarah Duffy" userId="ca92ddb4-4620-4127-97b1-8232d187080b" providerId="ADAL" clId="{88B4A7F9-E8E6-4A1F-B007-688089639A70}" dt="2024-03-01T11:21:06.836" v="0"/>
          <ac:spMkLst>
            <pc:docMk/>
            <pc:sldMk cId="2842166397" sldId="434"/>
            <ac:spMk id="5" creationId="{81E469B6-2B8E-4F5C-A5A4-5CFD1594AF06}"/>
          </ac:spMkLst>
        </pc:spChg>
        <pc:picChg chg="mod">
          <ac:chgData name="Sarah Duffy" userId="ca92ddb4-4620-4127-97b1-8232d187080b" providerId="ADAL" clId="{88B4A7F9-E8E6-4A1F-B007-688089639A70}" dt="2024-03-01T11:40:13.999" v="146" actId="1076"/>
          <ac:picMkLst>
            <pc:docMk/>
            <pc:sldMk cId="2842166397" sldId="434"/>
            <ac:picMk id="7" creationId="{B8F3BC66-FF36-48EC-A5AE-CC61B07D014C}"/>
          </ac:picMkLst>
        </pc:picChg>
        <pc:picChg chg="mod">
          <ac:chgData name="Sarah Duffy" userId="ca92ddb4-4620-4127-97b1-8232d187080b" providerId="ADAL" clId="{88B4A7F9-E8E6-4A1F-B007-688089639A70}" dt="2024-03-01T11:21:06.836" v="0"/>
          <ac:picMkLst>
            <pc:docMk/>
            <pc:sldMk cId="2842166397" sldId="434"/>
            <ac:picMk id="8" creationId="{A58DC009-84CF-4988-8381-B2F78793C213}"/>
          </ac:picMkLst>
        </pc:picChg>
      </pc:sldChg>
      <pc:sldChg chg="modSp mod setBg">
        <pc:chgData name="Sarah Duffy" userId="ca92ddb4-4620-4127-97b1-8232d187080b" providerId="ADAL" clId="{88B4A7F9-E8E6-4A1F-B007-688089639A70}" dt="2024-03-01T11:41:44.667" v="166"/>
        <pc:sldMkLst>
          <pc:docMk/>
          <pc:sldMk cId="2826825662" sldId="435"/>
        </pc:sldMkLst>
        <pc:spChg chg="mod">
          <ac:chgData name="Sarah Duffy" userId="ca92ddb4-4620-4127-97b1-8232d187080b" providerId="ADAL" clId="{88B4A7F9-E8E6-4A1F-B007-688089639A70}" dt="2024-03-01T11:41:40.142" v="164" actId="14100"/>
          <ac:spMkLst>
            <pc:docMk/>
            <pc:sldMk cId="2826825662" sldId="435"/>
            <ac:spMk id="3" creationId="{CC4AD854-616B-4A5A-B6AF-37D4F5700D9C}"/>
          </ac:spMkLst>
        </pc:spChg>
        <pc:spChg chg="mod">
          <ac:chgData name="Sarah Duffy" userId="ca92ddb4-4620-4127-97b1-8232d187080b" providerId="ADAL" clId="{88B4A7F9-E8E6-4A1F-B007-688089639A70}" dt="2024-03-01T11:21:06.836" v="0"/>
          <ac:spMkLst>
            <pc:docMk/>
            <pc:sldMk cId="2826825662" sldId="435"/>
            <ac:spMk id="5" creationId="{81E469B6-2B8E-4F5C-A5A4-5CFD1594AF06}"/>
          </ac:spMkLst>
        </pc:spChg>
        <pc:spChg chg="mod">
          <ac:chgData name="Sarah Duffy" userId="ca92ddb4-4620-4127-97b1-8232d187080b" providerId="ADAL" clId="{88B4A7F9-E8E6-4A1F-B007-688089639A70}" dt="2024-03-01T11:41:37.634" v="163" actId="20577"/>
          <ac:spMkLst>
            <pc:docMk/>
            <pc:sldMk cId="2826825662" sldId="435"/>
            <ac:spMk id="9" creationId="{7C06BC38-1426-4BCA-AB05-AE23D1B8A3E8}"/>
          </ac:spMkLst>
        </pc:spChg>
        <pc:picChg chg="mod">
          <ac:chgData name="Sarah Duffy" userId="ca92ddb4-4620-4127-97b1-8232d187080b" providerId="ADAL" clId="{88B4A7F9-E8E6-4A1F-B007-688089639A70}" dt="2024-03-01T11:41:42.083" v="165" actId="1076"/>
          <ac:picMkLst>
            <pc:docMk/>
            <pc:sldMk cId="2826825662" sldId="435"/>
            <ac:picMk id="7" creationId="{B8F3BC66-FF36-48EC-A5AE-CC61B07D014C}"/>
          </ac:picMkLst>
        </pc:picChg>
        <pc:picChg chg="mod">
          <ac:chgData name="Sarah Duffy" userId="ca92ddb4-4620-4127-97b1-8232d187080b" providerId="ADAL" clId="{88B4A7F9-E8E6-4A1F-B007-688089639A70}" dt="2024-03-01T11:21:06.836" v="0"/>
          <ac:picMkLst>
            <pc:docMk/>
            <pc:sldMk cId="2826825662" sldId="435"/>
            <ac:picMk id="8" creationId="{A58DC009-84CF-4988-8381-B2F78793C213}"/>
          </ac:picMkLst>
        </pc:picChg>
      </pc:sldChg>
      <pc:sldChg chg="modSp mod setBg">
        <pc:chgData name="Sarah Duffy" userId="ca92ddb4-4620-4127-97b1-8232d187080b" providerId="ADAL" clId="{88B4A7F9-E8E6-4A1F-B007-688089639A70}" dt="2024-03-01T11:40:05.158" v="144"/>
        <pc:sldMkLst>
          <pc:docMk/>
          <pc:sldMk cId="1138426111" sldId="436"/>
        </pc:sldMkLst>
        <pc:spChg chg="mod">
          <ac:chgData name="Sarah Duffy" userId="ca92ddb4-4620-4127-97b1-8232d187080b" providerId="ADAL" clId="{88B4A7F9-E8E6-4A1F-B007-688089639A70}" dt="2024-03-01T11:39:58.276" v="140" actId="1076"/>
          <ac:spMkLst>
            <pc:docMk/>
            <pc:sldMk cId="1138426111" sldId="436"/>
            <ac:spMk id="3" creationId="{0729EC60-688F-43C7-8942-6ED9DAAE9212}"/>
          </ac:spMkLst>
        </pc:spChg>
        <pc:spChg chg="mod">
          <ac:chgData name="Sarah Duffy" userId="ca92ddb4-4620-4127-97b1-8232d187080b" providerId="ADAL" clId="{88B4A7F9-E8E6-4A1F-B007-688089639A70}" dt="2024-03-01T11:40:02.786" v="143" actId="14100"/>
          <ac:spMkLst>
            <pc:docMk/>
            <pc:sldMk cId="1138426111" sldId="436"/>
            <ac:spMk id="4" creationId="{D5E0C329-F34D-4BD1-8692-6968F920651B}"/>
          </ac:spMkLst>
        </pc:spChg>
        <pc:picChg chg="mod">
          <ac:chgData name="Sarah Duffy" userId="ca92ddb4-4620-4127-97b1-8232d187080b" providerId="ADAL" clId="{88B4A7F9-E8E6-4A1F-B007-688089639A70}" dt="2024-03-01T11:39:56.719" v="139" actId="1076"/>
          <ac:picMkLst>
            <pc:docMk/>
            <pc:sldMk cId="1138426111" sldId="436"/>
            <ac:picMk id="5" creationId="{0ED6451C-6864-4C3F-B4A1-AEB6756EA6FB}"/>
          </ac:picMkLst>
        </pc:picChg>
      </pc:sldChg>
      <pc:sldChg chg="modSp mod setBg">
        <pc:chgData name="Sarah Duffy" userId="ca92ddb4-4620-4127-97b1-8232d187080b" providerId="ADAL" clId="{88B4A7F9-E8E6-4A1F-B007-688089639A70}" dt="2024-03-01T11:40:31.325" v="152"/>
        <pc:sldMkLst>
          <pc:docMk/>
          <pc:sldMk cId="1682381150" sldId="437"/>
        </pc:sldMkLst>
        <pc:spChg chg="mod">
          <ac:chgData name="Sarah Duffy" userId="ca92ddb4-4620-4127-97b1-8232d187080b" providerId="ADAL" clId="{88B4A7F9-E8E6-4A1F-B007-688089639A70}" dt="2024-03-01T11:40:25.929" v="150" actId="1076"/>
          <ac:spMkLst>
            <pc:docMk/>
            <pc:sldMk cId="1682381150" sldId="437"/>
            <ac:spMk id="3" creationId="{0729EC60-688F-43C7-8942-6ED9DAAE9212}"/>
          </ac:spMkLst>
        </pc:spChg>
        <pc:spChg chg="mod">
          <ac:chgData name="Sarah Duffy" userId="ca92ddb4-4620-4127-97b1-8232d187080b" providerId="ADAL" clId="{88B4A7F9-E8E6-4A1F-B007-688089639A70}" dt="2024-03-01T11:40:23.858" v="149" actId="14100"/>
          <ac:spMkLst>
            <pc:docMk/>
            <pc:sldMk cId="1682381150" sldId="437"/>
            <ac:spMk id="4" creationId="{D5E0C329-F34D-4BD1-8692-6968F920651B}"/>
          </ac:spMkLst>
        </pc:spChg>
        <pc:picChg chg="mod">
          <ac:chgData name="Sarah Duffy" userId="ca92ddb4-4620-4127-97b1-8232d187080b" providerId="ADAL" clId="{88B4A7F9-E8E6-4A1F-B007-688089639A70}" dt="2024-03-01T11:40:28.663" v="151" actId="1076"/>
          <ac:picMkLst>
            <pc:docMk/>
            <pc:sldMk cId="1682381150" sldId="437"/>
            <ac:picMk id="5" creationId="{0ED6451C-6864-4C3F-B4A1-AEB6756EA6FB}"/>
          </ac:picMkLst>
        </pc:picChg>
      </pc:sldChg>
      <pc:sldChg chg="addSp delSp modSp mod setBg">
        <pc:chgData name="Sarah Duffy" userId="ca92ddb4-4620-4127-97b1-8232d187080b" providerId="ADAL" clId="{88B4A7F9-E8E6-4A1F-B007-688089639A70}" dt="2024-03-01T11:41:30.829" v="160"/>
        <pc:sldMkLst>
          <pc:docMk/>
          <pc:sldMk cId="1420889575" sldId="438"/>
        </pc:sldMkLst>
        <pc:spChg chg="del">
          <ac:chgData name="Sarah Duffy" userId="ca92ddb4-4620-4127-97b1-8232d187080b" providerId="ADAL" clId="{88B4A7F9-E8E6-4A1F-B007-688089639A70}" dt="2024-03-01T11:40:43.188" v="157" actId="478"/>
          <ac:spMkLst>
            <pc:docMk/>
            <pc:sldMk cId="1420889575" sldId="438"/>
            <ac:spMk id="2" creationId="{827ABFBA-5BC8-4E48-A40A-9B6F63433011}"/>
          </ac:spMkLst>
        </pc:spChg>
        <pc:spChg chg="mod">
          <ac:chgData name="Sarah Duffy" userId="ca92ddb4-4620-4127-97b1-8232d187080b" providerId="ADAL" clId="{88B4A7F9-E8E6-4A1F-B007-688089639A70}" dt="2024-03-01T11:40:39.151" v="155" actId="1076"/>
          <ac:spMkLst>
            <pc:docMk/>
            <pc:sldMk cId="1420889575" sldId="438"/>
            <ac:spMk id="3" creationId="{0729EC60-688F-43C7-8942-6ED9DAAE9212}"/>
          </ac:spMkLst>
        </pc:spChg>
        <pc:spChg chg="add del mod">
          <ac:chgData name="Sarah Duffy" userId="ca92ddb4-4620-4127-97b1-8232d187080b" providerId="ADAL" clId="{88B4A7F9-E8E6-4A1F-B007-688089639A70}" dt="2024-03-01T11:40:44.501" v="158" actId="478"/>
          <ac:spMkLst>
            <pc:docMk/>
            <pc:sldMk cId="1420889575" sldId="438"/>
            <ac:spMk id="7" creationId="{74F7769C-F3EA-2F6A-37F1-E75F32400455}"/>
          </ac:spMkLst>
        </pc:spChg>
        <pc:picChg chg="mod">
          <ac:chgData name="Sarah Duffy" userId="ca92ddb4-4620-4127-97b1-8232d187080b" providerId="ADAL" clId="{88B4A7F9-E8E6-4A1F-B007-688089639A70}" dt="2024-03-01T11:40:35.578" v="153" actId="1076"/>
          <ac:picMkLst>
            <pc:docMk/>
            <pc:sldMk cId="1420889575" sldId="438"/>
            <ac:picMk id="5" creationId="{0ED6451C-6864-4C3F-B4A1-AEB6756EA6FB}"/>
          </ac:picMkLst>
        </pc:picChg>
        <pc:picChg chg="mod">
          <ac:chgData name="Sarah Duffy" userId="ca92ddb4-4620-4127-97b1-8232d187080b" providerId="ADAL" clId="{88B4A7F9-E8E6-4A1F-B007-688089639A70}" dt="2024-03-01T11:40:47.485" v="159" actId="1076"/>
          <ac:picMkLst>
            <pc:docMk/>
            <pc:sldMk cId="1420889575" sldId="438"/>
            <ac:picMk id="6" creationId="{4F07E13F-8A40-554E-B7BA-9D848CA7BD9A}"/>
          </ac:picMkLst>
        </pc:picChg>
      </pc:sldChg>
      <pc:sldChg chg="modSp mod">
        <pc:chgData name="Sarah Duffy" userId="ca92ddb4-4620-4127-97b1-8232d187080b" providerId="ADAL" clId="{88B4A7F9-E8E6-4A1F-B007-688089639A70}" dt="2024-03-01T11:28:09.843" v="81" actId="113"/>
        <pc:sldMkLst>
          <pc:docMk/>
          <pc:sldMk cId="3601258161" sldId="439"/>
        </pc:sldMkLst>
        <pc:spChg chg="mod">
          <ac:chgData name="Sarah Duffy" userId="ca92ddb4-4620-4127-97b1-8232d187080b" providerId="ADAL" clId="{88B4A7F9-E8E6-4A1F-B007-688089639A70}" dt="2024-03-01T11:28:04.018" v="78" actId="1076"/>
          <ac:spMkLst>
            <pc:docMk/>
            <pc:sldMk cId="3601258161" sldId="439"/>
            <ac:spMk id="3" creationId="{0729EC60-688F-43C7-8942-6ED9DAAE9212}"/>
          </ac:spMkLst>
        </pc:spChg>
        <pc:spChg chg="mod">
          <ac:chgData name="Sarah Duffy" userId="ca92ddb4-4620-4127-97b1-8232d187080b" providerId="ADAL" clId="{88B4A7F9-E8E6-4A1F-B007-688089639A70}" dt="2024-03-01T11:28:09.843" v="81" actId="113"/>
          <ac:spMkLst>
            <pc:docMk/>
            <pc:sldMk cId="3601258161" sldId="439"/>
            <ac:spMk id="4" creationId="{E7EAF26C-85F2-475E-917A-0A635F04F9CC}"/>
          </ac:spMkLst>
        </pc:spChg>
        <pc:picChg chg="mod">
          <ac:chgData name="Sarah Duffy" userId="ca92ddb4-4620-4127-97b1-8232d187080b" providerId="ADAL" clId="{88B4A7F9-E8E6-4A1F-B007-688089639A70}" dt="2024-03-01T11:28:05.848" v="79" actId="1076"/>
          <ac:picMkLst>
            <pc:docMk/>
            <pc:sldMk cId="3601258161" sldId="439"/>
            <ac:picMk id="5" creationId="{0ED6451C-6864-4C3F-B4A1-AEB6756EA6FB}"/>
          </ac:picMkLst>
        </pc:picChg>
      </pc:sldChg>
      <pc:sldChg chg="modSp mod setBg">
        <pc:chgData name="Sarah Duffy" userId="ca92ddb4-4620-4127-97b1-8232d187080b" providerId="ADAL" clId="{88B4A7F9-E8E6-4A1F-B007-688089639A70}" dt="2024-03-01T11:38:04.787" v="112"/>
        <pc:sldMkLst>
          <pc:docMk/>
          <pc:sldMk cId="1732072036" sldId="440"/>
        </pc:sldMkLst>
        <pc:spChg chg="mod">
          <ac:chgData name="Sarah Duffy" userId="ca92ddb4-4620-4127-97b1-8232d187080b" providerId="ADAL" clId="{88B4A7F9-E8E6-4A1F-B007-688089639A70}" dt="2024-03-01T11:24:38.933" v="19" actId="20577"/>
          <ac:spMkLst>
            <pc:docMk/>
            <pc:sldMk cId="1732072036" sldId="440"/>
            <ac:spMk id="4" creationId="{D5E0C329-F34D-4BD1-8692-6968F920651B}"/>
          </ac:spMkLst>
        </pc:spChg>
      </pc:sldChg>
      <pc:sldMasterChg chg="modSp modSldLayout">
        <pc:chgData name="Sarah Duffy" userId="ca92ddb4-4620-4127-97b1-8232d187080b" providerId="ADAL" clId="{88B4A7F9-E8E6-4A1F-B007-688089639A70}" dt="2024-03-01T11:24:55.181" v="20"/>
        <pc:sldMasterMkLst>
          <pc:docMk/>
          <pc:sldMasterMk cId="848161082" sldId="2147483705"/>
        </pc:sldMasterMkLst>
        <pc:spChg chg="mod">
          <ac:chgData name="Sarah Duffy" userId="ca92ddb4-4620-4127-97b1-8232d187080b" providerId="ADAL" clId="{88B4A7F9-E8E6-4A1F-B007-688089639A70}" dt="2024-03-01T11:21:06.836" v="0"/>
          <ac:spMkLst>
            <pc:docMk/>
            <pc:sldMasterMk cId="848161082" sldId="2147483705"/>
            <ac:spMk id="2" creationId="{00000000-0000-0000-0000-000000000000}"/>
          </ac:spMkLst>
        </pc:spChg>
        <pc:spChg chg="mod">
          <ac:chgData name="Sarah Duffy" userId="ca92ddb4-4620-4127-97b1-8232d187080b" providerId="ADAL" clId="{88B4A7F9-E8E6-4A1F-B007-688089639A70}" dt="2024-03-01T11:21:06.836" v="0"/>
          <ac:spMkLst>
            <pc:docMk/>
            <pc:sldMasterMk cId="848161082" sldId="2147483705"/>
            <ac:spMk id="3" creationId="{00000000-0000-0000-0000-000000000000}"/>
          </ac:spMkLst>
        </pc:spChg>
        <pc:spChg chg="mod">
          <ac:chgData name="Sarah Duffy" userId="ca92ddb4-4620-4127-97b1-8232d187080b" providerId="ADAL" clId="{88B4A7F9-E8E6-4A1F-B007-688089639A70}" dt="2024-03-01T11:21:06.836" v="0"/>
          <ac:spMkLst>
            <pc:docMk/>
            <pc:sldMasterMk cId="848161082" sldId="2147483705"/>
            <ac:spMk id="4" creationId="{00000000-0000-0000-0000-000000000000}"/>
          </ac:spMkLst>
        </pc:spChg>
        <pc:sldLayoutChg chg="modSp setBg">
          <pc:chgData name="Sarah Duffy" userId="ca92ddb4-4620-4127-97b1-8232d187080b" providerId="ADAL" clId="{88B4A7F9-E8E6-4A1F-B007-688089639A70}" dt="2024-03-01T11:24:55.181" v="20"/>
          <pc:sldLayoutMkLst>
            <pc:docMk/>
            <pc:sldMasterMk cId="848161082" sldId="2147483705"/>
            <pc:sldLayoutMk cId="3069123057" sldId="2147483706"/>
          </pc:sldLayoutMkLst>
          <pc:spChg chg="mod">
            <ac:chgData name="Sarah Duffy" userId="ca92ddb4-4620-4127-97b1-8232d187080b" providerId="ADAL" clId="{88B4A7F9-E8E6-4A1F-B007-688089639A70}" dt="2024-03-01T11:21:06.836" v="0"/>
            <ac:spMkLst>
              <pc:docMk/>
              <pc:sldMasterMk cId="848161082" sldId="2147483705"/>
              <pc:sldLayoutMk cId="3069123057" sldId="2147483706"/>
              <ac:spMk id="2" creationId="{4AA9C6DB-A566-044B-996E-EC130FF2CEB5}"/>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4" creationId="{CE1F52E7-1747-9E41-B97D-F50FADA4A458}"/>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11" creationId="{BE8FA57C-B239-A84D-989D-EFBC6BD96206}"/>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14" creationId="{B42E2006-8473-4941-B46B-BA51C16141EF}"/>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20" creationId="{C1BC7AA7-98CB-AF44-94A3-89F960D16C0A}"/>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24" creationId="{7D20BC59-E3FA-B641-90D4-F1FD83F93565}"/>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49" creationId="{7990D58F-F47A-4849-8B6D-C576002841FB}"/>
            </ac:spMkLst>
          </pc:spChg>
          <pc:spChg chg="mod">
            <ac:chgData name="Sarah Duffy" userId="ca92ddb4-4620-4127-97b1-8232d187080b" providerId="ADAL" clId="{88B4A7F9-E8E6-4A1F-B007-688089639A70}" dt="2024-03-01T11:21:06.836" v="0"/>
            <ac:spMkLst>
              <pc:docMk/>
              <pc:sldMasterMk cId="848161082" sldId="2147483705"/>
              <pc:sldLayoutMk cId="3069123057" sldId="2147483706"/>
              <ac:spMk id="54" creationId="{B52CF542-81A7-8849-B747-E439ED428F15}"/>
            </ac:spMkLst>
          </pc:spChg>
          <pc:picChg chg="mod">
            <ac:chgData name="Sarah Duffy" userId="ca92ddb4-4620-4127-97b1-8232d187080b" providerId="ADAL" clId="{88B4A7F9-E8E6-4A1F-B007-688089639A70}" dt="2024-03-01T11:21:06.836" v="0"/>
            <ac:picMkLst>
              <pc:docMk/>
              <pc:sldMasterMk cId="848161082" sldId="2147483705"/>
              <pc:sldLayoutMk cId="3069123057" sldId="2147483706"/>
              <ac:picMk id="16" creationId="{2BCF57D8-A05C-7649-9E51-B321EB463621}"/>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4044880236" sldId="2147483707"/>
          </pc:sldLayoutMkLst>
          <pc:spChg chg="mod">
            <ac:chgData name="Sarah Duffy" userId="ca92ddb4-4620-4127-97b1-8232d187080b" providerId="ADAL" clId="{88B4A7F9-E8E6-4A1F-B007-688089639A70}" dt="2024-03-01T11:21:06.836" v="0"/>
            <ac:spMkLst>
              <pc:docMk/>
              <pc:sldMasterMk cId="848161082" sldId="2147483705"/>
              <pc:sldLayoutMk cId="4044880236" sldId="2147483707"/>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5" creationId="{611B462A-E057-0C4F-8169-A69EB10E7AB6}"/>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13" creationId="{9CE1321D-AFC7-6849-BEE7-BE17FEA621FD}"/>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15" creationId="{7E047AF0-A8F5-344A-B079-2D79F8A345B3}"/>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24" creationId="{CC1D60DB-C367-6F4F-A854-03F9E3109783}"/>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27" creationId="{04107593-A4B7-8742-A726-3D6F0BB61F30}"/>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29" creationId="{C4590EA0-2AE7-4646-ABEB-A0A9B795C7F2}"/>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31" creationId="{35F9703A-8393-BF43-95F9-31839D62A84A}"/>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33" creationId="{7BBDC170-74B7-5442-AC83-6E8039A82501}"/>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35" creationId="{8A26A8DD-AB09-9E44-8016-F1B0E7CC1585}"/>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37" creationId="{82A4558E-836E-ED44-ACC4-0A253863F830}"/>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54" creationId="{E9BF9D71-92B7-8F44-B087-A2B5E1372502}"/>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55" creationId="{31DDC06D-C17D-F740-88A3-DFC765EEADCD}"/>
            </ac:spMkLst>
          </pc:spChg>
          <pc:spChg chg="mod">
            <ac:chgData name="Sarah Duffy" userId="ca92ddb4-4620-4127-97b1-8232d187080b" providerId="ADAL" clId="{88B4A7F9-E8E6-4A1F-B007-688089639A70}" dt="2024-03-01T11:21:06.836" v="0"/>
            <ac:spMkLst>
              <pc:docMk/>
              <pc:sldMasterMk cId="848161082" sldId="2147483705"/>
              <pc:sldLayoutMk cId="4044880236" sldId="2147483707"/>
              <ac:spMk id="56" creationId="{9AB475DC-1DD7-7C46-8AB4-F3FDC42E0B3E}"/>
            </ac:spMkLst>
          </pc:spChg>
          <pc:grpChg chg="mod">
            <ac:chgData name="Sarah Duffy" userId="ca92ddb4-4620-4127-97b1-8232d187080b" providerId="ADAL" clId="{88B4A7F9-E8E6-4A1F-B007-688089639A70}" dt="2024-03-01T11:21:06.836" v="0"/>
            <ac:grpSpMkLst>
              <pc:docMk/>
              <pc:sldMasterMk cId="848161082" sldId="2147483705"/>
              <pc:sldLayoutMk cId="4044880236" sldId="2147483707"/>
              <ac:grpSpMk id="26" creationId="{F695091D-C94E-BB4C-AADD-11B8D32AC5CF}"/>
            </ac:grpSpMkLst>
          </pc:grpChg>
          <pc:grpChg chg="mod">
            <ac:chgData name="Sarah Duffy" userId="ca92ddb4-4620-4127-97b1-8232d187080b" providerId="ADAL" clId="{88B4A7F9-E8E6-4A1F-B007-688089639A70}" dt="2024-03-01T11:21:06.836" v="0"/>
            <ac:grpSpMkLst>
              <pc:docMk/>
              <pc:sldMasterMk cId="848161082" sldId="2147483705"/>
              <pc:sldLayoutMk cId="4044880236" sldId="2147483707"/>
              <ac:grpSpMk id="30" creationId="{9C5A99C5-AB29-224C-B896-72947DF121F1}"/>
            </ac:grpSpMkLst>
          </pc:grpChg>
          <pc:grpChg chg="mod">
            <ac:chgData name="Sarah Duffy" userId="ca92ddb4-4620-4127-97b1-8232d187080b" providerId="ADAL" clId="{88B4A7F9-E8E6-4A1F-B007-688089639A70}" dt="2024-03-01T11:21:06.836" v="0"/>
            <ac:grpSpMkLst>
              <pc:docMk/>
              <pc:sldMasterMk cId="848161082" sldId="2147483705"/>
              <pc:sldLayoutMk cId="4044880236" sldId="2147483707"/>
              <ac:grpSpMk id="34" creationId="{C910D854-E955-3F43-B13A-B6E0FB045150}"/>
            </ac:grpSpMkLst>
          </pc:grpChg>
          <pc:picChg chg="mod">
            <ac:chgData name="Sarah Duffy" userId="ca92ddb4-4620-4127-97b1-8232d187080b" providerId="ADAL" clId="{88B4A7F9-E8E6-4A1F-B007-688089639A70}" dt="2024-03-01T11:21:06.836" v="0"/>
            <ac:picMkLst>
              <pc:docMk/>
              <pc:sldMasterMk cId="848161082" sldId="2147483705"/>
              <pc:sldLayoutMk cId="4044880236" sldId="2147483707"/>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4044880236" sldId="2147483707"/>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013656317" sldId="2147483708"/>
          </pc:sldLayoutMkLst>
          <pc:spChg chg="mod">
            <ac:chgData name="Sarah Duffy" userId="ca92ddb4-4620-4127-97b1-8232d187080b" providerId="ADAL" clId="{88B4A7F9-E8E6-4A1F-B007-688089639A70}" dt="2024-03-01T11:21:06.836" v="0"/>
            <ac:spMkLst>
              <pc:docMk/>
              <pc:sldMasterMk cId="848161082" sldId="2147483705"/>
              <pc:sldLayoutMk cId="3013656317" sldId="2147483708"/>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5" creationId="{611B462A-E057-0C4F-8169-A69EB10E7AB6}"/>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 creationId="{3AE447CC-AC9D-3D45-8A65-2B6BD6F16228}"/>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13" creationId="{9CE1321D-AFC7-6849-BEE7-BE17FEA621FD}"/>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55" creationId="{9CB09473-233C-9B46-B806-0C0C4139383B}"/>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57" creationId="{28C66F6B-1EC1-4143-8548-F21F45A19058}"/>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59" creationId="{AC853973-87C9-344A-98BB-0BF93DB3F4D8}"/>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61" creationId="{D3D3B237-935B-FB48-8DA3-A6F8B7293586}"/>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63" creationId="{FE329192-0C3C-C24B-A051-289BF2F221CF}"/>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65" creationId="{2D4D065E-01D0-BF46-B29B-DEF6FB33FD6E}"/>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67" creationId="{CC99759B-160F-E94E-ADD8-B47AC542EA6D}"/>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69" creationId="{3AF17078-ABC4-B342-88E0-CCBAD96C3982}"/>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71" creationId="{E83C446F-CAF6-F249-829C-5FBF4A84B89C}"/>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73" creationId="{E5C4E78A-E055-3743-82E7-1B0DFD1B694D}"/>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78" creationId="{DE15FC4E-8282-9E49-8171-0166CA9DBED9}"/>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0" creationId="{21C03BAE-F420-E047-9432-AC79FA0D3F42}"/>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1" creationId="{85F1C650-2247-DE4B-B53B-524CF3CA673E}"/>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3" creationId="{6B97205C-BFD1-6242-9274-825F963EC10E}"/>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4" creationId="{621D2D71-8A09-5C48-B5CB-DEAE23D26E22}"/>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5" creationId="{7264281C-9317-164E-92FC-CB2D2D7EDFC0}"/>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6" creationId="{5038E63C-59E0-A243-81CE-B8AD04D28CE2}"/>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7" creationId="{295AD10F-D7CC-FF41-B381-AE628F8D15CA}"/>
            </ac:spMkLst>
          </pc:spChg>
          <pc:spChg chg="mod">
            <ac:chgData name="Sarah Duffy" userId="ca92ddb4-4620-4127-97b1-8232d187080b" providerId="ADAL" clId="{88B4A7F9-E8E6-4A1F-B007-688089639A70}" dt="2024-03-01T11:21:06.836" v="0"/>
            <ac:spMkLst>
              <pc:docMk/>
              <pc:sldMasterMk cId="848161082" sldId="2147483705"/>
              <pc:sldLayoutMk cId="3013656317" sldId="2147483708"/>
              <ac:spMk id="88" creationId="{29E6576E-E7CC-9041-93C6-476A8EDA5EB1}"/>
            </ac:spMkLst>
          </pc:s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54" creationId="{7927F03D-B990-A945-BF4E-1600F83F2273}"/>
            </ac:grpSpMkLst>
          </pc:gr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58" creationId="{A3546537-95AC-3B4F-AAC9-14414225CEE7}"/>
            </ac:grpSpMkLst>
          </pc:gr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62" creationId="{F856CCB6-EBEB-B04C-A44B-2D772A558AB0}"/>
            </ac:grpSpMkLst>
          </pc:gr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66" creationId="{821905F2-8063-184A-BB2F-3975AA45F68A}"/>
            </ac:grpSpMkLst>
          </pc:gr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70" creationId="{137E5A9A-20DB-4143-8393-8F591172A443}"/>
            </ac:grpSpMkLst>
          </pc:grpChg>
          <pc:grpChg chg="mod">
            <ac:chgData name="Sarah Duffy" userId="ca92ddb4-4620-4127-97b1-8232d187080b" providerId="ADAL" clId="{88B4A7F9-E8E6-4A1F-B007-688089639A70}" dt="2024-03-01T11:21:06.836" v="0"/>
            <ac:grpSpMkLst>
              <pc:docMk/>
              <pc:sldMasterMk cId="848161082" sldId="2147483705"/>
              <pc:sldLayoutMk cId="3013656317" sldId="2147483708"/>
              <ac:grpSpMk id="79" creationId="{243A3D33-158A-D64C-8B81-2D187BB55288}"/>
            </ac:grpSpMkLst>
          </pc:grpChg>
          <pc:picChg chg="mod">
            <ac:chgData name="Sarah Duffy" userId="ca92ddb4-4620-4127-97b1-8232d187080b" providerId="ADAL" clId="{88B4A7F9-E8E6-4A1F-B007-688089639A70}" dt="2024-03-01T11:21:06.836" v="0"/>
            <ac:picMkLst>
              <pc:docMk/>
              <pc:sldMasterMk cId="848161082" sldId="2147483705"/>
              <pc:sldLayoutMk cId="3013656317" sldId="2147483708"/>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3013656317" sldId="2147483708"/>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2536372093" sldId="2147483709"/>
          </pc:sldLayoutMkLst>
          <pc:spChg chg="mod">
            <ac:chgData name="Sarah Duffy" userId="ca92ddb4-4620-4127-97b1-8232d187080b" providerId="ADAL" clId="{88B4A7F9-E8E6-4A1F-B007-688089639A70}" dt="2024-03-01T11:21:06.836" v="0"/>
            <ac:spMkLst>
              <pc:docMk/>
              <pc:sldMasterMk cId="848161082" sldId="2147483705"/>
              <pc:sldLayoutMk cId="2536372093" sldId="2147483709"/>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2536372093" sldId="2147483709"/>
              <ac:spMk id="3" creationId="{C8B6831A-8E28-9B47-8661-BD7402B4E20A}"/>
            </ac:spMkLst>
          </pc:spChg>
          <pc:spChg chg="mod">
            <ac:chgData name="Sarah Duffy" userId="ca92ddb4-4620-4127-97b1-8232d187080b" providerId="ADAL" clId="{88B4A7F9-E8E6-4A1F-B007-688089639A70}" dt="2024-03-01T11:21:06.836" v="0"/>
            <ac:spMkLst>
              <pc:docMk/>
              <pc:sldMasterMk cId="848161082" sldId="2147483705"/>
              <pc:sldLayoutMk cId="2536372093" sldId="2147483709"/>
              <ac:spMk id="7" creationId="{606D3A9E-396E-8844-92FE-17440105DCD6}"/>
            </ac:spMkLst>
          </pc:spChg>
          <pc:spChg chg="mod">
            <ac:chgData name="Sarah Duffy" userId="ca92ddb4-4620-4127-97b1-8232d187080b" providerId="ADAL" clId="{88B4A7F9-E8E6-4A1F-B007-688089639A70}" dt="2024-03-01T11:21:06.836" v="0"/>
            <ac:spMkLst>
              <pc:docMk/>
              <pc:sldMasterMk cId="848161082" sldId="2147483705"/>
              <pc:sldLayoutMk cId="2536372093" sldId="2147483709"/>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536372093" sldId="2147483709"/>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2536372093" sldId="2147483709"/>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2536372093" sldId="2147483709"/>
              <ac:picMk id="6" creationId="{E0ED11FA-33F8-B64E-9798-ABB1D413C6C5}"/>
            </ac:picMkLst>
          </pc:picChg>
        </pc:sldLayoutChg>
        <pc:sldLayoutChg chg="modSp setBg">
          <pc:chgData name="Sarah Duffy" userId="ca92ddb4-4620-4127-97b1-8232d187080b" providerId="ADAL" clId="{88B4A7F9-E8E6-4A1F-B007-688089639A70}" dt="2024-03-01T11:24:55.181" v="20"/>
          <pc:sldLayoutMkLst>
            <pc:docMk/>
            <pc:sldMasterMk cId="848161082" sldId="2147483705"/>
            <pc:sldLayoutMk cId="3719421494" sldId="2147483710"/>
          </pc:sldLayoutMkLst>
          <pc:spChg chg="mod">
            <ac:chgData name="Sarah Duffy" userId="ca92ddb4-4620-4127-97b1-8232d187080b" providerId="ADAL" clId="{88B4A7F9-E8E6-4A1F-B007-688089639A70}" dt="2024-03-01T11:21:06.836" v="0"/>
            <ac:spMkLst>
              <pc:docMk/>
              <pc:sldMasterMk cId="848161082" sldId="2147483705"/>
              <pc:sldLayoutMk cId="3719421494" sldId="2147483710"/>
              <ac:spMk id="6" creationId="{E9C08E28-4FBA-A447-BB6A-0B434A31EC46}"/>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11" creationId="{72E5193C-2054-1F4C-A085-EC574A6B1F23}"/>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15" creationId="{F045F05D-9884-E742-8B6C-7E2A4C30294D}"/>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19" creationId="{6735A2E2-D566-E842-BAF4-702880C789B7}"/>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24" creationId="{5395F891-9C10-974B-B620-09FB3ED1C352}"/>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28"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719421494" sldId="2147483710"/>
              <ac:spMk id="30"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3719421494" sldId="2147483710"/>
              <ac:picMk id="3" creationId="{B074F560-9965-FD44-8392-56ACD2F813EA}"/>
            </ac:picMkLst>
          </pc:picChg>
          <pc:picChg chg="mod">
            <ac:chgData name="Sarah Duffy" userId="ca92ddb4-4620-4127-97b1-8232d187080b" providerId="ADAL" clId="{88B4A7F9-E8E6-4A1F-B007-688089639A70}" dt="2024-03-01T11:21:06.836" v="0"/>
            <ac:picMkLst>
              <pc:docMk/>
              <pc:sldMasterMk cId="848161082" sldId="2147483705"/>
              <pc:sldLayoutMk cId="3719421494" sldId="2147483710"/>
              <ac:picMk id="14" creationId="{98600020-B932-844C-830C-6D548E8C8C37}"/>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438407363" sldId="2147483711"/>
          </pc:sldLayoutMkLst>
          <pc:spChg chg="mod">
            <ac:chgData name="Sarah Duffy" userId="ca92ddb4-4620-4127-97b1-8232d187080b" providerId="ADAL" clId="{88B4A7F9-E8E6-4A1F-B007-688089639A70}" dt="2024-03-01T11:21:06.836" v="0"/>
            <ac:spMkLst>
              <pc:docMk/>
              <pc:sldMasterMk cId="848161082" sldId="2147483705"/>
              <pc:sldLayoutMk cId="1438407363" sldId="2147483711"/>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438407363" sldId="2147483711"/>
              <ac:spMk id="8" creationId="{3AE447CC-AC9D-3D45-8A65-2B6BD6F16228}"/>
            </ac:spMkLst>
          </pc:spChg>
          <pc:spChg chg="mod">
            <ac:chgData name="Sarah Duffy" userId="ca92ddb4-4620-4127-97b1-8232d187080b" providerId="ADAL" clId="{88B4A7F9-E8E6-4A1F-B007-688089639A70}" dt="2024-03-01T11:21:06.836" v="0"/>
            <ac:spMkLst>
              <pc:docMk/>
              <pc:sldMasterMk cId="848161082" sldId="2147483705"/>
              <pc:sldLayoutMk cId="1438407363" sldId="2147483711"/>
              <ac:spMk id="10" creationId="{EEB0831D-7D6E-2048-9162-3026DB2527CA}"/>
            </ac:spMkLst>
          </pc:spChg>
          <pc:spChg chg="mod">
            <ac:chgData name="Sarah Duffy" userId="ca92ddb4-4620-4127-97b1-8232d187080b" providerId="ADAL" clId="{88B4A7F9-E8E6-4A1F-B007-688089639A70}" dt="2024-03-01T11:21:06.836" v="0"/>
            <ac:spMkLst>
              <pc:docMk/>
              <pc:sldMasterMk cId="848161082" sldId="2147483705"/>
              <pc:sldLayoutMk cId="1438407363" sldId="2147483711"/>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1438407363" sldId="2147483711"/>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438407363" sldId="2147483711"/>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1438407363" sldId="2147483711"/>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438407363" sldId="2147483711"/>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4293383694" sldId="2147483712"/>
          </pc:sldLayoutMkLst>
          <pc:spChg chg="mod">
            <ac:chgData name="Sarah Duffy" userId="ca92ddb4-4620-4127-97b1-8232d187080b" providerId="ADAL" clId="{88B4A7F9-E8E6-4A1F-B007-688089639A70}" dt="2024-03-01T11:21:06.836" v="0"/>
            <ac:spMkLst>
              <pc:docMk/>
              <pc:sldMasterMk cId="848161082" sldId="2147483705"/>
              <pc:sldLayoutMk cId="4293383694" sldId="2147483712"/>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4293383694" sldId="2147483712"/>
              <ac:spMk id="9" creationId="{B09F33C7-154F-8743-88DD-6BDF2127E64E}"/>
            </ac:spMkLst>
          </pc:spChg>
          <pc:spChg chg="mod">
            <ac:chgData name="Sarah Duffy" userId="ca92ddb4-4620-4127-97b1-8232d187080b" providerId="ADAL" clId="{88B4A7F9-E8E6-4A1F-B007-688089639A70}" dt="2024-03-01T11:21:06.836" v="0"/>
            <ac:spMkLst>
              <pc:docMk/>
              <pc:sldMasterMk cId="848161082" sldId="2147483705"/>
              <pc:sldLayoutMk cId="4293383694" sldId="2147483712"/>
              <ac:spMk id="10" creationId="{0D212C93-0601-3140-929D-DC384C3C2575}"/>
            </ac:spMkLst>
          </pc:spChg>
          <pc:spChg chg="mod">
            <ac:chgData name="Sarah Duffy" userId="ca92ddb4-4620-4127-97b1-8232d187080b" providerId="ADAL" clId="{88B4A7F9-E8E6-4A1F-B007-688089639A70}" dt="2024-03-01T11:21:06.836" v="0"/>
            <ac:spMkLst>
              <pc:docMk/>
              <pc:sldMasterMk cId="848161082" sldId="2147483705"/>
              <pc:sldLayoutMk cId="4293383694" sldId="2147483712"/>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4293383694" sldId="2147483712"/>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4293383694" sldId="2147483712"/>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4293383694" sldId="2147483712"/>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631807100" sldId="2147483713"/>
          </pc:sldLayoutMkLst>
          <pc:spChg chg="mod">
            <ac:chgData name="Sarah Duffy" userId="ca92ddb4-4620-4127-97b1-8232d187080b" providerId="ADAL" clId="{88B4A7F9-E8E6-4A1F-B007-688089639A70}" dt="2024-03-01T11:21:06.836" v="0"/>
            <ac:spMkLst>
              <pc:docMk/>
              <pc:sldMasterMk cId="848161082" sldId="2147483705"/>
              <pc:sldLayoutMk cId="631807100" sldId="2147483713"/>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631807100" sldId="2147483713"/>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631807100" sldId="2147483713"/>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631807100" sldId="2147483713"/>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631807100" sldId="2147483713"/>
              <ac:picMk id="6" creationId="{E0ED11FA-33F8-B64E-9798-ABB1D413C6C5}"/>
            </ac:picMkLst>
          </pc:picChg>
        </pc:sldLayoutChg>
        <pc:sldLayoutChg chg="modSp setBg">
          <pc:chgData name="Sarah Duffy" userId="ca92ddb4-4620-4127-97b1-8232d187080b" providerId="ADAL" clId="{88B4A7F9-E8E6-4A1F-B007-688089639A70}" dt="2024-03-01T11:24:55.181" v="20"/>
          <pc:sldLayoutMkLst>
            <pc:docMk/>
            <pc:sldMasterMk cId="848161082" sldId="2147483705"/>
            <pc:sldLayoutMk cId="2968425536" sldId="2147483714"/>
          </pc:sldLayoutMkLst>
          <pc:spChg chg="mod">
            <ac:chgData name="Sarah Duffy" userId="ca92ddb4-4620-4127-97b1-8232d187080b" providerId="ADAL" clId="{88B4A7F9-E8E6-4A1F-B007-688089639A70}" dt="2024-03-01T11:21:06.836" v="0"/>
            <ac:spMkLst>
              <pc:docMk/>
              <pc:sldMasterMk cId="848161082" sldId="2147483705"/>
              <pc:sldLayoutMk cId="2968425536" sldId="2147483714"/>
              <ac:spMk id="9" creationId="{4B193DB1-D32E-7146-93A0-23A108038669}"/>
            </ac:spMkLst>
          </pc:spChg>
          <pc:spChg chg="mod">
            <ac:chgData name="Sarah Duffy" userId="ca92ddb4-4620-4127-97b1-8232d187080b" providerId="ADAL" clId="{88B4A7F9-E8E6-4A1F-B007-688089639A70}" dt="2024-03-01T11:21:06.836" v="0"/>
            <ac:spMkLst>
              <pc:docMk/>
              <pc:sldMasterMk cId="848161082" sldId="2147483705"/>
              <pc:sldLayoutMk cId="2968425536" sldId="2147483714"/>
              <ac:spMk id="10" creationId="{6A809499-F347-CD45-8A3A-6C8629BAD501}"/>
            </ac:spMkLst>
          </pc:spChg>
          <pc:spChg chg="mod">
            <ac:chgData name="Sarah Duffy" userId="ca92ddb4-4620-4127-97b1-8232d187080b" providerId="ADAL" clId="{88B4A7F9-E8E6-4A1F-B007-688089639A70}" dt="2024-03-01T11:21:06.836" v="0"/>
            <ac:spMkLst>
              <pc:docMk/>
              <pc:sldMasterMk cId="848161082" sldId="2147483705"/>
              <pc:sldLayoutMk cId="2968425536" sldId="2147483714"/>
              <ac:spMk id="15" creationId="{F045F05D-9884-E742-8B6C-7E2A4C30294D}"/>
            </ac:spMkLst>
          </pc:spChg>
          <pc:spChg chg="mod">
            <ac:chgData name="Sarah Duffy" userId="ca92ddb4-4620-4127-97b1-8232d187080b" providerId="ADAL" clId="{88B4A7F9-E8E6-4A1F-B007-688089639A70}" dt="2024-03-01T11:21:06.836" v="0"/>
            <ac:spMkLst>
              <pc:docMk/>
              <pc:sldMasterMk cId="848161082" sldId="2147483705"/>
              <pc:sldLayoutMk cId="2968425536" sldId="2147483714"/>
              <ac:spMk id="28"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968425536" sldId="2147483714"/>
              <ac:spMk id="30"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2968425536" sldId="2147483714"/>
              <ac:picMk id="3" creationId="{B074F560-9965-FD44-8392-56ACD2F813EA}"/>
            </ac:picMkLst>
          </pc:picChg>
          <pc:picChg chg="mod">
            <ac:chgData name="Sarah Duffy" userId="ca92ddb4-4620-4127-97b1-8232d187080b" providerId="ADAL" clId="{88B4A7F9-E8E6-4A1F-B007-688089639A70}" dt="2024-03-01T11:21:06.836" v="0"/>
            <ac:picMkLst>
              <pc:docMk/>
              <pc:sldMasterMk cId="848161082" sldId="2147483705"/>
              <pc:sldLayoutMk cId="2968425536" sldId="2147483714"/>
              <ac:picMk id="14" creationId="{98600020-B932-844C-830C-6D548E8C8C37}"/>
            </ac:picMkLst>
          </pc:picChg>
        </pc:sldLayoutChg>
        <pc:sldLayoutChg chg="modSp setBg">
          <pc:chgData name="Sarah Duffy" userId="ca92ddb4-4620-4127-97b1-8232d187080b" providerId="ADAL" clId="{88B4A7F9-E8E6-4A1F-B007-688089639A70}" dt="2024-03-01T11:24:55.181" v="20"/>
          <pc:sldLayoutMkLst>
            <pc:docMk/>
            <pc:sldMasterMk cId="848161082" sldId="2147483705"/>
            <pc:sldLayoutMk cId="3521569393" sldId="2147483715"/>
          </pc:sldLayoutMkLst>
          <pc:spChg chg="mod">
            <ac:chgData name="Sarah Duffy" userId="ca92ddb4-4620-4127-97b1-8232d187080b" providerId="ADAL" clId="{88B4A7F9-E8E6-4A1F-B007-688089639A70}" dt="2024-03-01T11:21:06.836" v="0"/>
            <ac:spMkLst>
              <pc:docMk/>
              <pc:sldMasterMk cId="848161082" sldId="2147483705"/>
              <pc:sldLayoutMk cId="3521569393" sldId="2147483715"/>
              <ac:spMk id="15" creationId="{F045F05D-9884-E742-8B6C-7E2A4C30294D}"/>
            </ac:spMkLst>
          </pc:spChg>
          <pc:spChg chg="mod">
            <ac:chgData name="Sarah Duffy" userId="ca92ddb4-4620-4127-97b1-8232d187080b" providerId="ADAL" clId="{88B4A7F9-E8E6-4A1F-B007-688089639A70}" dt="2024-03-01T11:21:06.836" v="0"/>
            <ac:spMkLst>
              <pc:docMk/>
              <pc:sldMasterMk cId="848161082" sldId="2147483705"/>
              <pc:sldLayoutMk cId="3521569393" sldId="2147483715"/>
              <ac:spMk id="28"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521569393" sldId="2147483715"/>
              <ac:spMk id="30"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3521569393" sldId="2147483715"/>
              <ac:picMk id="3" creationId="{B074F560-9965-FD44-8392-56ACD2F813EA}"/>
            </ac:picMkLst>
          </pc:picChg>
          <pc:picChg chg="mod">
            <ac:chgData name="Sarah Duffy" userId="ca92ddb4-4620-4127-97b1-8232d187080b" providerId="ADAL" clId="{88B4A7F9-E8E6-4A1F-B007-688089639A70}" dt="2024-03-01T11:21:06.836" v="0"/>
            <ac:picMkLst>
              <pc:docMk/>
              <pc:sldMasterMk cId="848161082" sldId="2147483705"/>
              <pc:sldLayoutMk cId="3521569393" sldId="2147483715"/>
              <ac:picMk id="14" creationId="{98600020-B932-844C-830C-6D548E8C8C37}"/>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870687596" sldId="2147483716"/>
          </pc:sldLayoutMkLst>
          <pc:spChg chg="mod">
            <ac:chgData name="Sarah Duffy" userId="ca92ddb4-4620-4127-97b1-8232d187080b" providerId="ADAL" clId="{88B4A7F9-E8E6-4A1F-B007-688089639A70}" dt="2024-03-01T11:21:06.836" v="0"/>
            <ac:spMkLst>
              <pc:docMk/>
              <pc:sldMasterMk cId="848161082" sldId="2147483705"/>
              <pc:sldLayoutMk cId="1870687596" sldId="2147483716"/>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870687596" sldId="2147483716"/>
              <ac:spMk id="8" creationId="{3AE447CC-AC9D-3D45-8A65-2B6BD6F16228}"/>
            </ac:spMkLst>
          </pc:spChg>
          <pc:spChg chg="mod">
            <ac:chgData name="Sarah Duffy" userId="ca92ddb4-4620-4127-97b1-8232d187080b" providerId="ADAL" clId="{88B4A7F9-E8E6-4A1F-B007-688089639A70}" dt="2024-03-01T11:21:06.836" v="0"/>
            <ac:spMkLst>
              <pc:docMk/>
              <pc:sldMasterMk cId="848161082" sldId="2147483705"/>
              <pc:sldLayoutMk cId="1870687596" sldId="2147483716"/>
              <ac:spMk id="13" creationId="{5BBE8992-D4AB-BA49-99A8-E2BF8AA8163E}"/>
            </ac:spMkLst>
          </pc:spChg>
          <pc:spChg chg="mod">
            <ac:chgData name="Sarah Duffy" userId="ca92ddb4-4620-4127-97b1-8232d187080b" providerId="ADAL" clId="{88B4A7F9-E8E6-4A1F-B007-688089639A70}" dt="2024-03-01T11:21:06.836" v="0"/>
            <ac:spMkLst>
              <pc:docMk/>
              <pc:sldMasterMk cId="848161082" sldId="2147483705"/>
              <pc:sldLayoutMk cId="1870687596" sldId="2147483716"/>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1870687596" sldId="2147483716"/>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870687596" sldId="2147483716"/>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1870687596" sldId="2147483716"/>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870687596" sldId="2147483716"/>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531928221" sldId="2147483717"/>
          </pc:sldLayoutMkLst>
          <pc:spChg chg="mod">
            <ac:chgData name="Sarah Duffy" userId="ca92ddb4-4620-4127-97b1-8232d187080b" providerId="ADAL" clId="{88B4A7F9-E8E6-4A1F-B007-688089639A70}" dt="2024-03-01T11:21:06.836" v="0"/>
            <ac:spMkLst>
              <pc:docMk/>
              <pc:sldMasterMk cId="848161082" sldId="2147483705"/>
              <pc:sldLayoutMk cId="3531928221" sldId="2147483717"/>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7" creationId="{CE353BCA-A7C7-E442-98D3-4C790427A845}"/>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10" creationId="{F748FF5A-216F-E340-9D3C-3E0A94402F64}"/>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16" creationId="{CA1417EB-E2DF-1542-8FBB-C262CE790A4F}"/>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20" creationId="{10633E26-1904-0647-88DB-A6E82E59FBA3}"/>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22" creationId="{3B8AACE1-775F-F043-BA57-E12A7120F57C}"/>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26" creationId="{347F327C-78A1-A84F-B49C-0F0F1270C7C1}"/>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27" creationId="{D01227A4-CD46-B44C-A20F-14FA82BF7757}"/>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30" creationId="{F4AC4524-43C7-1846-BC6C-9DE97A9F25E2}"/>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33" creationId="{F14AE743-01E9-C64D-9ED8-A4704C173F87}"/>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36" creationId="{18402105-8288-0B4D-8FB9-BB2B7425DFA8}"/>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39" creationId="{EE13A953-E341-B64A-8EAC-98AF9EE7C33E}"/>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2" creationId="{010D0C0A-B8DB-0841-8F26-49EC7AF5F5FA}"/>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3" creationId="{4CAFABE6-FE05-5043-9F6C-9F8A19FB33AB}"/>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4" creationId="{75AE5270-06D1-174F-B337-C9B5235B8D36}"/>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5" creationId="{2A8AB2DE-F178-5346-B4A2-2C8990CFB4D7}"/>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6" creationId="{C466ACBD-ECC2-8846-91AA-D3936CA1CFDE}"/>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7" creationId="{8DCDA5A1-6B45-B443-A0EB-743BB03B3D2D}"/>
            </ac:spMkLst>
          </pc:spChg>
          <pc:spChg chg="mod">
            <ac:chgData name="Sarah Duffy" userId="ca92ddb4-4620-4127-97b1-8232d187080b" providerId="ADAL" clId="{88B4A7F9-E8E6-4A1F-B007-688089639A70}" dt="2024-03-01T11:21:06.836" v="0"/>
            <ac:spMkLst>
              <pc:docMk/>
              <pc:sldMasterMk cId="848161082" sldId="2147483705"/>
              <pc:sldLayoutMk cId="3531928221" sldId="2147483717"/>
              <ac:spMk id="48" creationId="{D1F3E494-C5D7-F64D-9D8A-DB36A8AB1B24}"/>
            </ac:spMkLst>
          </pc:spChg>
          <pc:picChg chg="mod">
            <ac:chgData name="Sarah Duffy" userId="ca92ddb4-4620-4127-97b1-8232d187080b" providerId="ADAL" clId="{88B4A7F9-E8E6-4A1F-B007-688089639A70}" dt="2024-03-01T11:21:06.836" v="0"/>
            <ac:picMkLst>
              <pc:docMk/>
              <pc:sldMasterMk cId="848161082" sldId="2147483705"/>
              <pc:sldLayoutMk cId="3531928221" sldId="2147483717"/>
              <ac:picMk id="23" creationId="{6BE35126-A702-2D46-8CE4-5ED93FA19713}"/>
            </ac:picMkLst>
          </pc:picChg>
          <pc:picChg chg="mod">
            <ac:chgData name="Sarah Duffy" userId="ca92ddb4-4620-4127-97b1-8232d187080b" providerId="ADAL" clId="{88B4A7F9-E8E6-4A1F-B007-688089639A70}" dt="2024-03-01T11:21:06.836" v="0"/>
            <ac:picMkLst>
              <pc:docMk/>
              <pc:sldMasterMk cId="848161082" sldId="2147483705"/>
              <pc:sldLayoutMk cId="3531928221" sldId="2147483717"/>
              <ac:picMk id="24" creationId="{53CDCF97-D8F3-714B-B0F7-276D6BCC98EB}"/>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293858008" sldId="2147483718"/>
          </pc:sldLayoutMkLst>
          <pc:spChg chg="mod">
            <ac:chgData name="Sarah Duffy" userId="ca92ddb4-4620-4127-97b1-8232d187080b" providerId="ADAL" clId="{88B4A7F9-E8E6-4A1F-B007-688089639A70}" dt="2024-03-01T11:21:06.836" v="0"/>
            <ac:spMkLst>
              <pc:docMk/>
              <pc:sldMasterMk cId="848161082" sldId="2147483705"/>
              <pc:sldLayoutMk cId="3293858008" sldId="2147483718"/>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7" creationId="{CE353BCA-A7C7-E442-98D3-4C790427A845}"/>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10" creationId="{F748FF5A-216F-E340-9D3C-3E0A94402F64}"/>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15" creationId="{C4AC650B-611A-9640-B5D3-C9DB132AEB7E}"/>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16" creationId="{CA1417EB-E2DF-1542-8FBB-C262CE790A4F}"/>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20" creationId="{10633E26-1904-0647-88DB-A6E82E59FBA3}"/>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22" creationId="{3B8AACE1-775F-F043-BA57-E12A7120F57C}"/>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42" creationId="{010D0C0A-B8DB-0841-8F26-49EC7AF5F5FA}"/>
            </ac:spMkLst>
          </pc:spChg>
          <pc:spChg chg="mod">
            <ac:chgData name="Sarah Duffy" userId="ca92ddb4-4620-4127-97b1-8232d187080b" providerId="ADAL" clId="{88B4A7F9-E8E6-4A1F-B007-688089639A70}" dt="2024-03-01T11:21:06.836" v="0"/>
            <ac:spMkLst>
              <pc:docMk/>
              <pc:sldMasterMk cId="848161082" sldId="2147483705"/>
              <pc:sldLayoutMk cId="3293858008" sldId="2147483718"/>
              <ac:spMk id="43" creationId="{4CAFABE6-FE05-5043-9F6C-9F8A19FB33AB}"/>
            </ac:spMkLst>
          </pc:spChg>
          <pc:picChg chg="mod">
            <ac:chgData name="Sarah Duffy" userId="ca92ddb4-4620-4127-97b1-8232d187080b" providerId="ADAL" clId="{88B4A7F9-E8E6-4A1F-B007-688089639A70}" dt="2024-03-01T11:21:06.836" v="0"/>
            <ac:picMkLst>
              <pc:docMk/>
              <pc:sldMasterMk cId="848161082" sldId="2147483705"/>
              <pc:sldLayoutMk cId="3293858008" sldId="2147483718"/>
              <ac:picMk id="23" creationId="{6BE35126-A702-2D46-8CE4-5ED93FA19713}"/>
            </ac:picMkLst>
          </pc:picChg>
          <pc:picChg chg="mod">
            <ac:chgData name="Sarah Duffy" userId="ca92ddb4-4620-4127-97b1-8232d187080b" providerId="ADAL" clId="{88B4A7F9-E8E6-4A1F-B007-688089639A70}" dt="2024-03-01T11:21:06.836" v="0"/>
            <ac:picMkLst>
              <pc:docMk/>
              <pc:sldMasterMk cId="848161082" sldId="2147483705"/>
              <pc:sldLayoutMk cId="3293858008" sldId="2147483718"/>
              <ac:picMk id="24" creationId="{53CDCF97-D8F3-714B-B0F7-276D6BCC98EB}"/>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825589431" sldId="2147483719"/>
          </pc:sldLayoutMkLst>
          <pc:spChg chg="mod">
            <ac:chgData name="Sarah Duffy" userId="ca92ddb4-4620-4127-97b1-8232d187080b" providerId="ADAL" clId="{88B4A7F9-E8E6-4A1F-B007-688089639A70}" dt="2024-03-01T11:21:06.836" v="0"/>
            <ac:spMkLst>
              <pc:docMk/>
              <pc:sldMasterMk cId="848161082" sldId="2147483705"/>
              <pc:sldLayoutMk cId="3825589431" sldId="2147483719"/>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4" creationId="{DA89750A-EDDF-C247-A94E-74796EA9619D}"/>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12" creationId="{6EB16C26-1B54-B94B-8521-1347379F2D49}"/>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13" creationId="{8D30B9C6-576B-CC47-A54A-82F6EAFC9C45}"/>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15" creationId="{C50D203A-C753-AC4D-9FE1-780644D34781}"/>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16" creationId="{DDD96253-0C63-1B42-AF15-28AC6CDC6C23}"/>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2" creationId="{3B8AACE1-775F-F043-BA57-E12A7120F57C}"/>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5" creationId="{14E2B5E3-B277-5449-A5D7-E125F75505B6}"/>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6" creationId="{5B79B34E-19E2-FA49-82D1-F36CCA07F174}"/>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7" creationId="{875678E7-9868-AE41-8249-50500F74EABE}"/>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8" creationId="{3EBCC029-E0AB-3E49-BEC7-DF4F7F50C4B4}"/>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29" creationId="{91ABD544-2403-2F4D-8563-28C376AD79F8}"/>
            </ac:spMkLst>
          </pc:spChg>
          <pc:spChg chg="mod">
            <ac:chgData name="Sarah Duffy" userId="ca92ddb4-4620-4127-97b1-8232d187080b" providerId="ADAL" clId="{88B4A7F9-E8E6-4A1F-B007-688089639A70}" dt="2024-03-01T11:21:06.836" v="0"/>
            <ac:spMkLst>
              <pc:docMk/>
              <pc:sldMasterMk cId="848161082" sldId="2147483705"/>
              <pc:sldLayoutMk cId="3825589431" sldId="2147483719"/>
              <ac:spMk id="30" creationId="{84CA3FB0-445D-C746-AD53-0B7CFD7C2DE9}"/>
            </ac:spMkLst>
          </pc:spChg>
          <pc:picChg chg="mod">
            <ac:chgData name="Sarah Duffy" userId="ca92ddb4-4620-4127-97b1-8232d187080b" providerId="ADAL" clId="{88B4A7F9-E8E6-4A1F-B007-688089639A70}" dt="2024-03-01T11:21:06.836" v="0"/>
            <ac:picMkLst>
              <pc:docMk/>
              <pc:sldMasterMk cId="848161082" sldId="2147483705"/>
              <pc:sldLayoutMk cId="3825589431" sldId="2147483719"/>
              <ac:picMk id="23" creationId="{6BE35126-A702-2D46-8CE4-5ED93FA19713}"/>
            </ac:picMkLst>
          </pc:picChg>
          <pc:picChg chg="mod">
            <ac:chgData name="Sarah Duffy" userId="ca92ddb4-4620-4127-97b1-8232d187080b" providerId="ADAL" clId="{88B4A7F9-E8E6-4A1F-B007-688089639A70}" dt="2024-03-01T11:21:06.836" v="0"/>
            <ac:picMkLst>
              <pc:docMk/>
              <pc:sldMasterMk cId="848161082" sldId="2147483705"/>
              <pc:sldLayoutMk cId="3825589431" sldId="2147483719"/>
              <ac:picMk id="24" creationId="{53CDCF97-D8F3-714B-B0F7-276D6BCC98EB}"/>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752004071" sldId="2147483720"/>
          </pc:sldLayoutMkLst>
          <pc:spChg chg="mod">
            <ac:chgData name="Sarah Duffy" userId="ca92ddb4-4620-4127-97b1-8232d187080b" providerId="ADAL" clId="{88B4A7F9-E8E6-4A1F-B007-688089639A70}" dt="2024-03-01T11:21:06.836" v="0"/>
            <ac:spMkLst>
              <pc:docMk/>
              <pc:sldMasterMk cId="848161082" sldId="2147483705"/>
              <pc:sldLayoutMk cId="1752004071" sldId="2147483720"/>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1" creationId="{25C63791-DD6A-6248-95BA-0F627C7959C0}"/>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2" creationId="{E08F78AB-6A8F-2742-A3CC-34CABB5CC20F}"/>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3" creationId="{F2CB7D00-42E3-BF41-B959-B1447C31D1D1}"/>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4" creationId="{D08C2C58-E630-F348-8353-B9EFC9A85E2D}"/>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5" creationId="{DAEC5A1A-1635-0A42-AF2F-84C991D53EFD}"/>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19" creationId="{D9E005A7-A152-E94D-8146-9BC40E6B4DDF}"/>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752004071" sldId="2147483720"/>
              <ac:spMk id="24" creationId="{A0ECB6A0-DA0E-F64A-848E-28B88D566D32}"/>
            </ac:spMkLst>
          </pc:spChg>
          <pc:picChg chg="mod">
            <ac:chgData name="Sarah Duffy" userId="ca92ddb4-4620-4127-97b1-8232d187080b" providerId="ADAL" clId="{88B4A7F9-E8E6-4A1F-B007-688089639A70}" dt="2024-03-01T11:21:06.836" v="0"/>
            <ac:picMkLst>
              <pc:docMk/>
              <pc:sldMasterMk cId="848161082" sldId="2147483705"/>
              <pc:sldLayoutMk cId="1752004071" sldId="2147483720"/>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752004071" sldId="2147483720"/>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435040865" sldId="2147483721"/>
          </pc:sldLayoutMkLst>
          <pc:spChg chg="mod">
            <ac:chgData name="Sarah Duffy" userId="ca92ddb4-4620-4127-97b1-8232d187080b" providerId="ADAL" clId="{88B4A7F9-E8E6-4A1F-B007-688089639A70}" dt="2024-03-01T11:21:06.836" v="0"/>
            <ac:spMkLst>
              <pc:docMk/>
              <pc:sldMasterMk cId="848161082" sldId="2147483705"/>
              <pc:sldLayoutMk cId="1435040865" sldId="2147483721"/>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17" creationId="{D5BC70FD-E99F-414E-8BC7-7072A9329F03}"/>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18" creationId="{37ED0E3F-CDD0-43BF-ABD6-E7F54CD9AF5F}"/>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4" creationId="{36B0B004-9EF7-4666-A628-B76E68927B94}"/>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5" creationId="{B222D9E9-D854-48F2-932B-3EB364E2B92E}"/>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8" creationId="{56AE142A-CB56-46DF-AD62-18CA85A36CCE}"/>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29" creationId="{4FE60D9B-8C11-4233-AE61-A69AF21D598A}"/>
            </ac:spMkLst>
          </pc:spChg>
          <pc:spChg chg="mod">
            <ac:chgData name="Sarah Duffy" userId="ca92ddb4-4620-4127-97b1-8232d187080b" providerId="ADAL" clId="{88B4A7F9-E8E6-4A1F-B007-688089639A70}" dt="2024-03-01T11:21:06.836" v="0"/>
            <ac:spMkLst>
              <pc:docMk/>
              <pc:sldMasterMk cId="848161082" sldId="2147483705"/>
              <pc:sldLayoutMk cId="1435040865" sldId="2147483721"/>
              <ac:spMk id="30" creationId="{63BA8E3F-26C6-430E-B082-2C72C333B9C6}"/>
            </ac:spMkLst>
          </pc:spChg>
          <pc:picChg chg="mod">
            <ac:chgData name="Sarah Duffy" userId="ca92ddb4-4620-4127-97b1-8232d187080b" providerId="ADAL" clId="{88B4A7F9-E8E6-4A1F-B007-688089639A70}" dt="2024-03-01T11:21:06.836" v="0"/>
            <ac:picMkLst>
              <pc:docMk/>
              <pc:sldMasterMk cId="848161082" sldId="2147483705"/>
              <pc:sldLayoutMk cId="1435040865" sldId="2147483721"/>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435040865" sldId="2147483721"/>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279047847" sldId="2147483722"/>
          </pc:sldLayoutMkLst>
          <pc:spChg chg="mod">
            <ac:chgData name="Sarah Duffy" userId="ca92ddb4-4620-4127-97b1-8232d187080b" providerId="ADAL" clId="{88B4A7F9-E8E6-4A1F-B007-688089639A70}" dt="2024-03-01T11:21:06.836" v="0"/>
            <ac:spMkLst>
              <pc:docMk/>
              <pc:sldMasterMk cId="848161082" sldId="2147483705"/>
              <pc:sldLayoutMk cId="279047847" sldId="2147483722"/>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17" creationId="{B483AB49-4C10-419C-A877-027BC6A0C71E}"/>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18" creationId="{18B8DA78-FD61-42C0-AE9C-33A5B5854ADB}"/>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3" creationId="{5DB2FB70-F0A8-4866-B858-E08B33560418}"/>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4" creationId="{D5FF18A7-1B1E-44DC-B037-73187037C16B}"/>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6" creationId="{78537427-E653-4AA0-AE3E-4C2CDE7A4AE6}"/>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8" creationId="{B1AD6159-8B72-4348-832D-1C1613D6ACDE}"/>
            </ac:spMkLst>
          </pc:spChg>
          <pc:spChg chg="mod">
            <ac:chgData name="Sarah Duffy" userId="ca92ddb4-4620-4127-97b1-8232d187080b" providerId="ADAL" clId="{88B4A7F9-E8E6-4A1F-B007-688089639A70}" dt="2024-03-01T11:21:06.836" v="0"/>
            <ac:spMkLst>
              <pc:docMk/>
              <pc:sldMasterMk cId="848161082" sldId="2147483705"/>
              <pc:sldLayoutMk cId="279047847" sldId="2147483722"/>
              <ac:spMk id="29" creationId="{C9B6BA1C-E699-485C-A763-515971D7FD56}"/>
            </ac:spMkLst>
          </pc:spChg>
          <pc:picChg chg="mod">
            <ac:chgData name="Sarah Duffy" userId="ca92ddb4-4620-4127-97b1-8232d187080b" providerId="ADAL" clId="{88B4A7F9-E8E6-4A1F-B007-688089639A70}" dt="2024-03-01T11:21:06.836" v="0"/>
            <ac:picMkLst>
              <pc:docMk/>
              <pc:sldMasterMk cId="848161082" sldId="2147483705"/>
              <pc:sldLayoutMk cId="279047847" sldId="2147483722"/>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279047847" sldId="2147483722"/>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126506693" sldId="2147483723"/>
          </pc:sldLayoutMkLst>
          <pc:spChg chg="mod">
            <ac:chgData name="Sarah Duffy" userId="ca92ddb4-4620-4127-97b1-8232d187080b" providerId="ADAL" clId="{88B4A7F9-E8E6-4A1F-B007-688089639A70}" dt="2024-03-01T11:21:06.836" v="0"/>
            <ac:spMkLst>
              <pc:docMk/>
              <pc:sldMasterMk cId="848161082" sldId="2147483705"/>
              <pc:sldLayoutMk cId="3126506693" sldId="2147483723"/>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3" creationId="{D56DBC01-C9EF-9648-B503-2BBEC17C47DB}"/>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5" creationId="{FACDD884-47A8-394E-AEFF-A2EBE6ADCF03}"/>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2" creationId="{606F9666-B683-D848-9733-FCFA1B3E5850}"/>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5" creationId="{101234A7-A515-B743-B026-44AF89813BA9}"/>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6" creationId="{678E4BAF-E705-4C47-B292-44C7A04D6551}"/>
            </ac:spMkLst>
          </pc:spChg>
          <pc:spChg chg="mod">
            <ac:chgData name="Sarah Duffy" userId="ca92ddb4-4620-4127-97b1-8232d187080b" providerId="ADAL" clId="{88B4A7F9-E8E6-4A1F-B007-688089639A70}" dt="2024-03-01T11:21:06.836" v="0"/>
            <ac:spMkLst>
              <pc:docMk/>
              <pc:sldMasterMk cId="848161082" sldId="2147483705"/>
              <pc:sldLayoutMk cId="3126506693" sldId="2147483723"/>
              <ac:spMk id="29" creationId="{B74D8BCF-D937-774F-A648-E5ADDCF4D0B3}"/>
            </ac:spMkLst>
          </pc:spChg>
          <pc:grpChg chg="mod">
            <ac:chgData name="Sarah Duffy" userId="ca92ddb4-4620-4127-97b1-8232d187080b" providerId="ADAL" clId="{88B4A7F9-E8E6-4A1F-B007-688089639A70}" dt="2024-03-01T11:21:06.836" v="0"/>
            <ac:grpSpMkLst>
              <pc:docMk/>
              <pc:sldMasterMk cId="848161082" sldId="2147483705"/>
              <pc:sldLayoutMk cId="3126506693" sldId="2147483723"/>
              <ac:grpSpMk id="7" creationId="{F5B1DAE0-FDCE-864B-B997-C489EFF330A2}"/>
            </ac:grpSpMkLst>
          </pc:grpChg>
          <pc:grpChg chg="mod">
            <ac:chgData name="Sarah Duffy" userId="ca92ddb4-4620-4127-97b1-8232d187080b" providerId="ADAL" clId="{88B4A7F9-E8E6-4A1F-B007-688089639A70}" dt="2024-03-01T11:21:06.836" v="0"/>
            <ac:grpSpMkLst>
              <pc:docMk/>
              <pc:sldMasterMk cId="848161082" sldId="2147483705"/>
              <pc:sldLayoutMk cId="3126506693" sldId="2147483723"/>
              <ac:grpSpMk id="8" creationId="{274839DC-6902-8743-9455-C62D8BDA04F9}"/>
            </ac:grpSpMkLst>
          </pc:grpChg>
          <pc:grpChg chg="mod">
            <ac:chgData name="Sarah Duffy" userId="ca92ddb4-4620-4127-97b1-8232d187080b" providerId="ADAL" clId="{88B4A7F9-E8E6-4A1F-B007-688089639A70}" dt="2024-03-01T11:21:06.836" v="0"/>
            <ac:grpSpMkLst>
              <pc:docMk/>
              <pc:sldMasterMk cId="848161082" sldId="2147483705"/>
              <pc:sldLayoutMk cId="3126506693" sldId="2147483723"/>
              <ac:grpSpMk id="18" creationId="{7FA644F5-2EAF-6140-9C3B-CC70A41403A6}"/>
            </ac:grpSpMkLst>
          </pc:grpChg>
          <pc:picChg chg="mod">
            <ac:chgData name="Sarah Duffy" userId="ca92ddb4-4620-4127-97b1-8232d187080b" providerId="ADAL" clId="{88B4A7F9-E8E6-4A1F-B007-688089639A70}" dt="2024-03-01T11:21:06.836" v="0"/>
            <ac:picMkLst>
              <pc:docMk/>
              <pc:sldMasterMk cId="848161082" sldId="2147483705"/>
              <pc:sldLayoutMk cId="3126506693" sldId="2147483723"/>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3126506693" sldId="2147483723"/>
              <ac:picMk id="6" creationId="{E0ED11FA-33F8-B64E-9798-ABB1D413C6C5}"/>
            </ac:picMkLst>
          </pc:picChg>
          <pc:picChg chg="mod">
            <ac:chgData name="Sarah Duffy" userId="ca92ddb4-4620-4127-97b1-8232d187080b" providerId="ADAL" clId="{88B4A7F9-E8E6-4A1F-B007-688089639A70}" dt="2024-03-01T11:21:06.836" v="0"/>
            <ac:picMkLst>
              <pc:docMk/>
              <pc:sldMasterMk cId="848161082" sldId="2147483705"/>
              <pc:sldLayoutMk cId="3126506693" sldId="2147483723"/>
              <ac:picMk id="24" creationId="{D3882081-B8D8-2949-86BD-A3B0F37C3A2D}"/>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2794632636" sldId="2147483724"/>
          </pc:sldLayoutMkLst>
          <pc:spChg chg="mod">
            <ac:chgData name="Sarah Duffy" userId="ca92ddb4-4620-4127-97b1-8232d187080b" providerId="ADAL" clId="{88B4A7F9-E8E6-4A1F-B007-688089639A70}" dt="2024-03-01T11:21:06.836" v="0"/>
            <ac:spMkLst>
              <pc:docMk/>
              <pc:sldMasterMk cId="848161082" sldId="2147483705"/>
              <pc:sldLayoutMk cId="2794632636" sldId="2147483724"/>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3" creationId="{D56DBC01-C9EF-9648-B503-2BBEC17C47DB}"/>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3" creationId="{EFDD4B94-A939-E84E-8F51-95CABDA74085}"/>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4" creationId="{AFD9B71C-9E17-B84A-8EC6-FCC2EA6B6956}"/>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5" creationId="{B5EB7512-B44F-9C4F-ADFF-5F85E34EC3CE}"/>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6" creationId="{F37EA116-D508-BC4D-A097-6197E1575DC2}"/>
            </ac:spMkLst>
          </pc:spChg>
          <pc:spChg chg="mod">
            <ac:chgData name="Sarah Duffy" userId="ca92ddb4-4620-4127-97b1-8232d187080b" providerId="ADAL" clId="{88B4A7F9-E8E6-4A1F-B007-688089639A70}" dt="2024-03-01T11:21:06.836" v="0"/>
            <ac:spMkLst>
              <pc:docMk/>
              <pc:sldMasterMk cId="848161082" sldId="2147483705"/>
              <pc:sldLayoutMk cId="2794632636" sldId="2147483724"/>
              <ac:spMk id="27" creationId="{491B02E9-2FCF-864E-9E95-8FF42D203985}"/>
            </ac:spMkLst>
          </pc:spChg>
          <pc:grpChg chg="mod">
            <ac:chgData name="Sarah Duffy" userId="ca92ddb4-4620-4127-97b1-8232d187080b" providerId="ADAL" clId="{88B4A7F9-E8E6-4A1F-B007-688089639A70}" dt="2024-03-01T11:21:06.836" v="0"/>
            <ac:grpSpMkLst>
              <pc:docMk/>
              <pc:sldMasterMk cId="848161082" sldId="2147483705"/>
              <pc:sldLayoutMk cId="2794632636" sldId="2147483724"/>
              <ac:grpSpMk id="5" creationId="{71D5EAFA-CE16-8F48-B836-34A7407763C5}"/>
            </ac:grpSpMkLst>
          </pc:grpChg>
          <pc:grpChg chg="mod">
            <ac:chgData name="Sarah Duffy" userId="ca92ddb4-4620-4127-97b1-8232d187080b" providerId="ADAL" clId="{88B4A7F9-E8E6-4A1F-B007-688089639A70}" dt="2024-03-01T11:21:06.836" v="0"/>
            <ac:grpSpMkLst>
              <pc:docMk/>
              <pc:sldMasterMk cId="848161082" sldId="2147483705"/>
              <pc:sldLayoutMk cId="2794632636" sldId="2147483724"/>
              <ac:grpSpMk id="19" creationId="{56B59F56-2A52-9E4B-9F27-69B2D8416B0D}"/>
            </ac:grpSpMkLst>
          </pc:grpChg>
          <pc:grpChg chg="mod">
            <ac:chgData name="Sarah Duffy" userId="ca92ddb4-4620-4127-97b1-8232d187080b" providerId="ADAL" clId="{88B4A7F9-E8E6-4A1F-B007-688089639A70}" dt="2024-03-01T11:21:06.836" v="0"/>
            <ac:grpSpMkLst>
              <pc:docMk/>
              <pc:sldMasterMk cId="848161082" sldId="2147483705"/>
              <pc:sldLayoutMk cId="2794632636" sldId="2147483724"/>
              <ac:grpSpMk id="22" creationId="{E263EAB8-01E5-B245-9F56-F705EF989EF2}"/>
            </ac:grpSpMkLst>
          </pc:grpChg>
          <pc:picChg chg="mod">
            <ac:chgData name="Sarah Duffy" userId="ca92ddb4-4620-4127-97b1-8232d187080b" providerId="ADAL" clId="{88B4A7F9-E8E6-4A1F-B007-688089639A70}" dt="2024-03-01T11:21:06.836" v="0"/>
            <ac:picMkLst>
              <pc:docMk/>
              <pc:sldMasterMk cId="848161082" sldId="2147483705"/>
              <pc:sldLayoutMk cId="2794632636" sldId="2147483724"/>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2794632636" sldId="2147483724"/>
              <ac:picMk id="6" creationId="{E0ED11FA-33F8-B64E-9798-ABB1D413C6C5}"/>
            </ac:picMkLst>
          </pc:picChg>
          <pc:picChg chg="mod">
            <ac:chgData name="Sarah Duffy" userId="ca92ddb4-4620-4127-97b1-8232d187080b" providerId="ADAL" clId="{88B4A7F9-E8E6-4A1F-B007-688089639A70}" dt="2024-03-01T11:21:06.836" v="0"/>
            <ac:picMkLst>
              <pc:docMk/>
              <pc:sldMasterMk cId="848161082" sldId="2147483705"/>
              <pc:sldLayoutMk cId="2794632636" sldId="2147483724"/>
              <ac:picMk id="11" creationId="{5863318A-3A14-A749-A782-3677CFD8B6DE}"/>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2402894595" sldId="2147483725"/>
          </pc:sldLayoutMkLst>
          <pc:spChg chg="mod">
            <ac:chgData name="Sarah Duffy" userId="ca92ddb4-4620-4127-97b1-8232d187080b" providerId="ADAL" clId="{88B4A7F9-E8E6-4A1F-B007-688089639A70}" dt="2024-03-01T11:21:06.836" v="0"/>
            <ac:spMkLst>
              <pc:docMk/>
              <pc:sldMasterMk cId="848161082" sldId="2147483705"/>
              <pc:sldLayoutMk cId="2402894595" sldId="2147483725"/>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3" creationId="{D56DBC01-C9EF-9648-B503-2BBEC17C47DB}"/>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21"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28" creationId="{F0CAAFDE-C1C2-0F4E-A140-8DA2DBEDADF8}"/>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29" creationId="{C2E7A077-99F2-3F45-BA4A-9E2BF4963469}"/>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30" creationId="{AA1850DF-4484-9842-B4AA-47277E070CE2}"/>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31" creationId="{AE89B730-CC01-F24D-AFF6-2AC3322A6300}"/>
            </ac:spMkLst>
          </pc:spChg>
          <pc:spChg chg="mod">
            <ac:chgData name="Sarah Duffy" userId="ca92ddb4-4620-4127-97b1-8232d187080b" providerId="ADAL" clId="{88B4A7F9-E8E6-4A1F-B007-688089639A70}" dt="2024-03-01T11:21:06.836" v="0"/>
            <ac:spMkLst>
              <pc:docMk/>
              <pc:sldMasterMk cId="848161082" sldId="2147483705"/>
              <pc:sldLayoutMk cId="2402894595" sldId="2147483725"/>
              <ac:spMk id="32" creationId="{C0E8D520-8FC3-1543-AD2D-9201B53F2EAE}"/>
            </ac:spMkLst>
          </pc:spChg>
          <pc:grpChg chg="mod">
            <ac:chgData name="Sarah Duffy" userId="ca92ddb4-4620-4127-97b1-8232d187080b" providerId="ADAL" clId="{88B4A7F9-E8E6-4A1F-B007-688089639A70}" dt="2024-03-01T11:21:06.836" v="0"/>
            <ac:grpSpMkLst>
              <pc:docMk/>
              <pc:sldMasterMk cId="848161082" sldId="2147483705"/>
              <pc:sldLayoutMk cId="2402894595" sldId="2147483725"/>
              <ac:grpSpMk id="7" creationId="{0746165B-FD5E-D142-B209-0F421515942D}"/>
            </ac:grpSpMkLst>
          </pc:grpChg>
          <pc:grpChg chg="mod">
            <ac:chgData name="Sarah Duffy" userId="ca92ddb4-4620-4127-97b1-8232d187080b" providerId="ADAL" clId="{88B4A7F9-E8E6-4A1F-B007-688089639A70}" dt="2024-03-01T11:21:06.836" v="0"/>
            <ac:grpSpMkLst>
              <pc:docMk/>
              <pc:sldMasterMk cId="848161082" sldId="2147483705"/>
              <pc:sldLayoutMk cId="2402894595" sldId="2147483725"/>
              <ac:grpSpMk id="26" creationId="{1A07B9E0-7E2D-E542-8AA9-D66E50376C42}"/>
            </ac:grpSpMkLst>
          </pc:grpChg>
          <pc:grpChg chg="mod">
            <ac:chgData name="Sarah Duffy" userId="ca92ddb4-4620-4127-97b1-8232d187080b" providerId="ADAL" clId="{88B4A7F9-E8E6-4A1F-B007-688089639A70}" dt="2024-03-01T11:21:06.836" v="0"/>
            <ac:grpSpMkLst>
              <pc:docMk/>
              <pc:sldMasterMk cId="848161082" sldId="2147483705"/>
              <pc:sldLayoutMk cId="2402894595" sldId="2147483725"/>
              <ac:grpSpMk id="27" creationId="{E3154BD2-E823-AE40-8A78-1FB9A1E8DC56}"/>
            </ac:grpSpMkLst>
          </pc:grpChg>
          <pc:picChg chg="mod">
            <ac:chgData name="Sarah Duffy" userId="ca92ddb4-4620-4127-97b1-8232d187080b" providerId="ADAL" clId="{88B4A7F9-E8E6-4A1F-B007-688089639A70}" dt="2024-03-01T11:21:06.836" v="0"/>
            <ac:picMkLst>
              <pc:docMk/>
              <pc:sldMasterMk cId="848161082" sldId="2147483705"/>
              <pc:sldLayoutMk cId="2402894595" sldId="2147483725"/>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2402894595" sldId="2147483725"/>
              <ac:picMk id="6" creationId="{E0ED11FA-33F8-B64E-9798-ABB1D413C6C5}"/>
            </ac:picMkLst>
          </pc:picChg>
          <pc:picChg chg="mod">
            <ac:chgData name="Sarah Duffy" userId="ca92ddb4-4620-4127-97b1-8232d187080b" providerId="ADAL" clId="{88B4A7F9-E8E6-4A1F-B007-688089639A70}" dt="2024-03-01T11:21:06.836" v="0"/>
            <ac:picMkLst>
              <pc:docMk/>
              <pc:sldMasterMk cId="848161082" sldId="2147483705"/>
              <pc:sldLayoutMk cId="2402894595" sldId="2147483725"/>
              <ac:picMk id="11" creationId="{AA526E88-591A-5A48-9608-6CF55CA8A269}"/>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281734313" sldId="2147483726"/>
          </pc:sldLayoutMkLst>
          <pc:spChg chg="mod">
            <ac:chgData name="Sarah Duffy" userId="ca92ddb4-4620-4127-97b1-8232d187080b" providerId="ADAL" clId="{88B4A7F9-E8E6-4A1F-B007-688089639A70}" dt="2024-03-01T11:21:06.836" v="0"/>
            <ac:spMkLst>
              <pc:docMk/>
              <pc:sldMasterMk cId="848161082" sldId="2147483705"/>
              <pc:sldLayoutMk cId="1281734313" sldId="2147483726"/>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3" creationId="{12CB7DDE-D470-2E4A-B1D5-7BDEF625B5A6}"/>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8" creationId="{3AE447CC-AC9D-3D45-8A65-2B6BD6F16228}"/>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10" creationId="{30DCA50E-B617-0947-89AE-0A6F587BF583}"/>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281734313" sldId="2147483726"/>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1281734313" sldId="2147483726"/>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281734313" sldId="2147483726"/>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76345919" sldId="2147483727"/>
          </pc:sldLayoutMkLst>
          <pc:spChg chg="mod">
            <ac:chgData name="Sarah Duffy" userId="ca92ddb4-4620-4127-97b1-8232d187080b" providerId="ADAL" clId="{88B4A7F9-E8E6-4A1F-B007-688089639A70}" dt="2024-03-01T11:21:06.836" v="0"/>
            <ac:spMkLst>
              <pc:docMk/>
              <pc:sldMasterMk cId="848161082" sldId="2147483705"/>
              <pc:sldLayoutMk cId="176345919" sldId="2147483727"/>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176345919" sldId="2147483727"/>
              <ac:spMk id="7" creationId="{3DADD7AA-5163-B64F-8069-915E52548D8B}"/>
            </ac:spMkLst>
          </pc:spChg>
          <pc:spChg chg="mod">
            <ac:chgData name="Sarah Duffy" userId="ca92ddb4-4620-4127-97b1-8232d187080b" providerId="ADAL" clId="{88B4A7F9-E8E6-4A1F-B007-688089639A70}" dt="2024-03-01T11:21:06.836" v="0"/>
            <ac:spMkLst>
              <pc:docMk/>
              <pc:sldMasterMk cId="848161082" sldId="2147483705"/>
              <pc:sldLayoutMk cId="176345919" sldId="2147483727"/>
              <ac:spMk id="11" creationId="{21FECE8D-0AC1-F842-96D6-5247CA0175BB}"/>
            </ac:spMkLst>
          </pc:spChg>
          <pc:spChg chg="mod">
            <ac:chgData name="Sarah Duffy" userId="ca92ddb4-4620-4127-97b1-8232d187080b" providerId="ADAL" clId="{88B4A7F9-E8E6-4A1F-B007-688089639A70}" dt="2024-03-01T11:21:06.836" v="0"/>
            <ac:spMkLst>
              <pc:docMk/>
              <pc:sldMasterMk cId="848161082" sldId="2147483705"/>
              <pc:sldLayoutMk cId="176345919" sldId="2147483727"/>
              <ac:spMk id="12" creationId="{27FCF3A7-5046-D948-882C-53D96DD40AED}"/>
            </ac:spMkLst>
          </pc:spChg>
          <pc:spChg chg="mod">
            <ac:chgData name="Sarah Duffy" userId="ca92ddb4-4620-4127-97b1-8232d187080b" providerId="ADAL" clId="{88B4A7F9-E8E6-4A1F-B007-688089639A70}" dt="2024-03-01T11:21:06.836" v="0"/>
            <ac:spMkLst>
              <pc:docMk/>
              <pc:sldMasterMk cId="848161082" sldId="2147483705"/>
              <pc:sldLayoutMk cId="176345919" sldId="2147483727"/>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176345919" sldId="2147483727"/>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176345919" sldId="2147483727"/>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176345919" sldId="2147483727"/>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3205579535" sldId="2147483728"/>
          </pc:sldLayoutMkLst>
          <pc:spChg chg="mod">
            <ac:chgData name="Sarah Duffy" userId="ca92ddb4-4620-4127-97b1-8232d187080b" providerId="ADAL" clId="{88B4A7F9-E8E6-4A1F-B007-688089639A70}" dt="2024-03-01T11:21:06.836" v="0"/>
            <ac:spMkLst>
              <pc:docMk/>
              <pc:sldMasterMk cId="848161082" sldId="2147483705"/>
              <pc:sldLayoutMk cId="3205579535" sldId="2147483728"/>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3205579535" sldId="2147483728"/>
              <ac:spMk id="8" creationId="{3AE447CC-AC9D-3D45-8A65-2B6BD6F16228}"/>
            </ac:spMkLst>
          </pc:spChg>
          <pc:spChg chg="mod">
            <ac:chgData name="Sarah Duffy" userId="ca92ddb4-4620-4127-97b1-8232d187080b" providerId="ADAL" clId="{88B4A7F9-E8E6-4A1F-B007-688089639A70}" dt="2024-03-01T11:21:06.836" v="0"/>
            <ac:spMkLst>
              <pc:docMk/>
              <pc:sldMasterMk cId="848161082" sldId="2147483705"/>
              <pc:sldLayoutMk cId="3205579535" sldId="2147483728"/>
              <ac:spMk id="11" creationId="{FC0BE9DA-46D1-6F40-A5AF-8DDB397B75FC}"/>
            </ac:spMkLst>
          </pc:spChg>
          <pc:spChg chg="mod">
            <ac:chgData name="Sarah Duffy" userId="ca92ddb4-4620-4127-97b1-8232d187080b" providerId="ADAL" clId="{88B4A7F9-E8E6-4A1F-B007-688089639A70}" dt="2024-03-01T11:21:06.836" v="0"/>
            <ac:spMkLst>
              <pc:docMk/>
              <pc:sldMasterMk cId="848161082" sldId="2147483705"/>
              <pc:sldLayoutMk cId="3205579535" sldId="2147483728"/>
              <ac:spMk id="12" creationId="{2423B2E7-9F84-BD4D-BC02-8D01B255175F}"/>
            </ac:spMkLst>
          </pc:spChg>
          <pc:spChg chg="mod">
            <ac:chgData name="Sarah Duffy" userId="ca92ddb4-4620-4127-97b1-8232d187080b" providerId="ADAL" clId="{88B4A7F9-E8E6-4A1F-B007-688089639A70}" dt="2024-03-01T11:21:06.836" v="0"/>
            <ac:spMkLst>
              <pc:docMk/>
              <pc:sldMasterMk cId="848161082" sldId="2147483705"/>
              <pc:sldLayoutMk cId="3205579535" sldId="2147483728"/>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3205579535" sldId="2147483728"/>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3205579535" sldId="2147483728"/>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3205579535" sldId="2147483728"/>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1116996324" sldId="2147483729"/>
          </pc:sldLayoutMkLst>
          <pc:spChg chg="mod">
            <ac:chgData name="Sarah Duffy" userId="ca92ddb4-4620-4127-97b1-8232d187080b" providerId="ADAL" clId="{88B4A7F9-E8E6-4A1F-B007-688089639A70}" dt="2024-03-01T11:21:06.836" v="0"/>
            <ac:spMkLst>
              <pc:docMk/>
              <pc:sldMasterMk cId="848161082" sldId="2147483705"/>
              <pc:sldLayoutMk cId="1116996324" sldId="2147483729"/>
              <ac:spMk id="21" creationId="{00000000-0000-0000-0000-000000000000}"/>
            </ac:spMkLst>
          </pc:spChg>
        </pc:sldLayoutChg>
        <pc:sldLayoutChg chg="modSp">
          <pc:chgData name="Sarah Duffy" userId="ca92ddb4-4620-4127-97b1-8232d187080b" providerId="ADAL" clId="{88B4A7F9-E8E6-4A1F-B007-688089639A70}" dt="2024-03-01T11:21:06.836" v="0"/>
          <pc:sldLayoutMkLst>
            <pc:docMk/>
            <pc:sldMasterMk cId="848161082" sldId="2147483705"/>
            <pc:sldLayoutMk cId="1382653992" sldId="2147483730"/>
          </pc:sldLayoutMkLst>
          <pc:spChg chg="mod">
            <ac:chgData name="Sarah Duffy" userId="ca92ddb4-4620-4127-97b1-8232d187080b" providerId="ADAL" clId="{88B4A7F9-E8E6-4A1F-B007-688089639A70}" dt="2024-03-01T11:21:06.836" v="0"/>
            <ac:spMkLst>
              <pc:docMk/>
              <pc:sldMasterMk cId="848161082" sldId="2147483705"/>
              <pc:sldLayoutMk cId="1382653992" sldId="2147483730"/>
              <ac:spMk id="6" creationId="{3069CA30-9EB4-1F4C-B41C-2236F19BEAC1}"/>
            </ac:spMkLst>
          </pc:spChg>
          <pc:spChg chg="mod">
            <ac:chgData name="Sarah Duffy" userId="ca92ddb4-4620-4127-97b1-8232d187080b" providerId="ADAL" clId="{88B4A7F9-E8E6-4A1F-B007-688089639A70}" dt="2024-03-01T11:21:06.836" v="0"/>
            <ac:spMkLst>
              <pc:docMk/>
              <pc:sldMasterMk cId="848161082" sldId="2147483705"/>
              <pc:sldLayoutMk cId="1382653992" sldId="2147483730"/>
              <ac:spMk id="8" creationId="{B7C66D5F-8250-4641-A405-C4E53849B313}"/>
            </ac:spMkLst>
          </pc:spChg>
          <pc:spChg chg="mod">
            <ac:chgData name="Sarah Duffy" userId="ca92ddb4-4620-4127-97b1-8232d187080b" providerId="ADAL" clId="{88B4A7F9-E8E6-4A1F-B007-688089639A70}" dt="2024-03-01T11:21:06.836" v="0"/>
            <ac:spMkLst>
              <pc:docMk/>
              <pc:sldMasterMk cId="848161082" sldId="2147483705"/>
              <pc:sldLayoutMk cId="1382653992" sldId="2147483730"/>
              <ac:spMk id="21" creationId="{00000000-0000-0000-0000-000000000000}"/>
            </ac:spMkLst>
          </pc:spChg>
        </pc:sldLayoutChg>
        <pc:sldLayoutChg chg="modSp">
          <pc:chgData name="Sarah Duffy" userId="ca92ddb4-4620-4127-97b1-8232d187080b" providerId="ADAL" clId="{88B4A7F9-E8E6-4A1F-B007-688089639A70}" dt="2024-03-01T11:21:06.836" v="0"/>
          <pc:sldLayoutMkLst>
            <pc:docMk/>
            <pc:sldMasterMk cId="848161082" sldId="2147483705"/>
            <pc:sldLayoutMk cId="936103489" sldId="2147483731"/>
          </pc:sldLayoutMkLst>
          <pc:spChg chg="mod">
            <ac:chgData name="Sarah Duffy" userId="ca92ddb4-4620-4127-97b1-8232d187080b" providerId="ADAL" clId="{88B4A7F9-E8E6-4A1F-B007-688089639A70}" dt="2024-03-01T11:21:06.836" v="0"/>
            <ac:spMkLst>
              <pc:docMk/>
              <pc:sldMasterMk cId="848161082" sldId="2147483705"/>
              <pc:sldLayoutMk cId="936103489" sldId="2147483731"/>
              <ac:spMk id="2" creationId="{AA62D2F5-7565-0C4C-B57F-62578905336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5" creationId="{32CBA17A-6831-EB4C-B831-1DD5377D299C}"/>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6" creationId="{A56650AE-AD64-1A4C-AC2E-408CD14D0762}"/>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7" creationId="{7B6FD24C-EABA-7D46-99BB-7E6CDB65D7B1}"/>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8" creationId="{5F943E21-6E5A-C348-9741-0F34CA82B23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29" creationId="{4346E5B1-8802-3D40-AAEE-7A42C76785CC}"/>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0" creationId="{4C6F4FA6-B703-884E-AF90-73A4BE34B7CE}"/>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1" creationId="{4BB842F8-1867-B648-BFE0-EB13EA2D1AED}"/>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2" creationId="{4FB35A11-5A80-D040-9634-C54E188568E8}"/>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3" creationId="{4B83495A-FC64-5348-B2CD-8F51E32C4F4B}"/>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4" creationId="{76F7B569-63F7-0C4E-9481-5E1BD2FF34D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5" creationId="{4F2EF091-5118-E948-BF51-2D2F702428D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6" creationId="{9AAFB0D7-A2DF-7D4C-BD3B-8F9BA9D477B3}"/>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7" creationId="{553E9F97-E47C-4447-B622-4AC61A8932C0}"/>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8" creationId="{2C17771C-3BF1-F643-A32E-7CEA64CF2E07}"/>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39" creationId="{82320F3E-194F-634E-A657-97C390C6D57B}"/>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44" creationId="{77EF068D-9417-C74F-B245-D4B584BA9552}"/>
            </ac:spMkLst>
          </pc:spChg>
          <pc:spChg chg="mod">
            <ac:chgData name="Sarah Duffy" userId="ca92ddb4-4620-4127-97b1-8232d187080b" providerId="ADAL" clId="{88B4A7F9-E8E6-4A1F-B007-688089639A70}" dt="2024-03-01T11:21:06.836" v="0"/>
            <ac:spMkLst>
              <pc:docMk/>
              <pc:sldMasterMk cId="848161082" sldId="2147483705"/>
              <pc:sldLayoutMk cId="936103489" sldId="2147483731"/>
              <ac:spMk id="45" creationId="{C9735FCD-8CFD-0E44-8694-C741894B70FC}"/>
            </ac:spMkLst>
          </pc:spChg>
          <pc:picChg chg="mod">
            <ac:chgData name="Sarah Duffy" userId="ca92ddb4-4620-4127-97b1-8232d187080b" providerId="ADAL" clId="{88B4A7F9-E8E6-4A1F-B007-688089639A70}" dt="2024-03-01T11:21:06.836" v="0"/>
            <ac:picMkLst>
              <pc:docMk/>
              <pc:sldMasterMk cId="848161082" sldId="2147483705"/>
              <pc:sldLayoutMk cId="936103489" sldId="2147483731"/>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6" creationId="{E0ED11FA-33F8-B64E-9798-ABB1D413C6C5}"/>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8" creationId="{F5E5E74D-9B54-F24F-BDC0-FE0E87D36379}"/>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9" creationId="{588AADD9-4D5F-CB42-AB44-CD66A31D2C86}"/>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0" creationId="{3680D870-6A34-4242-9CD8-CD791B630DED}"/>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1" creationId="{E4ACAD37-691F-CB45-AB51-5B3D69012C32}"/>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2" creationId="{E764F4E6-F3FF-054E-8E7C-FCDF6E8CF2C7}"/>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3" creationId="{B49C0A1E-EA38-2A40-966B-AE1AB6EF8278}"/>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4" creationId="{375DBBE6-B942-764A-BEE1-23645974183A}"/>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5" creationId="{81265C50-A7C2-A545-A647-234D93229E03}"/>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6" creationId="{173B116A-80A6-DA44-8193-0CE064FA3FD4}"/>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7" creationId="{917348F9-CD58-3D4E-9308-204CAF4A6311}"/>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8" creationId="{015AA43A-3285-C74D-9522-6A9109621A3C}"/>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19" creationId="{922C63F5-0DB1-9B43-9AEA-AD937802B5B0}"/>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21" creationId="{DECA83D2-F03C-C242-852B-DBB809C8980B}"/>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22" creationId="{4DA371E9-FC67-7D43-B103-E8C29063A66E}"/>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23" creationId="{9B723428-4AE7-EB4A-AFF9-7D26C91FD4A1}"/>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40" creationId="{4C762D49-AD12-3B4B-866C-9F7803A3DF4B}"/>
            </ac:picMkLst>
          </pc:picChg>
          <pc:picChg chg="mod">
            <ac:chgData name="Sarah Duffy" userId="ca92ddb4-4620-4127-97b1-8232d187080b" providerId="ADAL" clId="{88B4A7F9-E8E6-4A1F-B007-688089639A70}" dt="2024-03-01T11:21:06.836" v="0"/>
            <ac:picMkLst>
              <pc:docMk/>
              <pc:sldMasterMk cId="848161082" sldId="2147483705"/>
              <pc:sldLayoutMk cId="936103489" sldId="2147483731"/>
              <ac:picMk id="42" creationId="{9D9EFD7F-A1B5-6145-9F39-51DDA6EF7A01}"/>
            </ac:picMkLst>
          </pc:picChg>
        </pc:sldLayoutChg>
        <pc:sldLayoutChg chg="modSp setBg">
          <pc:chgData name="Sarah Duffy" userId="ca92ddb4-4620-4127-97b1-8232d187080b" providerId="ADAL" clId="{88B4A7F9-E8E6-4A1F-B007-688089639A70}" dt="2024-03-01T11:24:55.181" v="20"/>
          <pc:sldLayoutMkLst>
            <pc:docMk/>
            <pc:sldMasterMk cId="848161082" sldId="2147483705"/>
            <pc:sldLayoutMk cId="3345799670" sldId="2147483732"/>
          </pc:sldLayoutMkLst>
          <pc:spChg chg="mod">
            <ac:chgData name="Sarah Duffy" userId="ca92ddb4-4620-4127-97b1-8232d187080b" providerId="ADAL" clId="{88B4A7F9-E8E6-4A1F-B007-688089639A70}" dt="2024-03-01T11:21:06.836" v="0"/>
            <ac:spMkLst>
              <pc:docMk/>
              <pc:sldMasterMk cId="848161082" sldId="2147483705"/>
              <pc:sldLayoutMk cId="3345799670" sldId="2147483732"/>
              <ac:spMk id="2" creationId="{4AA9C6DB-A566-044B-996E-EC130FF2CEB5}"/>
            </ac:spMkLst>
          </pc:spChg>
          <pc:spChg chg="mod">
            <ac:chgData name="Sarah Duffy" userId="ca92ddb4-4620-4127-97b1-8232d187080b" providerId="ADAL" clId="{88B4A7F9-E8E6-4A1F-B007-688089639A70}" dt="2024-03-01T11:21:06.836" v="0"/>
            <ac:spMkLst>
              <pc:docMk/>
              <pc:sldMasterMk cId="848161082" sldId="2147483705"/>
              <pc:sldLayoutMk cId="3345799670" sldId="2147483732"/>
              <ac:spMk id="4" creationId="{CE1F52E7-1747-9E41-B97D-F50FADA4A458}"/>
            </ac:spMkLst>
          </pc:spChg>
          <pc:spChg chg="mod">
            <ac:chgData name="Sarah Duffy" userId="ca92ddb4-4620-4127-97b1-8232d187080b" providerId="ADAL" clId="{88B4A7F9-E8E6-4A1F-B007-688089639A70}" dt="2024-03-01T11:21:06.836" v="0"/>
            <ac:spMkLst>
              <pc:docMk/>
              <pc:sldMasterMk cId="848161082" sldId="2147483705"/>
              <pc:sldLayoutMk cId="3345799670" sldId="2147483732"/>
              <ac:spMk id="14" creationId="{B42E2006-8473-4941-B46B-BA51C16141EF}"/>
            </ac:spMkLst>
          </pc:spChg>
          <pc:spChg chg="mod">
            <ac:chgData name="Sarah Duffy" userId="ca92ddb4-4620-4127-97b1-8232d187080b" providerId="ADAL" clId="{88B4A7F9-E8E6-4A1F-B007-688089639A70}" dt="2024-03-01T11:21:06.836" v="0"/>
            <ac:spMkLst>
              <pc:docMk/>
              <pc:sldMasterMk cId="848161082" sldId="2147483705"/>
              <pc:sldLayoutMk cId="3345799670" sldId="2147483732"/>
              <ac:spMk id="20" creationId="{C1BC7AA7-98CB-AF44-94A3-89F960D16C0A}"/>
            </ac:spMkLst>
          </pc:spChg>
          <pc:spChg chg="mod">
            <ac:chgData name="Sarah Duffy" userId="ca92ddb4-4620-4127-97b1-8232d187080b" providerId="ADAL" clId="{88B4A7F9-E8E6-4A1F-B007-688089639A70}" dt="2024-03-01T11:21:06.836" v="0"/>
            <ac:spMkLst>
              <pc:docMk/>
              <pc:sldMasterMk cId="848161082" sldId="2147483705"/>
              <pc:sldLayoutMk cId="3345799670" sldId="2147483732"/>
              <ac:spMk id="24" creationId="{7D20BC59-E3FA-B641-90D4-F1FD83F93565}"/>
            </ac:spMkLst>
          </pc:spChg>
          <pc:spChg chg="mod">
            <ac:chgData name="Sarah Duffy" userId="ca92ddb4-4620-4127-97b1-8232d187080b" providerId="ADAL" clId="{88B4A7F9-E8E6-4A1F-B007-688089639A70}" dt="2024-03-01T11:21:06.836" v="0"/>
            <ac:spMkLst>
              <pc:docMk/>
              <pc:sldMasterMk cId="848161082" sldId="2147483705"/>
              <pc:sldLayoutMk cId="3345799670" sldId="2147483732"/>
              <ac:spMk id="54" creationId="{B52CF542-81A7-8849-B747-E439ED428F15}"/>
            </ac:spMkLst>
          </pc:spChg>
          <pc:picChg chg="mod">
            <ac:chgData name="Sarah Duffy" userId="ca92ddb4-4620-4127-97b1-8232d187080b" providerId="ADAL" clId="{88B4A7F9-E8E6-4A1F-B007-688089639A70}" dt="2024-03-01T11:21:06.836" v="0"/>
            <ac:picMkLst>
              <pc:docMk/>
              <pc:sldMasterMk cId="848161082" sldId="2147483705"/>
              <pc:sldLayoutMk cId="3345799670" sldId="2147483732"/>
              <ac:picMk id="5" creationId="{983F4D11-DD96-0245-A59E-0D412DF8B064}"/>
            </ac:picMkLst>
          </pc:picChg>
          <pc:picChg chg="mod">
            <ac:chgData name="Sarah Duffy" userId="ca92ddb4-4620-4127-97b1-8232d187080b" providerId="ADAL" clId="{88B4A7F9-E8E6-4A1F-B007-688089639A70}" dt="2024-03-01T11:21:06.836" v="0"/>
            <ac:picMkLst>
              <pc:docMk/>
              <pc:sldMasterMk cId="848161082" sldId="2147483705"/>
              <pc:sldLayoutMk cId="3345799670" sldId="2147483732"/>
              <ac:picMk id="6" creationId="{AB7BC225-F5C2-4E99-803D-04ACDCCE946D}"/>
            </ac:picMkLst>
          </pc:picChg>
          <pc:picChg chg="mod">
            <ac:chgData name="Sarah Duffy" userId="ca92ddb4-4620-4127-97b1-8232d187080b" providerId="ADAL" clId="{88B4A7F9-E8E6-4A1F-B007-688089639A70}" dt="2024-03-01T11:21:06.836" v="0"/>
            <ac:picMkLst>
              <pc:docMk/>
              <pc:sldMasterMk cId="848161082" sldId="2147483705"/>
              <pc:sldLayoutMk cId="3345799670" sldId="2147483732"/>
              <ac:picMk id="16" creationId="{2BCF57D8-A05C-7649-9E51-B321EB463621}"/>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2352962564" sldId="2147483733"/>
          </pc:sldLayoutMkLst>
          <pc:spChg chg="mod">
            <ac:chgData name="Sarah Duffy" userId="ca92ddb4-4620-4127-97b1-8232d187080b" providerId="ADAL" clId="{88B4A7F9-E8E6-4A1F-B007-688089639A70}" dt="2024-03-01T11:21:06.836" v="0"/>
            <ac:spMkLst>
              <pc:docMk/>
              <pc:sldMasterMk cId="848161082" sldId="2147483705"/>
              <pc:sldLayoutMk cId="2352962564" sldId="2147483733"/>
              <ac:spMk id="2" creationId="{46E39DAE-67D8-7945-A118-FCB2C748C0E8}"/>
            </ac:spMkLst>
          </pc:spChg>
          <pc:spChg chg="mod">
            <ac:chgData name="Sarah Duffy" userId="ca92ddb4-4620-4127-97b1-8232d187080b" providerId="ADAL" clId="{88B4A7F9-E8E6-4A1F-B007-688089639A70}" dt="2024-03-01T11:21:06.836" v="0"/>
            <ac:spMkLst>
              <pc:docMk/>
              <pc:sldMasterMk cId="848161082" sldId="2147483705"/>
              <pc:sldLayoutMk cId="2352962564" sldId="2147483733"/>
              <ac:spMk id="7" creationId="{606D3A9E-396E-8844-92FE-17440105DCD6}"/>
            </ac:spMkLst>
          </pc:spChg>
          <pc:spChg chg="mod">
            <ac:chgData name="Sarah Duffy" userId="ca92ddb4-4620-4127-97b1-8232d187080b" providerId="ADAL" clId="{88B4A7F9-E8E6-4A1F-B007-688089639A70}" dt="2024-03-01T11:21:06.836" v="0"/>
            <ac:spMkLst>
              <pc:docMk/>
              <pc:sldMasterMk cId="848161082" sldId="2147483705"/>
              <pc:sldLayoutMk cId="2352962564" sldId="2147483733"/>
              <ac:spMk id="17" creationId="{DBC5C841-1193-2343-9E34-25056BEE3358}"/>
            </ac:spMkLst>
          </pc:spChg>
          <pc:spChg chg="mod">
            <ac:chgData name="Sarah Duffy" userId="ca92ddb4-4620-4127-97b1-8232d187080b" providerId="ADAL" clId="{88B4A7F9-E8E6-4A1F-B007-688089639A70}" dt="2024-03-01T11:21:06.836" v="0"/>
            <ac:spMkLst>
              <pc:docMk/>
              <pc:sldMasterMk cId="848161082" sldId="2147483705"/>
              <pc:sldLayoutMk cId="2352962564" sldId="2147483733"/>
              <ac:spMk id="20" creationId="{00000000-0000-0000-0000-000000000000}"/>
            </ac:spMkLst>
          </pc:spChg>
          <pc:spChg chg="mod">
            <ac:chgData name="Sarah Duffy" userId="ca92ddb4-4620-4127-97b1-8232d187080b" providerId="ADAL" clId="{88B4A7F9-E8E6-4A1F-B007-688089639A70}" dt="2024-03-01T11:21:06.836" v="0"/>
            <ac:spMkLst>
              <pc:docMk/>
              <pc:sldMasterMk cId="848161082" sldId="2147483705"/>
              <pc:sldLayoutMk cId="2352962564" sldId="2147483733"/>
              <ac:spMk id="21" creationId="{00000000-0000-0000-0000-000000000000}"/>
            </ac:spMkLst>
          </pc:spChg>
          <pc:picChg chg="mod">
            <ac:chgData name="Sarah Duffy" userId="ca92ddb4-4620-4127-97b1-8232d187080b" providerId="ADAL" clId="{88B4A7F9-E8E6-4A1F-B007-688089639A70}" dt="2024-03-01T11:21:06.836" v="0"/>
            <ac:picMkLst>
              <pc:docMk/>
              <pc:sldMasterMk cId="848161082" sldId="2147483705"/>
              <pc:sldLayoutMk cId="2352962564" sldId="2147483733"/>
              <ac:picMk id="4" creationId="{98477B80-07B4-E044-9FB6-FD6587A4E233}"/>
            </ac:picMkLst>
          </pc:picChg>
          <pc:picChg chg="mod">
            <ac:chgData name="Sarah Duffy" userId="ca92ddb4-4620-4127-97b1-8232d187080b" providerId="ADAL" clId="{88B4A7F9-E8E6-4A1F-B007-688089639A70}" dt="2024-03-01T11:21:06.836" v="0"/>
            <ac:picMkLst>
              <pc:docMk/>
              <pc:sldMasterMk cId="848161082" sldId="2147483705"/>
              <pc:sldLayoutMk cId="2352962564" sldId="2147483733"/>
              <ac:picMk id="6" creationId="{E0ED11FA-33F8-B64E-9798-ABB1D413C6C5}"/>
            </ac:picMkLst>
          </pc:picChg>
        </pc:sldLayoutChg>
        <pc:sldLayoutChg chg="modSp">
          <pc:chgData name="Sarah Duffy" userId="ca92ddb4-4620-4127-97b1-8232d187080b" providerId="ADAL" clId="{88B4A7F9-E8E6-4A1F-B007-688089639A70}" dt="2024-03-01T11:21:06.836" v="0"/>
          <pc:sldLayoutMkLst>
            <pc:docMk/>
            <pc:sldMasterMk cId="848161082" sldId="2147483705"/>
            <pc:sldLayoutMk cId="755375905" sldId="2147483734"/>
          </pc:sldLayoutMkLst>
          <pc:spChg chg="mod">
            <ac:chgData name="Sarah Duffy" userId="ca92ddb4-4620-4127-97b1-8232d187080b" providerId="ADAL" clId="{88B4A7F9-E8E6-4A1F-B007-688089639A70}" dt="2024-03-01T11:21:06.836" v="0"/>
            <ac:spMkLst>
              <pc:docMk/>
              <pc:sldMasterMk cId="848161082" sldId="2147483705"/>
              <pc:sldLayoutMk cId="755375905" sldId="2147483734"/>
              <ac:spMk id="2" creationId="{CFA844FA-7547-47E5-B379-6B9D32A15DC7}"/>
            </ac:spMkLst>
          </pc:spChg>
          <pc:spChg chg="mod">
            <ac:chgData name="Sarah Duffy" userId="ca92ddb4-4620-4127-97b1-8232d187080b" providerId="ADAL" clId="{88B4A7F9-E8E6-4A1F-B007-688089639A70}" dt="2024-03-01T11:21:06.836" v="0"/>
            <ac:spMkLst>
              <pc:docMk/>
              <pc:sldMasterMk cId="848161082" sldId="2147483705"/>
              <pc:sldLayoutMk cId="755375905" sldId="2147483734"/>
              <ac:spMk id="3" creationId="{BEB7FD69-8129-43CC-BA0E-64845A42BA1D}"/>
            </ac:spMkLst>
          </pc:spChg>
          <pc:spChg chg="mod">
            <ac:chgData name="Sarah Duffy" userId="ca92ddb4-4620-4127-97b1-8232d187080b" providerId="ADAL" clId="{88B4A7F9-E8E6-4A1F-B007-688089639A70}" dt="2024-03-01T11:21:06.836" v="0"/>
            <ac:spMkLst>
              <pc:docMk/>
              <pc:sldMasterMk cId="848161082" sldId="2147483705"/>
              <pc:sldLayoutMk cId="755375905" sldId="2147483734"/>
              <ac:spMk id="6" creationId="{17D78324-31A9-4E31-BDD3-FB5B8DDB27EA}"/>
            </ac:spMkLst>
          </pc:spChg>
        </pc:sldLayoutChg>
        <pc:sldLayoutChg chg="modSp">
          <pc:chgData name="Sarah Duffy" userId="ca92ddb4-4620-4127-97b1-8232d187080b" providerId="ADAL" clId="{88B4A7F9-E8E6-4A1F-B007-688089639A70}" dt="2024-03-01T11:21:06.836" v="0"/>
          <pc:sldLayoutMkLst>
            <pc:docMk/>
            <pc:sldMasterMk cId="848161082" sldId="2147483705"/>
            <pc:sldLayoutMk cId="1477659082" sldId="2147483735"/>
          </pc:sldLayoutMkLst>
          <pc:spChg chg="mod">
            <ac:chgData name="Sarah Duffy" userId="ca92ddb4-4620-4127-97b1-8232d187080b" providerId="ADAL" clId="{88B4A7F9-E8E6-4A1F-B007-688089639A70}" dt="2024-03-01T11:21:06.836" v="0"/>
            <ac:spMkLst>
              <pc:docMk/>
              <pc:sldMasterMk cId="848161082" sldId="2147483705"/>
              <pc:sldLayoutMk cId="1477659082" sldId="2147483735"/>
              <ac:spMk id="5" creationId="{DA85322E-B571-481E-8D9C-37DEB7B6B212}"/>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8C6874-672F-471E-A973-A82F2C8A0A0B}" type="datetimeFigureOut">
              <a:rPr lang="en-GB" smtClean="0"/>
              <a:t>01/03/2024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79202C-EDF7-492C-9239-DDFD5B8C1537}" type="slidenum">
              <a:rPr lang="en-GB" smtClean="0"/>
              <a:t>‹#›</a:t>
            </a:fld>
            <a:endParaRPr lang="en-GB"/>
          </a:p>
        </p:txBody>
      </p:sp>
    </p:spTree>
    <p:extLst>
      <p:ext uri="{BB962C8B-B14F-4D97-AF65-F5344CB8AC3E}">
        <p14:creationId xmlns:p14="http://schemas.microsoft.com/office/powerpoint/2010/main" val="1056643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 Id="rId4" Type="http://schemas.openxmlformats.org/officeDocument/2006/relationships/image" Target="../media/image2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2.xml"/><Relationship Id="rId4" Type="http://schemas.openxmlformats.org/officeDocument/2006/relationships/image" Target="../media/image2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Tree>
    <p:extLst>
      <p:ext uri="{BB962C8B-B14F-4D97-AF65-F5344CB8AC3E}">
        <p14:creationId xmlns:p14="http://schemas.microsoft.com/office/powerpoint/2010/main" val="3069123057"/>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3521569393"/>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87068759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53192822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1149966" y="2482656"/>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4656403"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8160069"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29385800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p:nvSpPr>
        <p:spPr>
          <a:xfrm>
            <a:off x="705323" y="2102636"/>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p:nvSpPr>
        <p:spPr>
          <a:xfrm>
            <a:off x="6263304" y="211775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p:nvSpPr>
        <p:spPr>
          <a:xfrm>
            <a:off x="6263304" y="4438784"/>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a:t>Insert - body</a:t>
            </a:r>
          </a:p>
        </p:txBody>
      </p:sp>
    </p:spTree>
    <p:extLst>
      <p:ext uri="{BB962C8B-B14F-4D97-AF65-F5344CB8AC3E}">
        <p14:creationId xmlns:p14="http://schemas.microsoft.com/office/powerpoint/2010/main" val="382558943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15" name="Text Placeholder 9">
            <a:extLst>
              <a:ext uri="{FF2B5EF4-FFF2-40B4-BE49-F238E27FC236}">
                <a16:creationId xmlns:a16="http://schemas.microsoft.com/office/drawing/2014/main" id="{DAEC5A1A-1635-0A42-AF2F-84C991D53EFD}"/>
              </a:ext>
            </a:extLst>
          </p:cNvPr>
          <p:cNvSpPr txBox="1">
            <a:spLocks/>
          </p:cNvSpPr>
          <p:nvPr/>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4" name="TextBox 23">
            <a:extLst>
              <a:ext uri="{FF2B5EF4-FFF2-40B4-BE49-F238E27FC236}">
                <a16:creationId xmlns:a16="http://schemas.microsoft.com/office/drawing/2014/main" id="{A0ECB6A0-DA0E-F64A-848E-28B88D566D32}"/>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75200407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D5BC70FD-E99F-414E-8BC7-7072A9329F03}"/>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37ED0E3F-CDD0-43BF-ABD6-E7F54CD9AF5F}"/>
              </a:ext>
            </a:extLst>
          </p:cNvPr>
          <p:cNvSpPr txBox="1">
            <a:spLocks/>
          </p:cNvSpPr>
          <p:nvPr userDrawn="1"/>
        </p:nvSpPr>
        <p:spPr>
          <a:xfrm>
            <a:off x="11468592" y="6484422"/>
            <a:ext cx="186909" cy="184666"/>
          </a:xfrm>
          <a:prstGeom prst="rect">
            <a:avLst/>
          </a:prstGeom>
          <a:ln w="12700">
            <a:miter lim="400000"/>
          </a:ln>
        </p:spPr>
        <p:txBody>
          <a:bodyPr wrap="none" lIns="45719" rIns="45719"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228600" rtl="0" fontAlgn="auto" latinLnBrk="0" hangingPunct="0">
              <a:lnSpc>
                <a:spcPct val="100000"/>
              </a:lnSpc>
              <a:spcBef>
                <a:spcPts val="0"/>
              </a:spcBef>
              <a:spcAft>
                <a:spcPts val="0"/>
              </a:spcAft>
              <a:buClrTx/>
              <a:buSzTx/>
              <a:buFontTx/>
              <a:buNone/>
              <a:tabLst/>
              <a:defRPr kumimoji="0" sz="6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a:lstStyle>
          <a:p>
            <a:fld id="{E07CCE0E-559E-44AB-A1B3-25B5FB3D8463}" type="slidenum">
              <a:rPr lang="en-GB" sz="600" smtClean="0"/>
              <a:pPr/>
              <a:t>‹#›</a:t>
            </a:fld>
            <a:endParaRPr lang="en-GB" sz="600"/>
          </a:p>
        </p:txBody>
      </p:sp>
      <p:sp>
        <p:nvSpPr>
          <p:cNvPr id="24" name="Oval 23">
            <a:extLst>
              <a:ext uri="{FF2B5EF4-FFF2-40B4-BE49-F238E27FC236}">
                <a16:creationId xmlns:a16="http://schemas.microsoft.com/office/drawing/2014/main" id="{36B0B004-9EF7-4666-A628-B76E68927B94}"/>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222D9E9-D854-48F2-932B-3EB364E2B92E}"/>
              </a:ext>
            </a:extLst>
          </p:cNvPr>
          <p:cNvSpPr/>
          <p:nvPr userDrawn="1"/>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9">
            <a:extLst>
              <a:ext uri="{FF2B5EF4-FFF2-40B4-BE49-F238E27FC236}">
                <a16:creationId xmlns:a16="http://schemas.microsoft.com/office/drawing/2014/main" id="{56AE142A-CB56-46DF-AD62-18CA85A36CCE}"/>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29" name="Text Placeholder 16">
            <a:extLst>
              <a:ext uri="{FF2B5EF4-FFF2-40B4-BE49-F238E27FC236}">
                <a16:creationId xmlns:a16="http://schemas.microsoft.com/office/drawing/2014/main" id="{4FE60D9B-8C11-4233-AE61-A69AF21D598A}"/>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30" name="TextBox 29">
            <a:extLst>
              <a:ext uri="{FF2B5EF4-FFF2-40B4-BE49-F238E27FC236}">
                <a16:creationId xmlns:a16="http://schemas.microsoft.com/office/drawing/2014/main" id="{63BA8E3F-26C6-430E-B082-2C72C333B9C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43504086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B483AB49-4C10-419C-A877-027BC6A0C71E}"/>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18B8DA78-FD61-42C0-AE9C-33A5B5854ADB}"/>
              </a:ext>
            </a:extLst>
          </p:cNvPr>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3" name="Oval 22">
            <a:extLst>
              <a:ext uri="{FF2B5EF4-FFF2-40B4-BE49-F238E27FC236}">
                <a16:creationId xmlns:a16="http://schemas.microsoft.com/office/drawing/2014/main" id="{5DB2FB70-F0A8-4866-B858-E08B33560418}"/>
              </a:ext>
            </a:extLst>
          </p:cNvPr>
          <p:cNvSpPr/>
          <p:nvPr userDrawn="1"/>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4" name="Oval 23">
            <a:extLst>
              <a:ext uri="{FF2B5EF4-FFF2-40B4-BE49-F238E27FC236}">
                <a16:creationId xmlns:a16="http://schemas.microsoft.com/office/drawing/2014/main" id="{D5FF18A7-1B1E-44DC-B037-73187037C16B}"/>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6" name="Text Placeholder 9">
            <a:extLst>
              <a:ext uri="{FF2B5EF4-FFF2-40B4-BE49-F238E27FC236}">
                <a16:creationId xmlns:a16="http://schemas.microsoft.com/office/drawing/2014/main" id="{78537427-E653-4AA0-AE3E-4C2CDE7A4AE6}"/>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28" name="Text Placeholder 16">
            <a:extLst>
              <a:ext uri="{FF2B5EF4-FFF2-40B4-BE49-F238E27FC236}">
                <a16:creationId xmlns:a16="http://schemas.microsoft.com/office/drawing/2014/main" id="{B1AD6159-8B72-4348-832D-1C1613D6ACDE}"/>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9" name="TextBox 28">
            <a:extLst>
              <a:ext uri="{FF2B5EF4-FFF2-40B4-BE49-F238E27FC236}">
                <a16:creationId xmlns:a16="http://schemas.microsoft.com/office/drawing/2014/main" id="{C9B6BA1C-E699-485C-A763-515971D7FD5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27904784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gallery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p:nvGrpSpPr>
        <p:grpSpPr>
          <a:xfrm>
            <a:off x="527051" y="6073324"/>
            <a:ext cx="2772871"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31265066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video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7946326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a:t>Insert - title</a:t>
            </a:r>
            <a:br>
              <a:rPr lang="en-US"/>
            </a:br>
            <a:r>
              <a:rPr lang="en-US"/>
              <a:t>Insert - title </a:t>
            </a:r>
            <a:br>
              <a:rPr lang="en-US"/>
            </a:br>
            <a:r>
              <a:rPr lang="en-US"/>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Tree>
    <p:extLst>
      <p:ext uri="{BB962C8B-B14F-4D97-AF65-F5344CB8AC3E}">
        <p14:creationId xmlns:p14="http://schemas.microsoft.com/office/powerpoint/2010/main" val="40448802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activity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0289459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p:nvSpPr>
        <p:spPr>
          <a:xfrm>
            <a:off x="527052"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p:nvSpPr>
        <p:spPr>
          <a:xfrm>
            <a:off x="5088577"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28173431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a:t>Insert</a:t>
            </a:r>
          </a:p>
        </p:txBody>
      </p:sp>
    </p:spTree>
    <p:extLst>
      <p:ext uri="{BB962C8B-B14F-4D97-AF65-F5344CB8AC3E}">
        <p14:creationId xmlns:p14="http://schemas.microsoft.com/office/powerpoint/2010/main" val="17634591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7384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p:nvSpPr>
        <p:spPr>
          <a:xfrm>
            <a:off x="484718" y="1172037"/>
            <a:ext cx="681988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p:nvSpPr>
        <p:spPr>
          <a:xfrm>
            <a:off x="484718" y="6407480"/>
            <a:ext cx="1016482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320557953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Tree>
    <p:extLst>
      <p:ext uri="{BB962C8B-B14F-4D97-AF65-F5344CB8AC3E}">
        <p14:creationId xmlns:p14="http://schemas.microsoft.com/office/powerpoint/2010/main" val="111699632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8" name="Shape 210">
            <a:extLst>
              <a:ext uri="{FF2B5EF4-FFF2-40B4-BE49-F238E27FC236}">
                <a16:creationId xmlns:a16="http://schemas.microsoft.com/office/drawing/2014/main" id="{B7C66D5F-8250-4641-A405-C4E53849B313}"/>
              </a:ext>
            </a:extLst>
          </p:cNvPr>
          <p:cNvSpPr/>
          <p:nvPr/>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138265399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93610348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2232973"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Common Seas</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pic>
        <p:nvPicPr>
          <p:cNvPr id="5" name="Picture 4">
            <a:extLst>
              <a:ext uri="{FF2B5EF4-FFF2-40B4-BE49-F238E27FC236}">
                <a16:creationId xmlns:a16="http://schemas.microsoft.com/office/drawing/2014/main" id="{983F4D11-DD96-0245-A59E-0D412DF8B0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36429" y="6225338"/>
            <a:ext cx="1783265" cy="460916"/>
          </a:xfrm>
          <a:prstGeom prst="rect">
            <a:avLst/>
          </a:prstGeom>
        </p:spPr>
      </p:pic>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pic>
        <p:nvPicPr>
          <p:cNvPr id="6" name="Picture 5" descr="A close up of a logo&#10;&#10;Description automatically generated">
            <a:extLst>
              <a:ext uri="{FF2B5EF4-FFF2-40B4-BE49-F238E27FC236}">
                <a16:creationId xmlns:a16="http://schemas.microsoft.com/office/drawing/2014/main" id="{AB7BC225-F5C2-4E99-803D-04ACDCCE94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29020" y="6217905"/>
            <a:ext cx="1783265" cy="495603"/>
          </a:xfrm>
          <a:prstGeom prst="rect">
            <a:avLst/>
          </a:prstGeom>
        </p:spPr>
      </p:pic>
    </p:spTree>
    <p:extLst>
      <p:ext uri="{BB962C8B-B14F-4D97-AF65-F5344CB8AC3E}">
        <p14:creationId xmlns:p14="http://schemas.microsoft.com/office/powerpoint/2010/main" val="3345799670"/>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8_Whit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7061413" cy="1224943"/>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4718" y="2410407"/>
            <a:ext cx="8299449" cy="2281237"/>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35296256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44FA-7547-47E5-B379-6B9D32A15DC7}"/>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EB7FD69-8129-43CC-BA0E-64845A42BA1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1BFA40-6BF4-44DE-B6ED-7E3394CA2C88}"/>
              </a:ext>
            </a:extLst>
          </p:cNvPr>
          <p:cNvSpPr>
            <a:spLocks noGrp="1"/>
          </p:cNvSpPr>
          <p:nvPr>
            <p:ph type="dt" sz="half" idx="10"/>
          </p:nvPr>
        </p:nvSpPr>
        <p:spPr/>
        <p:txBody>
          <a:bodyPr/>
          <a:lstStyle/>
          <a:p>
            <a:fld id="{D948229B-84EC-4E77-A09B-ECAB5F1EA4FE}" type="datetimeFigureOut">
              <a:rPr lang="en-GB" smtClean="0"/>
              <a:t>01/03/2024</a:t>
            </a:fld>
            <a:endParaRPr lang="en-GB"/>
          </a:p>
        </p:txBody>
      </p:sp>
      <p:sp>
        <p:nvSpPr>
          <p:cNvPr id="5" name="Footer Placeholder 4">
            <a:extLst>
              <a:ext uri="{FF2B5EF4-FFF2-40B4-BE49-F238E27FC236}">
                <a16:creationId xmlns:a16="http://schemas.microsoft.com/office/drawing/2014/main" id="{98D10287-EAC5-4C37-8137-551D3D229A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78324-31A9-4E31-BDD3-FB5B8DDB27EA}"/>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75537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p:nvGrpSpPr>
        <p:grpSpPr>
          <a:xfrm>
            <a:off x="4126932" y="446454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p:nvGrpSpPr>
        <p:grpSpPr>
          <a:xfrm>
            <a:off x="7799848" y="446454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486133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486133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01365631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9965-518F-48F4-B8C4-F696014375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741ABC-1C7D-4010-B3EE-B4EBDD1DE231}"/>
              </a:ext>
            </a:extLst>
          </p:cNvPr>
          <p:cNvSpPr>
            <a:spLocks noGrp="1"/>
          </p:cNvSpPr>
          <p:nvPr>
            <p:ph type="dt" sz="half" idx="10"/>
          </p:nvPr>
        </p:nvSpPr>
        <p:spPr/>
        <p:txBody>
          <a:bodyPr/>
          <a:lstStyle/>
          <a:p>
            <a:fld id="{D948229B-84EC-4E77-A09B-ECAB5F1EA4FE}" type="datetimeFigureOut">
              <a:rPr lang="en-GB" smtClean="0"/>
              <a:t>01/03/2024</a:t>
            </a:fld>
            <a:endParaRPr lang="en-GB"/>
          </a:p>
        </p:txBody>
      </p:sp>
      <p:sp>
        <p:nvSpPr>
          <p:cNvPr id="4" name="Footer Placeholder 3">
            <a:extLst>
              <a:ext uri="{FF2B5EF4-FFF2-40B4-BE49-F238E27FC236}">
                <a16:creationId xmlns:a16="http://schemas.microsoft.com/office/drawing/2014/main" id="{9812BB70-4B29-4B81-BDDC-F2F143422B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85322E-B571-481E-8D9C-37DEB7B6B212}"/>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14776590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Tree>
    <p:extLst>
      <p:ext uri="{BB962C8B-B14F-4D97-AF65-F5344CB8AC3E}">
        <p14:creationId xmlns:p14="http://schemas.microsoft.com/office/powerpoint/2010/main" val="1968222454"/>
      </p:ext>
    </p:extLst>
  </p:cSld>
  <p:clrMapOvr>
    <a:masterClrMapping/>
  </p:clrMapOvr>
  <p:transition spd="med"/>
  <p:extLst>
    <p:ext uri="{DCECCB84-F9BA-43D5-87BE-67443E8EF086}">
      <p15:sldGuideLst xmlns:p15="http://schemas.microsoft.com/office/powerpoint/2012/main">
        <p15:guide id="1" orient="horz" pos="4201">
          <p15:clr>
            <a:srgbClr val="FBAE40"/>
          </p15:clr>
        </p15:guide>
        <p15:guide id="2" orient="horz" pos="3929">
          <p15:clr>
            <a:srgbClr val="FBAE40"/>
          </p15:clr>
        </p15:guide>
        <p15:guide id="3" orient="horz" pos="550">
          <p15:clr>
            <a:srgbClr val="FBAE40"/>
          </p15:clr>
        </p15:guide>
        <p15:guide id="4" pos="332">
          <p15:clr>
            <a:srgbClr val="FBAE40"/>
          </p15:clr>
        </p15:guide>
        <p15:guide id="5" pos="734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a:t>Insert - title</a:t>
            </a:r>
            <a:br>
              <a:rPr lang="en-US"/>
            </a:br>
            <a:r>
              <a:rPr lang="en-US"/>
              <a:t>Insert - title </a:t>
            </a:r>
            <a:br>
              <a:rPr lang="en-US"/>
            </a:br>
            <a:r>
              <a:rPr lang="en-US"/>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Tree>
    <p:extLst>
      <p:ext uri="{BB962C8B-B14F-4D97-AF65-F5344CB8AC3E}">
        <p14:creationId xmlns:p14="http://schemas.microsoft.com/office/powerpoint/2010/main" val="3400242429"/>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p:nvGrpSpPr>
        <p:grpSpPr>
          <a:xfrm>
            <a:off x="4126932" y="446454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p:nvGrpSpPr>
        <p:grpSpPr>
          <a:xfrm>
            <a:off x="7799848" y="446454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486133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486133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508476722"/>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Todays learning, point number 1</a:t>
            </a:r>
          </a:p>
          <a:p>
            <a:pPr lvl="0"/>
            <a:r>
              <a:rPr lang="en-US"/>
              <a:t>Todays learning, point number 2</a:t>
            </a:r>
          </a:p>
          <a:p>
            <a:pPr lvl="0"/>
            <a:r>
              <a:rPr lang="en-US"/>
              <a:t>Todays learning, point number 3</a:t>
            </a:r>
          </a:p>
          <a:p>
            <a:pPr lvl="0"/>
            <a:r>
              <a:rPr lang="en-US"/>
              <a:t>Todays learning, point number 4</a:t>
            </a:r>
          </a:p>
          <a:p>
            <a:pPr lvl="0"/>
            <a:r>
              <a:rPr lang="en-US"/>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3843475614"/>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a:t>Insert - text</a:t>
            </a:r>
          </a:p>
        </p:txBody>
      </p:sp>
      <p:sp>
        <p:nvSpPr>
          <p:cNvPr id="24" name="Oval 23">
            <a:extLst>
              <a:ext uri="{FF2B5EF4-FFF2-40B4-BE49-F238E27FC236}">
                <a16:creationId xmlns:a16="http://schemas.microsoft.com/office/drawing/2014/main" id="{5395F891-9C10-974B-B620-09FB3ED1C352}"/>
              </a:ext>
            </a:extLst>
          </p:cNvPr>
          <p:cNvSpPr/>
          <p:nvPr/>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236048174"/>
      </p:ext>
    </p:extLst>
  </p:cSld>
  <p:clrMapOvr>
    <a:masterClrMapping/>
  </p:clrMapOvr>
  <p:transition spd="med"/>
  <p:extLst>
    <p:ext uri="{DCECCB84-F9BA-43D5-87BE-67443E8EF086}">
      <p15:sldGuideLst xmlns:p15="http://schemas.microsoft.com/office/powerpoint/2012/main">
        <p15:guide id="3" pos="332">
          <p15:clr>
            <a:srgbClr val="FFFFFF"/>
          </p15:clr>
        </p15:guide>
        <p15:guide id="4" pos="7348">
          <p15:clr>
            <a:srgbClr val="FFFFFF"/>
          </p15:clr>
        </p15:guide>
        <p15:guide id="7" orient="horz" pos="4201">
          <p15:clr>
            <a:srgbClr val="FFFFFF"/>
          </p15:clr>
        </p15:guide>
        <p15:guide id="9" orient="horz" pos="686">
          <p15:clr>
            <a:srgbClr val="FFFFFF"/>
          </p15:clr>
        </p15:guide>
        <p15:guide id="10" pos="3840">
          <p15:clr>
            <a:srgbClr val="FFFFFF"/>
          </p15:clr>
        </p15:guide>
        <p15:guide id="11" pos="2087">
          <p15:clr>
            <a:srgbClr val="FFFFFF"/>
          </p15:clr>
        </p15:guide>
        <p15:guide id="12" pos="5593">
          <p15:clr>
            <a:srgbClr val="FFFFFF"/>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608"/>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203372706"/>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584285050"/>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900320071"/>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3068471956"/>
      </p:ext>
    </p:extLst>
  </p:cSld>
  <p:clrMapOvr>
    <a:masterClrMapping/>
  </p:clrMapOvr>
  <p:transition spd="med"/>
  <p:extLst>
    <p:ext uri="{DCECCB84-F9BA-43D5-87BE-67443E8EF086}">
      <p15:sldGuideLst xmlns:p15="http://schemas.microsoft.com/office/powerpoint/2012/main">
        <p15:guide id="3" pos="332">
          <p15:clr>
            <a:srgbClr val="FFFFFF"/>
          </p15:clr>
        </p15:guide>
        <p15:guide id="4" pos="7348">
          <p15:clr>
            <a:srgbClr val="FFFFFF"/>
          </p15:clr>
        </p15:guide>
        <p15:guide id="7" orient="horz" pos="4201">
          <p15:clr>
            <a:srgbClr val="FFFFFF"/>
          </p15:clr>
        </p15:guide>
        <p15:guide id="9" orient="horz" pos="686">
          <p15:clr>
            <a:srgbClr val="FFFFFF"/>
          </p15:clr>
        </p15:guide>
        <p15:guide id="10" pos="3840">
          <p15:clr>
            <a:srgbClr val="FFFFFF"/>
          </p15:clr>
        </p15:guide>
        <p15:guide id="11" pos="2087">
          <p15:clr>
            <a:srgbClr val="FFFFFF"/>
          </p15:clr>
        </p15:guide>
        <p15:guide id="12" pos="5593">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Todays learning, point number 1</a:t>
            </a:r>
          </a:p>
          <a:p>
            <a:pPr lvl="0"/>
            <a:r>
              <a:rPr lang="en-US"/>
              <a:t>Todays learning, point number 2</a:t>
            </a:r>
          </a:p>
          <a:p>
            <a:pPr lvl="0"/>
            <a:r>
              <a:rPr lang="en-US"/>
              <a:t>Todays learning, point number 3</a:t>
            </a:r>
          </a:p>
          <a:p>
            <a:pPr lvl="0"/>
            <a:r>
              <a:rPr lang="en-US"/>
              <a:t>Todays learning, point number 4</a:t>
            </a:r>
          </a:p>
          <a:p>
            <a:pPr lvl="0"/>
            <a:r>
              <a:rPr lang="en-US"/>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5363720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741563012"/>
      </p:ext>
    </p:extLst>
  </p:cSld>
  <p:clrMapOvr>
    <a:masterClrMapping/>
  </p:clrMapOvr>
  <p:transition spd="med"/>
  <p:extLst>
    <p:ext uri="{DCECCB84-F9BA-43D5-87BE-67443E8EF086}">
      <p15:sldGuideLst xmlns:p15="http://schemas.microsoft.com/office/powerpoint/2012/main">
        <p15:guide id="3" pos="332">
          <p15:clr>
            <a:srgbClr val="FFFFFF"/>
          </p15:clr>
        </p15:guide>
        <p15:guide id="4" pos="7348">
          <p15:clr>
            <a:srgbClr val="FFFFFF"/>
          </p15:clr>
        </p15:guide>
        <p15:guide id="7" orient="horz" pos="4201">
          <p15:clr>
            <a:srgbClr val="FFFFFF"/>
          </p15:clr>
        </p15:guide>
        <p15:guide id="9" orient="horz" pos="686">
          <p15:clr>
            <a:srgbClr val="FFFFFF"/>
          </p15:clr>
        </p15:guide>
        <p15:guide id="10" pos="3840">
          <p15:clr>
            <a:srgbClr val="FFFFFF"/>
          </p15:clr>
        </p15:guide>
        <p15:guide id="11" pos="2087">
          <p15:clr>
            <a:srgbClr val="FFFFFF"/>
          </p15:clr>
        </p15:guide>
        <p15:guide id="12" pos="5593">
          <p15:clr>
            <a:srgbClr val="FFFFFF"/>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976166077"/>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1811377495"/>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2087">
          <p15:clr>
            <a:srgbClr val="FFFFFF"/>
          </p15:clr>
        </p15:guide>
        <p15:guide id="13" pos="5593">
          <p15:clr>
            <a:srgbClr val="FFFFFF"/>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1149966" y="2482656"/>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4656403"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8160069"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55017838"/>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2087">
          <p15:clr>
            <a:srgbClr val="FFFFFF"/>
          </p15:clr>
        </p15:guide>
        <p15:guide id="13" pos="5593">
          <p15:clr>
            <a:srgbClr val="FFFFFF"/>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p:nvSpPr>
        <p:spPr>
          <a:xfrm>
            <a:off x="705323" y="2102636"/>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p:nvSpPr>
        <p:spPr>
          <a:xfrm>
            <a:off x="6263304" y="211775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p:nvSpPr>
        <p:spPr>
          <a:xfrm>
            <a:off x="6263304" y="4438784"/>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a:t>Insert - body</a:t>
            </a:r>
          </a:p>
        </p:txBody>
      </p:sp>
    </p:spTree>
    <p:extLst>
      <p:ext uri="{BB962C8B-B14F-4D97-AF65-F5344CB8AC3E}">
        <p14:creationId xmlns:p14="http://schemas.microsoft.com/office/powerpoint/2010/main" val="2723667244"/>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2087">
          <p15:clr>
            <a:srgbClr val="FFFFFF"/>
          </p15:clr>
        </p15:guide>
        <p15:guide id="13" pos="5593">
          <p15:clr>
            <a:srgbClr val="FFFFFF"/>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15" name="Text Placeholder 9">
            <a:extLst>
              <a:ext uri="{FF2B5EF4-FFF2-40B4-BE49-F238E27FC236}">
                <a16:creationId xmlns:a16="http://schemas.microsoft.com/office/drawing/2014/main" id="{DAEC5A1A-1635-0A42-AF2F-84C991D53EFD}"/>
              </a:ext>
            </a:extLst>
          </p:cNvPr>
          <p:cNvSpPr txBox="1">
            <a:spLocks/>
          </p:cNvSpPr>
          <p:nvPr/>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4" name="TextBox 23">
            <a:extLst>
              <a:ext uri="{FF2B5EF4-FFF2-40B4-BE49-F238E27FC236}">
                <a16:creationId xmlns:a16="http://schemas.microsoft.com/office/drawing/2014/main" id="{A0ECB6A0-DA0E-F64A-848E-28B88D566D32}"/>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3789242461"/>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D5BC70FD-E99F-414E-8BC7-7072A9329F03}"/>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37ED0E3F-CDD0-43BF-ABD6-E7F54CD9AF5F}"/>
              </a:ext>
            </a:extLst>
          </p:cNvPr>
          <p:cNvSpPr txBox="1">
            <a:spLocks/>
          </p:cNvSpPr>
          <p:nvPr userDrawn="1"/>
        </p:nvSpPr>
        <p:spPr>
          <a:xfrm>
            <a:off x="11468592" y="6484422"/>
            <a:ext cx="186909" cy="184666"/>
          </a:xfrm>
          <a:prstGeom prst="rect">
            <a:avLst/>
          </a:prstGeom>
          <a:ln w="12700">
            <a:miter lim="400000"/>
          </a:ln>
        </p:spPr>
        <p:txBody>
          <a:bodyPr wrap="none" lIns="45719" rIns="45719"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228600" rtl="0" fontAlgn="auto" latinLnBrk="0" hangingPunct="0">
              <a:lnSpc>
                <a:spcPct val="100000"/>
              </a:lnSpc>
              <a:spcBef>
                <a:spcPts val="0"/>
              </a:spcBef>
              <a:spcAft>
                <a:spcPts val="0"/>
              </a:spcAft>
              <a:buClrTx/>
              <a:buSzTx/>
              <a:buFontTx/>
              <a:buNone/>
              <a:tabLst/>
              <a:defRPr kumimoji="0" sz="6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a:lstStyle>
          <a:p>
            <a:fld id="{E07CCE0E-559E-44AB-A1B3-25B5FB3D8463}" type="slidenum">
              <a:rPr lang="en-GB" sz="600" smtClean="0"/>
              <a:pPr/>
              <a:t>‹#›</a:t>
            </a:fld>
            <a:endParaRPr lang="en-GB" sz="600"/>
          </a:p>
        </p:txBody>
      </p:sp>
      <p:sp>
        <p:nvSpPr>
          <p:cNvPr id="24" name="Oval 23">
            <a:extLst>
              <a:ext uri="{FF2B5EF4-FFF2-40B4-BE49-F238E27FC236}">
                <a16:creationId xmlns:a16="http://schemas.microsoft.com/office/drawing/2014/main" id="{36B0B004-9EF7-4666-A628-B76E68927B94}"/>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222D9E9-D854-48F2-932B-3EB364E2B92E}"/>
              </a:ext>
            </a:extLst>
          </p:cNvPr>
          <p:cNvSpPr/>
          <p:nvPr userDrawn="1"/>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9">
            <a:extLst>
              <a:ext uri="{FF2B5EF4-FFF2-40B4-BE49-F238E27FC236}">
                <a16:creationId xmlns:a16="http://schemas.microsoft.com/office/drawing/2014/main" id="{56AE142A-CB56-46DF-AD62-18CA85A36CCE}"/>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29" name="Text Placeholder 16">
            <a:extLst>
              <a:ext uri="{FF2B5EF4-FFF2-40B4-BE49-F238E27FC236}">
                <a16:creationId xmlns:a16="http://schemas.microsoft.com/office/drawing/2014/main" id="{4FE60D9B-8C11-4233-AE61-A69AF21D598A}"/>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30" name="TextBox 29">
            <a:extLst>
              <a:ext uri="{FF2B5EF4-FFF2-40B4-BE49-F238E27FC236}">
                <a16:creationId xmlns:a16="http://schemas.microsoft.com/office/drawing/2014/main" id="{63BA8E3F-26C6-430E-B082-2C72C333B9C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2001458482"/>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B483AB49-4C10-419C-A877-027BC6A0C71E}"/>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18B8DA78-FD61-42C0-AE9C-33A5B5854ADB}"/>
              </a:ext>
            </a:extLst>
          </p:cNvPr>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3" name="Oval 22">
            <a:extLst>
              <a:ext uri="{FF2B5EF4-FFF2-40B4-BE49-F238E27FC236}">
                <a16:creationId xmlns:a16="http://schemas.microsoft.com/office/drawing/2014/main" id="{5DB2FB70-F0A8-4866-B858-E08B33560418}"/>
              </a:ext>
            </a:extLst>
          </p:cNvPr>
          <p:cNvSpPr/>
          <p:nvPr userDrawn="1"/>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4" name="Oval 23">
            <a:extLst>
              <a:ext uri="{FF2B5EF4-FFF2-40B4-BE49-F238E27FC236}">
                <a16:creationId xmlns:a16="http://schemas.microsoft.com/office/drawing/2014/main" id="{D5FF18A7-1B1E-44DC-B037-73187037C16B}"/>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6" name="Text Placeholder 9">
            <a:extLst>
              <a:ext uri="{FF2B5EF4-FFF2-40B4-BE49-F238E27FC236}">
                <a16:creationId xmlns:a16="http://schemas.microsoft.com/office/drawing/2014/main" id="{78537427-E653-4AA0-AE3E-4C2CDE7A4AE6}"/>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28" name="Text Placeholder 16">
            <a:extLst>
              <a:ext uri="{FF2B5EF4-FFF2-40B4-BE49-F238E27FC236}">
                <a16:creationId xmlns:a16="http://schemas.microsoft.com/office/drawing/2014/main" id="{B1AD6159-8B72-4348-832D-1C1613D6ACDE}"/>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9" name="TextBox 28">
            <a:extLst>
              <a:ext uri="{FF2B5EF4-FFF2-40B4-BE49-F238E27FC236}">
                <a16:creationId xmlns:a16="http://schemas.microsoft.com/office/drawing/2014/main" id="{C9B6BA1C-E699-485C-A763-515971D7FD5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381184875"/>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gallery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p:nvGrpSpPr>
        <p:grpSpPr>
          <a:xfrm>
            <a:off x="527051" y="6073324"/>
            <a:ext cx="2772871"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3565561593"/>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1" pos="3840">
          <p15:clr>
            <a:srgbClr val="FFFFFF"/>
          </p15:clr>
        </p15:guide>
        <p15:guide id="12" pos="5533">
          <p15:clr>
            <a:srgbClr val="FFFFFF"/>
          </p15:clr>
        </p15:guide>
        <p15:guide id="13" pos="2087">
          <p15:clr>
            <a:srgbClr val="FFFFFF"/>
          </p15:clr>
        </p15:guide>
        <p15:guide id="14" orient="horz" pos="686">
          <p15:clr>
            <a:srgbClr val="FFFFFF"/>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video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762690243"/>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1" pos="3840">
          <p15:clr>
            <a:srgbClr val="FFFFFF"/>
          </p15:clr>
        </p15:guide>
        <p15:guide id="12" pos="5533">
          <p15:clr>
            <a:srgbClr val="FFFFFF"/>
          </p15:clr>
        </p15:guide>
        <p15:guide id="13" pos="2087">
          <p15:clr>
            <a:srgbClr val="FFFFFF"/>
          </p15:clr>
        </p15:guide>
        <p15:guide id="14" orient="horz" pos="686">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a:t>Insert - text</a:t>
            </a:r>
          </a:p>
        </p:txBody>
      </p:sp>
      <p:sp>
        <p:nvSpPr>
          <p:cNvPr id="24" name="Oval 23">
            <a:extLst>
              <a:ext uri="{FF2B5EF4-FFF2-40B4-BE49-F238E27FC236}">
                <a16:creationId xmlns:a16="http://schemas.microsoft.com/office/drawing/2014/main" id="{5395F891-9C10-974B-B620-09FB3ED1C352}"/>
              </a:ext>
            </a:extLst>
          </p:cNvPr>
          <p:cNvSpPr/>
          <p:nvPr/>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719421494"/>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activity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77149247"/>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1" pos="3840">
          <p15:clr>
            <a:srgbClr val="FFFFFF"/>
          </p15:clr>
        </p15:guide>
        <p15:guide id="12" pos="5533">
          <p15:clr>
            <a:srgbClr val="FFFFFF"/>
          </p15:clr>
        </p15:guide>
        <p15:guide id="13" pos="2087">
          <p15:clr>
            <a:srgbClr val="FFFFFF"/>
          </p15:clr>
        </p15:guide>
        <p15:guide id="14" orient="horz" pos="686">
          <p15:clr>
            <a:srgbClr val="FFFFFF"/>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p:nvSpPr>
        <p:spPr>
          <a:xfrm>
            <a:off x="527052"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p:nvSpPr>
        <p:spPr>
          <a:xfrm>
            <a:off x="5088577"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3711046655"/>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a:t>Insert</a:t>
            </a:r>
          </a:p>
        </p:txBody>
      </p:sp>
    </p:spTree>
    <p:extLst>
      <p:ext uri="{BB962C8B-B14F-4D97-AF65-F5344CB8AC3E}">
        <p14:creationId xmlns:p14="http://schemas.microsoft.com/office/powerpoint/2010/main" val="3851990510"/>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686">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73841"/>
            <a:ext cx="8650685"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p:nvSpPr>
        <p:spPr>
          <a:xfrm>
            <a:off x="484718" y="1172037"/>
            <a:ext cx="681988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p:nvSpPr>
        <p:spPr>
          <a:xfrm>
            <a:off x="484718" y="6407480"/>
            <a:ext cx="1016482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2407983641"/>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799">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Tree>
    <p:extLst>
      <p:ext uri="{BB962C8B-B14F-4D97-AF65-F5344CB8AC3E}">
        <p14:creationId xmlns:p14="http://schemas.microsoft.com/office/powerpoint/2010/main" val="4215201343"/>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799">
          <p15:clr>
            <a:srgbClr val="FFFFFF"/>
          </p15:clr>
        </p15:guide>
        <p15:guide id="11" pos="3840">
          <p15:clr>
            <a:srgbClr val="FFFFFF"/>
          </p15:clr>
        </p15:guide>
        <p15:guide id="12" pos="2087">
          <p15:clr>
            <a:srgbClr val="FFFFFF"/>
          </p15:clr>
        </p15:guide>
        <p15:guide id="13" pos="5593">
          <p15:clr>
            <a:srgbClr val="FFFFFF"/>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8" name="Shape 210">
            <a:extLst>
              <a:ext uri="{FF2B5EF4-FFF2-40B4-BE49-F238E27FC236}">
                <a16:creationId xmlns:a16="http://schemas.microsoft.com/office/drawing/2014/main" id="{B7C66D5F-8250-4641-A405-C4E53849B313}"/>
              </a:ext>
            </a:extLst>
          </p:cNvPr>
          <p:cNvSpPr/>
          <p:nvPr/>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2402485333"/>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799">
          <p15:clr>
            <a:srgbClr val="FFFFFF"/>
          </p15:clr>
        </p15:guide>
        <p15:guide id="11" pos="3840">
          <p15:clr>
            <a:srgbClr val="FFFFFF"/>
          </p15:clr>
        </p15:guide>
        <p15:guide id="12" pos="2087">
          <p15:clr>
            <a:srgbClr val="FFFFFF"/>
          </p15:clr>
        </p15:guide>
        <p15:guide id="13" pos="5593">
          <p15:clr>
            <a:srgbClr val="FFFFFF"/>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4098131220"/>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799">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2232973"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Common Seas</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pic>
        <p:nvPicPr>
          <p:cNvPr id="5" name="Picture 4">
            <a:extLst>
              <a:ext uri="{FF2B5EF4-FFF2-40B4-BE49-F238E27FC236}">
                <a16:creationId xmlns:a16="http://schemas.microsoft.com/office/drawing/2014/main" id="{983F4D11-DD96-0245-A59E-0D412DF8B0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36429" y="6225338"/>
            <a:ext cx="1783265" cy="460916"/>
          </a:xfrm>
          <a:prstGeom prst="rect">
            <a:avLst/>
          </a:prstGeom>
        </p:spPr>
      </p:pic>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pic>
        <p:nvPicPr>
          <p:cNvPr id="6" name="Picture 5" descr="A close up of a logo&#10;&#10;Description automatically generated">
            <a:extLst>
              <a:ext uri="{FF2B5EF4-FFF2-40B4-BE49-F238E27FC236}">
                <a16:creationId xmlns:a16="http://schemas.microsoft.com/office/drawing/2014/main" id="{AB7BC225-F5C2-4E99-803D-04ACDCCE94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29020" y="6217905"/>
            <a:ext cx="1783265" cy="495603"/>
          </a:xfrm>
          <a:prstGeom prst="rect">
            <a:avLst/>
          </a:prstGeom>
        </p:spPr>
      </p:pic>
    </p:spTree>
    <p:extLst>
      <p:ext uri="{BB962C8B-B14F-4D97-AF65-F5344CB8AC3E}">
        <p14:creationId xmlns:p14="http://schemas.microsoft.com/office/powerpoint/2010/main" val="1534193779"/>
      </p:ext>
    </p:extLst>
  </p:cSld>
  <p:clrMapOvr>
    <a:masterClrMapping/>
  </p:clrMapOvr>
  <p:transition spd="med"/>
  <p:extLst>
    <p:ext uri="{DCECCB84-F9BA-43D5-87BE-67443E8EF086}">
      <p15:sldGuideLst xmlns:p15="http://schemas.microsoft.com/office/powerpoint/2012/main">
        <p15:guide id="1" orient="horz" pos="4201">
          <p15:clr>
            <a:srgbClr val="FBAE40"/>
          </p15:clr>
        </p15:guide>
        <p15:guide id="2" orient="horz" pos="3929">
          <p15:clr>
            <a:srgbClr val="FBAE40"/>
          </p15:clr>
        </p15:guide>
        <p15:guide id="3" orient="horz" pos="550">
          <p15:clr>
            <a:srgbClr val="FBAE40"/>
          </p15:clr>
        </p15:guide>
        <p15:guide id="4" pos="332">
          <p15:clr>
            <a:srgbClr val="FBAE40"/>
          </p15:clr>
        </p15:guide>
        <p15:guide id="5" pos="734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8_Whit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7061413" cy="1224943"/>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4718" y="2410407"/>
            <a:ext cx="8299449" cy="2281237"/>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33404187"/>
      </p:ext>
    </p:extLst>
  </p:cSld>
  <p:clrMapOvr>
    <a:masterClrMapping/>
  </p:clrMapOvr>
  <p:transition spd="med"/>
  <p:extLst>
    <p:ext uri="{DCECCB84-F9BA-43D5-87BE-67443E8EF086}">
      <p15:sldGuideLst xmlns:p15="http://schemas.microsoft.com/office/powerpoint/2012/main">
        <p15:guide id="2" pos="332">
          <p15:clr>
            <a:srgbClr val="FFFFFF"/>
          </p15:clr>
        </p15:guide>
        <p15:guide id="3" pos="7348">
          <p15:clr>
            <a:srgbClr val="FFFFFF"/>
          </p15:clr>
        </p15:guide>
        <p15:guide id="7" orient="horz" pos="4201">
          <p15:clr>
            <a:srgbClr val="FFFFFF"/>
          </p15:clr>
        </p15:guide>
        <p15:guide id="10" orient="horz" pos="799">
          <p15:clr>
            <a:srgbClr val="FFFFFF"/>
          </p15:clr>
        </p15:guide>
        <p15:guide id="11" pos="3840">
          <p15:clr>
            <a:srgbClr val="FFFFFF"/>
          </p15:clr>
        </p15:guide>
        <p15:guide id="12" pos="5533">
          <p15:clr>
            <a:srgbClr val="FFFFFF"/>
          </p15:clr>
        </p15:guide>
        <p15:guide id="13" pos="2087">
          <p15:clr>
            <a:srgbClr val="FFFFFF"/>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44FA-7547-47E5-B379-6B9D32A15DC7}"/>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EB7FD69-8129-43CC-BA0E-64845A42BA1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1BFA40-6BF4-44DE-B6ED-7E3394CA2C88}"/>
              </a:ext>
            </a:extLst>
          </p:cNvPr>
          <p:cNvSpPr>
            <a:spLocks noGrp="1"/>
          </p:cNvSpPr>
          <p:nvPr>
            <p:ph type="dt" sz="half" idx="10"/>
          </p:nvPr>
        </p:nvSpPr>
        <p:spPr/>
        <p:txBody>
          <a:bodyPr/>
          <a:lstStyle/>
          <a:p>
            <a:fld id="{D948229B-84EC-4E77-A09B-ECAB5F1EA4FE}" type="datetimeFigureOut">
              <a:rPr lang="en-GB" smtClean="0"/>
              <a:t>01/03/2024</a:t>
            </a:fld>
            <a:endParaRPr lang="en-GB"/>
          </a:p>
        </p:txBody>
      </p:sp>
      <p:sp>
        <p:nvSpPr>
          <p:cNvPr id="5" name="Footer Placeholder 4">
            <a:extLst>
              <a:ext uri="{FF2B5EF4-FFF2-40B4-BE49-F238E27FC236}">
                <a16:creationId xmlns:a16="http://schemas.microsoft.com/office/drawing/2014/main" id="{98D10287-EAC5-4C37-8137-551D3D229A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78324-31A9-4E31-BDD3-FB5B8DDB27EA}"/>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2183553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608"/>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43840736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9965-518F-48F4-B8C4-F696014375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741ABC-1C7D-4010-B3EE-B4EBDD1DE231}"/>
              </a:ext>
            </a:extLst>
          </p:cNvPr>
          <p:cNvSpPr>
            <a:spLocks noGrp="1"/>
          </p:cNvSpPr>
          <p:nvPr>
            <p:ph type="dt" sz="half" idx="10"/>
          </p:nvPr>
        </p:nvSpPr>
        <p:spPr/>
        <p:txBody>
          <a:bodyPr/>
          <a:lstStyle/>
          <a:p>
            <a:fld id="{D948229B-84EC-4E77-A09B-ECAB5F1EA4FE}" type="datetimeFigureOut">
              <a:rPr lang="en-GB" smtClean="0"/>
              <a:t>01/03/2024</a:t>
            </a:fld>
            <a:endParaRPr lang="en-GB"/>
          </a:p>
        </p:txBody>
      </p:sp>
      <p:sp>
        <p:nvSpPr>
          <p:cNvPr id="4" name="Footer Placeholder 3">
            <a:extLst>
              <a:ext uri="{FF2B5EF4-FFF2-40B4-BE49-F238E27FC236}">
                <a16:creationId xmlns:a16="http://schemas.microsoft.com/office/drawing/2014/main" id="{9812BB70-4B29-4B81-BDDC-F2F143422B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85322E-B571-481E-8D9C-37DEB7B6B212}"/>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398656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429338369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63180710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968425536"/>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slideLayout" Target="../slideLayouts/slideLayout59.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theme" Target="../theme/theme2.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E07CCE0E-559E-44AB-A1B3-25B5FB3D8463}" type="slidenum">
              <a:rPr lang="en-GB" smtClean="0"/>
              <a:t>‹#›</a:t>
            </a:fld>
            <a:endParaRPr lang="en-GB"/>
          </a:p>
        </p:txBody>
      </p:sp>
    </p:spTree>
    <p:extLst>
      <p:ext uri="{BB962C8B-B14F-4D97-AF65-F5344CB8AC3E}">
        <p14:creationId xmlns:p14="http://schemas.microsoft.com/office/powerpoint/2010/main" val="84816108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 id="2147483730" r:id="rId25"/>
    <p:sldLayoutId id="2147483731" r:id="rId26"/>
    <p:sldLayoutId id="2147483732" r:id="rId27"/>
    <p:sldLayoutId id="2147483733" r:id="rId28"/>
    <p:sldLayoutId id="2147483734" r:id="rId29"/>
    <p:sldLayoutId id="2147483735" r:id="rId30"/>
  </p:sldLayoutIdLst>
  <p:transition spd="med"/>
  <p:txStyles>
    <p:titleStyle>
      <a:lvl1pPr marL="0" marR="0" indent="0" algn="l" defTabSz="914400" rtl="0" eaLnBrk="1" latinLnBrk="0" hangingPunct="1">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lstStyle/>
          <a:p>
            <a:r>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E07CCE0E-559E-44AB-A1B3-25B5FB3D8463}" type="slidenum">
              <a:rPr lang="en-GB" smtClean="0"/>
              <a:t>‹#›</a:t>
            </a:fld>
            <a:endParaRPr lang="en-GB"/>
          </a:p>
        </p:txBody>
      </p:sp>
    </p:spTree>
    <p:extLst>
      <p:ext uri="{BB962C8B-B14F-4D97-AF65-F5344CB8AC3E}">
        <p14:creationId xmlns:p14="http://schemas.microsoft.com/office/powerpoint/2010/main" val="129411289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59" r:id="rId23"/>
    <p:sldLayoutId id="2147483760" r:id="rId24"/>
    <p:sldLayoutId id="2147483761" r:id="rId25"/>
    <p:sldLayoutId id="2147483762" r:id="rId26"/>
    <p:sldLayoutId id="2147483763" r:id="rId27"/>
    <p:sldLayoutId id="2147483764" r:id="rId28"/>
    <p:sldLayoutId id="2147483765" r:id="rId29"/>
    <p:sldLayoutId id="2147483766" r:id="rId30"/>
  </p:sldLayoutIdLst>
  <p:transition spd="med"/>
  <p:txStyles>
    <p:titleStyle>
      <a:lvl1pPr marL="0" marR="0" indent="0" algn="l" defTabSz="914400" rtl="0" eaLnBrk="1" latinLnBrk="0" hangingPunct="1">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1.png"/><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3.png"/><Relationship Id="rId1" Type="http://schemas.openxmlformats.org/officeDocument/2006/relationships/slideLayout" Target="../slideLayouts/slideLayout52.xml"/><Relationship Id="rId5" Type="http://schemas.openxmlformats.org/officeDocument/2006/relationships/image" Target="../media/image44.png"/><Relationship Id="rId4" Type="http://schemas.openxmlformats.org/officeDocument/2006/relationships/hyperlink" Target="https://plasticcleverschools.co.u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image" Target="../media/image33.jpeg"/><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364A9D-960C-2E43-B023-EC7F5CE6F6AD}"/>
              </a:ext>
            </a:extLst>
          </p:cNvPr>
          <p:cNvSpPr>
            <a:spLocks noGrp="1"/>
          </p:cNvSpPr>
          <p:nvPr>
            <p:ph type="body" sz="quarter" idx="10"/>
          </p:nvPr>
        </p:nvSpPr>
        <p:spPr/>
        <p:txBody>
          <a:bodyPr>
            <a:normAutofit lnSpcReduction="10000"/>
          </a:bodyPr>
          <a:lstStyle/>
          <a:p>
            <a:r>
              <a:rPr lang="en-US" dirty="0"/>
              <a:t>Lesson 9</a:t>
            </a:r>
          </a:p>
        </p:txBody>
      </p:sp>
      <p:sp>
        <p:nvSpPr>
          <p:cNvPr id="3" name="Text Placeholder 2">
            <a:extLst>
              <a:ext uri="{FF2B5EF4-FFF2-40B4-BE49-F238E27FC236}">
                <a16:creationId xmlns:a16="http://schemas.microsoft.com/office/drawing/2014/main" id="{184882A6-0CA0-D34A-9EBE-823516A55AE8}"/>
              </a:ext>
            </a:extLst>
          </p:cNvPr>
          <p:cNvSpPr>
            <a:spLocks noGrp="1"/>
          </p:cNvSpPr>
          <p:nvPr>
            <p:ph type="body" sz="quarter" idx="11"/>
          </p:nvPr>
        </p:nvSpPr>
        <p:spPr>
          <a:xfrm>
            <a:off x="448254" y="3886661"/>
            <a:ext cx="4743508" cy="2481482"/>
          </a:xfrm>
        </p:spPr>
        <p:txBody>
          <a:bodyPr>
            <a:normAutofit/>
          </a:bodyPr>
          <a:lstStyle/>
          <a:p>
            <a:r>
              <a:rPr lang="en-GB" dirty="0"/>
              <a:t>Plastic fieldwork</a:t>
            </a:r>
          </a:p>
          <a:p>
            <a:r>
              <a:rPr lang="en-GB" dirty="0"/>
              <a:t>(local area)</a:t>
            </a:r>
            <a:endParaRPr lang="en-US" dirty="0"/>
          </a:p>
        </p:txBody>
      </p:sp>
      <p:sp>
        <p:nvSpPr>
          <p:cNvPr id="4" name="Text Placeholder 3">
            <a:extLst>
              <a:ext uri="{FF2B5EF4-FFF2-40B4-BE49-F238E27FC236}">
                <a16:creationId xmlns:a16="http://schemas.microsoft.com/office/drawing/2014/main" id="{4B97C244-65EB-B84D-83C2-EA0659FF035F}"/>
              </a:ext>
            </a:extLst>
          </p:cNvPr>
          <p:cNvSpPr>
            <a:spLocks noGrp="1"/>
          </p:cNvSpPr>
          <p:nvPr>
            <p:ph type="body" sz="quarter" idx="12"/>
          </p:nvPr>
        </p:nvSpPr>
        <p:spPr>
          <a:xfrm>
            <a:off x="574104" y="395668"/>
            <a:ext cx="1737280" cy="292537"/>
          </a:xfrm>
          <a:solidFill>
            <a:srgbClr val="A0D0DC"/>
          </a:solidFill>
        </p:spPr>
        <p:txBody>
          <a:bodyPr>
            <a:noAutofit/>
          </a:bodyPr>
          <a:lstStyle/>
          <a:p>
            <a:pPr>
              <a:lnSpc>
                <a:spcPct val="110000"/>
              </a:lnSpc>
              <a:spcBef>
                <a:spcPts val="0"/>
              </a:spcBef>
            </a:pPr>
            <a:r>
              <a:rPr lang="en-US"/>
              <a:t>Ocean Plastics</a:t>
            </a:r>
          </a:p>
        </p:txBody>
      </p:sp>
      <p:sp>
        <p:nvSpPr>
          <p:cNvPr id="5" name="Text Placeholder 4">
            <a:extLst>
              <a:ext uri="{FF2B5EF4-FFF2-40B4-BE49-F238E27FC236}">
                <a16:creationId xmlns:a16="http://schemas.microsoft.com/office/drawing/2014/main" id="{A5221FF7-FAC9-274F-8A9D-930A8BEA0337}"/>
              </a:ext>
            </a:extLst>
          </p:cNvPr>
          <p:cNvSpPr>
            <a:spLocks noGrp="1"/>
          </p:cNvSpPr>
          <p:nvPr>
            <p:ph type="body" sz="quarter" idx="13"/>
          </p:nvPr>
        </p:nvSpPr>
        <p:spPr>
          <a:xfrm>
            <a:off x="574104" y="848393"/>
            <a:ext cx="1237434" cy="156984"/>
          </a:xfrm>
          <a:solidFill>
            <a:srgbClr val="A0D0DC"/>
          </a:solidFill>
        </p:spPr>
        <p:txBody>
          <a:bodyPr>
            <a:noAutofit/>
          </a:bodyPr>
          <a:lstStyle/>
          <a:p>
            <a:r>
              <a:rPr lang="en-US" dirty="0"/>
              <a:t>Geography | 11-14</a:t>
            </a:r>
          </a:p>
        </p:txBody>
      </p:sp>
      <p:sp>
        <p:nvSpPr>
          <p:cNvPr id="6" name="Oval 5">
            <a:extLst>
              <a:ext uri="{FF2B5EF4-FFF2-40B4-BE49-F238E27FC236}">
                <a16:creationId xmlns:a16="http://schemas.microsoft.com/office/drawing/2014/main" id="{350C53A7-88E7-924D-93E5-7918A09C0F5F}"/>
              </a:ext>
            </a:extLst>
          </p:cNvPr>
          <p:cNvSpPr/>
          <p:nvPr/>
        </p:nvSpPr>
        <p:spPr>
          <a:xfrm rot="5400000">
            <a:off x="4499886" y="-1124021"/>
            <a:ext cx="8576922" cy="7387119"/>
          </a:xfrm>
          <a:prstGeom prst="ellipse">
            <a:avLst/>
          </a:prstGeom>
          <a:blipFill dpi="0" rotWithShape="0">
            <a:blip r:embed="rId2" cstate="screen">
              <a:extLst>
                <a:ext uri="{28A0092B-C50C-407E-A947-70E740481C1C}">
                  <a14:useLocalDpi xmlns:a14="http://schemas.microsoft.com/office/drawing/2010/main"/>
                </a:ext>
              </a:extLst>
            </a:blip>
            <a:srcRect/>
            <a:tile tx="0" ty="0" sx="100000" sy="100000" flip="none" algn="tl"/>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a:endParaRPr lang="en-US" sz="1800"/>
          </a:p>
        </p:txBody>
      </p:sp>
    </p:spTree>
    <p:extLst>
      <p:ext uri="{BB962C8B-B14F-4D97-AF65-F5344CB8AC3E}">
        <p14:creationId xmlns:p14="http://schemas.microsoft.com/office/powerpoint/2010/main" val="271299409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887539" y="1800686"/>
            <a:ext cx="8397075" cy="1102949"/>
          </a:xfrm>
        </p:spPr>
        <p:txBody>
          <a:bodyPr/>
          <a:lstStyle/>
          <a:p>
            <a:r>
              <a:rPr lang="en-US" sz="2400" dirty="0"/>
              <a:t>Teacher note: </a:t>
            </a:r>
            <a:r>
              <a:rPr lang="en-US" sz="2400" b="0" dirty="0"/>
              <a:t>Add two images of your local area to the slideshow before using. They are needed for the tasks on the next slides.</a:t>
            </a:r>
          </a:p>
          <a:p>
            <a:endParaRPr lang="en-GB"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2339" y="316799"/>
            <a:ext cx="1269363" cy="470373"/>
          </a:xfrm>
          <a:prstGeom prst="rect">
            <a:avLst/>
          </a:prstGeom>
        </p:spPr>
      </p:pic>
    </p:spTree>
    <p:extLst>
      <p:ext uri="{BB962C8B-B14F-4D97-AF65-F5344CB8AC3E}">
        <p14:creationId xmlns:p14="http://schemas.microsoft.com/office/powerpoint/2010/main" val="157067879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888153" y="992611"/>
            <a:ext cx="8397075" cy="1102949"/>
          </a:xfrm>
        </p:spPr>
        <p:txBody>
          <a:bodyPr/>
          <a:lstStyle/>
          <a:p>
            <a:r>
              <a:rPr lang="en-GB" sz="2400" dirty="0"/>
              <a:t>Using your ‘good’ things (clean, how much greenery, peacefulness, etc.) create a table with five categories that could be used to judge other areas:</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790" y="304595"/>
            <a:ext cx="1269363" cy="470373"/>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F2965E57-11C8-E547-95BD-CC28783CCE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6068" y="2313203"/>
            <a:ext cx="7479864" cy="4034452"/>
          </a:xfrm>
          <a:prstGeom prst="rect">
            <a:avLst/>
          </a:prstGeom>
        </p:spPr>
      </p:pic>
    </p:spTree>
    <p:extLst>
      <p:ext uri="{BB962C8B-B14F-4D97-AF65-F5344CB8AC3E}">
        <p14:creationId xmlns:p14="http://schemas.microsoft.com/office/powerpoint/2010/main" val="1256603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887539" y="1800686"/>
            <a:ext cx="8397075" cy="1102949"/>
          </a:xfrm>
        </p:spPr>
        <p:txBody>
          <a:bodyPr/>
          <a:lstStyle/>
          <a:p>
            <a:r>
              <a:rPr lang="en-US" sz="2400" dirty="0"/>
              <a:t>Teacher note: </a:t>
            </a:r>
            <a:r>
              <a:rPr lang="en-US" sz="2400" b="0" dirty="0"/>
              <a:t>Add two images of your local area to the slideshow before using. They are needed for the tasks on the next slides.</a:t>
            </a:r>
          </a:p>
          <a:p>
            <a:endParaRPr lang="en-GB"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218536"/>
            <a:ext cx="1269363" cy="470373"/>
          </a:xfrm>
          <a:prstGeom prst="rect">
            <a:avLst/>
          </a:prstGeom>
        </p:spPr>
      </p:pic>
    </p:spTree>
    <p:extLst>
      <p:ext uri="{BB962C8B-B14F-4D97-AF65-F5344CB8AC3E}">
        <p14:creationId xmlns:p14="http://schemas.microsoft.com/office/powerpoint/2010/main" val="232483902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968423" y="1462983"/>
            <a:ext cx="9408475" cy="1740315"/>
          </a:xfrm>
        </p:spPr>
        <p:txBody>
          <a:bodyPr/>
          <a:lstStyle/>
          <a:p>
            <a:pPr fontAlgn="t"/>
            <a:r>
              <a:rPr lang="en-GB" sz="3200" dirty="0"/>
              <a:t>Now look at the two areas again and judge them formally using the table you have just created.  </a:t>
            </a:r>
            <a:endParaRPr lang="en-GB" sz="4400" dirty="0"/>
          </a:p>
        </p:txBody>
      </p:sp>
      <p:sp>
        <p:nvSpPr>
          <p:cNvPr id="4" name="Text Placeholder 3">
            <a:extLst>
              <a:ext uri="{FF2B5EF4-FFF2-40B4-BE49-F238E27FC236}">
                <a16:creationId xmlns:a16="http://schemas.microsoft.com/office/drawing/2014/main" id="{D5E0C329-F34D-4BD1-8692-6968F920651B}"/>
              </a:ext>
            </a:extLst>
          </p:cNvPr>
          <p:cNvSpPr>
            <a:spLocks noGrp="1"/>
          </p:cNvSpPr>
          <p:nvPr>
            <p:ph type="body" sz="quarter" idx="11"/>
          </p:nvPr>
        </p:nvSpPr>
        <p:spPr>
          <a:xfrm>
            <a:off x="1888152" y="3081148"/>
            <a:ext cx="6701043" cy="2949781"/>
          </a:xfrm>
        </p:spPr>
        <p:txBody>
          <a:bodyPr/>
          <a:lstStyle/>
          <a:p>
            <a:r>
              <a:rPr lang="en-GB" sz="3200" dirty="0"/>
              <a:t>The numbers are measures of the area’s environmental quality. To work out an overall score add all the numbers together and divide by five.</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790" y="316799"/>
            <a:ext cx="1269363" cy="470373"/>
          </a:xfrm>
          <a:prstGeom prst="rect">
            <a:avLst/>
          </a:prstGeom>
        </p:spPr>
      </p:pic>
    </p:spTree>
    <p:extLst>
      <p:ext uri="{BB962C8B-B14F-4D97-AF65-F5344CB8AC3E}">
        <p14:creationId xmlns:p14="http://schemas.microsoft.com/office/powerpoint/2010/main" val="91117330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598553" y="1597897"/>
            <a:ext cx="7061413" cy="1102949"/>
          </a:xfrm>
        </p:spPr>
        <p:txBody>
          <a:bodyPr/>
          <a:lstStyle/>
          <a:p>
            <a:r>
              <a:rPr lang="en-GB" dirty="0"/>
              <a:t>Fieldwork sample sites</a:t>
            </a:r>
          </a:p>
        </p:txBody>
      </p:sp>
      <p:sp>
        <p:nvSpPr>
          <p:cNvPr id="4" name="Text Placeholder 3">
            <a:extLst>
              <a:ext uri="{FF2B5EF4-FFF2-40B4-BE49-F238E27FC236}">
                <a16:creationId xmlns:a16="http://schemas.microsoft.com/office/drawing/2014/main" id="{E7EAF26C-85F2-475E-917A-0A635F04F9CC}"/>
              </a:ext>
            </a:extLst>
          </p:cNvPr>
          <p:cNvSpPr>
            <a:spLocks noGrp="1"/>
          </p:cNvSpPr>
          <p:nvPr>
            <p:ph type="body" sz="quarter" idx="11"/>
          </p:nvPr>
        </p:nvSpPr>
        <p:spPr>
          <a:xfrm>
            <a:off x="988152" y="2868563"/>
            <a:ext cx="8299449" cy="2281236"/>
          </a:xfrm>
        </p:spPr>
        <p:txBody>
          <a:bodyPr/>
          <a:lstStyle/>
          <a:p>
            <a:r>
              <a:rPr lang="en-US" b="1" dirty="0"/>
              <a:t>Teacher note: </a:t>
            </a:r>
            <a:r>
              <a:rPr lang="en-US" dirty="0"/>
              <a:t>insert a map of the local area with sample sites marked.</a:t>
            </a:r>
          </a:p>
          <a:p>
            <a:endParaRPr lang="en-GB"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968" y="453722"/>
            <a:ext cx="1269363" cy="470373"/>
          </a:xfrm>
          <a:prstGeom prst="rect">
            <a:avLst/>
          </a:prstGeom>
        </p:spPr>
      </p:pic>
    </p:spTree>
    <p:extLst>
      <p:ext uri="{BB962C8B-B14F-4D97-AF65-F5344CB8AC3E}">
        <p14:creationId xmlns:p14="http://schemas.microsoft.com/office/powerpoint/2010/main" val="360125816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728277" y="2326051"/>
            <a:ext cx="3443759" cy="1102949"/>
          </a:xfrm>
        </p:spPr>
        <p:txBody>
          <a:bodyPr/>
          <a:lstStyle/>
          <a:p>
            <a:r>
              <a:rPr lang="en-GB" sz="3200" dirty="0"/>
              <a:t>Geographical fieldwork enquiry cycle</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8775"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155754192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722616" y="1321384"/>
            <a:ext cx="10746768" cy="1102949"/>
          </a:xfrm>
        </p:spPr>
        <p:txBody>
          <a:bodyPr/>
          <a:lstStyle/>
          <a:p>
            <a:r>
              <a:rPr lang="en-GB" sz="2400" dirty="0"/>
              <a:t>To find out the plastic pollution</a:t>
            </a:r>
            <a:r>
              <a:rPr lang="en-GB" sz="2400" dirty="0">
                <a:solidFill>
                  <a:srgbClr val="FF0000"/>
                </a:solidFill>
              </a:rPr>
              <a:t> </a:t>
            </a:r>
            <a:r>
              <a:rPr lang="en-GB" sz="2400" dirty="0"/>
              <a:t>status of different areas of the local area, what do you think you could do?</a:t>
            </a:r>
          </a:p>
        </p:txBody>
      </p:sp>
      <p:sp>
        <p:nvSpPr>
          <p:cNvPr id="4" name="Text Placeholder 3">
            <a:extLst>
              <a:ext uri="{FF2B5EF4-FFF2-40B4-BE49-F238E27FC236}">
                <a16:creationId xmlns:a16="http://schemas.microsoft.com/office/drawing/2014/main" id="{B4869190-E84A-4F0C-878D-841470AFA6FB}"/>
              </a:ext>
            </a:extLst>
          </p:cNvPr>
          <p:cNvSpPr>
            <a:spLocks noGrp="1"/>
          </p:cNvSpPr>
          <p:nvPr>
            <p:ph type="body" sz="quarter" idx="11"/>
          </p:nvPr>
        </p:nvSpPr>
        <p:spPr>
          <a:xfrm>
            <a:off x="1214183" y="2630184"/>
            <a:ext cx="9029152" cy="2468244"/>
          </a:xfrm>
        </p:spPr>
        <p:txBody>
          <a:bodyPr/>
          <a:lstStyle/>
          <a:p>
            <a:pPr marL="342900" indent="-342900">
              <a:buFontTx/>
              <a:buChar char="-"/>
            </a:pPr>
            <a:r>
              <a:rPr lang="en-GB" sz="2400" dirty="0"/>
              <a:t>Working in pairs suggest how could gather field data to help to find out about the plastic pollution of different areas of the local area.</a:t>
            </a:r>
          </a:p>
          <a:p>
            <a:pPr marL="342900" indent="-342900">
              <a:buFontTx/>
              <a:buChar char="-"/>
            </a:pPr>
            <a:r>
              <a:rPr lang="en-GB" sz="2400" dirty="0"/>
              <a:t>After a short period of time you will pair share your ideas with another group, to agree your best suggestions.</a:t>
            </a:r>
          </a:p>
          <a:p>
            <a:pPr marL="342900" indent="-342900">
              <a:buFontTx/>
              <a:buChar char="-"/>
            </a:pPr>
            <a:r>
              <a:rPr lang="en-GB" sz="2400" dirty="0"/>
              <a:t>Be ready to share your best suggestions with the class and be ready to explain what you would do and why.</a:t>
            </a:r>
          </a:p>
          <a:p>
            <a:endParaRPr lang="en-GB"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9728" y="316799"/>
            <a:ext cx="1269363" cy="470373"/>
          </a:xfrm>
          <a:prstGeom prst="rect">
            <a:avLst/>
          </a:prstGeom>
        </p:spPr>
      </p:pic>
    </p:spTree>
    <p:extLst>
      <p:ext uri="{BB962C8B-B14F-4D97-AF65-F5344CB8AC3E}">
        <p14:creationId xmlns:p14="http://schemas.microsoft.com/office/powerpoint/2010/main" val="7489147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541448" y="1383029"/>
            <a:ext cx="6562740" cy="1102949"/>
          </a:xfrm>
        </p:spPr>
        <p:txBody>
          <a:bodyPr/>
          <a:lstStyle/>
          <a:p>
            <a:r>
              <a:rPr lang="en-GB" sz="2400" dirty="0"/>
              <a:t>Recording your fieldwork</a:t>
            </a:r>
          </a:p>
        </p:txBody>
      </p:sp>
      <p:sp>
        <p:nvSpPr>
          <p:cNvPr id="4" name="Text Placeholder 3">
            <a:extLst>
              <a:ext uri="{FF2B5EF4-FFF2-40B4-BE49-F238E27FC236}">
                <a16:creationId xmlns:a16="http://schemas.microsoft.com/office/drawing/2014/main" id="{B4869190-E84A-4F0C-878D-841470AFA6FB}"/>
              </a:ext>
            </a:extLst>
          </p:cNvPr>
          <p:cNvSpPr>
            <a:spLocks noGrp="1"/>
          </p:cNvSpPr>
          <p:nvPr>
            <p:ph type="body" sz="quarter" idx="11"/>
          </p:nvPr>
        </p:nvSpPr>
        <p:spPr>
          <a:xfrm>
            <a:off x="1310976" y="2485978"/>
            <a:ext cx="8735940" cy="3840462"/>
          </a:xfrm>
        </p:spPr>
        <p:txBody>
          <a:bodyPr/>
          <a:lstStyle/>
          <a:p>
            <a:pPr marL="519113" lvl="1" indent="-342900">
              <a:buFontTx/>
              <a:buChar char="-"/>
            </a:pPr>
            <a:r>
              <a:rPr lang="en-US" sz="2400" b="0" dirty="0">
                <a:solidFill>
                  <a:schemeClr val="bg1"/>
                </a:solidFill>
              </a:rPr>
              <a:t>For this fieldwork you will be given a table on which to record: </a:t>
            </a:r>
          </a:p>
          <a:p>
            <a:pPr marL="1029653" lvl="2" indent="-342900">
              <a:buFontTx/>
              <a:buChar char="-"/>
            </a:pPr>
            <a:r>
              <a:rPr lang="en-US" sz="2400" b="0" dirty="0">
                <a:solidFill>
                  <a:schemeClr val="bg1"/>
                </a:solidFill>
              </a:rPr>
              <a:t>types of plastic pollution at each test site and </a:t>
            </a:r>
          </a:p>
          <a:p>
            <a:pPr marL="1029653" lvl="2" indent="-342900">
              <a:buFontTx/>
              <a:buChar char="-"/>
            </a:pPr>
            <a:r>
              <a:rPr lang="en-US" sz="2400" b="0" dirty="0">
                <a:solidFill>
                  <a:schemeClr val="bg1"/>
                </a:solidFill>
              </a:rPr>
              <a:t>an Environmental Quality mark out of 5 at each test site.</a:t>
            </a:r>
          </a:p>
          <a:p>
            <a:pPr marL="519113" lvl="1" indent="-342900">
              <a:buFontTx/>
              <a:buChar char="-"/>
            </a:pPr>
            <a:r>
              <a:rPr lang="en-US" sz="2400" b="0" dirty="0">
                <a:solidFill>
                  <a:schemeClr val="bg1"/>
                </a:solidFill>
              </a:rPr>
              <a:t>You will also record the types of litter and plastic pollution and the proportion of plastic as a percentage  of the total litter at each site.</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176" y="415064"/>
            <a:ext cx="1269363" cy="470373"/>
          </a:xfrm>
          <a:prstGeom prst="rect">
            <a:avLst/>
          </a:prstGeom>
        </p:spPr>
      </p:pic>
    </p:spTree>
    <p:extLst>
      <p:ext uri="{BB962C8B-B14F-4D97-AF65-F5344CB8AC3E}">
        <p14:creationId xmlns:p14="http://schemas.microsoft.com/office/powerpoint/2010/main" val="108211271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541448" y="1511839"/>
            <a:ext cx="6562740" cy="1102949"/>
          </a:xfrm>
        </p:spPr>
        <p:txBody>
          <a:bodyPr/>
          <a:lstStyle/>
          <a:p>
            <a:r>
              <a:rPr lang="en-GB" sz="2400" dirty="0"/>
              <a:t> Beyond the planning stage – an overview</a:t>
            </a:r>
          </a:p>
        </p:txBody>
      </p:sp>
      <p:sp>
        <p:nvSpPr>
          <p:cNvPr id="4" name="Text Placeholder 3">
            <a:extLst>
              <a:ext uri="{FF2B5EF4-FFF2-40B4-BE49-F238E27FC236}">
                <a16:creationId xmlns:a16="http://schemas.microsoft.com/office/drawing/2014/main" id="{B4869190-E84A-4F0C-878D-841470AFA6FB}"/>
              </a:ext>
            </a:extLst>
          </p:cNvPr>
          <p:cNvSpPr>
            <a:spLocks noGrp="1"/>
          </p:cNvSpPr>
          <p:nvPr>
            <p:ph type="body" sz="quarter" idx="11"/>
          </p:nvPr>
        </p:nvSpPr>
        <p:spPr>
          <a:xfrm>
            <a:off x="531804" y="2379490"/>
            <a:ext cx="10555815" cy="3727446"/>
          </a:xfrm>
        </p:spPr>
        <p:txBody>
          <a:bodyPr/>
          <a:lstStyle/>
          <a:p>
            <a:pPr marL="519113" lvl="1" indent="-342900">
              <a:buFontTx/>
              <a:buChar char="-"/>
            </a:pPr>
            <a:r>
              <a:rPr lang="en-US" sz="2400" b="0" dirty="0">
                <a:solidFill>
                  <a:schemeClr val="bg1"/>
                </a:solidFill>
              </a:rPr>
              <a:t>Your tasks will be to complete the table while doing your fieldwork and to take photos if you wish.                                     </a:t>
            </a:r>
          </a:p>
          <a:p>
            <a:pPr marL="519113" lvl="1" indent="-342900">
              <a:buFontTx/>
              <a:buChar char="-"/>
            </a:pPr>
            <a:r>
              <a:rPr lang="en-US" sz="2400" b="0" dirty="0">
                <a:solidFill>
                  <a:schemeClr val="bg1"/>
                </a:solidFill>
              </a:rPr>
              <a:t>Then </a:t>
            </a:r>
            <a:r>
              <a:rPr lang="en-US" sz="2400" b="0" dirty="0" err="1">
                <a:solidFill>
                  <a:schemeClr val="bg1"/>
                </a:solidFill>
              </a:rPr>
              <a:t>organise</a:t>
            </a:r>
            <a:r>
              <a:rPr lang="en-US" sz="2400" b="0" dirty="0">
                <a:solidFill>
                  <a:schemeClr val="bg1"/>
                </a:solidFill>
              </a:rPr>
              <a:t> and present your data from the table using maps and graphs and photos.   </a:t>
            </a:r>
          </a:p>
          <a:p>
            <a:pPr marL="519113" lvl="1" indent="-342900">
              <a:buFontTx/>
              <a:buChar char="-"/>
            </a:pPr>
            <a:r>
              <a:rPr lang="en-US" sz="2400" b="0" dirty="0">
                <a:solidFill>
                  <a:schemeClr val="bg1"/>
                </a:solidFill>
              </a:rPr>
              <a:t>Then </a:t>
            </a:r>
            <a:r>
              <a:rPr lang="en-US" sz="2400" b="0" dirty="0" err="1">
                <a:solidFill>
                  <a:schemeClr val="bg1"/>
                </a:solidFill>
              </a:rPr>
              <a:t>analyse</a:t>
            </a:r>
            <a:r>
              <a:rPr lang="en-US" sz="2400" b="0" dirty="0">
                <a:solidFill>
                  <a:schemeClr val="bg1"/>
                </a:solidFill>
              </a:rPr>
              <a:t> your data and come to a conclusion or conclusions about the best and worst parts of the local area. </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361174"/>
            <a:ext cx="1269363" cy="470373"/>
          </a:xfrm>
          <a:prstGeom prst="rect">
            <a:avLst/>
          </a:prstGeom>
        </p:spPr>
      </p:pic>
    </p:spTree>
    <p:extLst>
      <p:ext uri="{BB962C8B-B14F-4D97-AF65-F5344CB8AC3E}">
        <p14:creationId xmlns:p14="http://schemas.microsoft.com/office/powerpoint/2010/main" val="353039586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a:xfrm>
            <a:off x="6301483" y="529860"/>
            <a:ext cx="4944533" cy="273845"/>
          </a:xfrm>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852756" y="1155277"/>
            <a:ext cx="8122120" cy="1102949"/>
          </a:xfrm>
        </p:spPr>
        <p:txBody>
          <a:bodyPr/>
          <a:lstStyle/>
          <a:p>
            <a:r>
              <a:rPr lang="en-GB" sz="2400" dirty="0"/>
              <a:t>Complete a risk assessment for your fieldwork</a:t>
            </a:r>
          </a:p>
        </p:txBody>
      </p:sp>
      <p:sp>
        <p:nvSpPr>
          <p:cNvPr id="4" name="Text Placeholder 3">
            <a:extLst>
              <a:ext uri="{FF2B5EF4-FFF2-40B4-BE49-F238E27FC236}">
                <a16:creationId xmlns:a16="http://schemas.microsoft.com/office/drawing/2014/main" id="{B4869190-E84A-4F0C-878D-841470AFA6FB}"/>
              </a:ext>
            </a:extLst>
          </p:cNvPr>
          <p:cNvSpPr>
            <a:spLocks noGrp="1"/>
          </p:cNvSpPr>
          <p:nvPr>
            <p:ph type="body" sz="quarter" idx="11"/>
          </p:nvPr>
        </p:nvSpPr>
        <p:spPr>
          <a:xfrm>
            <a:off x="852756" y="1729231"/>
            <a:ext cx="9780997" cy="2281236"/>
          </a:xfrm>
        </p:spPr>
        <p:txBody>
          <a:bodyPr/>
          <a:lstStyle/>
          <a:p>
            <a:pPr marL="0" lvl="1" indent="0">
              <a:buNone/>
            </a:pPr>
            <a:r>
              <a:rPr lang="en-US" sz="2000" b="0" dirty="0">
                <a:solidFill>
                  <a:schemeClr val="bg1"/>
                </a:solidFill>
              </a:rPr>
              <a:t>Think of the risks you could face and solutions to them. Put there in a table with two columns.</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2304" y="431597"/>
            <a:ext cx="1269363" cy="470373"/>
          </a:xfrm>
          <a:prstGeom prst="rect">
            <a:avLst/>
          </a:prstGeom>
        </p:spPr>
      </p:pic>
      <p:pic>
        <p:nvPicPr>
          <p:cNvPr id="1026" name="Picture 2" descr="File:Stranda skule, primary school in the Municipality of Sund, Hordaland, Norway, car park 2017-10-25 c.jpg">
            <a:extLst>
              <a:ext uri="{FF2B5EF4-FFF2-40B4-BE49-F238E27FC236}">
                <a16:creationId xmlns:a16="http://schemas.microsoft.com/office/drawing/2014/main" id="{262DA5D6-BFAA-4375-A6E2-29E8D4927C49}"/>
              </a:ext>
            </a:extLst>
          </p:cNvPr>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t="-15789" r="-201"/>
          <a:stretch/>
        </p:blipFill>
        <p:spPr bwMode="auto">
          <a:xfrm>
            <a:off x="2983706" y="2267157"/>
            <a:ext cx="6224588" cy="42862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590258C-A3C0-4C4C-9953-EBECE7832D0B}"/>
              </a:ext>
            </a:extLst>
          </p:cNvPr>
          <p:cNvSpPr txBox="1"/>
          <p:nvPr/>
        </p:nvSpPr>
        <p:spPr>
          <a:xfrm>
            <a:off x="1888153" y="5080451"/>
            <a:ext cx="2221880" cy="1477325"/>
          </a:xfrm>
          <a:prstGeom prst="rect">
            <a:avLst/>
          </a:prstGeom>
          <a:solidFill>
            <a:srgbClr val="38D4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Risk: moving cars</a:t>
            </a:r>
          </a:p>
          <a:p>
            <a:pPr defTabSz="457200"/>
            <a:endParaRPr lang="en-GB" sz="1800" b="1" dirty="0">
              <a:solidFill>
                <a:schemeClr val="tx1"/>
              </a:solidFill>
            </a:endParaRPr>
          </a:p>
          <a:p>
            <a:pPr defTabSz="457200"/>
            <a:r>
              <a:rPr lang="en-GB" sz="1800" b="1" dirty="0">
                <a:solidFill>
                  <a:schemeClr val="tx1"/>
                </a:solidFill>
              </a:rPr>
              <a:t>Action: Look, listen and think. Stay close to adults</a:t>
            </a:r>
          </a:p>
        </p:txBody>
      </p:sp>
      <p:sp>
        <p:nvSpPr>
          <p:cNvPr id="9" name="TextBox 8">
            <a:extLst>
              <a:ext uri="{FF2B5EF4-FFF2-40B4-BE49-F238E27FC236}">
                <a16:creationId xmlns:a16="http://schemas.microsoft.com/office/drawing/2014/main" id="{A304D886-5B13-41D9-915D-4347E57A6A07}"/>
              </a:ext>
            </a:extLst>
          </p:cNvPr>
          <p:cNvSpPr txBox="1"/>
          <p:nvPr/>
        </p:nvSpPr>
        <p:spPr>
          <a:xfrm>
            <a:off x="8112741" y="4469119"/>
            <a:ext cx="2191107" cy="1200327"/>
          </a:xfrm>
          <a:prstGeom prst="rect">
            <a:avLst/>
          </a:prstGeom>
          <a:solidFill>
            <a:srgbClr val="38D4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Risk: steep, slippery slope</a:t>
            </a:r>
          </a:p>
          <a:p>
            <a:pPr defTabSz="457200"/>
            <a:endParaRPr lang="en-GB" sz="1800" b="1" dirty="0">
              <a:solidFill>
                <a:schemeClr val="tx1"/>
              </a:solidFill>
            </a:endParaRPr>
          </a:p>
          <a:p>
            <a:pPr defTabSz="457200"/>
            <a:r>
              <a:rPr lang="en-GB" sz="1800" b="1" dirty="0">
                <a:solidFill>
                  <a:schemeClr val="tx1"/>
                </a:solidFill>
              </a:rPr>
              <a:t>Action: keep clear</a:t>
            </a:r>
          </a:p>
        </p:txBody>
      </p:sp>
      <p:sp>
        <p:nvSpPr>
          <p:cNvPr id="10" name="TextBox 9">
            <a:extLst>
              <a:ext uri="{FF2B5EF4-FFF2-40B4-BE49-F238E27FC236}">
                <a16:creationId xmlns:a16="http://schemas.microsoft.com/office/drawing/2014/main" id="{88BC8201-0E3D-450B-B28D-54952CA3C3AB}"/>
              </a:ext>
            </a:extLst>
          </p:cNvPr>
          <p:cNvSpPr txBox="1"/>
          <p:nvPr/>
        </p:nvSpPr>
        <p:spPr>
          <a:xfrm>
            <a:off x="3942946" y="2551838"/>
            <a:ext cx="2221881" cy="1754324"/>
          </a:xfrm>
          <a:prstGeom prst="rect">
            <a:avLst/>
          </a:prstGeom>
          <a:solidFill>
            <a:srgbClr val="38D4D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Risk: falling on bumpy ground</a:t>
            </a:r>
          </a:p>
          <a:p>
            <a:pPr defTabSz="457200"/>
            <a:endParaRPr lang="en-GB" sz="1800" b="1" dirty="0">
              <a:solidFill>
                <a:schemeClr val="tx1"/>
              </a:solidFill>
            </a:endParaRPr>
          </a:p>
          <a:p>
            <a:pPr defTabSz="457200"/>
            <a:r>
              <a:rPr lang="en-GB" sz="1800" b="1" dirty="0">
                <a:solidFill>
                  <a:schemeClr val="tx1"/>
                </a:solidFill>
              </a:rPr>
              <a:t>Action: walk rather than run. Look carefully</a:t>
            </a:r>
          </a:p>
        </p:txBody>
      </p:sp>
    </p:spTree>
    <p:extLst>
      <p:ext uri="{BB962C8B-B14F-4D97-AF65-F5344CB8AC3E}">
        <p14:creationId xmlns:p14="http://schemas.microsoft.com/office/powerpoint/2010/main" val="346145300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75A842F-46A4-4D1B-BF55-0C411BA0E83E}"/>
              </a:ext>
            </a:extLst>
          </p:cNvPr>
          <p:cNvSpPr>
            <a:spLocks noGrp="1"/>
          </p:cNvSpPr>
          <p:nvPr>
            <p:ph type="body" sz="quarter" idx="11"/>
          </p:nvPr>
        </p:nvSpPr>
        <p:spPr/>
        <p:txBody>
          <a:bodyPr/>
          <a:lstStyle/>
          <a:p>
            <a:pPr lvl="0"/>
            <a:r>
              <a:rPr lang="en-GB" dirty="0"/>
              <a:t>Plan fieldwork including risk assessment</a:t>
            </a:r>
          </a:p>
          <a:p>
            <a:pPr lvl="0"/>
            <a:r>
              <a:rPr lang="en-GB" dirty="0"/>
              <a:t>Plan and carry out data collection </a:t>
            </a:r>
          </a:p>
          <a:p>
            <a:pPr lvl="0"/>
            <a:r>
              <a:rPr lang="en-GB" dirty="0"/>
              <a:t>Represent data using tables, charts and maps</a:t>
            </a:r>
          </a:p>
          <a:p>
            <a:pPr lvl="0"/>
            <a:r>
              <a:rPr lang="en-GB" dirty="0"/>
              <a:t>Analyse fieldwork data and draw conclusions </a:t>
            </a:r>
          </a:p>
          <a:p>
            <a:pPr lvl="0"/>
            <a:r>
              <a:rPr lang="en-GB" dirty="0"/>
              <a:t>Suggest ways of improving the area in terms of reducing plastic pollution</a:t>
            </a:r>
          </a:p>
          <a:p>
            <a:pPr lvl="0"/>
            <a:r>
              <a:rPr lang="en-GB" dirty="0"/>
              <a:t>Evaluate fieldwork methods and results</a:t>
            </a:r>
          </a:p>
        </p:txBody>
      </p:sp>
      <p:pic>
        <p:nvPicPr>
          <p:cNvPr id="5" name="Picture 4">
            <a:extLst>
              <a:ext uri="{FF2B5EF4-FFF2-40B4-BE49-F238E27FC236}">
                <a16:creationId xmlns:a16="http://schemas.microsoft.com/office/drawing/2014/main" id="{95B47040-1597-404F-881C-8590C0F906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5537" y="218536"/>
            <a:ext cx="1269363" cy="470373"/>
          </a:xfrm>
          <a:prstGeom prst="rect">
            <a:avLst/>
          </a:prstGeom>
        </p:spPr>
      </p:pic>
      <p:sp>
        <p:nvSpPr>
          <p:cNvPr id="7" name="Title 1">
            <a:extLst>
              <a:ext uri="{FF2B5EF4-FFF2-40B4-BE49-F238E27FC236}">
                <a16:creationId xmlns:a16="http://schemas.microsoft.com/office/drawing/2014/main" id="{B53BECDB-DDCD-EC45-ADBB-52A84B8CF8B0}"/>
              </a:ext>
            </a:extLst>
          </p:cNvPr>
          <p:cNvSpPr>
            <a:spLocks noGrp="1"/>
          </p:cNvSpPr>
          <p:nvPr>
            <p:ph type="title"/>
          </p:nvPr>
        </p:nvSpPr>
        <p:spPr>
          <a:xfrm>
            <a:off x="7826268" y="415064"/>
            <a:ext cx="3708400" cy="273845"/>
          </a:xfrm>
        </p:spPr>
        <p:txBody>
          <a:bodyPr/>
          <a:lstStyle/>
          <a:p>
            <a:r>
              <a:rPr lang="en-GB" dirty="0"/>
              <a:t>Lesson 9: Plastics fieldwork (local area)</a:t>
            </a:r>
          </a:p>
        </p:txBody>
      </p:sp>
    </p:spTree>
    <p:extLst>
      <p:ext uri="{BB962C8B-B14F-4D97-AF65-F5344CB8AC3E}">
        <p14:creationId xmlns:p14="http://schemas.microsoft.com/office/powerpoint/2010/main" val="274929630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pic>
        <p:nvPicPr>
          <p:cNvPr id="19" name="Picture 18" descr="A white rectangular object with black border&#10;&#10;Description automatically generated">
            <a:extLst>
              <a:ext uri="{FF2B5EF4-FFF2-40B4-BE49-F238E27FC236}">
                <a16:creationId xmlns:a16="http://schemas.microsoft.com/office/drawing/2014/main" id="{61844DA4-7DA7-8FF5-4AC2-7E07B72F62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25579">
            <a:off x="6300861" y="887366"/>
            <a:ext cx="5240951" cy="6099567"/>
          </a:xfrm>
          <a:prstGeom prst="rect">
            <a:avLst/>
          </a:prstGeom>
        </p:spPr>
      </p:pic>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8: Plastics fieldwork (school grounds)</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668049" y="1234955"/>
            <a:ext cx="5477211" cy="650074"/>
          </a:xfrm>
        </p:spPr>
        <p:txBody>
          <a:bodyPr/>
          <a:lstStyle/>
          <a:p>
            <a:pPr fontAlgn="t"/>
            <a:r>
              <a:rPr lang="en-GB" sz="3200" dirty="0"/>
              <a:t>Now carry out your fieldwork.</a:t>
            </a:r>
            <a:endParaRPr lang="en-GB" sz="4400" dirty="0"/>
          </a:p>
        </p:txBody>
      </p:sp>
      <p:sp>
        <p:nvSpPr>
          <p:cNvPr id="4" name="Text Placeholder 3">
            <a:extLst>
              <a:ext uri="{FF2B5EF4-FFF2-40B4-BE49-F238E27FC236}">
                <a16:creationId xmlns:a16="http://schemas.microsoft.com/office/drawing/2014/main" id="{D5E0C329-F34D-4BD1-8692-6968F920651B}"/>
              </a:ext>
            </a:extLst>
          </p:cNvPr>
          <p:cNvSpPr>
            <a:spLocks noGrp="1"/>
          </p:cNvSpPr>
          <p:nvPr>
            <p:ph type="body" sz="quarter" idx="11"/>
          </p:nvPr>
        </p:nvSpPr>
        <p:spPr>
          <a:xfrm>
            <a:off x="618885" y="2603532"/>
            <a:ext cx="5477210" cy="1799075"/>
          </a:xfrm>
        </p:spPr>
        <p:txBody>
          <a:bodyPr/>
          <a:lstStyle/>
          <a:p>
            <a:r>
              <a:rPr lang="en-GB" sz="2800" dirty="0"/>
              <a:t>Use the categories on your table to assess the plastic pollution environmental quality of your local environment</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790" y="316799"/>
            <a:ext cx="1269363" cy="470373"/>
          </a:xfrm>
          <a:prstGeom prst="rect">
            <a:avLst/>
          </a:prstGeom>
        </p:spPr>
      </p:pic>
      <p:sp>
        <p:nvSpPr>
          <p:cNvPr id="12" name="Text Placeholder 2">
            <a:hlinkClick r:id="rId4"/>
            <a:extLst>
              <a:ext uri="{FF2B5EF4-FFF2-40B4-BE49-F238E27FC236}">
                <a16:creationId xmlns:a16="http://schemas.microsoft.com/office/drawing/2014/main" id="{5C65EA12-3230-E2C0-4384-AD24D1DF59F6}"/>
              </a:ext>
            </a:extLst>
          </p:cNvPr>
          <p:cNvSpPr txBox="1">
            <a:spLocks/>
          </p:cNvSpPr>
          <p:nvPr/>
        </p:nvSpPr>
        <p:spPr>
          <a:xfrm rot="730602">
            <a:off x="6939849" y="4523266"/>
            <a:ext cx="3022916" cy="1783302"/>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lvl1pPr marL="0" marR="0" indent="0" algn="l" defTabSz="914400" rtl="0" eaLnBrk="1" latinLnBrk="0" hangingPunct="1">
              <a:lnSpc>
                <a:spcPct val="90000"/>
              </a:lnSpc>
              <a:spcBef>
                <a:spcPts val="1000"/>
              </a:spcBef>
              <a:spcAft>
                <a:spcPts val="0"/>
              </a:spcAft>
              <a:buClrTx/>
              <a:buSzPct val="100000"/>
              <a:buFontTx/>
              <a:buNone/>
              <a:tabLst/>
              <a:defRPr sz="34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marL="0" marR="0" lvl="0" indent="0" algn="l" defTabSz="914400" rtl="0" eaLnBrk="1" fontAlgn="t" latinLnBrk="0" hangingPunct="1">
              <a:lnSpc>
                <a:spcPct val="90000"/>
              </a:lnSpc>
              <a:spcBef>
                <a:spcPts val="1000"/>
              </a:spcBef>
              <a:spcAft>
                <a:spcPts val="0"/>
              </a:spcAft>
              <a:buClrTx/>
              <a:buSzPct val="100000"/>
              <a:buFontTx/>
              <a:buNone/>
              <a:tabLst/>
              <a:defRPr/>
            </a:pPr>
            <a:r>
              <a:rPr kumimoji="0" lang="en-US" sz="1800" b="0" i="0" u="none" strike="noStrike" kern="0" cap="none" spc="0" normalizeH="0" baseline="0" noProof="0" dirty="0">
                <a:ln>
                  <a:noFill/>
                </a:ln>
                <a:solidFill>
                  <a:srgbClr val="204A6B"/>
                </a:solidFill>
                <a:effectLst/>
                <a:uLnTx/>
                <a:uFillTx/>
                <a:latin typeface="Calibri Light" panose="020F0302020204030204" pitchFamily="34" charset="0"/>
                <a:ea typeface="+mj-ea"/>
                <a:cs typeface="Calibri Light" panose="020F0302020204030204" pitchFamily="34" charset="0"/>
                <a:sym typeface="Calibri"/>
              </a:rPr>
              <a:t>Turn your litter audit into a litter pick and join hundreds of thousands of other students taking action on plastic waste. Find out more </a:t>
            </a:r>
            <a:r>
              <a:rPr kumimoji="0" lang="en-US" sz="1800" b="0" i="0" u="sng" strike="noStrike" kern="0" cap="none" spc="0" normalizeH="0" baseline="0" noProof="0" dirty="0">
                <a:ln>
                  <a:noFill/>
                </a:ln>
                <a:solidFill>
                  <a:srgbClr val="204A6B"/>
                </a:solidFill>
                <a:effectLst/>
                <a:uLnTx/>
                <a:uFillTx/>
                <a:latin typeface="Calibri Light" panose="020F0302020204030204" pitchFamily="34" charset="0"/>
                <a:ea typeface="+mj-ea"/>
                <a:cs typeface="Calibri Light" panose="020F0302020204030204" pitchFamily="34" charset="0"/>
                <a:sym typeface="Calibri"/>
              </a:rPr>
              <a:t>here</a:t>
            </a:r>
            <a:r>
              <a:rPr kumimoji="0" lang="en-US" sz="1800" b="0" i="0" u="none" strike="noStrike" kern="0" cap="none" spc="0" normalizeH="0" baseline="0" noProof="0" dirty="0">
                <a:ln>
                  <a:noFill/>
                </a:ln>
                <a:solidFill>
                  <a:srgbClr val="204A6B"/>
                </a:solidFill>
                <a:effectLst/>
                <a:uLnTx/>
                <a:uFillTx/>
                <a:latin typeface="Calibri Light" panose="020F0302020204030204" pitchFamily="34" charset="0"/>
                <a:ea typeface="+mj-ea"/>
                <a:cs typeface="Calibri Light" panose="020F0302020204030204" pitchFamily="34" charset="0"/>
                <a:sym typeface="Calibri"/>
              </a:rPr>
              <a:t>.</a:t>
            </a:r>
            <a:endParaRPr kumimoji="0" lang="en-GB" sz="2800" b="0" i="0" u="none" strike="noStrike" kern="0" cap="none" spc="0" normalizeH="0" baseline="0" noProof="0" dirty="0">
              <a:ln>
                <a:noFill/>
              </a:ln>
              <a:solidFill>
                <a:srgbClr val="204A6B"/>
              </a:solidFill>
              <a:effectLst/>
              <a:uLnTx/>
              <a:uFillTx/>
              <a:latin typeface="Calibri Light" panose="020F0302020204030204" pitchFamily="34" charset="0"/>
              <a:ea typeface="+mj-ea"/>
              <a:cs typeface="Calibri Light" panose="020F0302020204030204" pitchFamily="34" charset="0"/>
              <a:sym typeface="Calibri"/>
            </a:endParaRPr>
          </a:p>
        </p:txBody>
      </p:sp>
      <p:sp>
        <p:nvSpPr>
          <p:cNvPr id="17" name="TextBox 16">
            <a:extLst>
              <a:ext uri="{FF2B5EF4-FFF2-40B4-BE49-F238E27FC236}">
                <a16:creationId xmlns:a16="http://schemas.microsoft.com/office/drawing/2014/main" id="{DBD0A724-19E7-3FEE-DC04-257A6D1BCF72}"/>
              </a:ext>
            </a:extLst>
          </p:cNvPr>
          <p:cNvSpPr txBox="1"/>
          <p:nvPr/>
        </p:nvSpPr>
        <p:spPr>
          <a:xfrm rot="734563">
            <a:off x="7258606" y="3456117"/>
            <a:ext cx="3181352" cy="1015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228600" rtl="0" eaLnBrk="1" fontAlgn="t" latinLnBrk="0" hangingPunct="0">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204A6B"/>
                </a:solidFill>
                <a:effectLst/>
                <a:uLnTx/>
                <a:uFillTx/>
                <a:latin typeface="Calibri Light" panose="020F0302020204030204" pitchFamily="34" charset="0"/>
                <a:ea typeface="+mj-ea"/>
                <a:cs typeface="Calibri Light" panose="020F0302020204030204" pitchFamily="34" charset="0"/>
                <a:sym typeface="Calibri"/>
              </a:rPr>
              <a:t>Could this be the start of your action to become Plastic Clever? </a:t>
            </a:r>
          </a:p>
        </p:txBody>
      </p:sp>
      <p:pic>
        <p:nvPicPr>
          <p:cNvPr id="21" name="Picture 20" descr="A blue and white text on a black background&#10;&#10;Description automatically generated">
            <a:extLst>
              <a:ext uri="{FF2B5EF4-FFF2-40B4-BE49-F238E27FC236}">
                <a16:creationId xmlns:a16="http://schemas.microsoft.com/office/drawing/2014/main" id="{B97AD229-7AED-AFE3-1935-FE94756E7F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900480">
            <a:off x="8182619" y="1880788"/>
            <a:ext cx="1922858" cy="1574538"/>
          </a:xfrm>
          <a:prstGeom prst="rect">
            <a:avLst/>
          </a:prstGeom>
        </p:spPr>
      </p:pic>
      <p:sp>
        <p:nvSpPr>
          <p:cNvPr id="22" name="Rectangle 21">
            <a:extLst>
              <a:ext uri="{FF2B5EF4-FFF2-40B4-BE49-F238E27FC236}">
                <a16:creationId xmlns:a16="http://schemas.microsoft.com/office/drawing/2014/main" id="{22D97952-8864-DFB5-AB3A-037EEC4DD630}"/>
              </a:ext>
            </a:extLst>
          </p:cNvPr>
          <p:cNvSpPr/>
          <p:nvPr/>
        </p:nvSpPr>
        <p:spPr>
          <a:xfrm rot="766679">
            <a:off x="8481064" y="1071736"/>
            <a:ext cx="2059723" cy="499730"/>
          </a:xfrm>
          <a:prstGeom prst="rect">
            <a:avLst/>
          </a:prstGeom>
          <a:solidFill>
            <a:schemeClr val="accent3">
              <a:lumMod val="20000"/>
              <a:lumOff val="80000"/>
              <a:alpha val="45000"/>
            </a:schemeClr>
          </a:solidFill>
          <a:ln w="12700" cap="flat">
            <a:noFill/>
            <a:miter lim="400000"/>
          </a:ln>
          <a:effectLst/>
        </p:spPr>
        <p:txBody>
          <a:bodyPr wrap="square" lIns="25400" tIns="25400" rIns="25400" bIns="25400" numCol="1" rtlCol="0" anchor="ctr">
            <a:noAutofit/>
          </a:bodyPr>
          <a:lstStyle/>
          <a:p>
            <a:pPr marL="0" marR="0" lvl="0" indent="0" algn="ctr" defTabSz="292100" rtl="0" eaLnBrk="1" fontAlgn="auto" latinLnBrk="0" hangingPunct="0">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73207203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728277" y="1598786"/>
            <a:ext cx="3443759" cy="1102949"/>
          </a:xfrm>
        </p:spPr>
        <p:txBody>
          <a:bodyPr/>
          <a:lstStyle/>
          <a:p>
            <a:r>
              <a:rPr lang="en-GB" sz="3200" dirty="0"/>
              <a:t>Fieldwork done!</a:t>
            </a:r>
          </a:p>
          <a:p>
            <a:r>
              <a:rPr lang="en-GB" sz="3200" dirty="0"/>
              <a:t>Good job!</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59712167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127865" y="1218643"/>
            <a:ext cx="9711371" cy="1102949"/>
          </a:xfrm>
        </p:spPr>
        <p:txBody>
          <a:bodyPr/>
          <a:lstStyle/>
          <a:p>
            <a:r>
              <a:rPr lang="en-GB" sz="2400" dirty="0"/>
              <a:t>Field work done! Good job!</a:t>
            </a:r>
          </a:p>
          <a:p>
            <a:r>
              <a:rPr lang="en-GB" sz="2400" dirty="0"/>
              <a:t>What did you find out about the best and worst site outside the school grounds? </a:t>
            </a:r>
          </a:p>
        </p:txBody>
      </p:sp>
      <p:sp>
        <p:nvSpPr>
          <p:cNvPr id="4" name="Text Placeholder 3">
            <a:extLst>
              <a:ext uri="{FF2B5EF4-FFF2-40B4-BE49-F238E27FC236}">
                <a16:creationId xmlns:a16="http://schemas.microsoft.com/office/drawing/2014/main" id="{B4869190-E84A-4F0C-878D-841470AFA6FB}"/>
              </a:ext>
            </a:extLst>
          </p:cNvPr>
          <p:cNvSpPr>
            <a:spLocks noGrp="1"/>
          </p:cNvSpPr>
          <p:nvPr>
            <p:ph type="body" sz="quarter" idx="11"/>
          </p:nvPr>
        </p:nvSpPr>
        <p:spPr>
          <a:xfrm>
            <a:off x="1500859" y="3111380"/>
            <a:ext cx="8951697" cy="1925403"/>
          </a:xfrm>
        </p:spPr>
        <p:txBody>
          <a:bodyPr/>
          <a:lstStyle/>
          <a:p>
            <a:pPr marL="633413" lvl="1" indent="-457200">
              <a:buFont typeface="+mj-lt"/>
              <a:buAutoNum type="arabicPeriod"/>
            </a:pPr>
            <a:r>
              <a:rPr lang="en-US" sz="2000" b="0" dirty="0">
                <a:solidFill>
                  <a:schemeClr val="bg1"/>
                </a:solidFill>
              </a:rPr>
              <a:t>Start by listing the best to worst sites – best at the top; worst at the bottom using your EQ data. Then draw EQ graphs.</a:t>
            </a:r>
          </a:p>
          <a:p>
            <a:pPr marL="633413" lvl="1" indent="-457200">
              <a:buFont typeface="+mj-lt"/>
              <a:buAutoNum type="arabicPeriod"/>
            </a:pPr>
            <a:r>
              <a:rPr lang="en-US" sz="2000" b="0" dirty="0">
                <a:solidFill>
                  <a:schemeClr val="bg1"/>
                </a:solidFill>
              </a:rPr>
              <a:t>Draw bar graphs to show types of plastic pollution at the best and worst sites in the school grounds. Then draw graphs to show the percentage of plastic in the total litter. What other graph types could you use?</a:t>
            </a:r>
          </a:p>
          <a:p>
            <a:pPr marL="633413" lvl="1" indent="-457200">
              <a:buFont typeface="+mj-lt"/>
              <a:buAutoNum type="arabicPeriod"/>
            </a:pPr>
            <a:r>
              <a:rPr lang="en-US" sz="2000" b="0" dirty="0" err="1">
                <a:solidFill>
                  <a:schemeClr val="bg1"/>
                </a:solidFill>
              </a:rPr>
              <a:t>Colour</a:t>
            </a:r>
            <a:r>
              <a:rPr lang="en-US" sz="2000" b="0" dirty="0">
                <a:solidFill>
                  <a:schemeClr val="bg1"/>
                </a:solidFill>
              </a:rPr>
              <a:t> code all the sites on your campus map to show levels of pollution. Remember to create a </a:t>
            </a:r>
            <a:r>
              <a:rPr lang="en-US" sz="2000" b="0" dirty="0" err="1">
                <a:solidFill>
                  <a:schemeClr val="bg1"/>
                </a:solidFill>
              </a:rPr>
              <a:t>colour</a:t>
            </a:r>
            <a:r>
              <a:rPr lang="en-US" sz="2000" b="0" dirty="0">
                <a:solidFill>
                  <a:schemeClr val="bg1"/>
                </a:solidFill>
              </a:rPr>
              <a:t> key first !</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6178" y="421277"/>
            <a:ext cx="1269363" cy="470373"/>
          </a:xfrm>
          <a:prstGeom prst="rect">
            <a:avLst/>
          </a:prstGeom>
        </p:spPr>
      </p:pic>
    </p:spTree>
    <p:extLst>
      <p:ext uri="{BB962C8B-B14F-4D97-AF65-F5344CB8AC3E}">
        <p14:creationId xmlns:p14="http://schemas.microsoft.com/office/powerpoint/2010/main" val="147352809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888153" y="992611"/>
            <a:ext cx="7916247" cy="1102949"/>
          </a:xfrm>
        </p:spPr>
        <p:txBody>
          <a:bodyPr/>
          <a:lstStyle/>
          <a:p>
            <a:r>
              <a:rPr lang="en-US" sz="2400" dirty="0"/>
              <a:t>Methods to show your environmental quality survey</a:t>
            </a:r>
          </a:p>
          <a:p>
            <a:r>
              <a:rPr lang="en-US" sz="2400" b="0" dirty="0"/>
              <a:t>Both can be done on computer or by hand.</a:t>
            </a:r>
          </a:p>
          <a:p>
            <a:endParaRPr lang="en-GB" sz="2400"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410314"/>
            <a:ext cx="1269363" cy="470373"/>
          </a:xfrm>
          <a:prstGeom prst="rect">
            <a:avLst/>
          </a:prstGeom>
        </p:spPr>
      </p:pic>
      <p:pic>
        <p:nvPicPr>
          <p:cNvPr id="8" name="Picture 7">
            <a:extLst>
              <a:ext uri="{FF2B5EF4-FFF2-40B4-BE49-F238E27FC236}">
                <a16:creationId xmlns:a16="http://schemas.microsoft.com/office/drawing/2014/main" id="{28AAF3CF-CAB1-4DA0-A3B8-B1CE40C10DEA}"/>
              </a:ext>
            </a:extLst>
          </p:cNvPr>
          <p:cNvPicPr>
            <a:picLocks noChangeAspect="1"/>
          </p:cNvPicPr>
          <p:nvPr/>
        </p:nvPicPr>
        <p:blipFill>
          <a:blip r:embed="rId3"/>
          <a:stretch>
            <a:fillRect/>
          </a:stretch>
        </p:blipFill>
        <p:spPr>
          <a:xfrm>
            <a:off x="2763056" y="3010593"/>
            <a:ext cx="7541406" cy="3432345"/>
          </a:xfrm>
          <a:prstGeom prst="rect">
            <a:avLst/>
          </a:prstGeom>
        </p:spPr>
      </p:pic>
      <p:sp>
        <p:nvSpPr>
          <p:cNvPr id="9" name="TextBox 8">
            <a:extLst>
              <a:ext uri="{FF2B5EF4-FFF2-40B4-BE49-F238E27FC236}">
                <a16:creationId xmlns:a16="http://schemas.microsoft.com/office/drawing/2014/main" id="{A2BD4F49-658D-49EF-8C81-D6EF36B12F6F}"/>
              </a:ext>
            </a:extLst>
          </p:cNvPr>
          <p:cNvSpPr txBox="1"/>
          <p:nvPr/>
        </p:nvSpPr>
        <p:spPr>
          <a:xfrm>
            <a:off x="7988044" y="2154917"/>
            <a:ext cx="2316418" cy="1200327"/>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Annotated map - if photos have been taken, these can be added.</a:t>
            </a:r>
          </a:p>
        </p:txBody>
      </p:sp>
      <p:pic>
        <p:nvPicPr>
          <p:cNvPr id="11" name="Picture 10">
            <a:extLst>
              <a:ext uri="{FF2B5EF4-FFF2-40B4-BE49-F238E27FC236}">
                <a16:creationId xmlns:a16="http://schemas.microsoft.com/office/drawing/2014/main" id="{A7BB1219-E31A-4397-9A7B-B6C676EF6DF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3950" y="2179102"/>
            <a:ext cx="3909190" cy="2349673"/>
          </a:xfrm>
          <a:prstGeom prst="rect">
            <a:avLst/>
          </a:prstGeom>
        </p:spPr>
      </p:pic>
      <p:sp>
        <p:nvSpPr>
          <p:cNvPr id="12" name="TextBox 11">
            <a:extLst>
              <a:ext uri="{FF2B5EF4-FFF2-40B4-BE49-F238E27FC236}">
                <a16:creationId xmlns:a16="http://schemas.microsoft.com/office/drawing/2014/main" id="{B3D6B4F7-709C-4333-93B9-F30DA7507285}"/>
              </a:ext>
            </a:extLst>
          </p:cNvPr>
          <p:cNvSpPr txBox="1"/>
          <p:nvPr/>
        </p:nvSpPr>
        <p:spPr>
          <a:xfrm>
            <a:off x="613950" y="4422300"/>
            <a:ext cx="1302639" cy="380034"/>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Bar chart</a:t>
            </a:r>
          </a:p>
        </p:txBody>
      </p:sp>
    </p:spTree>
    <p:extLst>
      <p:ext uri="{BB962C8B-B14F-4D97-AF65-F5344CB8AC3E}">
        <p14:creationId xmlns:p14="http://schemas.microsoft.com/office/powerpoint/2010/main" val="138450446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D56BD6-5FC3-4DD2-BCC1-A5A1441A67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85498" y="1684150"/>
            <a:ext cx="3575019" cy="2148815"/>
          </a:xfrm>
          <a:prstGeom prst="rect">
            <a:avLst/>
          </a:prstGeom>
        </p:spPr>
      </p:pic>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1888153" y="992611"/>
            <a:ext cx="7916247" cy="1102949"/>
          </a:xfrm>
        </p:spPr>
        <p:txBody>
          <a:bodyPr/>
          <a:lstStyle/>
          <a:p>
            <a:r>
              <a:rPr lang="en-US" sz="2400" dirty="0"/>
              <a:t>Methods to show your plastic pollution surveys</a:t>
            </a:r>
            <a:endParaRPr lang="en-US" sz="2400" b="0" dirty="0"/>
          </a:p>
          <a:p>
            <a:endParaRPr lang="en-GB" sz="2400"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4532" y="484165"/>
            <a:ext cx="1269363" cy="470373"/>
          </a:xfrm>
          <a:prstGeom prst="rect">
            <a:avLst/>
          </a:prstGeom>
        </p:spPr>
      </p:pic>
      <p:sp>
        <p:nvSpPr>
          <p:cNvPr id="12" name="TextBox 11">
            <a:extLst>
              <a:ext uri="{FF2B5EF4-FFF2-40B4-BE49-F238E27FC236}">
                <a16:creationId xmlns:a16="http://schemas.microsoft.com/office/drawing/2014/main" id="{B3D6B4F7-709C-4333-93B9-F30DA7507285}"/>
              </a:ext>
            </a:extLst>
          </p:cNvPr>
          <p:cNvSpPr txBox="1"/>
          <p:nvPr/>
        </p:nvSpPr>
        <p:spPr>
          <a:xfrm>
            <a:off x="1885498" y="3444911"/>
            <a:ext cx="1302639" cy="380034"/>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Pie chart</a:t>
            </a:r>
          </a:p>
        </p:txBody>
      </p:sp>
      <p:pic>
        <p:nvPicPr>
          <p:cNvPr id="15" name="Picture 14">
            <a:extLst>
              <a:ext uri="{FF2B5EF4-FFF2-40B4-BE49-F238E27FC236}">
                <a16:creationId xmlns:a16="http://schemas.microsoft.com/office/drawing/2014/main" id="{21AE4BD6-C5FF-49C0-A988-19C1822A28A2}"/>
              </a:ext>
            </a:extLst>
          </p:cNvPr>
          <p:cNvPicPr>
            <a:picLocks noChangeAspect="1"/>
          </p:cNvPicPr>
          <p:nvPr/>
        </p:nvPicPr>
        <p:blipFill>
          <a:blip r:embed="rId4"/>
          <a:stretch>
            <a:fillRect/>
          </a:stretch>
        </p:blipFill>
        <p:spPr>
          <a:xfrm>
            <a:off x="5657906" y="1684150"/>
            <a:ext cx="4584589" cy="2755631"/>
          </a:xfrm>
          <a:prstGeom prst="rect">
            <a:avLst/>
          </a:prstGeom>
        </p:spPr>
      </p:pic>
      <p:pic>
        <p:nvPicPr>
          <p:cNvPr id="17" name="Picture 16">
            <a:extLst>
              <a:ext uri="{FF2B5EF4-FFF2-40B4-BE49-F238E27FC236}">
                <a16:creationId xmlns:a16="http://schemas.microsoft.com/office/drawing/2014/main" id="{9725AFF0-76D1-4574-A20A-F5BBE0AC456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59880" y="4502355"/>
            <a:ext cx="3482615" cy="2096061"/>
          </a:xfrm>
          <a:prstGeom prst="rect">
            <a:avLst/>
          </a:prstGeom>
        </p:spPr>
      </p:pic>
      <p:sp>
        <p:nvSpPr>
          <p:cNvPr id="18" name="TextBox 17">
            <a:extLst>
              <a:ext uri="{FF2B5EF4-FFF2-40B4-BE49-F238E27FC236}">
                <a16:creationId xmlns:a16="http://schemas.microsoft.com/office/drawing/2014/main" id="{EF4A925B-28D9-4B16-B80F-2933A3FC7846}"/>
              </a:ext>
            </a:extLst>
          </p:cNvPr>
          <p:cNvSpPr txBox="1"/>
          <p:nvPr/>
        </p:nvSpPr>
        <p:spPr>
          <a:xfrm>
            <a:off x="5675917" y="1684149"/>
            <a:ext cx="2254369" cy="380034"/>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Divided bar graph</a:t>
            </a:r>
          </a:p>
        </p:txBody>
      </p:sp>
      <p:sp>
        <p:nvSpPr>
          <p:cNvPr id="19" name="TextBox 18">
            <a:extLst>
              <a:ext uri="{FF2B5EF4-FFF2-40B4-BE49-F238E27FC236}">
                <a16:creationId xmlns:a16="http://schemas.microsoft.com/office/drawing/2014/main" id="{DCE39EE6-C508-415D-9177-EDEA2095F9AF}"/>
              </a:ext>
            </a:extLst>
          </p:cNvPr>
          <p:cNvSpPr txBox="1"/>
          <p:nvPr/>
        </p:nvSpPr>
        <p:spPr>
          <a:xfrm>
            <a:off x="6759880" y="4504826"/>
            <a:ext cx="1302639" cy="380034"/>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Bar chart</a:t>
            </a:r>
          </a:p>
        </p:txBody>
      </p:sp>
      <p:pic>
        <p:nvPicPr>
          <p:cNvPr id="16" name="Picture 15" descr="A screenshot of a cell phone&#10;&#10;Description automatically generated">
            <a:extLst>
              <a:ext uri="{FF2B5EF4-FFF2-40B4-BE49-F238E27FC236}">
                <a16:creationId xmlns:a16="http://schemas.microsoft.com/office/drawing/2014/main" id="{538F3E12-3F2E-F44A-8DCF-D97773C9FBB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85498" y="4412664"/>
            <a:ext cx="3573381" cy="2139167"/>
          </a:xfrm>
          <a:prstGeom prst="rect">
            <a:avLst/>
          </a:prstGeom>
        </p:spPr>
      </p:pic>
      <p:sp>
        <p:nvSpPr>
          <p:cNvPr id="21" name="TextBox 20">
            <a:extLst>
              <a:ext uri="{FF2B5EF4-FFF2-40B4-BE49-F238E27FC236}">
                <a16:creationId xmlns:a16="http://schemas.microsoft.com/office/drawing/2014/main" id="{3B582297-14B8-C54D-9C54-90E77B0EB04B}"/>
              </a:ext>
            </a:extLst>
          </p:cNvPr>
          <p:cNvSpPr txBox="1"/>
          <p:nvPr/>
        </p:nvSpPr>
        <p:spPr>
          <a:xfrm>
            <a:off x="4156240" y="6171796"/>
            <a:ext cx="1302639" cy="380034"/>
          </a:xfrm>
          <a:prstGeom prst="rect">
            <a:avLst/>
          </a:prstGeom>
          <a:solidFill>
            <a:schemeClr val="accent5">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GB" sz="1800" b="1" dirty="0">
                <a:solidFill>
                  <a:schemeClr val="tx1"/>
                </a:solidFill>
              </a:rPr>
              <a:t>Pictograph</a:t>
            </a:r>
          </a:p>
        </p:txBody>
      </p:sp>
    </p:spTree>
    <p:extLst>
      <p:ext uri="{BB962C8B-B14F-4D97-AF65-F5344CB8AC3E}">
        <p14:creationId xmlns:p14="http://schemas.microsoft.com/office/powerpoint/2010/main" val="32867461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644981" y="2544009"/>
            <a:ext cx="3443759" cy="1102949"/>
          </a:xfrm>
        </p:spPr>
        <p:txBody>
          <a:bodyPr/>
          <a:lstStyle/>
          <a:p>
            <a:r>
              <a:rPr lang="en-GB" sz="3200" dirty="0"/>
              <a:t>Geographical fieldwork enquiry cycle</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4981"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302548305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968423" y="1485771"/>
            <a:ext cx="7061413" cy="650074"/>
          </a:xfrm>
        </p:spPr>
        <p:txBody>
          <a:bodyPr/>
          <a:lstStyle/>
          <a:p>
            <a:pPr fontAlgn="t"/>
            <a:r>
              <a:rPr lang="en-GB" sz="3200" dirty="0"/>
              <a:t>Analysis of your maps and graphs</a:t>
            </a:r>
            <a:endParaRPr lang="en-GB" sz="4400" dirty="0"/>
          </a:p>
        </p:txBody>
      </p:sp>
      <p:sp>
        <p:nvSpPr>
          <p:cNvPr id="4" name="Text Placeholder 3">
            <a:extLst>
              <a:ext uri="{FF2B5EF4-FFF2-40B4-BE49-F238E27FC236}">
                <a16:creationId xmlns:a16="http://schemas.microsoft.com/office/drawing/2014/main" id="{D5E0C329-F34D-4BD1-8692-6968F920651B}"/>
              </a:ext>
            </a:extLst>
          </p:cNvPr>
          <p:cNvSpPr>
            <a:spLocks noGrp="1"/>
          </p:cNvSpPr>
          <p:nvPr>
            <p:ph type="body" sz="quarter" idx="11"/>
          </p:nvPr>
        </p:nvSpPr>
        <p:spPr>
          <a:xfrm>
            <a:off x="1888153" y="2317314"/>
            <a:ext cx="8129150" cy="2675925"/>
          </a:xfrm>
        </p:spPr>
        <p:txBody>
          <a:bodyPr/>
          <a:lstStyle/>
          <a:p>
            <a:r>
              <a:rPr lang="en-GB" sz="3200" dirty="0"/>
              <a:t>Is there a pattern as to where the best and worst sites are for plastic pollution?</a:t>
            </a:r>
            <a:br>
              <a:rPr lang="en-GB" sz="3200" dirty="0"/>
            </a:br>
            <a:br>
              <a:rPr lang="en-GB" sz="3200" dirty="0"/>
            </a:br>
            <a:r>
              <a:rPr lang="en-GB" sz="3200" dirty="0"/>
              <a:t>What is the pattern? How can the pattern be explained?</a:t>
            </a:r>
            <a:br>
              <a:rPr lang="en-GB" sz="3200" dirty="0"/>
            </a:br>
            <a:r>
              <a:rPr lang="en-GB" sz="3200" dirty="0"/>
              <a:t>             </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316799"/>
            <a:ext cx="1269363" cy="470373"/>
          </a:xfrm>
          <a:prstGeom prst="rect">
            <a:avLst/>
          </a:prstGeom>
        </p:spPr>
      </p:pic>
    </p:spTree>
    <p:extLst>
      <p:ext uri="{BB962C8B-B14F-4D97-AF65-F5344CB8AC3E}">
        <p14:creationId xmlns:p14="http://schemas.microsoft.com/office/powerpoint/2010/main" val="113842611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614159" y="1989204"/>
            <a:ext cx="3443759" cy="1102949"/>
          </a:xfrm>
        </p:spPr>
        <p:txBody>
          <a:bodyPr/>
          <a:lstStyle/>
          <a:p>
            <a:r>
              <a:rPr lang="en-GB" sz="3200" dirty="0"/>
              <a:t>Geographical fieldwork enquiry cycle</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4159"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284216639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773214" y="1172312"/>
            <a:ext cx="7061413" cy="650074"/>
          </a:xfrm>
        </p:spPr>
        <p:txBody>
          <a:bodyPr/>
          <a:lstStyle/>
          <a:p>
            <a:pPr fontAlgn="t"/>
            <a:r>
              <a:rPr lang="en-GB" sz="3200" dirty="0"/>
              <a:t>How could the site(s) be improved?</a:t>
            </a:r>
            <a:endParaRPr lang="en-GB" sz="4400" dirty="0"/>
          </a:p>
        </p:txBody>
      </p:sp>
      <p:sp>
        <p:nvSpPr>
          <p:cNvPr id="4" name="Text Placeholder 3">
            <a:extLst>
              <a:ext uri="{FF2B5EF4-FFF2-40B4-BE49-F238E27FC236}">
                <a16:creationId xmlns:a16="http://schemas.microsoft.com/office/drawing/2014/main" id="{D5E0C329-F34D-4BD1-8692-6968F920651B}"/>
              </a:ext>
            </a:extLst>
          </p:cNvPr>
          <p:cNvSpPr>
            <a:spLocks noGrp="1"/>
          </p:cNvSpPr>
          <p:nvPr>
            <p:ph type="body" sz="quarter" idx="11"/>
          </p:nvPr>
        </p:nvSpPr>
        <p:spPr>
          <a:xfrm>
            <a:off x="1888152" y="2367419"/>
            <a:ext cx="8170247" cy="2163484"/>
          </a:xfrm>
        </p:spPr>
        <p:txBody>
          <a:bodyPr/>
          <a:lstStyle/>
          <a:p>
            <a:pPr marL="265113" indent="-265113">
              <a:buFont typeface="Arial" pitchFamily="34" charset="0"/>
              <a:buChar char="•"/>
            </a:pPr>
            <a:r>
              <a:rPr lang="en-GB" sz="2800" dirty="0"/>
              <a:t>Choose the site</a:t>
            </a:r>
            <a:r>
              <a:rPr lang="en-GB" sz="2800" dirty="0">
                <a:solidFill>
                  <a:srgbClr val="FF0000"/>
                </a:solidFill>
              </a:rPr>
              <a:t> </a:t>
            </a:r>
            <a:r>
              <a:rPr lang="en-GB" sz="2800" dirty="0"/>
              <a:t>you thought was the worst for plastic pollution and come up with a plan to improve it.</a:t>
            </a:r>
          </a:p>
          <a:p>
            <a:pPr marL="265113" indent="-265113">
              <a:buFont typeface="Arial" pitchFamily="34" charset="0"/>
              <a:buChar char="•"/>
            </a:pPr>
            <a:r>
              <a:rPr lang="en-GB" sz="2800" dirty="0"/>
              <a:t>Fill in the sheet you will be given with your ideas.</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3214" y="392092"/>
            <a:ext cx="1269363" cy="470373"/>
          </a:xfrm>
          <a:prstGeom prst="rect">
            <a:avLst/>
          </a:prstGeom>
        </p:spPr>
      </p:pic>
    </p:spTree>
    <p:extLst>
      <p:ext uri="{BB962C8B-B14F-4D97-AF65-F5344CB8AC3E}">
        <p14:creationId xmlns:p14="http://schemas.microsoft.com/office/powerpoint/2010/main" val="168238115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737448" y="2294649"/>
            <a:ext cx="3022894" cy="1102949"/>
          </a:xfrm>
        </p:spPr>
        <p:txBody>
          <a:bodyPr/>
          <a:lstStyle/>
          <a:p>
            <a:r>
              <a:rPr lang="en-GB" sz="2400" dirty="0"/>
              <a:t>How to improve your chosen place</a:t>
            </a:r>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453722"/>
            <a:ext cx="1269363" cy="470373"/>
          </a:xfrm>
          <a:prstGeom prst="rect">
            <a:avLst/>
          </a:prstGeom>
        </p:spPr>
      </p:pic>
      <p:pic>
        <p:nvPicPr>
          <p:cNvPr id="6" name="Picture 5" descr="A screenshot of a cell phone&#10;&#10;Description automatically generated">
            <a:extLst>
              <a:ext uri="{FF2B5EF4-FFF2-40B4-BE49-F238E27FC236}">
                <a16:creationId xmlns:a16="http://schemas.microsoft.com/office/drawing/2014/main" id="{4F07E13F-8A40-554E-B7BA-9D848CA7BD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09082" y="453722"/>
            <a:ext cx="4298612" cy="608045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2088957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543FF5E-2D0C-427D-BCD9-C75385583362}"/>
              </a:ext>
            </a:extLst>
          </p:cNvPr>
          <p:cNvSpPr>
            <a:spLocks noGrp="1"/>
          </p:cNvSpPr>
          <p:nvPr>
            <p:ph type="body" sz="quarter" idx="10"/>
          </p:nvPr>
        </p:nvSpPr>
        <p:spPr>
          <a:xfrm>
            <a:off x="618790" y="1386293"/>
            <a:ext cx="7061413" cy="650074"/>
          </a:xfrm>
        </p:spPr>
        <p:txBody>
          <a:bodyPr/>
          <a:lstStyle/>
          <a:p>
            <a:pPr lvl="0"/>
            <a:r>
              <a:rPr lang="en-GB" dirty="0"/>
              <a:t>How do we use the fieldwork enquiry cycle? </a:t>
            </a:r>
          </a:p>
        </p:txBody>
      </p:sp>
      <p:pic>
        <p:nvPicPr>
          <p:cNvPr id="7" name="Picture 6">
            <a:extLst>
              <a:ext uri="{FF2B5EF4-FFF2-40B4-BE49-F238E27FC236}">
                <a16:creationId xmlns:a16="http://schemas.microsoft.com/office/drawing/2014/main" id="{6ACA038C-C87C-45F8-B7D3-55478789889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790" y="370387"/>
            <a:ext cx="1269363" cy="470373"/>
          </a:xfrm>
          <a:prstGeom prst="rect">
            <a:avLst/>
          </a:prstGeom>
        </p:spPr>
      </p:pic>
      <p:sp>
        <p:nvSpPr>
          <p:cNvPr id="16" name="Text Placeholder 3">
            <a:extLst>
              <a:ext uri="{FF2B5EF4-FFF2-40B4-BE49-F238E27FC236}">
                <a16:creationId xmlns:a16="http://schemas.microsoft.com/office/drawing/2014/main" id="{BBBEB72A-853A-47CA-8CA9-62FF9A33CC65}"/>
              </a:ext>
            </a:extLst>
          </p:cNvPr>
          <p:cNvSpPr>
            <a:spLocks noGrp="1"/>
          </p:cNvSpPr>
          <p:nvPr>
            <p:ph type="body" sz="quarter" idx="11"/>
          </p:nvPr>
        </p:nvSpPr>
        <p:spPr>
          <a:xfrm>
            <a:off x="1983846" y="2747340"/>
            <a:ext cx="5296060" cy="1363319"/>
          </a:xfrm>
        </p:spPr>
        <p:txBody>
          <a:bodyPr/>
          <a:lstStyle/>
          <a:p>
            <a:pPr lvl="0"/>
            <a:r>
              <a:rPr lang="en-GB" sz="3600" dirty="0"/>
              <a:t>How do we gather and record environmental data</a:t>
            </a:r>
          </a:p>
        </p:txBody>
      </p:sp>
      <p:sp>
        <p:nvSpPr>
          <p:cNvPr id="9" name="Title 1">
            <a:extLst>
              <a:ext uri="{FF2B5EF4-FFF2-40B4-BE49-F238E27FC236}">
                <a16:creationId xmlns:a16="http://schemas.microsoft.com/office/drawing/2014/main" id="{6F1F7B3C-DC0D-5E4A-B8BC-81F428B919A4}"/>
              </a:ext>
            </a:extLst>
          </p:cNvPr>
          <p:cNvSpPr>
            <a:spLocks noGrp="1"/>
          </p:cNvSpPr>
          <p:nvPr>
            <p:ph type="title"/>
          </p:nvPr>
        </p:nvSpPr>
        <p:spPr>
          <a:xfrm>
            <a:off x="6096000" y="415064"/>
            <a:ext cx="3708400" cy="273845"/>
          </a:xfrm>
        </p:spPr>
        <p:txBody>
          <a:bodyPr/>
          <a:lstStyle/>
          <a:p>
            <a:r>
              <a:rPr lang="en-GB" dirty="0"/>
              <a:t>Lesson 9: Plastics fieldwork (local area)</a:t>
            </a:r>
          </a:p>
        </p:txBody>
      </p:sp>
    </p:spTree>
    <p:extLst>
      <p:ext uri="{BB962C8B-B14F-4D97-AF65-F5344CB8AC3E}">
        <p14:creationId xmlns:p14="http://schemas.microsoft.com/office/powerpoint/2010/main" val="1321673010"/>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523982" y="992611"/>
            <a:ext cx="4577363" cy="1102949"/>
          </a:xfrm>
        </p:spPr>
        <p:txBody>
          <a:bodyPr/>
          <a:lstStyle/>
          <a:p>
            <a:r>
              <a:rPr lang="en-GB" sz="3200" dirty="0"/>
              <a:t>Finally, you must evaluate your fieldwork</a:t>
            </a:r>
            <a:endParaRPr lang="en-GB" dirty="0"/>
          </a:p>
        </p:txBody>
      </p:sp>
      <p:sp>
        <p:nvSpPr>
          <p:cNvPr id="9" name="Text Placeholder 3">
            <a:extLst>
              <a:ext uri="{FF2B5EF4-FFF2-40B4-BE49-F238E27FC236}">
                <a16:creationId xmlns:a16="http://schemas.microsoft.com/office/drawing/2014/main" id="{7C06BC38-1426-4BCA-AB05-AE23D1B8A3E8}"/>
              </a:ext>
            </a:extLst>
          </p:cNvPr>
          <p:cNvSpPr>
            <a:spLocks noGrp="1"/>
          </p:cNvSpPr>
          <p:nvPr>
            <p:ph type="body" sz="quarter" idx="11"/>
          </p:nvPr>
        </p:nvSpPr>
        <p:spPr>
          <a:xfrm>
            <a:off x="523982" y="2592888"/>
            <a:ext cx="4142047" cy="1837720"/>
          </a:xfrm>
        </p:spPr>
        <p:txBody>
          <a:bodyPr/>
          <a:lstStyle/>
          <a:p>
            <a:r>
              <a:rPr lang="en-GB" b="1" dirty="0"/>
              <a:t>Was your original learning objective answered or not?</a:t>
            </a:r>
          </a:p>
          <a:p>
            <a:br>
              <a:rPr lang="en-GB" b="1" dirty="0"/>
            </a:br>
            <a:r>
              <a:rPr lang="en-GB" dirty="0"/>
              <a:t>LO: To assess the plastic pollution environmental quality of your school grounds.</a:t>
            </a:r>
            <a:r>
              <a:rPr lang="en-GB" b="1" dirty="0"/>
              <a:t>   </a:t>
            </a:r>
            <a:r>
              <a:rPr lang="en-GB" b="1" dirty="0">
                <a:solidFill>
                  <a:srgbClr val="FF0000"/>
                </a:solidFill>
              </a:rPr>
              <a:t>  </a:t>
            </a:r>
          </a:p>
          <a:p>
            <a:r>
              <a:rPr lang="en-GB" b="1" dirty="0">
                <a:solidFill>
                  <a:srgbClr val="FF0000"/>
                </a:solidFill>
              </a:rPr>
              <a:t>         </a:t>
            </a:r>
            <a:br>
              <a:rPr lang="en-GB" b="1" dirty="0"/>
            </a:br>
            <a:r>
              <a:rPr lang="en-GB" b="1" dirty="0"/>
              <a:t>You decide and give your reasons for your decision.</a:t>
            </a:r>
            <a:endParaRPr lang="en-GB" dirty="0"/>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982"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282682566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7D49D-7AB2-4171-B7B6-73130CC41631}"/>
              </a:ext>
            </a:extLst>
          </p:cNvPr>
          <p:cNvSpPr>
            <a:spLocks noGrp="1"/>
          </p:cNvSpPr>
          <p:nvPr>
            <p:ph type="title"/>
          </p:nvPr>
        </p:nvSpPr>
        <p:spPr/>
        <p:txBody>
          <a:bodyPr/>
          <a:lstStyle/>
          <a:p>
            <a:r>
              <a:rPr lang="en-GB" dirty="0"/>
              <a:t>Lesson 9: Plastics fieldwork (local area)</a:t>
            </a:r>
          </a:p>
        </p:txBody>
      </p:sp>
      <p:pic>
        <p:nvPicPr>
          <p:cNvPr id="6" name="Picture 5">
            <a:extLst>
              <a:ext uri="{FF2B5EF4-FFF2-40B4-BE49-F238E27FC236}">
                <a16:creationId xmlns:a16="http://schemas.microsoft.com/office/drawing/2014/main" id="{AC088227-137F-49C6-BCB2-C104A8186BC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graphicFrame>
        <p:nvGraphicFramePr>
          <p:cNvPr id="4" name="Table 3">
            <a:extLst>
              <a:ext uri="{FF2B5EF4-FFF2-40B4-BE49-F238E27FC236}">
                <a16:creationId xmlns:a16="http://schemas.microsoft.com/office/drawing/2014/main" id="{7E86616D-5B78-F846-9BA0-B5FE74C215CF}"/>
              </a:ext>
            </a:extLst>
          </p:cNvPr>
          <p:cNvGraphicFramePr>
            <a:graphicFrameLocks noGrp="1"/>
          </p:cNvGraphicFramePr>
          <p:nvPr>
            <p:extLst>
              <p:ext uri="{D42A27DB-BD31-4B8C-83A1-F6EECF244321}">
                <p14:modId xmlns:p14="http://schemas.microsoft.com/office/powerpoint/2010/main" val="3794764256"/>
              </p:ext>
            </p:extLst>
          </p:nvPr>
        </p:nvGraphicFramePr>
        <p:xfrm>
          <a:off x="1837510" y="2066608"/>
          <a:ext cx="8428117" cy="1714942"/>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2797114442"/>
                    </a:ext>
                  </a:extLst>
                </a:gridCol>
                <a:gridCol w="2192941">
                  <a:extLst>
                    <a:ext uri="{9D8B030D-6E8A-4147-A177-3AD203B41FA5}">
                      <a16:colId xmlns:a16="http://schemas.microsoft.com/office/drawing/2014/main" val="2159196442"/>
                    </a:ext>
                  </a:extLst>
                </a:gridCol>
                <a:gridCol w="5221591">
                  <a:extLst>
                    <a:ext uri="{9D8B030D-6E8A-4147-A177-3AD203B41FA5}">
                      <a16:colId xmlns:a16="http://schemas.microsoft.com/office/drawing/2014/main" val="2857316932"/>
                    </a:ext>
                  </a:extLst>
                </a:gridCol>
              </a:tblGrid>
              <a:tr h="309252">
                <a:tc>
                  <a:txBody>
                    <a:bodyPr/>
                    <a:lstStyle/>
                    <a:p>
                      <a:pPr algn="l"/>
                      <a:r>
                        <a:rPr lang="en-US" sz="1400" b="1">
                          <a:solidFill>
                            <a:schemeClr val="bg1"/>
                          </a:solidFill>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Litter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By Alan Stanton via Flickr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70010293"/>
                  </a:ext>
                </a:extLst>
              </a:tr>
              <a:tr h="281138">
                <a:tc>
                  <a:txBody>
                    <a:bodyPr/>
                    <a:lstStyle/>
                    <a:p>
                      <a:pPr algn="l"/>
                      <a:r>
                        <a:rPr lang="en-US" sz="1200" dirty="0">
                          <a:solidFill>
                            <a:schemeClr val="bg1"/>
                          </a:solidFill>
                        </a:rPr>
                        <a:t>4 etc.</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Diagram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By The Field Studies Council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40336158"/>
                  </a:ext>
                </a:extLst>
              </a:tr>
              <a:tr h="281138">
                <a:tc>
                  <a:txBody>
                    <a:bodyPr/>
                    <a:lstStyle/>
                    <a:p>
                      <a:pPr algn="l"/>
                      <a:r>
                        <a:rPr lang="en-US" sz="1200" dirty="0">
                          <a:solidFill>
                            <a:schemeClr val="bg1"/>
                          </a:solidFill>
                        </a:rPr>
                        <a:t>6/7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Rubbish in street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By Alan Stanton via Flickr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a:solidFill>
                            <a:schemeClr val="bg1"/>
                          </a:solidFill>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Students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By The Geographical Association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r>
                        <a:rPr lang="en-US" sz="1200" dirty="0">
                          <a:solidFill>
                            <a:schemeClr val="bg1"/>
                          </a:solidFill>
                        </a:rPr>
                        <a:t>19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School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By </a:t>
                      </a:r>
                      <a:r>
                        <a:rPr lang="en-US" sz="1200" dirty="0" err="1">
                          <a:solidFill>
                            <a:schemeClr val="bg1"/>
                          </a:solidFill>
                        </a:rPr>
                        <a:t>Wolfmann</a:t>
                      </a:r>
                      <a:r>
                        <a:rPr lang="en-US" sz="1200" dirty="0">
                          <a:solidFill>
                            <a:schemeClr val="bg1"/>
                          </a:solidFill>
                        </a:rPr>
                        <a:t> via Wikimedia</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bl>
          </a:graphicData>
        </a:graphic>
      </p:graphicFrame>
    </p:spTree>
    <p:extLst>
      <p:ext uri="{BB962C8B-B14F-4D97-AF65-F5344CB8AC3E}">
        <p14:creationId xmlns:p14="http://schemas.microsoft.com/office/powerpoint/2010/main" val="289453444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590982" y="2204723"/>
            <a:ext cx="3443759" cy="1102949"/>
          </a:xfrm>
        </p:spPr>
        <p:txBody>
          <a:bodyPr/>
          <a:lstStyle/>
          <a:p>
            <a:r>
              <a:rPr lang="en-GB" sz="3200" dirty="0"/>
              <a:t>Geographical fieldwork enquiry cycle</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8853" y="316799"/>
            <a:ext cx="1269363" cy="470373"/>
          </a:xfrm>
          <a:prstGeom prst="rect">
            <a:avLst/>
          </a:prstGeom>
        </p:spPr>
      </p:pic>
      <p:pic>
        <p:nvPicPr>
          <p:cNvPr id="8" name="Picture 7" descr="Geographical enquiry diagram">
            <a:extLst>
              <a:ext uri="{FF2B5EF4-FFF2-40B4-BE49-F238E27FC236}">
                <a16:creationId xmlns:a16="http://schemas.microsoft.com/office/drawing/2014/main" id="{A58DC009-84CF-4988-8381-B2F78793C213}"/>
              </a:ext>
            </a:extLst>
          </p:cNvPr>
          <p:cNvPicPr>
            <a:picLocks noChangeArrowheads="1"/>
          </p:cNvPicPr>
          <p:nvPr/>
        </p:nvPicPr>
        <p:blipFill>
          <a:blip r:embed="rId3" cstate="print"/>
          <a:srcRect/>
          <a:stretch>
            <a:fillRect/>
          </a:stretch>
        </p:blipFill>
        <p:spPr bwMode="auto">
          <a:xfrm>
            <a:off x="5101345" y="1458000"/>
            <a:ext cx="5400000" cy="5400000"/>
          </a:xfrm>
          <a:prstGeom prst="rect">
            <a:avLst/>
          </a:prstGeom>
          <a:noFill/>
        </p:spPr>
      </p:pic>
    </p:spTree>
    <p:extLst>
      <p:ext uri="{BB962C8B-B14F-4D97-AF65-F5344CB8AC3E}">
        <p14:creationId xmlns:p14="http://schemas.microsoft.com/office/powerpoint/2010/main" val="332298927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81E469B6-2B8E-4F5C-A5A4-5CFD1594AF06}"/>
              </a:ext>
            </a:extLst>
          </p:cNvPr>
          <p:cNvSpPr/>
          <p:nvPr/>
        </p:nvSpPr>
        <p:spPr>
          <a:xfrm>
            <a:off x="4743873" y="926939"/>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16" name="Picture 15">
            <a:extLst>
              <a:ext uri="{FF2B5EF4-FFF2-40B4-BE49-F238E27FC236}">
                <a16:creationId xmlns:a16="http://schemas.microsoft.com/office/drawing/2014/main" id="{3D409C78-9F84-4649-A0BE-81060E45D6A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960000">
            <a:off x="8416544" y="4195573"/>
            <a:ext cx="1955054" cy="1955054"/>
          </a:xfrm>
          <a:prstGeom prst="rect">
            <a:avLst/>
          </a:prstGeom>
        </p:spPr>
      </p:pic>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4" name="Text Placeholder 3">
            <a:extLst>
              <a:ext uri="{FF2B5EF4-FFF2-40B4-BE49-F238E27FC236}">
                <a16:creationId xmlns:a16="http://schemas.microsoft.com/office/drawing/2014/main" id="{BF39ACDF-48EA-4436-8104-13F7C3E2A22E}"/>
              </a:ext>
            </a:extLst>
          </p:cNvPr>
          <p:cNvSpPr>
            <a:spLocks noGrp="1"/>
          </p:cNvSpPr>
          <p:nvPr>
            <p:ph type="body" sz="quarter" idx="11"/>
          </p:nvPr>
        </p:nvSpPr>
        <p:spPr>
          <a:xfrm>
            <a:off x="510363" y="2950975"/>
            <a:ext cx="4233510" cy="2281236"/>
          </a:xfrm>
        </p:spPr>
        <p:txBody>
          <a:bodyPr/>
          <a:lstStyle/>
          <a:p>
            <a:r>
              <a:rPr lang="en-GB" dirty="0"/>
              <a:t>They include single use plastics such as:</a:t>
            </a:r>
          </a:p>
          <a:p>
            <a:pPr marL="342900" indent="-342900">
              <a:buFontTx/>
              <a:buChar char="-"/>
            </a:pPr>
            <a:r>
              <a:rPr lang="en-GB" dirty="0"/>
              <a:t>Straws</a:t>
            </a:r>
          </a:p>
          <a:p>
            <a:pPr marL="342900" indent="-342900">
              <a:buFontTx/>
              <a:buChar char="-"/>
            </a:pPr>
            <a:r>
              <a:rPr lang="en-GB" dirty="0"/>
              <a:t>Plastic carrier bags</a:t>
            </a:r>
          </a:p>
          <a:p>
            <a:pPr marL="342900" indent="-342900">
              <a:buFontTx/>
              <a:buChar char="-"/>
            </a:pPr>
            <a:r>
              <a:rPr lang="en-GB" dirty="0"/>
              <a:t>Plastic water bottles</a:t>
            </a:r>
          </a:p>
          <a:p>
            <a:pPr marL="342900" indent="-342900">
              <a:buFontTx/>
              <a:buChar char="-"/>
            </a:pPr>
            <a:r>
              <a:rPr lang="en-GB" dirty="0"/>
              <a:t>Plastic can rings</a:t>
            </a: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395963" y="1466866"/>
            <a:ext cx="4757196" cy="1102949"/>
          </a:xfrm>
        </p:spPr>
        <p:txBody>
          <a:bodyPr/>
          <a:lstStyle/>
          <a:p>
            <a:r>
              <a:rPr lang="en-US" dirty="0"/>
              <a:t>Plastic items such as these are harming our land and our oceans.</a:t>
            </a:r>
          </a:p>
          <a:p>
            <a:endParaRPr lang="en-GB" dirty="0"/>
          </a:p>
        </p:txBody>
      </p:sp>
      <p:pic>
        <p:nvPicPr>
          <p:cNvPr id="8" name="Picture 7">
            <a:extLst>
              <a:ext uri="{FF2B5EF4-FFF2-40B4-BE49-F238E27FC236}">
                <a16:creationId xmlns:a16="http://schemas.microsoft.com/office/drawing/2014/main" id="{FBC4D48D-A1CF-4DDE-AE04-17854228E9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588" y="316799"/>
            <a:ext cx="1269363" cy="470373"/>
          </a:xfrm>
          <a:prstGeom prst="rect">
            <a:avLst/>
          </a:prstGeom>
        </p:spPr>
      </p:pic>
      <p:pic>
        <p:nvPicPr>
          <p:cNvPr id="10" name="Picture 9">
            <a:extLst>
              <a:ext uri="{FF2B5EF4-FFF2-40B4-BE49-F238E27FC236}">
                <a16:creationId xmlns:a16="http://schemas.microsoft.com/office/drawing/2014/main" id="{603BCC57-A2A2-1D4D-B951-6AF7D2BF5E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00000">
            <a:off x="6434195" y="5012197"/>
            <a:ext cx="1905000" cy="1905000"/>
          </a:xfrm>
          <a:prstGeom prst="rect">
            <a:avLst/>
          </a:prstGeom>
        </p:spPr>
      </p:pic>
      <p:pic>
        <p:nvPicPr>
          <p:cNvPr id="12" name="Picture 11" descr="A picture containing toiletry, bottle&#10;&#10;Description automatically generated">
            <a:extLst>
              <a:ext uri="{FF2B5EF4-FFF2-40B4-BE49-F238E27FC236}">
                <a16:creationId xmlns:a16="http://schemas.microsoft.com/office/drawing/2014/main" id="{FAD47FA5-E166-B442-BCFB-59C6DE0E34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780000">
            <a:off x="5373038" y="2166117"/>
            <a:ext cx="2206273" cy="2206273"/>
          </a:xfrm>
          <a:prstGeom prst="rect">
            <a:avLst/>
          </a:prstGeom>
        </p:spPr>
      </p:pic>
      <p:pic>
        <p:nvPicPr>
          <p:cNvPr id="14" name="Picture 13" descr="A close up of a logo&#10;&#10;Description automatically generated">
            <a:extLst>
              <a:ext uri="{FF2B5EF4-FFF2-40B4-BE49-F238E27FC236}">
                <a16:creationId xmlns:a16="http://schemas.microsoft.com/office/drawing/2014/main" id="{81BB42DE-12B2-D249-8B48-D4293044DDD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600000">
            <a:off x="8261903" y="2194438"/>
            <a:ext cx="2206272" cy="2206272"/>
          </a:xfrm>
          <a:prstGeom prst="rect">
            <a:avLst/>
          </a:prstGeom>
        </p:spPr>
      </p:pic>
      <p:pic>
        <p:nvPicPr>
          <p:cNvPr id="15" name="Picture 14">
            <a:extLst>
              <a:ext uri="{FF2B5EF4-FFF2-40B4-BE49-F238E27FC236}">
                <a16:creationId xmlns:a16="http://schemas.microsoft.com/office/drawing/2014/main" id="{C40142E9-2A9E-764C-A8B5-3583DE106CF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3600000">
            <a:off x="4600766" y="3127091"/>
            <a:ext cx="2603500" cy="26035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DABA3B3A-50EB-004E-95F3-D6D8DA0F2D7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824812" y="3027668"/>
            <a:ext cx="2024563" cy="2024563"/>
          </a:xfrm>
          <a:prstGeom prst="rect">
            <a:avLst/>
          </a:prstGeom>
        </p:spPr>
      </p:pic>
    </p:spTree>
    <p:extLst>
      <p:ext uri="{BB962C8B-B14F-4D97-AF65-F5344CB8AC3E}">
        <p14:creationId xmlns:p14="http://schemas.microsoft.com/office/powerpoint/2010/main" val="5567596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4" name="Text Placeholder 3">
            <a:extLst>
              <a:ext uri="{FF2B5EF4-FFF2-40B4-BE49-F238E27FC236}">
                <a16:creationId xmlns:a16="http://schemas.microsoft.com/office/drawing/2014/main" id="{BF39ACDF-48EA-4436-8104-13F7C3E2A22E}"/>
              </a:ext>
            </a:extLst>
          </p:cNvPr>
          <p:cNvSpPr>
            <a:spLocks noGrp="1"/>
          </p:cNvSpPr>
          <p:nvPr>
            <p:ph type="body" sz="quarter" idx="11"/>
          </p:nvPr>
        </p:nvSpPr>
        <p:spPr>
          <a:xfrm>
            <a:off x="1196662" y="2734163"/>
            <a:ext cx="2856334" cy="2281236"/>
          </a:xfrm>
        </p:spPr>
        <p:txBody>
          <a:bodyPr/>
          <a:lstStyle/>
          <a:p>
            <a:r>
              <a:rPr lang="en-GB" sz="2400" dirty="0"/>
              <a:t>What questions do you want to ask about what you can see?</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blipFill dpi="0" rotWithShape="1">
            <a:blip r:embed="rId2" cstate="screen">
              <a:extLst>
                <a:ext uri="{28A0092B-C50C-407E-A947-70E740481C1C}">
                  <a14:useLocalDpi xmlns:a14="http://schemas.microsoft.com/office/drawing/2010/main"/>
                </a:ext>
              </a:extLst>
            </a:blip>
            <a:srcRect/>
            <a:stretch>
              <a:fillRect b="6000"/>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639379" y="1698792"/>
            <a:ext cx="7351880" cy="1102949"/>
          </a:xfrm>
        </p:spPr>
        <p:txBody>
          <a:bodyPr/>
          <a:lstStyle/>
          <a:p>
            <a:r>
              <a:rPr lang="en-GB" sz="3200" dirty="0"/>
              <a:t>What can you see?</a:t>
            </a:r>
            <a:endParaRPr lang="en-GB" dirty="0"/>
          </a:p>
        </p:txBody>
      </p:sp>
      <p:pic>
        <p:nvPicPr>
          <p:cNvPr id="10" name="Picture 9">
            <a:extLst>
              <a:ext uri="{FF2B5EF4-FFF2-40B4-BE49-F238E27FC236}">
                <a16:creationId xmlns:a16="http://schemas.microsoft.com/office/drawing/2014/main" id="{A7CFA4A8-A9AD-4CDF-87C3-8AEC4162E5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1980" y="316799"/>
            <a:ext cx="1269363" cy="470373"/>
          </a:xfrm>
          <a:prstGeom prst="rect">
            <a:avLst/>
          </a:prstGeom>
        </p:spPr>
      </p:pic>
    </p:spTree>
    <p:extLst>
      <p:ext uri="{BB962C8B-B14F-4D97-AF65-F5344CB8AC3E}">
        <p14:creationId xmlns:p14="http://schemas.microsoft.com/office/powerpoint/2010/main" val="285723430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4" name="Text Placeholder 3">
            <a:extLst>
              <a:ext uri="{FF2B5EF4-FFF2-40B4-BE49-F238E27FC236}">
                <a16:creationId xmlns:a16="http://schemas.microsoft.com/office/drawing/2014/main" id="{BF39ACDF-48EA-4436-8104-13F7C3E2A22E}"/>
              </a:ext>
            </a:extLst>
          </p:cNvPr>
          <p:cNvSpPr>
            <a:spLocks noGrp="1"/>
          </p:cNvSpPr>
          <p:nvPr>
            <p:ph type="body" sz="quarter" idx="11"/>
          </p:nvPr>
        </p:nvSpPr>
        <p:spPr>
          <a:xfrm>
            <a:off x="686674" y="2370094"/>
            <a:ext cx="2856334" cy="2281236"/>
          </a:xfrm>
        </p:spPr>
        <p:txBody>
          <a:bodyPr/>
          <a:lstStyle/>
          <a:p>
            <a:r>
              <a:rPr lang="en-GB" dirty="0"/>
              <a:t>LO: </a:t>
            </a:r>
            <a:r>
              <a:rPr lang="en-US" dirty="0"/>
              <a:t>To assess the level of plastic pollution, and how it affects the environmental quality of an area outside school.</a:t>
            </a:r>
            <a:endParaRPr lang="en-GB" dirty="0"/>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686674" y="1129878"/>
            <a:ext cx="7351880" cy="1102949"/>
          </a:xfrm>
        </p:spPr>
        <p:txBody>
          <a:bodyPr/>
          <a:lstStyle/>
          <a:p>
            <a:r>
              <a:rPr lang="en-GB" sz="3200" dirty="0"/>
              <a:t>Our fieldwork</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316799"/>
            <a:ext cx="1269363" cy="470373"/>
          </a:xfrm>
          <a:prstGeom prst="rect">
            <a:avLst/>
          </a:prstGeom>
        </p:spPr>
      </p:pic>
      <p:sp>
        <p:nvSpPr>
          <p:cNvPr id="8" name="Oval 7">
            <a:extLst>
              <a:ext uri="{FF2B5EF4-FFF2-40B4-BE49-F238E27FC236}">
                <a16:creationId xmlns:a16="http://schemas.microsoft.com/office/drawing/2014/main" id="{0846D6BD-7325-714D-BFDE-A4E078F80C4C}"/>
              </a:ext>
            </a:extLst>
          </p:cNvPr>
          <p:cNvSpPr/>
          <p:nvPr/>
        </p:nvSpPr>
        <p:spPr>
          <a:xfrm>
            <a:off x="4666029" y="992611"/>
            <a:ext cx="6329309" cy="6329309"/>
          </a:xfrm>
          <a:prstGeom prst="ellipse">
            <a:avLst/>
          </a:prstGeom>
          <a:blipFill dpi="0" rotWithShape="1">
            <a:blip r:embed="rId3" cstate="screen">
              <a:extLst>
                <a:ext uri="{28A0092B-C50C-407E-A947-70E740481C1C}">
                  <a14:useLocalDpi xmlns:a14="http://schemas.microsoft.com/office/drawing/2010/main"/>
                </a:ext>
              </a:extLst>
            </a:blip>
            <a:srcRect/>
            <a:stretch>
              <a:fillRect b="6000"/>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49421615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617A7-7FF1-4EC1-B5A7-A7607EA035E7}"/>
              </a:ext>
            </a:extLst>
          </p:cNvPr>
          <p:cNvSpPr>
            <a:spLocks noGrp="1"/>
          </p:cNvSpPr>
          <p:nvPr>
            <p:ph type="title"/>
          </p:nvPr>
        </p:nvSpPr>
        <p:spPr/>
        <p:txBody>
          <a:bodyPr/>
          <a:lstStyle/>
          <a:p>
            <a:r>
              <a:rPr lang="en-GB" dirty="0"/>
              <a:t>Lesson 9: Plastics fieldwork (local area)</a:t>
            </a:r>
          </a:p>
        </p:txBody>
      </p:sp>
      <p:sp>
        <p:nvSpPr>
          <p:cNvPr id="5" name="Oval 4">
            <a:extLst>
              <a:ext uri="{FF2B5EF4-FFF2-40B4-BE49-F238E27FC236}">
                <a16:creationId xmlns:a16="http://schemas.microsoft.com/office/drawing/2014/main" id="{81E469B6-2B8E-4F5C-A5A4-5CFD1594AF06}"/>
              </a:ext>
            </a:extLst>
          </p:cNvPr>
          <p:cNvSpPr/>
          <p:nvPr/>
        </p:nvSpPr>
        <p:spPr>
          <a:xfrm>
            <a:off x="4666029" y="992611"/>
            <a:ext cx="6329309" cy="6329309"/>
          </a:xfrm>
          <a:prstGeom prst="ellipse">
            <a:avLst/>
          </a:prstGeom>
          <a:blipFill>
            <a:blip r:embed="rId2" cstate="screen">
              <a:extLst>
                <a:ext uri="{28A0092B-C50C-407E-A947-70E740481C1C}">
                  <a14:useLocalDpi xmlns:a14="http://schemas.microsoft.com/office/drawing/2010/main"/>
                </a:ext>
              </a:extLst>
            </a:blip>
            <a:stretch>
              <a:fillRect b="6488"/>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 name="Text Placeholder 2">
            <a:extLst>
              <a:ext uri="{FF2B5EF4-FFF2-40B4-BE49-F238E27FC236}">
                <a16:creationId xmlns:a16="http://schemas.microsoft.com/office/drawing/2014/main" id="{CC4AD854-616B-4A5A-B6AF-37D4F5700D9C}"/>
              </a:ext>
            </a:extLst>
          </p:cNvPr>
          <p:cNvSpPr>
            <a:spLocks noGrp="1"/>
          </p:cNvSpPr>
          <p:nvPr>
            <p:ph type="body" sz="quarter" idx="10"/>
          </p:nvPr>
        </p:nvSpPr>
        <p:spPr>
          <a:xfrm>
            <a:off x="747723" y="2363165"/>
            <a:ext cx="3443759" cy="1102949"/>
          </a:xfrm>
        </p:spPr>
        <p:txBody>
          <a:bodyPr/>
          <a:lstStyle/>
          <a:p>
            <a:r>
              <a:rPr lang="en-GB" sz="3200" dirty="0"/>
              <a:t>How</a:t>
            </a:r>
            <a:r>
              <a:rPr lang="en-GB" sz="3200" dirty="0">
                <a:solidFill>
                  <a:srgbClr val="FF0000"/>
                </a:solidFill>
              </a:rPr>
              <a:t> </a:t>
            </a:r>
            <a:r>
              <a:rPr lang="en-GB" sz="3200" dirty="0"/>
              <a:t>do geographers carry out their fieldwork?</a:t>
            </a:r>
            <a:endParaRPr lang="en-GB" dirty="0"/>
          </a:p>
        </p:txBody>
      </p:sp>
      <p:pic>
        <p:nvPicPr>
          <p:cNvPr id="7" name="Picture 6">
            <a:extLst>
              <a:ext uri="{FF2B5EF4-FFF2-40B4-BE49-F238E27FC236}">
                <a16:creationId xmlns:a16="http://schemas.microsoft.com/office/drawing/2014/main" id="{B8F3BC66-FF36-48EC-A5AE-CC61B07D01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0146" y="522238"/>
            <a:ext cx="1269363" cy="470373"/>
          </a:xfrm>
          <a:prstGeom prst="rect">
            <a:avLst/>
          </a:prstGeom>
        </p:spPr>
      </p:pic>
    </p:spTree>
    <p:extLst>
      <p:ext uri="{BB962C8B-B14F-4D97-AF65-F5344CB8AC3E}">
        <p14:creationId xmlns:p14="http://schemas.microsoft.com/office/powerpoint/2010/main" val="4965590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ABFBA-5BC8-4E48-A40A-9B6F63433011}"/>
              </a:ext>
            </a:extLst>
          </p:cNvPr>
          <p:cNvSpPr>
            <a:spLocks noGrp="1"/>
          </p:cNvSpPr>
          <p:nvPr>
            <p:ph type="title"/>
          </p:nvPr>
        </p:nvSpPr>
        <p:spPr/>
        <p:txBody>
          <a:bodyPr/>
          <a:lstStyle/>
          <a:p>
            <a:r>
              <a:rPr lang="en-GB" dirty="0"/>
              <a:t>Lesson 9: Plastics fieldwork (local area)</a:t>
            </a:r>
          </a:p>
        </p:txBody>
      </p:sp>
      <p:sp>
        <p:nvSpPr>
          <p:cNvPr id="3" name="Text Placeholder 2">
            <a:extLst>
              <a:ext uri="{FF2B5EF4-FFF2-40B4-BE49-F238E27FC236}">
                <a16:creationId xmlns:a16="http://schemas.microsoft.com/office/drawing/2014/main" id="{0729EC60-688F-43C7-8942-6ED9DAAE9212}"/>
              </a:ext>
            </a:extLst>
          </p:cNvPr>
          <p:cNvSpPr>
            <a:spLocks noGrp="1"/>
          </p:cNvSpPr>
          <p:nvPr>
            <p:ph type="body" sz="quarter" idx="10"/>
          </p:nvPr>
        </p:nvSpPr>
        <p:spPr>
          <a:xfrm>
            <a:off x="926793" y="1413851"/>
            <a:ext cx="7061413" cy="650074"/>
          </a:xfrm>
        </p:spPr>
        <p:txBody>
          <a:bodyPr/>
          <a:lstStyle/>
          <a:p>
            <a:r>
              <a:rPr lang="en-GB" sz="3200" dirty="0"/>
              <a:t>Which outdoor area in the local area do you think is the best to be in and which is the worst?</a:t>
            </a:r>
          </a:p>
          <a:p>
            <a:endParaRPr lang="en-GB" dirty="0"/>
          </a:p>
        </p:txBody>
      </p:sp>
      <p:sp>
        <p:nvSpPr>
          <p:cNvPr id="4" name="Text Placeholder 3">
            <a:extLst>
              <a:ext uri="{FF2B5EF4-FFF2-40B4-BE49-F238E27FC236}">
                <a16:creationId xmlns:a16="http://schemas.microsoft.com/office/drawing/2014/main" id="{D5E0C329-F34D-4BD1-8692-6968F920651B}"/>
              </a:ext>
            </a:extLst>
          </p:cNvPr>
          <p:cNvSpPr>
            <a:spLocks noGrp="1"/>
          </p:cNvSpPr>
          <p:nvPr>
            <p:ph type="body" sz="quarter" idx="11"/>
          </p:nvPr>
        </p:nvSpPr>
        <p:spPr>
          <a:xfrm>
            <a:off x="2134733" y="3429000"/>
            <a:ext cx="5296060" cy="650074"/>
          </a:xfrm>
        </p:spPr>
        <p:txBody>
          <a:bodyPr/>
          <a:lstStyle/>
          <a:p>
            <a:r>
              <a:rPr lang="en-GB" sz="3200" dirty="0"/>
              <a:t>What do you think is a ‘good’ environment and what  is a ‘bad’ environment?</a:t>
            </a:r>
          </a:p>
          <a:p>
            <a:endParaRPr lang="en-GB" sz="3200" dirty="0"/>
          </a:p>
        </p:txBody>
      </p:sp>
      <p:pic>
        <p:nvPicPr>
          <p:cNvPr id="5" name="Picture 4">
            <a:extLst>
              <a:ext uri="{FF2B5EF4-FFF2-40B4-BE49-F238E27FC236}">
                <a16:creationId xmlns:a16="http://schemas.microsoft.com/office/drawing/2014/main" id="{0ED6451C-6864-4C3F-B4A1-AEB6756EA6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2278789174"/>
      </p:ext>
    </p:extLst>
  </p:cSld>
  <p:clrMapOvr>
    <a:masterClrMapping/>
  </p:clrMapOvr>
  <p:transition spd="med"/>
</p:sld>
</file>

<file path=ppt/theme/theme1.xml><?xml version="1.0" encoding="utf-8"?>
<a:theme xmlns:a="http://schemas.openxmlformats.org/drawingml/2006/main" name="Encounter-Master">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ncounter-Master" id="{AC3B1469-F7B5-42F8-8125-E37B7A09F19C}" vid="{A6E39EE5-3D87-493F-A484-DDDEAB1BD833}"/>
    </a:ext>
  </a:extLst>
</a:theme>
</file>

<file path=ppt/theme/theme2.xml><?xml version="1.0" encoding="utf-8"?>
<a:theme xmlns:a="http://schemas.openxmlformats.org/drawingml/2006/main" name="1_Encounter-Master">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ncounter-Master" id="{AC3B1469-F7B5-42F8-8125-E37B7A09F19C}" vid="{A6E39EE5-3D87-493F-A484-DDDEAB1BD83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df7c51f-8958-4cb5-b692-975806f17f35" xsi:nil="true"/>
    <lcf76f155ced4ddcb4097134ff3c332f xmlns="764ce334-4dea-4cda-96fd-5a46cc3154a2">
      <Terms xmlns="http://schemas.microsoft.com/office/infopath/2007/PartnerControls"/>
    </lcf76f155ced4ddcb4097134ff3c332f>
    <_Flow_SignoffStatus xmlns="764ce334-4dea-4cda-96fd-5a46cc3154a2" xsi:nil="true"/>
  </documentManagement>
</p:properties>
</file>

<file path=customXml/itemProps1.xml><?xml version="1.0" encoding="utf-8"?>
<ds:datastoreItem xmlns:ds="http://schemas.openxmlformats.org/officeDocument/2006/customXml" ds:itemID="{467D4B8E-9497-43BB-A266-67AC0807E7BA}">
  <ds:schemaRefs>
    <ds:schemaRef ds:uri="http://schemas.microsoft.com/sharepoint/v3/contenttype/forms"/>
  </ds:schemaRefs>
</ds:datastoreItem>
</file>

<file path=customXml/itemProps2.xml><?xml version="1.0" encoding="utf-8"?>
<ds:datastoreItem xmlns:ds="http://schemas.openxmlformats.org/officeDocument/2006/customXml" ds:itemID="{A56747B8-7FFB-4578-81AB-9E3F0E9234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17D3FD-47DD-4E07-B955-60AC680D98D9}">
  <ds:schemaRefs>
    <ds:schemaRef ds:uri="http://purl.org/dc/terms/"/>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elements/1.1/"/>
    <ds:schemaRef ds:uri="http://schemas.openxmlformats.org/package/2006/metadata/core-properties"/>
    <ds:schemaRef ds:uri="8dd429a2-b850-4aa5-85c2-8487e2b197cf"/>
    <ds:schemaRef ds:uri="7dd0c2b8-7301-49b5-921e-ab84ec4c20a5"/>
    <ds:schemaRef ds:uri="http://purl.org/dc/dcmitype/"/>
    <ds:schemaRef ds:uri="edf7c51f-8958-4cb5-b692-975806f17f35"/>
    <ds:schemaRef ds:uri="764ce334-4dea-4cda-96fd-5a46cc3154a2"/>
  </ds:schemaRefs>
</ds:datastoreItem>
</file>

<file path=docProps/app.xml><?xml version="1.0" encoding="utf-8"?>
<Properties xmlns="http://schemas.openxmlformats.org/officeDocument/2006/extended-properties" xmlns:vt="http://schemas.openxmlformats.org/officeDocument/2006/docPropsVTypes">
  <Template/>
  <TotalTime>665</TotalTime>
  <Words>1318</Words>
  <Application>Microsoft Office PowerPoint</Application>
  <PresentationFormat>Widescreen</PresentationFormat>
  <Paragraphs>138</Paragraphs>
  <Slides>31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31</vt:i4>
      </vt:variant>
    </vt:vector>
  </HeadingPairs>
  <TitlesOfParts>
    <vt:vector size="38" baseType="lpstr">
      <vt:lpstr>Arial</vt:lpstr>
      <vt:lpstr>Calibri</vt:lpstr>
      <vt:lpstr>Calibri Light</vt:lpstr>
      <vt:lpstr>Century Gothic</vt:lpstr>
      <vt:lpstr>Helvetica Neue Medium</vt:lpstr>
      <vt:lpstr>Encounter-Master</vt:lpstr>
      <vt:lpstr>1_Encounter-Master</vt:lpstr>
      <vt:lpstr>PowerPoint Presentation</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8: Plastics fieldwork (school grounds)</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Lesson 9: Plastics fieldwork (local area)</vt:lpstr>
      <vt:lpstr>PowerPoint Presentation</vt:lpstr>
      <vt:lpstr>Lesson 9: Plastics fieldwork (local area)</vt:lpstr>
      <vt:lpstr>Lesson 9: Plastics fieldwork (local area)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 the Real Great Pacific Garbage Patch please stand up!</dc:title>
  <dc:creator>schwabs52@gmail.com</dc:creator>
  <cp:lastModifiedBy>Sarah Duffy</cp:lastModifiedBy>
  <cp:revision>2</cp:revision>
  <dcterms:created xsi:type="dcterms:W3CDTF">2019-02-26T16:40:40Z</dcterms:created>
  <dcterms:modified xsi:type="dcterms:W3CDTF">2024-03-01T11:41:48Z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