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5" r:id="rId4"/>
  </p:sldMasterIdLst>
  <p:notesMasterIdLst>
    <p:notesMasterId r:id="rId12"/>
  </p:notesMasterIdLst>
  <p:sldIdLst>
    <p:sldId id="294" r:id="rId5"/>
    <p:sldId id="267" r:id="rId6"/>
    <p:sldId id="406" r:id="rId7"/>
    <p:sldId id="407" r:id="rId8"/>
    <p:sldId id="409" r:id="rId9"/>
    <p:sldId id="410" r:id="rId10"/>
    <p:sldId id="262" r:id="rId11"/>
  </p:sldIdLst>
  <p:sldSz cx="12192000" cy="6858000"/>
  <p:notesSz cx="6858000" cy="9144000"/>
  <p:defaultTextStyle>
    <a:defPPr marL="0" marR="0" indent="0" algn="l" defTabSz="4572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1pPr>
    <a:lvl2pPr marL="0" marR="0" indent="2286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2pPr>
    <a:lvl3pPr marL="0" marR="0" indent="4572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3pPr>
    <a:lvl4pPr marL="0" marR="0" indent="6858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4pPr>
    <a:lvl5pPr marL="0" marR="0" indent="9144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5pPr>
    <a:lvl6pPr marL="0" marR="0" indent="11430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6pPr>
    <a:lvl7pPr marL="0" marR="0" indent="13716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7pPr>
    <a:lvl8pPr marL="0" marR="0" indent="16002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8pPr>
    <a:lvl9pPr marL="0" marR="0" indent="18288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Jamie Buchanan-Dunlop" initials="JB" lastIdx="26" clrIdx="0">
    <p:extLst>
      <p:ext uri="{19B8F6BF-5375-455C-9EA6-DF929625EA0E}">
        <p15:presenceInfo xmlns:p15="http://schemas.microsoft.com/office/powerpoint/2012/main" userId="Jamie Buchanan-Dunlop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2CEC3"/>
    <a:srgbClr val="38D4D6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FC721AC-DD26-45EA-A7E3-EB0A26447340}" v="15" dt="2024-03-01T10:35:11.755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8034E78-7F5D-4C2E-B375-FC64B27BC917}" styleName="Dark Styl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>
      <p:cViewPr varScale="1">
        <p:scale>
          <a:sx n="62" d="100"/>
          <a:sy n="62" d="100"/>
        </p:scale>
        <p:origin x="84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commentAuthors" Target="commentAuthors.xml"/><Relationship Id="rId18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microsoft.com/office/2015/10/relationships/revisionInfo" Target="revisionInfo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arah Duffy" userId="ca92ddb4-4620-4127-97b1-8232d187080b" providerId="ADAL" clId="{DFC721AC-DD26-45EA-A7E3-EB0A26447340}"/>
    <pc:docChg chg="undo custSel addSld delSld modSld delMainMaster modMainMaster modNotesMaster">
      <pc:chgData name="Sarah Duffy" userId="ca92ddb4-4620-4127-97b1-8232d187080b" providerId="ADAL" clId="{DFC721AC-DD26-45EA-A7E3-EB0A26447340}" dt="2024-03-01T10:35:11.755" v="41"/>
      <pc:docMkLst>
        <pc:docMk/>
      </pc:docMkLst>
      <pc:sldChg chg="modSp">
        <pc:chgData name="Sarah Duffy" userId="ca92ddb4-4620-4127-97b1-8232d187080b" providerId="ADAL" clId="{DFC721AC-DD26-45EA-A7E3-EB0A26447340}" dt="2024-03-01T10:25:31.923" v="5"/>
        <pc:sldMkLst>
          <pc:docMk/>
          <pc:sldMk cId="2894534446" sldId="262"/>
        </pc:sldMkLst>
        <pc:graphicFrameChg chg="mod">
          <ac:chgData name="Sarah Duffy" userId="ca92ddb4-4620-4127-97b1-8232d187080b" providerId="ADAL" clId="{DFC721AC-DD26-45EA-A7E3-EB0A26447340}" dt="2024-03-01T10:25:31.923" v="5"/>
          <ac:graphicFrameMkLst>
            <pc:docMk/>
            <pc:sldMk cId="2894534446" sldId="262"/>
            <ac:graphicFrameMk id="4" creationId="{5218B4EE-FEFC-4646-9831-6D8B6CBDE583}"/>
          </ac:graphicFrameMkLst>
        </pc:graphicFrameChg>
        <pc:picChg chg="mod">
          <ac:chgData name="Sarah Duffy" userId="ca92ddb4-4620-4127-97b1-8232d187080b" providerId="ADAL" clId="{DFC721AC-DD26-45EA-A7E3-EB0A26447340}" dt="2024-03-01T10:25:31.923" v="5"/>
          <ac:picMkLst>
            <pc:docMk/>
            <pc:sldMk cId="2894534446" sldId="262"/>
            <ac:picMk id="6" creationId="{AC088227-137F-49C6-BCB2-C104A8186BCA}"/>
          </ac:picMkLst>
        </pc:picChg>
      </pc:sldChg>
      <pc:sldChg chg="modSp mod setBg">
        <pc:chgData name="Sarah Duffy" userId="ca92ddb4-4620-4127-97b1-8232d187080b" providerId="ADAL" clId="{DFC721AC-DD26-45EA-A7E3-EB0A26447340}" dt="2024-03-01T10:27:07.246" v="26"/>
        <pc:sldMkLst>
          <pc:docMk/>
          <pc:sldMk cId="2749296300" sldId="267"/>
        </pc:sldMkLst>
        <pc:spChg chg="mod">
          <ac:chgData name="Sarah Duffy" userId="ca92ddb4-4620-4127-97b1-8232d187080b" providerId="ADAL" clId="{DFC721AC-DD26-45EA-A7E3-EB0A26447340}" dt="2024-03-01T10:27:04.007" v="25" actId="1076"/>
          <ac:spMkLst>
            <pc:docMk/>
            <pc:sldMk cId="2749296300" sldId="267"/>
            <ac:spMk id="2" creationId="{161F0EDB-3BF1-40C1-868B-19CF4EF4C047}"/>
          </ac:spMkLst>
        </pc:spChg>
        <pc:picChg chg="mod">
          <ac:chgData name="Sarah Duffy" userId="ca92ddb4-4620-4127-97b1-8232d187080b" providerId="ADAL" clId="{DFC721AC-DD26-45EA-A7E3-EB0A26447340}" dt="2024-03-01T10:26:59.916" v="24" actId="1076"/>
          <ac:picMkLst>
            <pc:docMk/>
            <pc:sldMk cId="2749296300" sldId="267"/>
            <ac:picMk id="5" creationId="{95B47040-1597-404F-881C-8590C0F9065C}"/>
          </ac:picMkLst>
        </pc:picChg>
      </pc:sldChg>
      <pc:sldChg chg="addSp delSp modSp mod setBg">
        <pc:chgData name="Sarah Duffy" userId="ca92ddb4-4620-4127-97b1-8232d187080b" providerId="ADAL" clId="{DFC721AC-DD26-45EA-A7E3-EB0A26447340}" dt="2024-03-01T10:26:33.484" v="22"/>
        <pc:sldMkLst>
          <pc:docMk/>
          <pc:sldMk cId="2712994093" sldId="294"/>
        </pc:sldMkLst>
        <pc:spChg chg="mod">
          <ac:chgData name="Sarah Duffy" userId="ca92ddb4-4620-4127-97b1-8232d187080b" providerId="ADAL" clId="{DFC721AC-DD26-45EA-A7E3-EB0A26447340}" dt="2024-03-01T10:26:22.060" v="18" actId="14100"/>
          <ac:spMkLst>
            <pc:docMk/>
            <pc:sldMk cId="2712994093" sldId="294"/>
            <ac:spMk id="3" creationId="{184882A6-0CA0-D34A-9EBE-823516A55AE8}"/>
          </ac:spMkLst>
        </pc:spChg>
        <pc:spChg chg="mod">
          <ac:chgData name="Sarah Duffy" userId="ca92ddb4-4620-4127-97b1-8232d187080b" providerId="ADAL" clId="{DFC721AC-DD26-45EA-A7E3-EB0A26447340}" dt="2024-03-01T10:26:26.447" v="19" actId="1076"/>
          <ac:spMkLst>
            <pc:docMk/>
            <pc:sldMk cId="2712994093" sldId="294"/>
            <ac:spMk id="4" creationId="{4B97C244-65EB-B84D-83C2-EA0659FF035F}"/>
          </ac:spMkLst>
        </pc:spChg>
        <pc:spChg chg="mod">
          <ac:chgData name="Sarah Duffy" userId="ca92ddb4-4620-4127-97b1-8232d187080b" providerId="ADAL" clId="{DFC721AC-DD26-45EA-A7E3-EB0A26447340}" dt="2024-03-01T10:26:28.973" v="20" actId="1076"/>
          <ac:spMkLst>
            <pc:docMk/>
            <pc:sldMk cId="2712994093" sldId="294"/>
            <ac:spMk id="5" creationId="{A5221FF7-FAC9-274F-8A9D-930A8BEA0337}"/>
          </ac:spMkLst>
        </pc:spChg>
        <pc:spChg chg="del mod">
          <ac:chgData name="Sarah Duffy" userId="ca92ddb4-4620-4127-97b1-8232d187080b" providerId="ADAL" clId="{DFC721AC-DD26-45EA-A7E3-EB0A26447340}" dt="2024-03-01T10:25:28.891" v="4" actId="21"/>
          <ac:spMkLst>
            <pc:docMk/>
            <pc:sldMk cId="2712994093" sldId="294"/>
            <ac:spMk id="6" creationId="{1782AE36-714F-4F42-AB56-3561C1364CA0}"/>
          </ac:spMkLst>
        </pc:spChg>
        <pc:spChg chg="add mod">
          <ac:chgData name="Sarah Duffy" userId="ca92ddb4-4620-4127-97b1-8232d187080b" providerId="ADAL" clId="{DFC721AC-DD26-45EA-A7E3-EB0A26447340}" dt="2024-03-01T10:25:47.438" v="8" actId="1076"/>
          <ac:spMkLst>
            <pc:docMk/>
            <pc:sldMk cId="2712994093" sldId="294"/>
            <ac:spMk id="7" creationId="{E33D2088-76E0-E6AE-4ACB-A388FF0AA9E9}"/>
          </ac:spMkLst>
        </pc:spChg>
        <pc:picChg chg="add mod">
          <ac:chgData name="Sarah Duffy" userId="ca92ddb4-4620-4127-97b1-8232d187080b" providerId="ADAL" clId="{DFC721AC-DD26-45EA-A7E3-EB0A26447340}" dt="2024-03-01T10:26:33.484" v="22"/>
          <ac:picMkLst>
            <pc:docMk/>
            <pc:sldMk cId="2712994093" sldId="294"/>
            <ac:picMk id="8" creationId="{2395A61F-67D9-EFE0-68E6-1F6120CC0165}"/>
          </ac:picMkLst>
        </pc:picChg>
      </pc:sldChg>
      <pc:sldChg chg="modSp mod setBg">
        <pc:chgData name="Sarah Duffy" userId="ca92ddb4-4620-4127-97b1-8232d187080b" providerId="ADAL" clId="{DFC721AC-DD26-45EA-A7E3-EB0A26447340}" dt="2024-03-01T10:27:26.867" v="29"/>
        <pc:sldMkLst>
          <pc:docMk/>
          <pc:sldMk cId="2393656414" sldId="406"/>
        </pc:sldMkLst>
        <pc:spChg chg="mod">
          <ac:chgData name="Sarah Duffy" userId="ca92ddb4-4620-4127-97b1-8232d187080b" providerId="ADAL" clId="{DFC721AC-DD26-45EA-A7E3-EB0A26447340}" dt="2024-03-01T10:27:12.186" v="27" actId="1076"/>
          <ac:spMkLst>
            <pc:docMk/>
            <pc:sldMk cId="2393656414" sldId="406"/>
            <ac:spMk id="5" creationId="{47E4D613-03FF-4FAF-8BAA-F73EDD8719A4}"/>
          </ac:spMkLst>
        </pc:spChg>
        <pc:spChg chg="mod">
          <ac:chgData name="Sarah Duffy" userId="ca92ddb4-4620-4127-97b1-8232d187080b" providerId="ADAL" clId="{DFC721AC-DD26-45EA-A7E3-EB0A26447340}" dt="2024-03-01T10:27:20.610" v="28" actId="14100"/>
          <ac:spMkLst>
            <pc:docMk/>
            <pc:sldMk cId="2393656414" sldId="406"/>
            <ac:spMk id="6" creationId="{1669A8CB-63F6-4BEF-B544-E6D36AC7E8C2}"/>
          </ac:spMkLst>
        </pc:spChg>
        <pc:picChg chg="mod">
          <ac:chgData name="Sarah Duffy" userId="ca92ddb4-4620-4127-97b1-8232d187080b" providerId="ADAL" clId="{DFC721AC-DD26-45EA-A7E3-EB0A26447340}" dt="2024-03-01T10:25:31.923" v="5"/>
          <ac:picMkLst>
            <pc:docMk/>
            <pc:sldMk cId="2393656414" sldId="406"/>
            <ac:picMk id="7" creationId="{B65AB6EE-3128-43DF-8903-059EB607A2D4}"/>
          </ac:picMkLst>
        </pc:picChg>
      </pc:sldChg>
      <pc:sldChg chg="modSp mod">
        <pc:chgData name="Sarah Duffy" userId="ca92ddb4-4620-4127-97b1-8232d187080b" providerId="ADAL" clId="{DFC721AC-DD26-45EA-A7E3-EB0A26447340}" dt="2024-03-01T10:27:40.670" v="33" actId="1076"/>
        <pc:sldMkLst>
          <pc:docMk/>
          <pc:sldMk cId="1051728066" sldId="407"/>
        </pc:sldMkLst>
        <pc:spChg chg="mod">
          <ac:chgData name="Sarah Duffy" userId="ca92ddb4-4620-4127-97b1-8232d187080b" providerId="ADAL" clId="{DFC721AC-DD26-45EA-A7E3-EB0A26447340}" dt="2024-03-01T10:27:37.247" v="32" actId="14100"/>
          <ac:spMkLst>
            <pc:docMk/>
            <pc:sldMk cId="1051728066" sldId="407"/>
            <ac:spMk id="5" creationId="{9AE20FC5-43C8-48A2-9BC2-AC19524B5880}"/>
          </ac:spMkLst>
        </pc:spChg>
        <pc:picChg chg="mod">
          <ac:chgData name="Sarah Duffy" userId="ca92ddb4-4620-4127-97b1-8232d187080b" providerId="ADAL" clId="{DFC721AC-DD26-45EA-A7E3-EB0A26447340}" dt="2024-03-01T10:27:32.032" v="30" actId="1076"/>
          <ac:picMkLst>
            <pc:docMk/>
            <pc:sldMk cId="1051728066" sldId="407"/>
            <ac:picMk id="6" creationId="{4891887F-829A-409F-BEE3-12E523D59293}"/>
          </ac:picMkLst>
        </pc:picChg>
        <pc:picChg chg="mod">
          <ac:chgData name="Sarah Duffy" userId="ca92ddb4-4620-4127-97b1-8232d187080b" providerId="ADAL" clId="{DFC721AC-DD26-45EA-A7E3-EB0A26447340}" dt="2024-03-01T10:27:40.670" v="33" actId="1076"/>
          <ac:picMkLst>
            <pc:docMk/>
            <pc:sldMk cId="1051728066" sldId="407"/>
            <ac:picMk id="7" creationId="{02E16052-913D-4941-8167-4CFB33D66C25}"/>
          </ac:picMkLst>
        </pc:picChg>
      </pc:sldChg>
      <pc:sldChg chg="modSp mod">
        <pc:chgData name="Sarah Duffy" userId="ca92ddb4-4620-4127-97b1-8232d187080b" providerId="ADAL" clId="{DFC721AC-DD26-45EA-A7E3-EB0A26447340}" dt="2024-03-01T10:34:55.624" v="35" actId="1076"/>
        <pc:sldMkLst>
          <pc:docMk/>
          <pc:sldMk cId="152118219" sldId="409"/>
        </pc:sldMkLst>
        <pc:spChg chg="mod">
          <ac:chgData name="Sarah Duffy" userId="ca92ddb4-4620-4127-97b1-8232d187080b" providerId="ADAL" clId="{DFC721AC-DD26-45EA-A7E3-EB0A26447340}" dt="2024-03-01T10:34:53.570" v="34" actId="14100"/>
          <ac:spMkLst>
            <pc:docMk/>
            <pc:sldMk cId="152118219" sldId="409"/>
            <ac:spMk id="5" creationId="{9AE20FC5-43C8-48A2-9BC2-AC19524B5880}"/>
          </ac:spMkLst>
        </pc:spChg>
        <pc:picChg chg="mod">
          <ac:chgData name="Sarah Duffy" userId="ca92ddb4-4620-4127-97b1-8232d187080b" providerId="ADAL" clId="{DFC721AC-DD26-45EA-A7E3-EB0A26447340}" dt="2024-03-01T10:34:55.624" v="35" actId="1076"/>
          <ac:picMkLst>
            <pc:docMk/>
            <pc:sldMk cId="152118219" sldId="409"/>
            <ac:picMk id="6" creationId="{4891887F-829A-409F-BEE3-12E523D59293}"/>
          </ac:picMkLst>
        </pc:picChg>
        <pc:picChg chg="mod">
          <ac:chgData name="Sarah Duffy" userId="ca92ddb4-4620-4127-97b1-8232d187080b" providerId="ADAL" clId="{DFC721AC-DD26-45EA-A7E3-EB0A26447340}" dt="2024-03-01T10:25:31.923" v="5"/>
          <ac:picMkLst>
            <pc:docMk/>
            <pc:sldMk cId="152118219" sldId="409"/>
            <ac:picMk id="8" creationId="{25E9986D-B8D9-1B40-9378-3E3178A59B39}"/>
          </ac:picMkLst>
        </pc:picChg>
      </pc:sldChg>
      <pc:sldChg chg="modSp mod setBg">
        <pc:chgData name="Sarah Duffy" userId="ca92ddb4-4620-4127-97b1-8232d187080b" providerId="ADAL" clId="{DFC721AC-DD26-45EA-A7E3-EB0A26447340}" dt="2024-03-01T10:35:11.755" v="41"/>
        <pc:sldMkLst>
          <pc:docMk/>
          <pc:sldMk cId="2943378900" sldId="410"/>
        </pc:sldMkLst>
        <pc:spChg chg="mod">
          <ac:chgData name="Sarah Duffy" userId="ca92ddb4-4620-4127-97b1-8232d187080b" providerId="ADAL" clId="{DFC721AC-DD26-45EA-A7E3-EB0A26447340}" dt="2024-03-01T10:35:05.505" v="38" actId="1076"/>
          <ac:spMkLst>
            <pc:docMk/>
            <pc:sldMk cId="2943378900" sldId="410"/>
            <ac:spMk id="3" creationId="{AA08593C-1219-413E-ADA0-B5B63AC59E1D}"/>
          </ac:spMkLst>
        </pc:spChg>
        <pc:spChg chg="mod">
          <ac:chgData name="Sarah Duffy" userId="ca92ddb4-4620-4127-97b1-8232d187080b" providerId="ADAL" clId="{DFC721AC-DD26-45EA-A7E3-EB0A26447340}" dt="2024-03-01T10:35:08.577" v="40" actId="403"/>
          <ac:spMkLst>
            <pc:docMk/>
            <pc:sldMk cId="2943378900" sldId="410"/>
            <ac:spMk id="4" creationId="{82074621-2C93-4EC4-BD75-7861FBAB4F0C}"/>
          </ac:spMkLst>
        </pc:spChg>
        <pc:picChg chg="mod">
          <ac:chgData name="Sarah Duffy" userId="ca92ddb4-4620-4127-97b1-8232d187080b" providerId="ADAL" clId="{DFC721AC-DD26-45EA-A7E3-EB0A26447340}" dt="2024-03-01T10:35:01.686" v="36" actId="1076"/>
          <ac:picMkLst>
            <pc:docMk/>
            <pc:sldMk cId="2943378900" sldId="410"/>
            <ac:picMk id="5" creationId="{90948976-3E80-4CFA-BDAE-74183D313747}"/>
          </ac:picMkLst>
        </pc:picChg>
      </pc:sldChg>
      <pc:sldChg chg="delSp modSp add del mod setBg">
        <pc:chgData name="Sarah Duffy" userId="ca92ddb4-4620-4127-97b1-8232d187080b" providerId="ADAL" clId="{DFC721AC-DD26-45EA-A7E3-EB0A26447340}" dt="2024-03-01T10:26:36.895" v="23" actId="2696"/>
        <pc:sldMkLst>
          <pc:docMk/>
          <pc:sldMk cId="1082312012" sldId="467"/>
        </pc:sldMkLst>
        <pc:spChg chg="mod">
          <ac:chgData name="Sarah Duffy" userId="ca92ddb4-4620-4127-97b1-8232d187080b" providerId="ADAL" clId="{DFC721AC-DD26-45EA-A7E3-EB0A26447340}" dt="2024-03-01T10:26:03.842" v="13" actId="27636"/>
          <ac:spMkLst>
            <pc:docMk/>
            <pc:sldMk cId="1082312012" sldId="467"/>
            <ac:spMk id="2" creationId="{2B364A9D-960C-2E43-B023-EC7F5CE6F6AD}"/>
          </ac:spMkLst>
        </pc:spChg>
        <pc:picChg chg="del">
          <ac:chgData name="Sarah Duffy" userId="ca92ddb4-4620-4127-97b1-8232d187080b" providerId="ADAL" clId="{DFC721AC-DD26-45EA-A7E3-EB0A26447340}" dt="2024-03-01T10:26:32.046" v="21" actId="21"/>
          <ac:picMkLst>
            <pc:docMk/>
            <pc:sldMk cId="1082312012" sldId="467"/>
            <ac:picMk id="7" creationId="{2395A61F-67D9-EFE0-68E6-1F6120CC0165}"/>
          </ac:picMkLst>
        </pc:picChg>
      </pc:sldChg>
      <pc:sldMasterChg chg="modSp modSldLayout">
        <pc:chgData name="Sarah Duffy" userId="ca92ddb4-4620-4127-97b1-8232d187080b" providerId="ADAL" clId="{DFC721AC-DD26-45EA-A7E3-EB0A26447340}" dt="2024-03-01T10:25:37.942" v="6"/>
        <pc:sldMasterMkLst>
          <pc:docMk/>
          <pc:sldMasterMk cId="848161082" sldId="2147483705"/>
        </pc:sldMasterMkLst>
        <pc:spChg chg="mod">
          <ac:chgData name="Sarah Duffy" userId="ca92ddb4-4620-4127-97b1-8232d187080b" providerId="ADAL" clId="{DFC721AC-DD26-45EA-A7E3-EB0A26447340}" dt="2024-03-01T10:25:31.923" v="5"/>
          <ac:spMkLst>
            <pc:docMk/>
            <pc:sldMasterMk cId="848161082" sldId="2147483705"/>
            <ac:spMk id="2" creationId="{00000000-0000-0000-0000-000000000000}"/>
          </ac:spMkLst>
        </pc:spChg>
        <pc:spChg chg="mod">
          <ac:chgData name="Sarah Duffy" userId="ca92ddb4-4620-4127-97b1-8232d187080b" providerId="ADAL" clId="{DFC721AC-DD26-45EA-A7E3-EB0A26447340}" dt="2024-03-01T10:25:31.923" v="5"/>
          <ac:spMkLst>
            <pc:docMk/>
            <pc:sldMasterMk cId="848161082" sldId="2147483705"/>
            <ac:spMk id="3" creationId="{00000000-0000-0000-0000-000000000000}"/>
          </ac:spMkLst>
        </pc:spChg>
        <pc:spChg chg="mod">
          <ac:chgData name="Sarah Duffy" userId="ca92ddb4-4620-4127-97b1-8232d187080b" providerId="ADAL" clId="{DFC721AC-DD26-45EA-A7E3-EB0A26447340}" dt="2024-03-01T10:25:31.923" v="5"/>
          <ac:spMkLst>
            <pc:docMk/>
            <pc:sldMasterMk cId="848161082" sldId="2147483705"/>
            <ac:spMk id="4" creationId="{00000000-0000-0000-0000-000000000000}"/>
          </ac:spMkLst>
        </pc:spChg>
        <pc:sldLayoutChg chg="modSp setBg">
          <pc:chgData name="Sarah Duffy" userId="ca92ddb4-4620-4127-97b1-8232d187080b" providerId="ADAL" clId="{DFC721AC-DD26-45EA-A7E3-EB0A26447340}" dt="2024-03-01T10:25:37.942" v="6"/>
          <pc:sldLayoutMkLst>
            <pc:docMk/>
            <pc:sldMasterMk cId="848161082" sldId="2147483705"/>
            <pc:sldLayoutMk cId="3069123057" sldId="2147483706"/>
          </pc:sldLayoutMkLst>
          <pc:spChg chg="mod">
            <ac:chgData name="Sarah Duffy" userId="ca92ddb4-4620-4127-97b1-8232d187080b" providerId="ADAL" clId="{DFC721AC-DD26-45EA-A7E3-EB0A26447340}" dt="2024-03-01T10:25:31.923" v="5"/>
            <ac:spMkLst>
              <pc:docMk/>
              <pc:sldMasterMk cId="848161082" sldId="2147483705"/>
              <pc:sldLayoutMk cId="3069123057" sldId="2147483706"/>
              <ac:spMk id="2" creationId="{4AA9C6DB-A566-044B-996E-EC130FF2CEB5}"/>
            </ac:spMkLst>
          </pc:spChg>
          <pc:spChg chg="mod">
            <ac:chgData name="Sarah Duffy" userId="ca92ddb4-4620-4127-97b1-8232d187080b" providerId="ADAL" clId="{DFC721AC-DD26-45EA-A7E3-EB0A26447340}" dt="2024-03-01T10:25:31.923" v="5"/>
            <ac:spMkLst>
              <pc:docMk/>
              <pc:sldMasterMk cId="848161082" sldId="2147483705"/>
              <pc:sldLayoutMk cId="3069123057" sldId="2147483706"/>
              <ac:spMk id="4" creationId="{CE1F52E7-1747-9E41-B97D-F50FADA4A458}"/>
            </ac:spMkLst>
          </pc:spChg>
          <pc:spChg chg="mod">
            <ac:chgData name="Sarah Duffy" userId="ca92ddb4-4620-4127-97b1-8232d187080b" providerId="ADAL" clId="{DFC721AC-DD26-45EA-A7E3-EB0A26447340}" dt="2024-03-01T10:25:31.923" v="5"/>
            <ac:spMkLst>
              <pc:docMk/>
              <pc:sldMasterMk cId="848161082" sldId="2147483705"/>
              <pc:sldLayoutMk cId="3069123057" sldId="2147483706"/>
              <ac:spMk id="11" creationId="{BE8FA57C-B239-A84D-989D-EFBC6BD96206}"/>
            </ac:spMkLst>
          </pc:spChg>
          <pc:spChg chg="mod">
            <ac:chgData name="Sarah Duffy" userId="ca92ddb4-4620-4127-97b1-8232d187080b" providerId="ADAL" clId="{DFC721AC-DD26-45EA-A7E3-EB0A26447340}" dt="2024-03-01T10:25:31.923" v="5"/>
            <ac:spMkLst>
              <pc:docMk/>
              <pc:sldMasterMk cId="848161082" sldId="2147483705"/>
              <pc:sldLayoutMk cId="3069123057" sldId="2147483706"/>
              <ac:spMk id="14" creationId="{B42E2006-8473-4941-B46B-BA51C16141EF}"/>
            </ac:spMkLst>
          </pc:spChg>
          <pc:spChg chg="mod">
            <ac:chgData name="Sarah Duffy" userId="ca92ddb4-4620-4127-97b1-8232d187080b" providerId="ADAL" clId="{DFC721AC-DD26-45EA-A7E3-EB0A26447340}" dt="2024-03-01T10:25:31.923" v="5"/>
            <ac:spMkLst>
              <pc:docMk/>
              <pc:sldMasterMk cId="848161082" sldId="2147483705"/>
              <pc:sldLayoutMk cId="3069123057" sldId="2147483706"/>
              <ac:spMk id="20" creationId="{C1BC7AA7-98CB-AF44-94A3-89F960D16C0A}"/>
            </ac:spMkLst>
          </pc:spChg>
          <pc:spChg chg="mod">
            <ac:chgData name="Sarah Duffy" userId="ca92ddb4-4620-4127-97b1-8232d187080b" providerId="ADAL" clId="{DFC721AC-DD26-45EA-A7E3-EB0A26447340}" dt="2024-03-01T10:25:31.923" v="5"/>
            <ac:spMkLst>
              <pc:docMk/>
              <pc:sldMasterMk cId="848161082" sldId="2147483705"/>
              <pc:sldLayoutMk cId="3069123057" sldId="2147483706"/>
              <ac:spMk id="24" creationId="{7D20BC59-E3FA-B641-90D4-F1FD83F93565}"/>
            </ac:spMkLst>
          </pc:spChg>
          <pc:spChg chg="mod">
            <ac:chgData name="Sarah Duffy" userId="ca92ddb4-4620-4127-97b1-8232d187080b" providerId="ADAL" clId="{DFC721AC-DD26-45EA-A7E3-EB0A26447340}" dt="2024-03-01T10:25:31.923" v="5"/>
            <ac:spMkLst>
              <pc:docMk/>
              <pc:sldMasterMk cId="848161082" sldId="2147483705"/>
              <pc:sldLayoutMk cId="3069123057" sldId="2147483706"/>
              <ac:spMk id="49" creationId="{7990D58F-F47A-4849-8B6D-C576002841FB}"/>
            </ac:spMkLst>
          </pc:spChg>
          <pc:spChg chg="mod">
            <ac:chgData name="Sarah Duffy" userId="ca92ddb4-4620-4127-97b1-8232d187080b" providerId="ADAL" clId="{DFC721AC-DD26-45EA-A7E3-EB0A26447340}" dt="2024-03-01T10:25:31.923" v="5"/>
            <ac:spMkLst>
              <pc:docMk/>
              <pc:sldMasterMk cId="848161082" sldId="2147483705"/>
              <pc:sldLayoutMk cId="3069123057" sldId="2147483706"/>
              <ac:spMk id="54" creationId="{B52CF542-81A7-8849-B747-E439ED428F15}"/>
            </ac:spMkLst>
          </pc:spChg>
          <pc:picChg chg="mod">
            <ac:chgData name="Sarah Duffy" userId="ca92ddb4-4620-4127-97b1-8232d187080b" providerId="ADAL" clId="{DFC721AC-DD26-45EA-A7E3-EB0A26447340}" dt="2024-03-01T10:25:31.923" v="5"/>
            <ac:picMkLst>
              <pc:docMk/>
              <pc:sldMasterMk cId="848161082" sldId="2147483705"/>
              <pc:sldLayoutMk cId="3069123057" sldId="2147483706"/>
              <ac:picMk id="16" creationId="{2BCF57D8-A05C-7649-9E51-B321EB463621}"/>
            </ac:picMkLst>
          </pc:picChg>
        </pc:sldLayoutChg>
        <pc:sldLayoutChg chg="modSp">
          <pc:chgData name="Sarah Duffy" userId="ca92ddb4-4620-4127-97b1-8232d187080b" providerId="ADAL" clId="{DFC721AC-DD26-45EA-A7E3-EB0A26447340}" dt="2024-03-01T10:25:31.923" v="5"/>
          <pc:sldLayoutMkLst>
            <pc:docMk/>
            <pc:sldMasterMk cId="848161082" sldId="2147483705"/>
            <pc:sldLayoutMk cId="4044880236" sldId="2147483707"/>
          </pc:sldLayoutMkLst>
          <pc:spChg chg="mod">
            <ac:chgData name="Sarah Duffy" userId="ca92ddb4-4620-4127-97b1-8232d187080b" providerId="ADAL" clId="{DFC721AC-DD26-45EA-A7E3-EB0A26447340}" dt="2024-03-01T10:25:31.923" v="5"/>
            <ac:spMkLst>
              <pc:docMk/>
              <pc:sldMasterMk cId="848161082" sldId="2147483705"/>
              <pc:sldLayoutMk cId="4044880236" sldId="2147483707"/>
              <ac:spMk id="2" creationId="{46E39DAE-67D8-7945-A118-FCB2C748C0E8}"/>
            </ac:spMkLst>
          </pc:spChg>
          <pc:spChg chg="mod">
            <ac:chgData name="Sarah Duffy" userId="ca92ddb4-4620-4127-97b1-8232d187080b" providerId="ADAL" clId="{DFC721AC-DD26-45EA-A7E3-EB0A26447340}" dt="2024-03-01T10:25:31.923" v="5"/>
            <ac:spMkLst>
              <pc:docMk/>
              <pc:sldMasterMk cId="848161082" sldId="2147483705"/>
              <pc:sldLayoutMk cId="4044880236" sldId="2147483707"/>
              <ac:spMk id="5" creationId="{611B462A-E057-0C4F-8169-A69EB10E7AB6}"/>
            </ac:spMkLst>
          </pc:spChg>
          <pc:spChg chg="mod">
            <ac:chgData name="Sarah Duffy" userId="ca92ddb4-4620-4127-97b1-8232d187080b" providerId="ADAL" clId="{DFC721AC-DD26-45EA-A7E3-EB0A26447340}" dt="2024-03-01T10:25:31.923" v="5"/>
            <ac:spMkLst>
              <pc:docMk/>
              <pc:sldMasterMk cId="848161082" sldId="2147483705"/>
              <pc:sldLayoutMk cId="4044880236" sldId="2147483707"/>
              <ac:spMk id="13" creationId="{9CE1321D-AFC7-6849-BEE7-BE17FEA621FD}"/>
            </ac:spMkLst>
          </pc:spChg>
          <pc:spChg chg="mod">
            <ac:chgData name="Sarah Duffy" userId="ca92ddb4-4620-4127-97b1-8232d187080b" providerId="ADAL" clId="{DFC721AC-DD26-45EA-A7E3-EB0A26447340}" dt="2024-03-01T10:25:31.923" v="5"/>
            <ac:spMkLst>
              <pc:docMk/>
              <pc:sldMasterMk cId="848161082" sldId="2147483705"/>
              <pc:sldLayoutMk cId="4044880236" sldId="2147483707"/>
              <ac:spMk id="15" creationId="{7E047AF0-A8F5-344A-B079-2D79F8A345B3}"/>
            </ac:spMkLst>
          </pc:spChg>
          <pc:spChg chg="mod">
            <ac:chgData name="Sarah Duffy" userId="ca92ddb4-4620-4127-97b1-8232d187080b" providerId="ADAL" clId="{DFC721AC-DD26-45EA-A7E3-EB0A26447340}" dt="2024-03-01T10:25:31.923" v="5"/>
            <ac:spMkLst>
              <pc:docMk/>
              <pc:sldMasterMk cId="848161082" sldId="2147483705"/>
              <pc:sldLayoutMk cId="4044880236" sldId="2147483707"/>
              <ac:spMk id="20" creationId="{00000000-0000-0000-0000-000000000000}"/>
            </ac:spMkLst>
          </pc:spChg>
          <pc:spChg chg="mod">
            <ac:chgData name="Sarah Duffy" userId="ca92ddb4-4620-4127-97b1-8232d187080b" providerId="ADAL" clId="{DFC721AC-DD26-45EA-A7E3-EB0A26447340}" dt="2024-03-01T10:25:31.923" v="5"/>
            <ac:spMkLst>
              <pc:docMk/>
              <pc:sldMasterMk cId="848161082" sldId="2147483705"/>
              <pc:sldLayoutMk cId="4044880236" sldId="2147483707"/>
              <ac:spMk id="21" creationId="{00000000-0000-0000-0000-000000000000}"/>
            </ac:spMkLst>
          </pc:spChg>
          <pc:spChg chg="mod">
            <ac:chgData name="Sarah Duffy" userId="ca92ddb4-4620-4127-97b1-8232d187080b" providerId="ADAL" clId="{DFC721AC-DD26-45EA-A7E3-EB0A26447340}" dt="2024-03-01T10:25:31.923" v="5"/>
            <ac:spMkLst>
              <pc:docMk/>
              <pc:sldMasterMk cId="848161082" sldId="2147483705"/>
              <pc:sldLayoutMk cId="4044880236" sldId="2147483707"/>
              <ac:spMk id="24" creationId="{CC1D60DB-C367-6F4F-A854-03F9E3109783}"/>
            </ac:spMkLst>
          </pc:spChg>
          <pc:spChg chg="mod">
            <ac:chgData name="Sarah Duffy" userId="ca92ddb4-4620-4127-97b1-8232d187080b" providerId="ADAL" clId="{DFC721AC-DD26-45EA-A7E3-EB0A26447340}" dt="2024-03-01T10:25:31.923" v="5"/>
            <ac:spMkLst>
              <pc:docMk/>
              <pc:sldMasterMk cId="848161082" sldId="2147483705"/>
              <pc:sldLayoutMk cId="4044880236" sldId="2147483707"/>
              <ac:spMk id="27" creationId="{04107593-A4B7-8742-A726-3D6F0BB61F30}"/>
            </ac:spMkLst>
          </pc:spChg>
          <pc:spChg chg="mod">
            <ac:chgData name="Sarah Duffy" userId="ca92ddb4-4620-4127-97b1-8232d187080b" providerId="ADAL" clId="{DFC721AC-DD26-45EA-A7E3-EB0A26447340}" dt="2024-03-01T10:25:31.923" v="5"/>
            <ac:spMkLst>
              <pc:docMk/>
              <pc:sldMasterMk cId="848161082" sldId="2147483705"/>
              <pc:sldLayoutMk cId="4044880236" sldId="2147483707"/>
              <ac:spMk id="29" creationId="{C4590EA0-2AE7-4646-ABEB-A0A9B795C7F2}"/>
            </ac:spMkLst>
          </pc:spChg>
          <pc:spChg chg="mod">
            <ac:chgData name="Sarah Duffy" userId="ca92ddb4-4620-4127-97b1-8232d187080b" providerId="ADAL" clId="{DFC721AC-DD26-45EA-A7E3-EB0A26447340}" dt="2024-03-01T10:25:31.923" v="5"/>
            <ac:spMkLst>
              <pc:docMk/>
              <pc:sldMasterMk cId="848161082" sldId="2147483705"/>
              <pc:sldLayoutMk cId="4044880236" sldId="2147483707"/>
              <ac:spMk id="31" creationId="{35F9703A-8393-BF43-95F9-31839D62A84A}"/>
            </ac:spMkLst>
          </pc:spChg>
          <pc:spChg chg="mod">
            <ac:chgData name="Sarah Duffy" userId="ca92ddb4-4620-4127-97b1-8232d187080b" providerId="ADAL" clId="{DFC721AC-DD26-45EA-A7E3-EB0A26447340}" dt="2024-03-01T10:25:31.923" v="5"/>
            <ac:spMkLst>
              <pc:docMk/>
              <pc:sldMasterMk cId="848161082" sldId="2147483705"/>
              <pc:sldLayoutMk cId="4044880236" sldId="2147483707"/>
              <ac:spMk id="33" creationId="{7BBDC170-74B7-5442-AC83-6E8039A82501}"/>
            </ac:spMkLst>
          </pc:spChg>
          <pc:spChg chg="mod">
            <ac:chgData name="Sarah Duffy" userId="ca92ddb4-4620-4127-97b1-8232d187080b" providerId="ADAL" clId="{DFC721AC-DD26-45EA-A7E3-EB0A26447340}" dt="2024-03-01T10:25:31.923" v="5"/>
            <ac:spMkLst>
              <pc:docMk/>
              <pc:sldMasterMk cId="848161082" sldId="2147483705"/>
              <pc:sldLayoutMk cId="4044880236" sldId="2147483707"/>
              <ac:spMk id="35" creationId="{8A26A8DD-AB09-9E44-8016-F1B0E7CC1585}"/>
            </ac:spMkLst>
          </pc:spChg>
          <pc:spChg chg="mod">
            <ac:chgData name="Sarah Duffy" userId="ca92ddb4-4620-4127-97b1-8232d187080b" providerId="ADAL" clId="{DFC721AC-DD26-45EA-A7E3-EB0A26447340}" dt="2024-03-01T10:25:31.923" v="5"/>
            <ac:spMkLst>
              <pc:docMk/>
              <pc:sldMasterMk cId="848161082" sldId="2147483705"/>
              <pc:sldLayoutMk cId="4044880236" sldId="2147483707"/>
              <ac:spMk id="37" creationId="{82A4558E-836E-ED44-ACC4-0A253863F830}"/>
            </ac:spMkLst>
          </pc:spChg>
          <pc:spChg chg="mod">
            <ac:chgData name="Sarah Duffy" userId="ca92ddb4-4620-4127-97b1-8232d187080b" providerId="ADAL" clId="{DFC721AC-DD26-45EA-A7E3-EB0A26447340}" dt="2024-03-01T10:25:31.923" v="5"/>
            <ac:spMkLst>
              <pc:docMk/>
              <pc:sldMasterMk cId="848161082" sldId="2147483705"/>
              <pc:sldLayoutMk cId="4044880236" sldId="2147483707"/>
              <ac:spMk id="54" creationId="{E9BF9D71-92B7-8F44-B087-A2B5E1372502}"/>
            </ac:spMkLst>
          </pc:spChg>
          <pc:spChg chg="mod">
            <ac:chgData name="Sarah Duffy" userId="ca92ddb4-4620-4127-97b1-8232d187080b" providerId="ADAL" clId="{DFC721AC-DD26-45EA-A7E3-EB0A26447340}" dt="2024-03-01T10:25:31.923" v="5"/>
            <ac:spMkLst>
              <pc:docMk/>
              <pc:sldMasterMk cId="848161082" sldId="2147483705"/>
              <pc:sldLayoutMk cId="4044880236" sldId="2147483707"/>
              <ac:spMk id="55" creationId="{31DDC06D-C17D-F740-88A3-DFC765EEADCD}"/>
            </ac:spMkLst>
          </pc:spChg>
          <pc:spChg chg="mod">
            <ac:chgData name="Sarah Duffy" userId="ca92ddb4-4620-4127-97b1-8232d187080b" providerId="ADAL" clId="{DFC721AC-DD26-45EA-A7E3-EB0A26447340}" dt="2024-03-01T10:25:31.923" v="5"/>
            <ac:spMkLst>
              <pc:docMk/>
              <pc:sldMasterMk cId="848161082" sldId="2147483705"/>
              <pc:sldLayoutMk cId="4044880236" sldId="2147483707"/>
              <ac:spMk id="56" creationId="{9AB475DC-1DD7-7C46-8AB4-F3FDC42E0B3E}"/>
            </ac:spMkLst>
          </pc:spChg>
          <pc:grpChg chg="mod">
            <ac:chgData name="Sarah Duffy" userId="ca92ddb4-4620-4127-97b1-8232d187080b" providerId="ADAL" clId="{DFC721AC-DD26-45EA-A7E3-EB0A26447340}" dt="2024-03-01T10:25:31.923" v="5"/>
            <ac:grpSpMkLst>
              <pc:docMk/>
              <pc:sldMasterMk cId="848161082" sldId="2147483705"/>
              <pc:sldLayoutMk cId="4044880236" sldId="2147483707"/>
              <ac:grpSpMk id="26" creationId="{F695091D-C94E-BB4C-AADD-11B8D32AC5CF}"/>
            </ac:grpSpMkLst>
          </pc:grpChg>
          <pc:grpChg chg="mod">
            <ac:chgData name="Sarah Duffy" userId="ca92ddb4-4620-4127-97b1-8232d187080b" providerId="ADAL" clId="{DFC721AC-DD26-45EA-A7E3-EB0A26447340}" dt="2024-03-01T10:25:31.923" v="5"/>
            <ac:grpSpMkLst>
              <pc:docMk/>
              <pc:sldMasterMk cId="848161082" sldId="2147483705"/>
              <pc:sldLayoutMk cId="4044880236" sldId="2147483707"/>
              <ac:grpSpMk id="30" creationId="{9C5A99C5-AB29-224C-B896-72947DF121F1}"/>
            </ac:grpSpMkLst>
          </pc:grpChg>
          <pc:grpChg chg="mod">
            <ac:chgData name="Sarah Duffy" userId="ca92ddb4-4620-4127-97b1-8232d187080b" providerId="ADAL" clId="{DFC721AC-DD26-45EA-A7E3-EB0A26447340}" dt="2024-03-01T10:25:31.923" v="5"/>
            <ac:grpSpMkLst>
              <pc:docMk/>
              <pc:sldMasterMk cId="848161082" sldId="2147483705"/>
              <pc:sldLayoutMk cId="4044880236" sldId="2147483707"/>
              <ac:grpSpMk id="34" creationId="{C910D854-E955-3F43-B13A-B6E0FB045150}"/>
            </ac:grpSpMkLst>
          </pc:grpChg>
          <pc:picChg chg="mod">
            <ac:chgData name="Sarah Duffy" userId="ca92ddb4-4620-4127-97b1-8232d187080b" providerId="ADAL" clId="{DFC721AC-DD26-45EA-A7E3-EB0A26447340}" dt="2024-03-01T10:25:31.923" v="5"/>
            <ac:picMkLst>
              <pc:docMk/>
              <pc:sldMasterMk cId="848161082" sldId="2147483705"/>
              <pc:sldLayoutMk cId="4044880236" sldId="2147483707"/>
              <ac:picMk id="4" creationId="{98477B80-07B4-E044-9FB6-FD6587A4E233}"/>
            </ac:picMkLst>
          </pc:picChg>
          <pc:picChg chg="mod">
            <ac:chgData name="Sarah Duffy" userId="ca92ddb4-4620-4127-97b1-8232d187080b" providerId="ADAL" clId="{DFC721AC-DD26-45EA-A7E3-EB0A26447340}" dt="2024-03-01T10:25:31.923" v="5"/>
            <ac:picMkLst>
              <pc:docMk/>
              <pc:sldMasterMk cId="848161082" sldId="2147483705"/>
              <pc:sldLayoutMk cId="4044880236" sldId="2147483707"/>
              <ac:picMk id="6" creationId="{E0ED11FA-33F8-B64E-9798-ABB1D413C6C5}"/>
            </ac:picMkLst>
          </pc:picChg>
        </pc:sldLayoutChg>
        <pc:sldLayoutChg chg="modSp">
          <pc:chgData name="Sarah Duffy" userId="ca92ddb4-4620-4127-97b1-8232d187080b" providerId="ADAL" clId="{DFC721AC-DD26-45EA-A7E3-EB0A26447340}" dt="2024-03-01T10:25:31.923" v="5"/>
          <pc:sldLayoutMkLst>
            <pc:docMk/>
            <pc:sldMasterMk cId="848161082" sldId="2147483705"/>
            <pc:sldLayoutMk cId="3013656317" sldId="2147483708"/>
          </pc:sldLayoutMkLst>
          <pc:spChg chg="mod">
            <ac:chgData name="Sarah Duffy" userId="ca92ddb4-4620-4127-97b1-8232d187080b" providerId="ADAL" clId="{DFC721AC-DD26-45EA-A7E3-EB0A26447340}" dt="2024-03-01T10:25:31.923" v="5"/>
            <ac:spMkLst>
              <pc:docMk/>
              <pc:sldMasterMk cId="848161082" sldId="2147483705"/>
              <pc:sldLayoutMk cId="3013656317" sldId="2147483708"/>
              <ac:spMk id="2" creationId="{46E39DAE-67D8-7945-A118-FCB2C748C0E8}"/>
            </ac:spMkLst>
          </pc:spChg>
          <pc:spChg chg="mod">
            <ac:chgData name="Sarah Duffy" userId="ca92ddb4-4620-4127-97b1-8232d187080b" providerId="ADAL" clId="{DFC721AC-DD26-45EA-A7E3-EB0A26447340}" dt="2024-03-01T10:25:31.923" v="5"/>
            <ac:spMkLst>
              <pc:docMk/>
              <pc:sldMasterMk cId="848161082" sldId="2147483705"/>
              <pc:sldLayoutMk cId="3013656317" sldId="2147483708"/>
              <ac:spMk id="5" creationId="{611B462A-E057-0C4F-8169-A69EB10E7AB6}"/>
            </ac:spMkLst>
          </pc:spChg>
          <pc:spChg chg="mod">
            <ac:chgData name="Sarah Duffy" userId="ca92ddb4-4620-4127-97b1-8232d187080b" providerId="ADAL" clId="{DFC721AC-DD26-45EA-A7E3-EB0A26447340}" dt="2024-03-01T10:25:31.923" v="5"/>
            <ac:spMkLst>
              <pc:docMk/>
              <pc:sldMasterMk cId="848161082" sldId="2147483705"/>
              <pc:sldLayoutMk cId="3013656317" sldId="2147483708"/>
              <ac:spMk id="8" creationId="{3AE447CC-AC9D-3D45-8A65-2B6BD6F16228}"/>
            </ac:spMkLst>
          </pc:spChg>
          <pc:spChg chg="mod">
            <ac:chgData name="Sarah Duffy" userId="ca92ddb4-4620-4127-97b1-8232d187080b" providerId="ADAL" clId="{DFC721AC-DD26-45EA-A7E3-EB0A26447340}" dt="2024-03-01T10:25:31.923" v="5"/>
            <ac:spMkLst>
              <pc:docMk/>
              <pc:sldMasterMk cId="848161082" sldId="2147483705"/>
              <pc:sldLayoutMk cId="3013656317" sldId="2147483708"/>
              <ac:spMk id="13" creationId="{9CE1321D-AFC7-6849-BEE7-BE17FEA621FD}"/>
            </ac:spMkLst>
          </pc:spChg>
          <pc:spChg chg="mod">
            <ac:chgData name="Sarah Duffy" userId="ca92ddb4-4620-4127-97b1-8232d187080b" providerId="ADAL" clId="{DFC721AC-DD26-45EA-A7E3-EB0A26447340}" dt="2024-03-01T10:25:31.923" v="5"/>
            <ac:spMkLst>
              <pc:docMk/>
              <pc:sldMasterMk cId="848161082" sldId="2147483705"/>
              <pc:sldLayoutMk cId="3013656317" sldId="2147483708"/>
              <ac:spMk id="20" creationId="{00000000-0000-0000-0000-000000000000}"/>
            </ac:spMkLst>
          </pc:spChg>
          <pc:spChg chg="mod">
            <ac:chgData name="Sarah Duffy" userId="ca92ddb4-4620-4127-97b1-8232d187080b" providerId="ADAL" clId="{DFC721AC-DD26-45EA-A7E3-EB0A26447340}" dt="2024-03-01T10:25:31.923" v="5"/>
            <ac:spMkLst>
              <pc:docMk/>
              <pc:sldMasterMk cId="848161082" sldId="2147483705"/>
              <pc:sldLayoutMk cId="3013656317" sldId="2147483708"/>
              <ac:spMk id="21" creationId="{00000000-0000-0000-0000-000000000000}"/>
            </ac:spMkLst>
          </pc:spChg>
          <pc:spChg chg="mod">
            <ac:chgData name="Sarah Duffy" userId="ca92ddb4-4620-4127-97b1-8232d187080b" providerId="ADAL" clId="{DFC721AC-DD26-45EA-A7E3-EB0A26447340}" dt="2024-03-01T10:25:31.923" v="5"/>
            <ac:spMkLst>
              <pc:docMk/>
              <pc:sldMasterMk cId="848161082" sldId="2147483705"/>
              <pc:sldLayoutMk cId="3013656317" sldId="2147483708"/>
              <ac:spMk id="55" creationId="{9CB09473-233C-9B46-B806-0C0C4139383B}"/>
            </ac:spMkLst>
          </pc:spChg>
          <pc:spChg chg="mod">
            <ac:chgData name="Sarah Duffy" userId="ca92ddb4-4620-4127-97b1-8232d187080b" providerId="ADAL" clId="{DFC721AC-DD26-45EA-A7E3-EB0A26447340}" dt="2024-03-01T10:25:31.923" v="5"/>
            <ac:spMkLst>
              <pc:docMk/>
              <pc:sldMasterMk cId="848161082" sldId="2147483705"/>
              <pc:sldLayoutMk cId="3013656317" sldId="2147483708"/>
              <ac:spMk id="57" creationId="{28C66F6B-1EC1-4143-8548-F21F45A19058}"/>
            </ac:spMkLst>
          </pc:spChg>
          <pc:spChg chg="mod">
            <ac:chgData name="Sarah Duffy" userId="ca92ddb4-4620-4127-97b1-8232d187080b" providerId="ADAL" clId="{DFC721AC-DD26-45EA-A7E3-EB0A26447340}" dt="2024-03-01T10:25:31.923" v="5"/>
            <ac:spMkLst>
              <pc:docMk/>
              <pc:sldMasterMk cId="848161082" sldId="2147483705"/>
              <pc:sldLayoutMk cId="3013656317" sldId="2147483708"/>
              <ac:spMk id="59" creationId="{AC853973-87C9-344A-98BB-0BF93DB3F4D8}"/>
            </ac:spMkLst>
          </pc:spChg>
          <pc:spChg chg="mod">
            <ac:chgData name="Sarah Duffy" userId="ca92ddb4-4620-4127-97b1-8232d187080b" providerId="ADAL" clId="{DFC721AC-DD26-45EA-A7E3-EB0A26447340}" dt="2024-03-01T10:25:31.923" v="5"/>
            <ac:spMkLst>
              <pc:docMk/>
              <pc:sldMasterMk cId="848161082" sldId="2147483705"/>
              <pc:sldLayoutMk cId="3013656317" sldId="2147483708"/>
              <ac:spMk id="61" creationId="{D3D3B237-935B-FB48-8DA3-A6F8B7293586}"/>
            </ac:spMkLst>
          </pc:spChg>
          <pc:spChg chg="mod">
            <ac:chgData name="Sarah Duffy" userId="ca92ddb4-4620-4127-97b1-8232d187080b" providerId="ADAL" clId="{DFC721AC-DD26-45EA-A7E3-EB0A26447340}" dt="2024-03-01T10:25:31.923" v="5"/>
            <ac:spMkLst>
              <pc:docMk/>
              <pc:sldMasterMk cId="848161082" sldId="2147483705"/>
              <pc:sldLayoutMk cId="3013656317" sldId="2147483708"/>
              <ac:spMk id="63" creationId="{FE329192-0C3C-C24B-A051-289BF2F221CF}"/>
            </ac:spMkLst>
          </pc:spChg>
          <pc:spChg chg="mod">
            <ac:chgData name="Sarah Duffy" userId="ca92ddb4-4620-4127-97b1-8232d187080b" providerId="ADAL" clId="{DFC721AC-DD26-45EA-A7E3-EB0A26447340}" dt="2024-03-01T10:25:31.923" v="5"/>
            <ac:spMkLst>
              <pc:docMk/>
              <pc:sldMasterMk cId="848161082" sldId="2147483705"/>
              <pc:sldLayoutMk cId="3013656317" sldId="2147483708"/>
              <ac:spMk id="65" creationId="{2D4D065E-01D0-BF46-B29B-DEF6FB33FD6E}"/>
            </ac:spMkLst>
          </pc:spChg>
          <pc:spChg chg="mod">
            <ac:chgData name="Sarah Duffy" userId="ca92ddb4-4620-4127-97b1-8232d187080b" providerId="ADAL" clId="{DFC721AC-DD26-45EA-A7E3-EB0A26447340}" dt="2024-03-01T10:25:31.923" v="5"/>
            <ac:spMkLst>
              <pc:docMk/>
              <pc:sldMasterMk cId="848161082" sldId="2147483705"/>
              <pc:sldLayoutMk cId="3013656317" sldId="2147483708"/>
              <ac:spMk id="67" creationId="{CC99759B-160F-E94E-ADD8-B47AC542EA6D}"/>
            </ac:spMkLst>
          </pc:spChg>
          <pc:spChg chg="mod">
            <ac:chgData name="Sarah Duffy" userId="ca92ddb4-4620-4127-97b1-8232d187080b" providerId="ADAL" clId="{DFC721AC-DD26-45EA-A7E3-EB0A26447340}" dt="2024-03-01T10:25:31.923" v="5"/>
            <ac:spMkLst>
              <pc:docMk/>
              <pc:sldMasterMk cId="848161082" sldId="2147483705"/>
              <pc:sldLayoutMk cId="3013656317" sldId="2147483708"/>
              <ac:spMk id="69" creationId="{3AF17078-ABC4-B342-88E0-CCBAD96C3982}"/>
            </ac:spMkLst>
          </pc:spChg>
          <pc:spChg chg="mod">
            <ac:chgData name="Sarah Duffy" userId="ca92ddb4-4620-4127-97b1-8232d187080b" providerId="ADAL" clId="{DFC721AC-DD26-45EA-A7E3-EB0A26447340}" dt="2024-03-01T10:25:31.923" v="5"/>
            <ac:spMkLst>
              <pc:docMk/>
              <pc:sldMasterMk cId="848161082" sldId="2147483705"/>
              <pc:sldLayoutMk cId="3013656317" sldId="2147483708"/>
              <ac:spMk id="71" creationId="{E83C446F-CAF6-F249-829C-5FBF4A84B89C}"/>
            </ac:spMkLst>
          </pc:spChg>
          <pc:spChg chg="mod">
            <ac:chgData name="Sarah Duffy" userId="ca92ddb4-4620-4127-97b1-8232d187080b" providerId="ADAL" clId="{DFC721AC-DD26-45EA-A7E3-EB0A26447340}" dt="2024-03-01T10:25:31.923" v="5"/>
            <ac:spMkLst>
              <pc:docMk/>
              <pc:sldMasterMk cId="848161082" sldId="2147483705"/>
              <pc:sldLayoutMk cId="3013656317" sldId="2147483708"/>
              <ac:spMk id="73" creationId="{E5C4E78A-E055-3743-82E7-1B0DFD1B694D}"/>
            </ac:spMkLst>
          </pc:spChg>
          <pc:spChg chg="mod">
            <ac:chgData name="Sarah Duffy" userId="ca92ddb4-4620-4127-97b1-8232d187080b" providerId="ADAL" clId="{DFC721AC-DD26-45EA-A7E3-EB0A26447340}" dt="2024-03-01T10:25:31.923" v="5"/>
            <ac:spMkLst>
              <pc:docMk/>
              <pc:sldMasterMk cId="848161082" sldId="2147483705"/>
              <pc:sldLayoutMk cId="3013656317" sldId="2147483708"/>
              <ac:spMk id="78" creationId="{DE15FC4E-8282-9E49-8171-0166CA9DBED9}"/>
            </ac:spMkLst>
          </pc:spChg>
          <pc:spChg chg="mod">
            <ac:chgData name="Sarah Duffy" userId="ca92ddb4-4620-4127-97b1-8232d187080b" providerId="ADAL" clId="{DFC721AC-DD26-45EA-A7E3-EB0A26447340}" dt="2024-03-01T10:25:31.923" v="5"/>
            <ac:spMkLst>
              <pc:docMk/>
              <pc:sldMasterMk cId="848161082" sldId="2147483705"/>
              <pc:sldLayoutMk cId="3013656317" sldId="2147483708"/>
              <ac:spMk id="80" creationId="{21C03BAE-F420-E047-9432-AC79FA0D3F42}"/>
            </ac:spMkLst>
          </pc:spChg>
          <pc:spChg chg="mod">
            <ac:chgData name="Sarah Duffy" userId="ca92ddb4-4620-4127-97b1-8232d187080b" providerId="ADAL" clId="{DFC721AC-DD26-45EA-A7E3-EB0A26447340}" dt="2024-03-01T10:25:31.923" v="5"/>
            <ac:spMkLst>
              <pc:docMk/>
              <pc:sldMasterMk cId="848161082" sldId="2147483705"/>
              <pc:sldLayoutMk cId="3013656317" sldId="2147483708"/>
              <ac:spMk id="81" creationId="{85F1C650-2247-DE4B-B53B-524CF3CA673E}"/>
            </ac:spMkLst>
          </pc:spChg>
          <pc:spChg chg="mod">
            <ac:chgData name="Sarah Duffy" userId="ca92ddb4-4620-4127-97b1-8232d187080b" providerId="ADAL" clId="{DFC721AC-DD26-45EA-A7E3-EB0A26447340}" dt="2024-03-01T10:25:31.923" v="5"/>
            <ac:spMkLst>
              <pc:docMk/>
              <pc:sldMasterMk cId="848161082" sldId="2147483705"/>
              <pc:sldLayoutMk cId="3013656317" sldId="2147483708"/>
              <ac:spMk id="83" creationId="{6B97205C-BFD1-6242-9274-825F963EC10E}"/>
            </ac:spMkLst>
          </pc:spChg>
          <pc:spChg chg="mod">
            <ac:chgData name="Sarah Duffy" userId="ca92ddb4-4620-4127-97b1-8232d187080b" providerId="ADAL" clId="{DFC721AC-DD26-45EA-A7E3-EB0A26447340}" dt="2024-03-01T10:25:31.923" v="5"/>
            <ac:spMkLst>
              <pc:docMk/>
              <pc:sldMasterMk cId="848161082" sldId="2147483705"/>
              <pc:sldLayoutMk cId="3013656317" sldId="2147483708"/>
              <ac:spMk id="84" creationId="{621D2D71-8A09-5C48-B5CB-DEAE23D26E22}"/>
            </ac:spMkLst>
          </pc:spChg>
          <pc:spChg chg="mod">
            <ac:chgData name="Sarah Duffy" userId="ca92ddb4-4620-4127-97b1-8232d187080b" providerId="ADAL" clId="{DFC721AC-DD26-45EA-A7E3-EB0A26447340}" dt="2024-03-01T10:25:31.923" v="5"/>
            <ac:spMkLst>
              <pc:docMk/>
              <pc:sldMasterMk cId="848161082" sldId="2147483705"/>
              <pc:sldLayoutMk cId="3013656317" sldId="2147483708"/>
              <ac:spMk id="85" creationId="{7264281C-9317-164E-92FC-CB2D2D7EDFC0}"/>
            </ac:spMkLst>
          </pc:spChg>
          <pc:spChg chg="mod">
            <ac:chgData name="Sarah Duffy" userId="ca92ddb4-4620-4127-97b1-8232d187080b" providerId="ADAL" clId="{DFC721AC-DD26-45EA-A7E3-EB0A26447340}" dt="2024-03-01T10:25:31.923" v="5"/>
            <ac:spMkLst>
              <pc:docMk/>
              <pc:sldMasterMk cId="848161082" sldId="2147483705"/>
              <pc:sldLayoutMk cId="3013656317" sldId="2147483708"/>
              <ac:spMk id="86" creationId="{5038E63C-59E0-A243-81CE-B8AD04D28CE2}"/>
            </ac:spMkLst>
          </pc:spChg>
          <pc:spChg chg="mod">
            <ac:chgData name="Sarah Duffy" userId="ca92ddb4-4620-4127-97b1-8232d187080b" providerId="ADAL" clId="{DFC721AC-DD26-45EA-A7E3-EB0A26447340}" dt="2024-03-01T10:25:31.923" v="5"/>
            <ac:spMkLst>
              <pc:docMk/>
              <pc:sldMasterMk cId="848161082" sldId="2147483705"/>
              <pc:sldLayoutMk cId="3013656317" sldId="2147483708"/>
              <ac:spMk id="87" creationId="{295AD10F-D7CC-FF41-B381-AE628F8D15CA}"/>
            </ac:spMkLst>
          </pc:spChg>
          <pc:spChg chg="mod">
            <ac:chgData name="Sarah Duffy" userId="ca92ddb4-4620-4127-97b1-8232d187080b" providerId="ADAL" clId="{DFC721AC-DD26-45EA-A7E3-EB0A26447340}" dt="2024-03-01T10:25:31.923" v="5"/>
            <ac:spMkLst>
              <pc:docMk/>
              <pc:sldMasterMk cId="848161082" sldId="2147483705"/>
              <pc:sldLayoutMk cId="3013656317" sldId="2147483708"/>
              <ac:spMk id="88" creationId="{29E6576E-E7CC-9041-93C6-476A8EDA5EB1}"/>
            </ac:spMkLst>
          </pc:spChg>
          <pc:grpChg chg="mod">
            <ac:chgData name="Sarah Duffy" userId="ca92ddb4-4620-4127-97b1-8232d187080b" providerId="ADAL" clId="{DFC721AC-DD26-45EA-A7E3-EB0A26447340}" dt="2024-03-01T10:25:31.923" v="5"/>
            <ac:grpSpMkLst>
              <pc:docMk/>
              <pc:sldMasterMk cId="848161082" sldId="2147483705"/>
              <pc:sldLayoutMk cId="3013656317" sldId="2147483708"/>
              <ac:grpSpMk id="54" creationId="{7927F03D-B990-A945-BF4E-1600F83F2273}"/>
            </ac:grpSpMkLst>
          </pc:grpChg>
          <pc:grpChg chg="mod">
            <ac:chgData name="Sarah Duffy" userId="ca92ddb4-4620-4127-97b1-8232d187080b" providerId="ADAL" clId="{DFC721AC-DD26-45EA-A7E3-EB0A26447340}" dt="2024-03-01T10:25:31.923" v="5"/>
            <ac:grpSpMkLst>
              <pc:docMk/>
              <pc:sldMasterMk cId="848161082" sldId="2147483705"/>
              <pc:sldLayoutMk cId="3013656317" sldId="2147483708"/>
              <ac:grpSpMk id="58" creationId="{A3546537-95AC-3B4F-AAC9-14414225CEE7}"/>
            </ac:grpSpMkLst>
          </pc:grpChg>
          <pc:grpChg chg="mod">
            <ac:chgData name="Sarah Duffy" userId="ca92ddb4-4620-4127-97b1-8232d187080b" providerId="ADAL" clId="{DFC721AC-DD26-45EA-A7E3-EB0A26447340}" dt="2024-03-01T10:25:31.923" v="5"/>
            <ac:grpSpMkLst>
              <pc:docMk/>
              <pc:sldMasterMk cId="848161082" sldId="2147483705"/>
              <pc:sldLayoutMk cId="3013656317" sldId="2147483708"/>
              <ac:grpSpMk id="62" creationId="{F856CCB6-EBEB-B04C-A44B-2D772A558AB0}"/>
            </ac:grpSpMkLst>
          </pc:grpChg>
          <pc:grpChg chg="mod">
            <ac:chgData name="Sarah Duffy" userId="ca92ddb4-4620-4127-97b1-8232d187080b" providerId="ADAL" clId="{DFC721AC-DD26-45EA-A7E3-EB0A26447340}" dt="2024-03-01T10:25:31.923" v="5"/>
            <ac:grpSpMkLst>
              <pc:docMk/>
              <pc:sldMasterMk cId="848161082" sldId="2147483705"/>
              <pc:sldLayoutMk cId="3013656317" sldId="2147483708"/>
              <ac:grpSpMk id="66" creationId="{821905F2-8063-184A-BB2F-3975AA45F68A}"/>
            </ac:grpSpMkLst>
          </pc:grpChg>
          <pc:grpChg chg="mod">
            <ac:chgData name="Sarah Duffy" userId="ca92ddb4-4620-4127-97b1-8232d187080b" providerId="ADAL" clId="{DFC721AC-DD26-45EA-A7E3-EB0A26447340}" dt="2024-03-01T10:25:31.923" v="5"/>
            <ac:grpSpMkLst>
              <pc:docMk/>
              <pc:sldMasterMk cId="848161082" sldId="2147483705"/>
              <pc:sldLayoutMk cId="3013656317" sldId="2147483708"/>
              <ac:grpSpMk id="70" creationId="{137E5A9A-20DB-4143-8393-8F591172A443}"/>
            </ac:grpSpMkLst>
          </pc:grpChg>
          <pc:grpChg chg="mod">
            <ac:chgData name="Sarah Duffy" userId="ca92ddb4-4620-4127-97b1-8232d187080b" providerId="ADAL" clId="{DFC721AC-DD26-45EA-A7E3-EB0A26447340}" dt="2024-03-01T10:25:31.923" v="5"/>
            <ac:grpSpMkLst>
              <pc:docMk/>
              <pc:sldMasterMk cId="848161082" sldId="2147483705"/>
              <pc:sldLayoutMk cId="3013656317" sldId="2147483708"/>
              <ac:grpSpMk id="79" creationId="{243A3D33-158A-D64C-8B81-2D187BB55288}"/>
            </ac:grpSpMkLst>
          </pc:grpChg>
          <pc:picChg chg="mod">
            <ac:chgData name="Sarah Duffy" userId="ca92ddb4-4620-4127-97b1-8232d187080b" providerId="ADAL" clId="{DFC721AC-DD26-45EA-A7E3-EB0A26447340}" dt="2024-03-01T10:25:31.923" v="5"/>
            <ac:picMkLst>
              <pc:docMk/>
              <pc:sldMasterMk cId="848161082" sldId="2147483705"/>
              <pc:sldLayoutMk cId="3013656317" sldId="2147483708"/>
              <ac:picMk id="4" creationId="{98477B80-07B4-E044-9FB6-FD6587A4E233}"/>
            </ac:picMkLst>
          </pc:picChg>
          <pc:picChg chg="mod">
            <ac:chgData name="Sarah Duffy" userId="ca92ddb4-4620-4127-97b1-8232d187080b" providerId="ADAL" clId="{DFC721AC-DD26-45EA-A7E3-EB0A26447340}" dt="2024-03-01T10:25:31.923" v="5"/>
            <ac:picMkLst>
              <pc:docMk/>
              <pc:sldMasterMk cId="848161082" sldId="2147483705"/>
              <pc:sldLayoutMk cId="3013656317" sldId="2147483708"/>
              <ac:picMk id="6" creationId="{E0ED11FA-33F8-B64E-9798-ABB1D413C6C5}"/>
            </ac:picMkLst>
          </pc:picChg>
        </pc:sldLayoutChg>
        <pc:sldLayoutChg chg="modSp">
          <pc:chgData name="Sarah Duffy" userId="ca92ddb4-4620-4127-97b1-8232d187080b" providerId="ADAL" clId="{DFC721AC-DD26-45EA-A7E3-EB0A26447340}" dt="2024-03-01T10:25:31.923" v="5"/>
          <pc:sldLayoutMkLst>
            <pc:docMk/>
            <pc:sldMasterMk cId="848161082" sldId="2147483705"/>
            <pc:sldLayoutMk cId="2536372093" sldId="2147483709"/>
          </pc:sldLayoutMkLst>
          <pc:spChg chg="mod">
            <ac:chgData name="Sarah Duffy" userId="ca92ddb4-4620-4127-97b1-8232d187080b" providerId="ADAL" clId="{DFC721AC-DD26-45EA-A7E3-EB0A26447340}" dt="2024-03-01T10:25:31.923" v="5"/>
            <ac:spMkLst>
              <pc:docMk/>
              <pc:sldMasterMk cId="848161082" sldId="2147483705"/>
              <pc:sldLayoutMk cId="2536372093" sldId="2147483709"/>
              <ac:spMk id="2" creationId="{46E39DAE-67D8-7945-A118-FCB2C748C0E8}"/>
            </ac:spMkLst>
          </pc:spChg>
          <pc:spChg chg="mod">
            <ac:chgData name="Sarah Duffy" userId="ca92ddb4-4620-4127-97b1-8232d187080b" providerId="ADAL" clId="{DFC721AC-DD26-45EA-A7E3-EB0A26447340}" dt="2024-03-01T10:25:31.923" v="5"/>
            <ac:spMkLst>
              <pc:docMk/>
              <pc:sldMasterMk cId="848161082" sldId="2147483705"/>
              <pc:sldLayoutMk cId="2536372093" sldId="2147483709"/>
              <ac:spMk id="3" creationId="{C8B6831A-8E28-9B47-8661-BD7402B4E20A}"/>
            </ac:spMkLst>
          </pc:spChg>
          <pc:spChg chg="mod">
            <ac:chgData name="Sarah Duffy" userId="ca92ddb4-4620-4127-97b1-8232d187080b" providerId="ADAL" clId="{DFC721AC-DD26-45EA-A7E3-EB0A26447340}" dt="2024-03-01T10:25:31.923" v="5"/>
            <ac:spMkLst>
              <pc:docMk/>
              <pc:sldMasterMk cId="848161082" sldId="2147483705"/>
              <pc:sldLayoutMk cId="2536372093" sldId="2147483709"/>
              <ac:spMk id="7" creationId="{606D3A9E-396E-8844-92FE-17440105DCD6}"/>
            </ac:spMkLst>
          </pc:spChg>
          <pc:spChg chg="mod">
            <ac:chgData name="Sarah Duffy" userId="ca92ddb4-4620-4127-97b1-8232d187080b" providerId="ADAL" clId="{DFC721AC-DD26-45EA-A7E3-EB0A26447340}" dt="2024-03-01T10:25:31.923" v="5"/>
            <ac:spMkLst>
              <pc:docMk/>
              <pc:sldMasterMk cId="848161082" sldId="2147483705"/>
              <pc:sldLayoutMk cId="2536372093" sldId="2147483709"/>
              <ac:spMk id="20" creationId="{00000000-0000-0000-0000-000000000000}"/>
            </ac:spMkLst>
          </pc:spChg>
          <pc:spChg chg="mod">
            <ac:chgData name="Sarah Duffy" userId="ca92ddb4-4620-4127-97b1-8232d187080b" providerId="ADAL" clId="{DFC721AC-DD26-45EA-A7E3-EB0A26447340}" dt="2024-03-01T10:25:31.923" v="5"/>
            <ac:spMkLst>
              <pc:docMk/>
              <pc:sldMasterMk cId="848161082" sldId="2147483705"/>
              <pc:sldLayoutMk cId="2536372093" sldId="2147483709"/>
              <ac:spMk id="21" creationId="{00000000-0000-0000-0000-000000000000}"/>
            </ac:spMkLst>
          </pc:spChg>
          <pc:picChg chg="mod">
            <ac:chgData name="Sarah Duffy" userId="ca92ddb4-4620-4127-97b1-8232d187080b" providerId="ADAL" clId="{DFC721AC-DD26-45EA-A7E3-EB0A26447340}" dt="2024-03-01T10:25:31.923" v="5"/>
            <ac:picMkLst>
              <pc:docMk/>
              <pc:sldMasterMk cId="848161082" sldId="2147483705"/>
              <pc:sldLayoutMk cId="2536372093" sldId="2147483709"/>
              <ac:picMk id="4" creationId="{98477B80-07B4-E044-9FB6-FD6587A4E233}"/>
            </ac:picMkLst>
          </pc:picChg>
          <pc:picChg chg="mod">
            <ac:chgData name="Sarah Duffy" userId="ca92ddb4-4620-4127-97b1-8232d187080b" providerId="ADAL" clId="{DFC721AC-DD26-45EA-A7E3-EB0A26447340}" dt="2024-03-01T10:25:31.923" v="5"/>
            <ac:picMkLst>
              <pc:docMk/>
              <pc:sldMasterMk cId="848161082" sldId="2147483705"/>
              <pc:sldLayoutMk cId="2536372093" sldId="2147483709"/>
              <ac:picMk id="6" creationId="{E0ED11FA-33F8-B64E-9798-ABB1D413C6C5}"/>
            </ac:picMkLst>
          </pc:picChg>
        </pc:sldLayoutChg>
        <pc:sldLayoutChg chg="modSp setBg">
          <pc:chgData name="Sarah Duffy" userId="ca92ddb4-4620-4127-97b1-8232d187080b" providerId="ADAL" clId="{DFC721AC-DD26-45EA-A7E3-EB0A26447340}" dt="2024-03-01T10:25:37.942" v="6"/>
          <pc:sldLayoutMkLst>
            <pc:docMk/>
            <pc:sldMasterMk cId="848161082" sldId="2147483705"/>
            <pc:sldLayoutMk cId="3719421494" sldId="2147483710"/>
          </pc:sldLayoutMkLst>
          <pc:spChg chg="mod">
            <ac:chgData name="Sarah Duffy" userId="ca92ddb4-4620-4127-97b1-8232d187080b" providerId="ADAL" clId="{DFC721AC-DD26-45EA-A7E3-EB0A26447340}" dt="2024-03-01T10:25:31.923" v="5"/>
            <ac:spMkLst>
              <pc:docMk/>
              <pc:sldMasterMk cId="848161082" sldId="2147483705"/>
              <pc:sldLayoutMk cId="3719421494" sldId="2147483710"/>
              <ac:spMk id="6" creationId="{E9C08E28-4FBA-A447-BB6A-0B434A31EC46}"/>
            </ac:spMkLst>
          </pc:spChg>
          <pc:spChg chg="mod">
            <ac:chgData name="Sarah Duffy" userId="ca92ddb4-4620-4127-97b1-8232d187080b" providerId="ADAL" clId="{DFC721AC-DD26-45EA-A7E3-EB0A26447340}" dt="2024-03-01T10:25:31.923" v="5"/>
            <ac:spMkLst>
              <pc:docMk/>
              <pc:sldMasterMk cId="848161082" sldId="2147483705"/>
              <pc:sldLayoutMk cId="3719421494" sldId="2147483710"/>
              <ac:spMk id="11" creationId="{72E5193C-2054-1F4C-A085-EC574A6B1F23}"/>
            </ac:spMkLst>
          </pc:spChg>
          <pc:spChg chg="mod">
            <ac:chgData name="Sarah Duffy" userId="ca92ddb4-4620-4127-97b1-8232d187080b" providerId="ADAL" clId="{DFC721AC-DD26-45EA-A7E3-EB0A26447340}" dt="2024-03-01T10:25:31.923" v="5"/>
            <ac:spMkLst>
              <pc:docMk/>
              <pc:sldMasterMk cId="848161082" sldId="2147483705"/>
              <pc:sldLayoutMk cId="3719421494" sldId="2147483710"/>
              <ac:spMk id="15" creationId="{F045F05D-9884-E742-8B6C-7E2A4C30294D}"/>
            </ac:spMkLst>
          </pc:spChg>
          <pc:spChg chg="mod">
            <ac:chgData name="Sarah Duffy" userId="ca92ddb4-4620-4127-97b1-8232d187080b" providerId="ADAL" clId="{DFC721AC-DD26-45EA-A7E3-EB0A26447340}" dt="2024-03-01T10:25:31.923" v="5"/>
            <ac:spMkLst>
              <pc:docMk/>
              <pc:sldMasterMk cId="848161082" sldId="2147483705"/>
              <pc:sldLayoutMk cId="3719421494" sldId="2147483710"/>
              <ac:spMk id="19" creationId="{6735A2E2-D566-E842-BAF4-702880C789B7}"/>
            </ac:spMkLst>
          </pc:spChg>
          <pc:spChg chg="mod">
            <ac:chgData name="Sarah Duffy" userId="ca92ddb4-4620-4127-97b1-8232d187080b" providerId="ADAL" clId="{DFC721AC-DD26-45EA-A7E3-EB0A26447340}" dt="2024-03-01T10:25:31.923" v="5"/>
            <ac:spMkLst>
              <pc:docMk/>
              <pc:sldMasterMk cId="848161082" sldId="2147483705"/>
              <pc:sldLayoutMk cId="3719421494" sldId="2147483710"/>
              <ac:spMk id="24" creationId="{5395F891-9C10-974B-B620-09FB3ED1C352}"/>
            </ac:spMkLst>
          </pc:spChg>
          <pc:spChg chg="mod">
            <ac:chgData name="Sarah Duffy" userId="ca92ddb4-4620-4127-97b1-8232d187080b" providerId="ADAL" clId="{DFC721AC-DD26-45EA-A7E3-EB0A26447340}" dt="2024-03-01T10:25:31.923" v="5"/>
            <ac:spMkLst>
              <pc:docMk/>
              <pc:sldMasterMk cId="848161082" sldId="2147483705"/>
              <pc:sldLayoutMk cId="3719421494" sldId="2147483710"/>
              <ac:spMk id="28" creationId="{00000000-0000-0000-0000-000000000000}"/>
            </ac:spMkLst>
          </pc:spChg>
          <pc:spChg chg="mod">
            <ac:chgData name="Sarah Duffy" userId="ca92ddb4-4620-4127-97b1-8232d187080b" providerId="ADAL" clId="{DFC721AC-DD26-45EA-A7E3-EB0A26447340}" dt="2024-03-01T10:25:31.923" v="5"/>
            <ac:spMkLst>
              <pc:docMk/>
              <pc:sldMasterMk cId="848161082" sldId="2147483705"/>
              <pc:sldLayoutMk cId="3719421494" sldId="2147483710"/>
              <ac:spMk id="30" creationId="{00000000-0000-0000-0000-000000000000}"/>
            </ac:spMkLst>
          </pc:spChg>
          <pc:picChg chg="mod">
            <ac:chgData name="Sarah Duffy" userId="ca92ddb4-4620-4127-97b1-8232d187080b" providerId="ADAL" clId="{DFC721AC-DD26-45EA-A7E3-EB0A26447340}" dt="2024-03-01T10:25:31.923" v="5"/>
            <ac:picMkLst>
              <pc:docMk/>
              <pc:sldMasterMk cId="848161082" sldId="2147483705"/>
              <pc:sldLayoutMk cId="3719421494" sldId="2147483710"/>
              <ac:picMk id="3" creationId="{B074F560-9965-FD44-8392-56ACD2F813EA}"/>
            </ac:picMkLst>
          </pc:picChg>
          <pc:picChg chg="mod">
            <ac:chgData name="Sarah Duffy" userId="ca92ddb4-4620-4127-97b1-8232d187080b" providerId="ADAL" clId="{DFC721AC-DD26-45EA-A7E3-EB0A26447340}" dt="2024-03-01T10:25:31.923" v="5"/>
            <ac:picMkLst>
              <pc:docMk/>
              <pc:sldMasterMk cId="848161082" sldId="2147483705"/>
              <pc:sldLayoutMk cId="3719421494" sldId="2147483710"/>
              <ac:picMk id="14" creationId="{98600020-B932-844C-830C-6D548E8C8C37}"/>
            </ac:picMkLst>
          </pc:picChg>
        </pc:sldLayoutChg>
        <pc:sldLayoutChg chg="modSp">
          <pc:chgData name="Sarah Duffy" userId="ca92ddb4-4620-4127-97b1-8232d187080b" providerId="ADAL" clId="{DFC721AC-DD26-45EA-A7E3-EB0A26447340}" dt="2024-03-01T10:25:31.923" v="5"/>
          <pc:sldLayoutMkLst>
            <pc:docMk/>
            <pc:sldMasterMk cId="848161082" sldId="2147483705"/>
            <pc:sldLayoutMk cId="1438407363" sldId="2147483711"/>
          </pc:sldLayoutMkLst>
          <pc:spChg chg="mod">
            <ac:chgData name="Sarah Duffy" userId="ca92ddb4-4620-4127-97b1-8232d187080b" providerId="ADAL" clId="{DFC721AC-DD26-45EA-A7E3-EB0A26447340}" dt="2024-03-01T10:25:31.923" v="5"/>
            <ac:spMkLst>
              <pc:docMk/>
              <pc:sldMasterMk cId="848161082" sldId="2147483705"/>
              <pc:sldLayoutMk cId="1438407363" sldId="2147483711"/>
              <ac:spMk id="2" creationId="{46E39DAE-67D8-7945-A118-FCB2C748C0E8}"/>
            </ac:spMkLst>
          </pc:spChg>
          <pc:spChg chg="mod">
            <ac:chgData name="Sarah Duffy" userId="ca92ddb4-4620-4127-97b1-8232d187080b" providerId="ADAL" clId="{DFC721AC-DD26-45EA-A7E3-EB0A26447340}" dt="2024-03-01T10:25:31.923" v="5"/>
            <ac:spMkLst>
              <pc:docMk/>
              <pc:sldMasterMk cId="848161082" sldId="2147483705"/>
              <pc:sldLayoutMk cId="1438407363" sldId="2147483711"/>
              <ac:spMk id="8" creationId="{3AE447CC-AC9D-3D45-8A65-2B6BD6F16228}"/>
            </ac:spMkLst>
          </pc:spChg>
          <pc:spChg chg="mod">
            <ac:chgData name="Sarah Duffy" userId="ca92ddb4-4620-4127-97b1-8232d187080b" providerId="ADAL" clId="{DFC721AC-DD26-45EA-A7E3-EB0A26447340}" dt="2024-03-01T10:25:31.923" v="5"/>
            <ac:spMkLst>
              <pc:docMk/>
              <pc:sldMasterMk cId="848161082" sldId="2147483705"/>
              <pc:sldLayoutMk cId="1438407363" sldId="2147483711"/>
              <ac:spMk id="10" creationId="{EEB0831D-7D6E-2048-9162-3026DB2527CA}"/>
            </ac:spMkLst>
          </pc:spChg>
          <pc:spChg chg="mod">
            <ac:chgData name="Sarah Duffy" userId="ca92ddb4-4620-4127-97b1-8232d187080b" providerId="ADAL" clId="{DFC721AC-DD26-45EA-A7E3-EB0A26447340}" dt="2024-03-01T10:25:31.923" v="5"/>
            <ac:spMkLst>
              <pc:docMk/>
              <pc:sldMasterMk cId="848161082" sldId="2147483705"/>
              <pc:sldLayoutMk cId="1438407363" sldId="2147483711"/>
              <ac:spMk id="17" creationId="{DBC5C841-1193-2343-9E34-25056BEE3358}"/>
            </ac:spMkLst>
          </pc:spChg>
          <pc:spChg chg="mod">
            <ac:chgData name="Sarah Duffy" userId="ca92ddb4-4620-4127-97b1-8232d187080b" providerId="ADAL" clId="{DFC721AC-DD26-45EA-A7E3-EB0A26447340}" dt="2024-03-01T10:25:31.923" v="5"/>
            <ac:spMkLst>
              <pc:docMk/>
              <pc:sldMasterMk cId="848161082" sldId="2147483705"/>
              <pc:sldLayoutMk cId="1438407363" sldId="2147483711"/>
              <ac:spMk id="20" creationId="{00000000-0000-0000-0000-000000000000}"/>
            </ac:spMkLst>
          </pc:spChg>
          <pc:spChg chg="mod">
            <ac:chgData name="Sarah Duffy" userId="ca92ddb4-4620-4127-97b1-8232d187080b" providerId="ADAL" clId="{DFC721AC-DD26-45EA-A7E3-EB0A26447340}" dt="2024-03-01T10:25:31.923" v="5"/>
            <ac:spMkLst>
              <pc:docMk/>
              <pc:sldMasterMk cId="848161082" sldId="2147483705"/>
              <pc:sldLayoutMk cId="1438407363" sldId="2147483711"/>
              <ac:spMk id="21" creationId="{00000000-0000-0000-0000-000000000000}"/>
            </ac:spMkLst>
          </pc:spChg>
          <pc:picChg chg="mod">
            <ac:chgData name="Sarah Duffy" userId="ca92ddb4-4620-4127-97b1-8232d187080b" providerId="ADAL" clId="{DFC721AC-DD26-45EA-A7E3-EB0A26447340}" dt="2024-03-01T10:25:31.923" v="5"/>
            <ac:picMkLst>
              <pc:docMk/>
              <pc:sldMasterMk cId="848161082" sldId="2147483705"/>
              <pc:sldLayoutMk cId="1438407363" sldId="2147483711"/>
              <ac:picMk id="4" creationId="{98477B80-07B4-E044-9FB6-FD6587A4E233}"/>
            </ac:picMkLst>
          </pc:picChg>
          <pc:picChg chg="mod">
            <ac:chgData name="Sarah Duffy" userId="ca92ddb4-4620-4127-97b1-8232d187080b" providerId="ADAL" clId="{DFC721AC-DD26-45EA-A7E3-EB0A26447340}" dt="2024-03-01T10:25:31.923" v="5"/>
            <ac:picMkLst>
              <pc:docMk/>
              <pc:sldMasterMk cId="848161082" sldId="2147483705"/>
              <pc:sldLayoutMk cId="1438407363" sldId="2147483711"/>
              <ac:picMk id="6" creationId="{E0ED11FA-33F8-B64E-9798-ABB1D413C6C5}"/>
            </ac:picMkLst>
          </pc:picChg>
        </pc:sldLayoutChg>
        <pc:sldLayoutChg chg="modSp">
          <pc:chgData name="Sarah Duffy" userId="ca92ddb4-4620-4127-97b1-8232d187080b" providerId="ADAL" clId="{DFC721AC-DD26-45EA-A7E3-EB0A26447340}" dt="2024-03-01T10:25:31.923" v="5"/>
          <pc:sldLayoutMkLst>
            <pc:docMk/>
            <pc:sldMasterMk cId="848161082" sldId="2147483705"/>
            <pc:sldLayoutMk cId="4293383694" sldId="2147483712"/>
          </pc:sldLayoutMkLst>
          <pc:spChg chg="mod">
            <ac:chgData name="Sarah Duffy" userId="ca92ddb4-4620-4127-97b1-8232d187080b" providerId="ADAL" clId="{DFC721AC-DD26-45EA-A7E3-EB0A26447340}" dt="2024-03-01T10:25:31.923" v="5"/>
            <ac:spMkLst>
              <pc:docMk/>
              <pc:sldMasterMk cId="848161082" sldId="2147483705"/>
              <pc:sldLayoutMk cId="4293383694" sldId="2147483712"/>
              <ac:spMk id="2" creationId="{46E39DAE-67D8-7945-A118-FCB2C748C0E8}"/>
            </ac:spMkLst>
          </pc:spChg>
          <pc:spChg chg="mod">
            <ac:chgData name="Sarah Duffy" userId="ca92ddb4-4620-4127-97b1-8232d187080b" providerId="ADAL" clId="{DFC721AC-DD26-45EA-A7E3-EB0A26447340}" dt="2024-03-01T10:25:31.923" v="5"/>
            <ac:spMkLst>
              <pc:docMk/>
              <pc:sldMasterMk cId="848161082" sldId="2147483705"/>
              <pc:sldLayoutMk cId="4293383694" sldId="2147483712"/>
              <ac:spMk id="9" creationId="{B09F33C7-154F-8743-88DD-6BDF2127E64E}"/>
            </ac:spMkLst>
          </pc:spChg>
          <pc:spChg chg="mod">
            <ac:chgData name="Sarah Duffy" userId="ca92ddb4-4620-4127-97b1-8232d187080b" providerId="ADAL" clId="{DFC721AC-DD26-45EA-A7E3-EB0A26447340}" dt="2024-03-01T10:25:31.923" v="5"/>
            <ac:spMkLst>
              <pc:docMk/>
              <pc:sldMasterMk cId="848161082" sldId="2147483705"/>
              <pc:sldLayoutMk cId="4293383694" sldId="2147483712"/>
              <ac:spMk id="10" creationId="{0D212C93-0601-3140-929D-DC384C3C2575}"/>
            </ac:spMkLst>
          </pc:spChg>
          <pc:spChg chg="mod">
            <ac:chgData name="Sarah Duffy" userId="ca92ddb4-4620-4127-97b1-8232d187080b" providerId="ADAL" clId="{DFC721AC-DD26-45EA-A7E3-EB0A26447340}" dt="2024-03-01T10:25:31.923" v="5"/>
            <ac:spMkLst>
              <pc:docMk/>
              <pc:sldMasterMk cId="848161082" sldId="2147483705"/>
              <pc:sldLayoutMk cId="4293383694" sldId="2147483712"/>
              <ac:spMk id="20" creationId="{00000000-0000-0000-0000-000000000000}"/>
            </ac:spMkLst>
          </pc:spChg>
          <pc:spChg chg="mod">
            <ac:chgData name="Sarah Duffy" userId="ca92ddb4-4620-4127-97b1-8232d187080b" providerId="ADAL" clId="{DFC721AC-DD26-45EA-A7E3-EB0A26447340}" dt="2024-03-01T10:25:31.923" v="5"/>
            <ac:spMkLst>
              <pc:docMk/>
              <pc:sldMasterMk cId="848161082" sldId="2147483705"/>
              <pc:sldLayoutMk cId="4293383694" sldId="2147483712"/>
              <ac:spMk id="21" creationId="{00000000-0000-0000-0000-000000000000}"/>
            </ac:spMkLst>
          </pc:spChg>
          <pc:picChg chg="mod">
            <ac:chgData name="Sarah Duffy" userId="ca92ddb4-4620-4127-97b1-8232d187080b" providerId="ADAL" clId="{DFC721AC-DD26-45EA-A7E3-EB0A26447340}" dt="2024-03-01T10:25:31.923" v="5"/>
            <ac:picMkLst>
              <pc:docMk/>
              <pc:sldMasterMk cId="848161082" sldId="2147483705"/>
              <pc:sldLayoutMk cId="4293383694" sldId="2147483712"/>
              <ac:picMk id="4" creationId="{98477B80-07B4-E044-9FB6-FD6587A4E233}"/>
            </ac:picMkLst>
          </pc:picChg>
          <pc:picChg chg="mod">
            <ac:chgData name="Sarah Duffy" userId="ca92ddb4-4620-4127-97b1-8232d187080b" providerId="ADAL" clId="{DFC721AC-DD26-45EA-A7E3-EB0A26447340}" dt="2024-03-01T10:25:31.923" v="5"/>
            <ac:picMkLst>
              <pc:docMk/>
              <pc:sldMasterMk cId="848161082" sldId="2147483705"/>
              <pc:sldLayoutMk cId="4293383694" sldId="2147483712"/>
              <ac:picMk id="6" creationId="{E0ED11FA-33F8-B64E-9798-ABB1D413C6C5}"/>
            </ac:picMkLst>
          </pc:picChg>
        </pc:sldLayoutChg>
        <pc:sldLayoutChg chg="modSp">
          <pc:chgData name="Sarah Duffy" userId="ca92ddb4-4620-4127-97b1-8232d187080b" providerId="ADAL" clId="{DFC721AC-DD26-45EA-A7E3-EB0A26447340}" dt="2024-03-01T10:25:31.923" v="5"/>
          <pc:sldLayoutMkLst>
            <pc:docMk/>
            <pc:sldMasterMk cId="848161082" sldId="2147483705"/>
            <pc:sldLayoutMk cId="631807100" sldId="2147483713"/>
          </pc:sldLayoutMkLst>
          <pc:spChg chg="mod">
            <ac:chgData name="Sarah Duffy" userId="ca92ddb4-4620-4127-97b1-8232d187080b" providerId="ADAL" clId="{DFC721AC-DD26-45EA-A7E3-EB0A26447340}" dt="2024-03-01T10:25:31.923" v="5"/>
            <ac:spMkLst>
              <pc:docMk/>
              <pc:sldMasterMk cId="848161082" sldId="2147483705"/>
              <pc:sldLayoutMk cId="631807100" sldId="2147483713"/>
              <ac:spMk id="2" creationId="{46E39DAE-67D8-7945-A118-FCB2C748C0E8}"/>
            </ac:spMkLst>
          </pc:spChg>
          <pc:spChg chg="mod">
            <ac:chgData name="Sarah Duffy" userId="ca92ddb4-4620-4127-97b1-8232d187080b" providerId="ADAL" clId="{DFC721AC-DD26-45EA-A7E3-EB0A26447340}" dt="2024-03-01T10:25:31.923" v="5"/>
            <ac:spMkLst>
              <pc:docMk/>
              <pc:sldMasterMk cId="848161082" sldId="2147483705"/>
              <pc:sldLayoutMk cId="631807100" sldId="2147483713"/>
              <ac:spMk id="20" creationId="{00000000-0000-0000-0000-000000000000}"/>
            </ac:spMkLst>
          </pc:spChg>
          <pc:spChg chg="mod">
            <ac:chgData name="Sarah Duffy" userId="ca92ddb4-4620-4127-97b1-8232d187080b" providerId="ADAL" clId="{DFC721AC-DD26-45EA-A7E3-EB0A26447340}" dt="2024-03-01T10:25:31.923" v="5"/>
            <ac:spMkLst>
              <pc:docMk/>
              <pc:sldMasterMk cId="848161082" sldId="2147483705"/>
              <pc:sldLayoutMk cId="631807100" sldId="2147483713"/>
              <ac:spMk id="21" creationId="{00000000-0000-0000-0000-000000000000}"/>
            </ac:spMkLst>
          </pc:spChg>
          <pc:picChg chg="mod">
            <ac:chgData name="Sarah Duffy" userId="ca92ddb4-4620-4127-97b1-8232d187080b" providerId="ADAL" clId="{DFC721AC-DD26-45EA-A7E3-EB0A26447340}" dt="2024-03-01T10:25:31.923" v="5"/>
            <ac:picMkLst>
              <pc:docMk/>
              <pc:sldMasterMk cId="848161082" sldId="2147483705"/>
              <pc:sldLayoutMk cId="631807100" sldId="2147483713"/>
              <ac:picMk id="4" creationId="{98477B80-07B4-E044-9FB6-FD6587A4E233}"/>
            </ac:picMkLst>
          </pc:picChg>
          <pc:picChg chg="mod">
            <ac:chgData name="Sarah Duffy" userId="ca92ddb4-4620-4127-97b1-8232d187080b" providerId="ADAL" clId="{DFC721AC-DD26-45EA-A7E3-EB0A26447340}" dt="2024-03-01T10:25:31.923" v="5"/>
            <ac:picMkLst>
              <pc:docMk/>
              <pc:sldMasterMk cId="848161082" sldId="2147483705"/>
              <pc:sldLayoutMk cId="631807100" sldId="2147483713"/>
              <ac:picMk id="6" creationId="{E0ED11FA-33F8-B64E-9798-ABB1D413C6C5}"/>
            </ac:picMkLst>
          </pc:picChg>
        </pc:sldLayoutChg>
        <pc:sldLayoutChg chg="modSp setBg">
          <pc:chgData name="Sarah Duffy" userId="ca92ddb4-4620-4127-97b1-8232d187080b" providerId="ADAL" clId="{DFC721AC-DD26-45EA-A7E3-EB0A26447340}" dt="2024-03-01T10:25:37.942" v="6"/>
          <pc:sldLayoutMkLst>
            <pc:docMk/>
            <pc:sldMasterMk cId="848161082" sldId="2147483705"/>
            <pc:sldLayoutMk cId="2968425536" sldId="2147483714"/>
          </pc:sldLayoutMkLst>
          <pc:spChg chg="mod">
            <ac:chgData name="Sarah Duffy" userId="ca92ddb4-4620-4127-97b1-8232d187080b" providerId="ADAL" clId="{DFC721AC-DD26-45EA-A7E3-EB0A26447340}" dt="2024-03-01T10:25:31.923" v="5"/>
            <ac:spMkLst>
              <pc:docMk/>
              <pc:sldMasterMk cId="848161082" sldId="2147483705"/>
              <pc:sldLayoutMk cId="2968425536" sldId="2147483714"/>
              <ac:spMk id="9" creationId="{4B193DB1-D32E-7146-93A0-23A108038669}"/>
            </ac:spMkLst>
          </pc:spChg>
          <pc:spChg chg="mod">
            <ac:chgData name="Sarah Duffy" userId="ca92ddb4-4620-4127-97b1-8232d187080b" providerId="ADAL" clId="{DFC721AC-DD26-45EA-A7E3-EB0A26447340}" dt="2024-03-01T10:25:31.923" v="5"/>
            <ac:spMkLst>
              <pc:docMk/>
              <pc:sldMasterMk cId="848161082" sldId="2147483705"/>
              <pc:sldLayoutMk cId="2968425536" sldId="2147483714"/>
              <ac:spMk id="10" creationId="{6A809499-F347-CD45-8A3A-6C8629BAD501}"/>
            </ac:spMkLst>
          </pc:spChg>
          <pc:spChg chg="mod">
            <ac:chgData name="Sarah Duffy" userId="ca92ddb4-4620-4127-97b1-8232d187080b" providerId="ADAL" clId="{DFC721AC-DD26-45EA-A7E3-EB0A26447340}" dt="2024-03-01T10:25:31.923" v="5"/>
            <ac:spMkLst>
              <pc:docMk/>
              <pc:sldMasterMk cId="848161082" sldId="2147483705"/>
              <pc:sldLayoutMk cId="2968425536" sldId="2147483714"/>
              <ac:spMk id="15" creationId="{F045F05D-9884-E742-8B6C-7E2A4C30294D}"/>
            </ac:spMkLst>
          </pc:spChg>
          <pc:spChg chg="mod">
            <ac:chgData name="Sarah Duffy" userId="ca92ddb4-4620-4127-97b1-8232d187080b" providerId="ADAL" clId="{DFC721AC-DD26-45EA-A7E3-EB0A26447340}" dt="2024-03-01T10:25:31.923" v="5"/>
            <ac:spMkLst>
              <pc:docMk/>
              <pc:sldMasterMk cId="848161082" sldId="2147483705"/>
              <pc:sldLayoutMk cId="2968425536" sldId="2147483714"/>
              <ac:spMk id="28" creationId="{00000000-0000-0000-0000-000000000000}"/>
            </ac:spMkLst>
          </pc:spChg>
          <pc:spChg chg="mod">
            <ac:chgData name="Sarah Duffy" userId="ca92ddb4-4620-4127-97b1-8232d187080b" providerId="ADAL" clId="{DFC721AC-DD26-45EA-A7E3-EB0A26447340}" dt="2024-03-01T10:25:31.923" v="5"/>
            <ac:spMkLst>
              <pc:docMk/>
              <pc:sldMasterMk cId="848161082" sldId="2147483705"/>
              <pc:sldLayoutMk cId="2968425536" sldId="2147483714"/>
              <ac:spMk id="30" creationId="{00000000-0000-0000-0000-000000000000}"/>
            </ac:spMkLst>
          </pc:spChg>
          <pc:picChg chg="mod">
            <ac:chgData name="Sarah Duffy" userId="ca92ddb4-4620-4127-97b1-8232d187080b" providerId="ADAL" clId="{DFC721AC-DD26-45EA-A7E3-EB0A26447340}" dt="2024-03-01T10:25:31.923" v="5"/>
            <ac:picMkLst>
              <pc:docMk/>
              <pc:sldMasterMk cId="848161082" sldId="2147483705"/>
              <pc:sldLayoutMk cId="2968425536" sldId="2147483714"/>
              <ac:picMk id="3" creationId="{B074F560-9965-FD44-8392-56ACD2F813EA}"/>
            </ac:picMkLst>
          </pc:picChg>
          <pc:picChg chg="mod">
            <ac:chgData name="Sarah Duffy" userId="ca92ddb4-4620-4127-97b1-8232d187080b" providerId="ADAL" clId="{DFC721AC-DD26-45EA-A7E3-EB0A26447340}" dt="2024-03-01T10:25:31.923" v="5"/>
            <ac:picMkLst>
              <pc:docMk/>
              <pc:sldMasterMk cId="848161082" sldId="2147483705"/>
              <pc:sldLayoutMk cId="2968425536" sldId="2147483714"/>
              <ac:picMk id="14" creationId="{98600020-B932-844C-830C-6D548E8C8C37}"/>
            </ac:picMkLst>
          </pc:picChg>
        </pc:sldLayoutChg>
        <pc:sldLayoutChg chg="modSp setBg">
          <pc:chgData name="Sarah Duffy" userId="ca92ddb4-4620-4127-97b1-8232d187080b" providerId="ADAL" clId="{DFC721AC-DD26-45EA-A7E3-EB0A26447340}" dt="2024-03-01T10:25:37.942" v="6"/>
          <pc:sldLayoutMkLst>
            <pc:docMk/>
            <pc:sldMasterMk cId="848161082" sldId="2147483705"/>
            <pc:sldLayoutMk cId="3521569393" sldId="2147483715"/>
          </pc:sldLayoutMkLst>
          <pc:spChg chg="mod">
            <ac:chgData name="Sarah Duffy" userId="ca92ddb4-4620-4127-97b1-8232d187080b" providerId="ADAL" clId="{DFC721AC-DD26-45EA-A7E3-EB0A26447340}" dt="2024-03-01T10:25:31.923" v="5"/>
            <ac:spMkLst>
              <pc:docMk/>
              <pc:sldMasterMk cId="848161082" sldId="2147483705"/>
              <pc:sldLayoutMk cId="3521569393" sldId="2147483715"/>
              <ac:spMk id="15" creationId="{F045F05D-9884-E742-8B6C-7E2A4C30294D}"/>
            </ac:spMkLst>
          </pc:spChg>
          <pc:spChg chg="mod">
            <ac:chgData name="Sarah Duffy" userId="ca92ddb4-4620-4127-97b1-8232d187080b" providerId="ADAL" clId="{DFC721AC-DD26-45EA-A7E3-EB0A26447340}" dt="2024-03-01T10:25:31.923" v="5"/>
            <ac:spMkLst>
              <pc:docMk/>
              <pc:sldMasterMk cId="848161082" sldId="2147483705"/>
              <pc:sldLayoutMk cId="3521569393" sldId="2147483715"/>
              <ac:spMk id="28" creationId="{00000000-0000-0000-0000-000000000000}"/>
            </ac:spMkLst>
          </pc:spChg>
          <pc:spChg chg="mod">
            <ac:chgData name="Sarah Duffy" userId="ca92ddb4-4620-4127-97b1-8232d187080b" providerId="ADAL" clId="{DFC721AC-DD26-45EA-A7E3-EB0A26447340}" dt="2024-03-01T10:25:31.923" v="5"/>
            <ac:spMkLst>
              <pc:docMk/>
              <pc:sldMasterMk cId="848161082" sldId="2147483705"/>
              <pc:sldLayoutMk cId="3521569393" sldId="2147483715"/>
              <ac:spMk id="30" creationId="{00000000-0000-0000-0000-000000000000}"/>
            </ac:spMkLst>
          </pc:spChg>
          <pc:picChg chg="mod">
            <ac:chgData name="Sarah Duffy" userId="ca92ddb4-4620-4127-97b1-8232d187080b" providerId="ADAL" clId="{DFC721AC-DD26-45EA-A7E3-EB0A26447340}" dt="2024-03-01T10:25:31.923" v="5"/>
            <ac:picMkLst>
              <pc:docMk/>
              <pc:sldMasterMk cId="848161082" sldId="2147483705"/>
              <pc:sldLayoutMk cId="3521569393" sldId="2147483715"/>
              <ac:picMk id="3" creationId="{B074F560-9965-FD44-8392-56ACD2F813EA}"/>
            </ac:picMkLst>
          </pc:picChg>
          <pc:picChg chg="mod">
            <ac:chgData name="Sarah Duffy" userId="ca92ddb4-4620-4127-97b1-8232d187080b" providerId="ADAL" clId="{DFC721AC-DD26-45EA-A7E3-EB0A26447340}" dt="2024-03-01T10:25:31.923" v="5"/>
            <ac:picMkLst>
              <pc:docMk/>
              <pc:sldMasterMk cId="848161082" sldId="2147483705"/>
              <pc:sldLayoutMk cId="3521569393" sldId="2147483715"/>
              <ac:picMk id="14" creationId="{98600020-B932-844C-830C-6D548E8C8C37}"/>
            </ac:picMkLst>
          </pc:picChg>
        </pc:sldLayoutChg>
        <pc:sldLayoutChg chg="modSp">
          <pc:chgData name="Sarah Duffy" userId="ca92ddb4-4620-4127-97b1-8232d187080b" providerId="ADAL" clId="{DFC721AC-DD26-45EA-A7E3-EB0A26447340}" dt="2024-03-01T10:25:31.923" v="5"/>
          <pc:sldLayoutMkLst>
            <pc:docMk/>
            <pc:sldMasterMk cId="848161082" sldId="2147483705"/>
            <pc:sldLayoutMk cId="1870687596" sldId="2147483716"/>
          </pc:sldLayoutMkLst>
          <pc:spChg chg="mod">
            <ac:chgData name="Sarah Duffy" userId="ca92ddb4-4620-4127-97b1-8232d187080b" providerId="ADAL" clId="{DFC721AC-DD26-45EA-A7E3-EB0A26447340}" dt="2024-03-01T10:25:31.923" v="5"/>
            <ac:spMkLst>
              <pc:docMk/>
              <pc:sldMasterMk cId="848161082" sldId="2147483705"/>
              <pc:sldLayoutMk cId="1870687596" sldId="2147483716"/>
              <ac:spMk id="2" creationId="{46E39DAE-67D8-7945-A118-FCB2C748C0E8}"/>
            </ac:spMkLst>
          </pc:spChg>
          <pc:spChg chg="mod">
            <ac:chgData name="Sarah Duffy" userId="ca92ddb4-4620-4127-97b1-8232d187080b" providerId="ADAL" clId="{DFC721AC-DD26-45EA-A7E3-EB0A26447340}" dt="2024-03-01T10:25:31.923" v="5"/>
            <ac:spMkLst>
              <pc:docMk/>
              <pc:sldMasterMk cId="848161082" sldId="2147483705"/>
              <pc:sldLayoutMk cId="1870687596" sldId="2147483716"/>
              <ac:spMk id="8" creationId="{3AE447CC-AC9D-3D45-8A65-2B6BD6F16228}"/>
            </ac:spMkLst>
          </pc:spChg>
          <pc:spChg chg="mod">
            <ac:chgData name="Sarah Duffy" userId="ca92ddb4-4620-4127-97b1-8232d187080b" providerId="ADAL" clId="{DFC721AC-DD26-45EA-A7E3-EB0A26447340}" dt="2024-03-01T10:25:31.923" v="5"/>
            <ac:spMkLst>
              <pc:docMk/>
              <pc:sldMasterMk cId="848161082" sldId="2147483705"/>
              <pc:sldLayoutMk cId="1870687596" sldId="2147483716"/>
              <ac:spMk id="13" creationId="{5BBE8992-D4AB-BA49-99A8-E2BF8AA8163E}"/>
            </ac:spMkLst>
          </pc:spChg>
          <pc:spChg chg="mod">
            <ac:chgData name="Sarah Duffy" userId="ca92ddb4-4620-4127-97b1-8232d187080b" providerId="ADAL" clId="{DFC721AC-DD26-45EA-A7E3-EB0A26447340}" dt="2024-03-01T10:25:31.923" v="5"/>
            <ac:spMkLst>
              <pc:docMk/>
              <pc:sldMasterMk cId="848161082" sldId="2147483705"/>
              <pc:sldLayoutMk cId="1870687596" sldId="2147483716"/>
              <ac:spMk id="17" creationId="{DBC5C841-1193-2343-9E34-25056BEE3358}"/>
            </ac:spMkLst>
          </pc:spChg>
          <pc:spChg chg="mod">
            <ac:chgData name="Sarah Duffy" userId="ca92ddb4-4620-4127-97b1-8232d187080b" providerId="ADAL" clId="{DFC721AC-DD26-45EA-A7E3-EB0A26447340}" dt="2024-03-01T10:25:31.923" v="5"/>
            <ac:spMkLst>
              <pc:docMk/>
              <pc:sldMasterMk cId="848161082" sldId="2147483705"/>
              <pc:sldLayoutMk cId="1870687596" sldId="2147483716"/>
              <ac:spMk id="20" creationId="{00000000-0000-0000-0000-000000000000}"/>
            </ac:spMkLst>
          </pc:spChg>
          <pc:spChg chg="mod">
            <ac:chgData name="Sarah Duffy" userId="ca92ddb4-4620-4127-97b1-8232d187080b" providerId="ADAL" clId="{DFC721AC-DD26-45EA-A7E3-EB0A26447340}" dt="2024-03-01T10:25:31.923" v="5"/>
            <ac:spMkLst>
              <pc:docMk/>
              <pc:sldMasterMk cId="848161082" sldId="2147483705"/>
              <pc:sldLayoutMk cId="1870687596" sldId="2147483716"/>
              <ac:spMk id="21" creationId="{00000000-0000-0000-0000-000000000000}"/>
            </ac:spMkLst>
          </pc:spChg>
          <pc:picChg chg="mod">
            <ac:chgData name="Sarah Duffy" userId="ca92ddb4-4620-4127-97b1-8232d187080b" providerId="ADAL" clId="{DFC721AC-DD26-45EA-A7E3-EB0A26447340}" dt="2024-03-01T10:25:31.923" v="5"/>
            <ac:picMkLst>
              <pc:docMk/>
              <pc:sldMasterMk cId="848161082" sldId="2147483705"/>
              <pc:sldLayoutMk cId="1870687596" sldId="2147483716"/>
              <ac:picMk id="4" creationId="{98477B80-07B4-E044-9FB6-FD6587A4E233}"/>
            </ac:picMkLst>
          </pc:picChg>
          <pc:picChg chg="mod">
            <ac:chgData name="Sarah Duffy" userId="ca92ddb4-4620-4127-97b1-8232d187080b" providerId="ADAL" clId="{DFC721AC-DD26-45EA-A7E3-EB0A26447340}" dt="2024-03-01T10:25:31.923" v="5"/>
            <ac:picMkLst>
              <pc:docMk/>
              <pc:sldMasterMk cId="848161082" sldId="2147483705"/>
              <pc:sldLayoutMk cId="1870687596" sldId="2147483716"/>
              <ac:picMk id="6" creationId="{E0ED11FA-33F8-B64E-9798-ABB1D413C6C5}"/>
            </ac:picMkLst>
          </pc:picChg>
        </pc:sldLayoutChg>
        <pc:sldLayoutChg chg="modSp">
          <pc:chgData name="Sarah Duffy" userId="ca92ddb4-4620-4127-97b1-8232d187080b" providerId="ADAL" clId="{DFC721AC-DD26-45EA-A7E3-EB0A26447340}" dt="2024-03-01T10:25:31.923" v="5"/>
          <pc:sldLayoutMkLst>
            <pc:docMk/>
            <pc:sldMasterMk cId="848161082" sldId="2147483705"/>
            <pc:sldLayoutMk cId="3531928221" sldId="2147483717"/>
          </pc:sldLayoutMkLst>
          <pc:spChg chg="mod">
            <ac:chgData name="Sarah Duffy" userId="ca92ddb4-4620-4127-97b1-8232d187080b" providerId="ADAL" clId="{DFC721AC-DD26-45EA-A7E3-EB0A26447340}" dt="2024-03-01T10:25:31.923" v="5"/>
            <ac:spMkLst>
              <pc:docMk/>
              <pc:sldMasterMk cId="848161082" sldId="2147483705"/>
              <pc:sldLayoutMk cId="3531928221" sldId="2147483717"/>
              <ac:spMk id="2" creationId="{46E39DAE-67D8-7945-A118-FCB2C748C0E8}"/>
            </ac:spMkLst>
          </pc:spChg>
          <pc:spChg chg="mod">
            <ac:chgData name="Sarah Duffy" userId="ca92ddb4-4620-4127-97b1-8232d187080b" providerId="ADAL" clId="{DFC721AC-DD26-45EA-A7E3-EB0A26447340}" dt="2024-03-01T10:25:31.923" v="5"/>
            <ac:spMkLst>
              <pc:docMk/>
              <pc:sldMasterMk cId="848161082" sldId="2147483705"/>
              <pc:sldLayoutMk cId="3531928221" sldId="2147483717"/>
              <ac:spMk id="7" creationId="{CE353BCA-A7C7-E442-98D3-4C790427A845}"/>
            </ac:spMkLst>
          </pc:spChg>
          <pc:spChg chg="mod">
            <ac:chgData name="Sarah Duffy" userId="ca92ddb4-4620-4127-97b1-8232d187080b" providerId="ADAL" clId="{DFC721AC-DD26-45EA-A7E3-EB0A26447340}" dt="2024-03-01T10:25:31.923" v="5"/>
            <ac:spMkLst>
              <pc:docMk/>
              <pc:sldMasterMk cId="848161082" sldId="2147483705"/>
              <pc:sldLayoutMk cId="3531928221" sldId="2147483717"/>
              <ac:spMk id="10" creationId="{F748FF5A-216F-E340-9D3C-3E0A94402F64}"/>
            </ac:spMkLst>
          </pc:spChg>
          <pc:spChg chg="mod">
            <ac:chgData name="Sarah Duffy" userId="ca92ddb4-4620-4127-97b1-8232d187080b" providerId="ADAL" clId="{DFC721AC-DD26-45EA-A7E3-EB0A26447340}" dt="2024-03-01T10:25:31.923" v="5"/>
            <ac:spMkLst>
              <pc:docMk/>
              <pc:sldMasterMk cId="848161082" sldId="2147483705"/>
              <pc:sldLayoutMk cId="3531928221" sldId="2147483717"/>
              <ac:spMk id="16" creationId="{CA1417EB-E2DF-1542-8FBB-C262CE790A4F}"/>
            </ac:spMkLst>
          </pc:spChg>
          <pc:spChg chg="mod">
            <ac:chgData name="Sarah Duffy" userId="ca92ddb4-4620-4127-97b1-8232d187080b" providerId="ADAL" clId="{DFC721AC-DD26-45EA-A7E3-EB0A26447340}" dt="2024-03-01T10:25:31.923" v="5"/>
            <ac:spMkLst>
              <pc:docMk/>
              <pc:sldMasterMk cId="848161082" sldId="2147483705"/>
              <pc:sldLayoutMk cId="3531928221" sldId="2147483717"/>
              <ac:spMk id="17" creationId="{DBC5C841-1193-2343-9E34-25056BEE3358}"/>
            </ac:spMkLst>
          </pc:spChg>
          <pc:spChg chg="mod">
            <ac:chgData name="Sarah Duffy" userId="ca92ddb4-4620-4127-97b1-8232d187080b" providerId="ADAL" clId="{DFC721AC-DD26-45EA-A7E3-EB0A26447340}" dt="2024-03-01T10:25:31.923" v="5"/>
            <ac:spMkLst>
              <pc:docMk/>
              <pc:sldMasterMk cId="848161082" sldId="2147483705"/>
              <pc:sldLayoutMk cId="3531928221" sldId="2147483717"/>
              <ac:spMk id="20" creationId="{10633E26-1904-0647-88DB-A6E82E59FBA3}"/>
            </ac:spMkLst>
          </pc:spChg>
          <pc:spChg chg="mod">
            <ac:chgData name="Sarah Duffy" userId="ca92ddb4-4620-4127-97b1-8232d187080b" providerId="ADAL" clId="{DFC721AC-DD26-45EA-A7E3-EB0A26447340}" dt="2024-03-01T10:25:31.923" v="5"/>
            <ac:spMkLst>
              <pc:docMk/>
              <pc:sldMasterMk cId="848161082" sldId="2147483705"/>
              <pc:sldLayoutMk cId="3531928221" sldId="2147483717"/>
              <ac:spMk id="21" creationId="{00000000-0000-0000-0000-000000000000}"/>
            </ac:spMkLst>
          </pc:spChg>
          <pc:spChg chg="mod">
            <ac:chgData name="Sarah Duffy" userId="ca92ddb4-4620-4127-97b1-8232d187080b" providerId="ADAL" clId="{DFC721AC-DD26-45EA-A7E3-EB0A26447340}" dt="2024-03-01T10:25:31.923" v="5"/>
            <ac:spMkLst>
              <pc:docMk/>
              <pc:sldMasterMk cId="848161082" sldId="2147483705"/>
              <pc:sldLayoutMk cId="3531928221" sldId="2147483717"/>
              <ac:spMk id="22" creationId="{3B8AACE1-775F-F043-BA57-E12A7120F57C}"/>
            </ac:spMkLst>
          </pc:spChg>
          <pc:spChg chg="mod">
            <ac:chgData name="Sarah Duffy" userId="ca92ddb4-4620-4127-97b1-8232d187080b" providerId="ADAL" clId="{DFC721AC-DD26-45EA-A7E3-EB0A26447340}" dt="2024-03-01T10:25:31.923" v="5"/>
            <ac:spMkLst>
              <pc:docMk/>
              <pc:sldMasterMk cId="848161082" sldId="2147483705"/>
              <pc:sldLayoutMk cId="3531928221" sldId="2147483717"/>
              <ac:spMk id="26" creationId="{347F327C-78A1-A84F-B49C-0F0F1270C7C1}"/>
            </ac:spMkLst>
          </pc:spChg>
          <pc:spChg chg="mod">
            <ac:chgData name="Sarah Duffy" userId="ca92ddb4-4620-4127-97b1-8232d187080b" providerId="ADAL" clId="{DFC721AC-DD26-45EA-A7E3-EB0A26447340}" dt="2024-03-01T10:25:31.923" v="5"/>
            <ac:spMkLst>
              <pc:docMk/>
              <pc:sldMasterMk cId="848161082" sldId="2147483705"/>
              <pc:sldLayoutMk cId="3531928221" sldId="2147483717"/>
              <ac:spMk id="27" creationId="{D01227A4-CD46-B44C-A20F-14FA82BF7757}"/>
            </ac:spMkLst>
          </pc:spChg>
          <pc:spChg chg="mod">
            <ac:chgData name="Sarah Duffy" userId="ca92ddb4-4620-4127-97b1-8232d187080b" providerId="ADAL" clId="{DFC721AC-DD26-45EA-A7E3-EB0A26447340}" dt="2024-03-01T10:25:31.923" v="5"/>
            <ac:spMkLst>
              <pc:docMk/>
              <pc:sldMasterMk cId="848161082" sldId="2147483705"/>
              <pc:sldLayoutMk cId="3531928221" sldId="2147483717"/>
              <ac:spMk id="30" creationId="{F4AC4524-43C7-1846-BC6C-9DE97A9F25E2}"/>
            </ac:spMkLst>
          </pc:spChg>
          <pc:spChg chg="mod">
            <ac:chgData name="Sarah Duffy" userId="ca92ddb4-4620-4127-97b1-8232d187080b" providerId="ADAL" clId="{DFC721AC-DD26-45EA-A7E3-EB0A26447340}" dt="2024-03-01T10:25:31.923" v="5"/>
            <ac:spMkLst>
              <pc:docMk/>
              <pc:sldMasterMk cId="848161082" sldId="2147483705"/>
              <pc:sldLayoutMk cId="3531928221" sldId="2147483717"/>
              <ac:spMk id="33" creationId="{F14AE743-01E9-C64D-9ED8-A4704C173F87}"/>
            </ac:spMkLst>
          </pc:spChg>
          <pc:spChg chg="mod">
            <ac:chgData name="Sarah Duffy" userId="ca92ddb4-4620-4127-97b1-8232d187080b" providerId="ADAL" clId="{DFC721AC-DD26-45EA-A7E3-EB0A26447340}" dt="2024-03-01T10:25:31.923" v="5"/>
            <ac:spMkLst>
              <pc:docMk/>
              <pc:sldMasterMk cId="848161082" sldId="2147483705"/>
              <pc:sldLayoutMk cId="3531928221" sldId="2147483717"/>
              <ac:spMk id="36" creationId="{18402105-8288-0B4D-8FB9-BB2B7425DFA8}"/>
            </ac:spMkLst>
          </pc:spChg>
          <pc:spChg chg="mod">
            <ac:chgData name="Sarah Duffy" userId="ca92ddb4-4620-4127-97b1-8232d187080b" providerId="ADAL" clId="{DFC721AC-DD26-45EA-A7E3-EB0A26447340}" dt="2024-03-01T10:25:31.923" v="5"/>
            <ac:spMkLst>
              <pc:docMk/>
              <pc:sldMasterMk cId="848161082" sldId="2147483705"/>
              <pc:sldLayoutMk cId="3531928221" sldId="2147483717"/>
              <ac:spMk id="39" creationId="{EE13A953-E341-B64A-8EAC-98AF9EE7C33E}"/>
            </ac:spMkLst>
          </pc:spChg>
          <pc:spChg chg="mod">
            <ac:chgData name="Sarah Duffy" userId="ca92ddb4-4620-4127-97b1-8232d187080b" providerId="ADAL" clId="{DFC721AC-DD26-45EA-A7E3-EB0A26447340}" dt="2024-03-01T10:25:31.923" v="5"/>
            <ac:spMkLst>
              <pc:docMk/>
              <pc:sldMasterMk cId="848161082" sldId="2147483705"/>
              <pc:sldLayoutMk cId="3531928221" sldId="2147483717"/>
              <ac:spMk id="42" creationId="{010D0C0A-B8DB-0841-8F26-49EC7AF5F5FA}"/>
            </ac:spMkLst>
          </pc:spChg>
          <pc:spChg chg="mod">
            <ac:chgData name="Sarah Duffy" userId="ca92ddb4-4620-4127-97b1-8232d187080b" providerId="ADAL" clId="{DFC721AC-DD26-45EA-A7E3-EB0A26447340}" dt="2024-03-01T10:25:31.923" v="5"/>
            <ac:spMkLst>
              <pc:docMk/>
              <pc:sldMasterMk cId="848161082" sldId="2147483705"/>
              <pc:sldLayoutMk cId="3531928221" sldId="2147483717"/>
              <ac:spMk id="43" creationId="{4CAFABE6-FE05-5043-9F6C-9F8A19FB33AB}"/>
            </ac:spMkLst>
          </pc:spChg>
          <pc:spChg chg="mod">
            <ac:chgData name="Sarah Duffy" userId="ca92ddb4-4620-4127-97b1-8232d187080b" providerId="ADAL" clId="{DFC721AC-DD26-45EA-A7E3-EB0A26447340}" dt="2024-03-01T10:25:31.923" v="5"/>
            <ac:spMkLst>
              <pc:docMk/>
              <pc:sldMasterMk cId="848161082" sldId="2147483705"/>
              <pc:sldLayoutMk cId="3531928221" sldId="2147483717"/>
              <ac:spMk id="44" creationId="{75AE5270-06D1-174F-B337-C9B5235B8D36}"/>
            </ac:spMkLst>
          </pc:spChg>
          <pc:spChg chg="mod">
            <ac:chgData name="Sarah Duffy" userId="ca92ddb4-4620-4127-97b1-8232d187080b" providerId="ADAL" clId="{DFC721AC-DD26-45EA-A7E3-EB0A26447340}" dt="2024-03-01T10:25:31.923" v="5"/>
            <ac:spMkLst>
              <pc:docMk/>
              <pc:sldMasterMk cId="848161082" sldId="2147483705"/>
              <pc:sldLayoutMk cId="3531928221" sldId="2147483717"/>
              <ac:spMk id="45" creationId="{2A8AB2DE-F178-5346-B4A2-2C8990CFB4D7}"/>
            </ac:spMkLst>
          </pc:spChg>
          <pc:spChg chg="mod">
            <ac:chgData name="Sarah Duffy" userId="ca92ddb4-4620-4127-97b1-8232d187080b" providerId="ADAL" clId="{DFC721AC-DD26-45EA-A7E3-EB0A26447340}" dt="2024-03-01T10:25:31.923" v="5"/>
            <ac:spMkLst>
              <pc:docMk/>
              <pc:sldMasterMk cId="848161082" sldId="2147483705"/>
              <pc:sldLayoutMk cId="3531928221" sldId="2147483717"/>
              <ac:spMk id="46" creationId="{C466ACBD-ECC2-8846-91AA-D3936CA1CFDE}"/>
            </ac:spMkLst>
          </pc:spChg>
          <pc:spChg chg="mod">
            <ac:chgData name="Sarah Duffy" userId="ca92ddb4-4620-4127-97b1-8232d187080b" providerId="ADAL" clId="{DFC721AC-DD26-45EA-A7E3-EB0A26447340}" dt="2024-03-01T10:25:31.923" v="5"/>
            <ac:spMkLst>
              <pc:docMk/>
              <pc:sldMasterMk cId="848161082" sldId="2147483705"/>
              <pc:sldLayoutMk cId="3531928221" sldId="2147483717"/>
              <ac:spMk id="47" creationId="{8DCDA5A1-6B45-B443-A0EB-743BB03B3D2D}"/>
            </ac:spMkLst>
          </pc:spChg>
          <pc:spChg chg="mod">
            <ac:chgData name="Sarah Duffy" userId="ca92ddb4-4620-4127-97b1-8232d187080b" providerId="ADAL" clId="{DFC721AC-DD26-45EA-A7E3-EB0A26447340}" dt="2024-03-01T10:25:31.923" v="5"/>
            <ac:spMkLst>
              <pc:docMk/>
              <pc:sldMasterMk cId="848161082" sldId="2147483705"/>
              <pc:sldLayoutMk cId="3531928221" sldId="2147483717"/>
              <ac:spMk id="48" creationId="{D1F3E494-C5D7-F64D-9D8A-DB36A8AB1B24}"/>
            </ac:spMkLst>
          </pc:spChg>
          <pc:picChg chg="mod">
            <ac:chgData name="Sarah Duffy" userId="ca92ddb4-4620-4127-97b1-8232d187080b" providerId="ADAL" clId="{DFC721AC-DD26-45EA-A7E3-EB0A26447340}" dt="2024-03-01T10:25:31.923" v="5"/>
            <ac:picMkLst>
              <pc:docMk/>
              <pc:sldMasterMk cId="848161082" sldId="2147483705"/>
              <pc:sldLayoutMk cId="3531928221" sldId="2147483717"/>
              <ac:picMk id="23" creationId="{6BE35126-A702-2D46-8CE4-5ED93FA19713}"/>
            </ac:picMkLst>
          </pc:picChg>
          <pc:picChg chg="mod">
            <ac:chgData name="Sarah Duffy" userId="ca92ddb4-4620-4127-97b1-8232d187080b" providerId="ADAL" clId="{DFC721AC-DD26-45EA-A7E3-EB0A26447340}" dt="2024-03-01T10:25:31.923" v="5"/>
            <ac:picMkLst>
              <pc:docMk/>
              <pc:sldMasterMk cId="848161082" sldId="2147483705"/>
              <pc:sldLayoutMk cId="3531928221" sldId="2147483717"/>
              <ac:picMk id="24" creationId="{53CDCF97-D8F3-714B-B0F7-276D6BCC98EB}"/>
            </ac:picMkLst>
          </pc:picChg>
        </pc:sldLayoutChg>
        <pc:sldLayoutChg chg="modSp">
          <pc:chgData name="Sarah Duffy" userId="ca92ddb4-4620-4127-97b1-8232d187080b" providerId="ADAL" clId="{DFC721AC-DD26-45EA-A7E3-EB0A26447340}" dt="2024-03-01T10:25:31.923" v="5"/>
          <pc:sldLayoutMkLst>
            <pc:docMk/>
            <pc:sldMasterMk cId="848161082" sldId="2147483705"/>
            <pc:sldLayoutMk cId="3293858008" sldId="2147483718"/>
          </pc:sldLayoutMkLst>
          <pc:spChg chg="mod">
            <ac:chgData name="Sarah Duffy" userId="ca92ddb4-4620-4127-97b1-8232d187080b" providerId="ADAL" clId="{DFC721AC-DD26-45EA-A7E3-EB0A26447340}" dt="2024-03-01T10:25:31.923" v="5"/>
            <ac:spMkLst>
              <pc:docMk/>
              <pc:sldMasterMk cId="848161082" sldId="2147483705"/>
              <pc:sldLayoutMk cId="3293858008" sldId="2147483718"/>
              <ac:spMk id="2" creationId="{46E39DAE-67D8-7945-A118-FCB2C748C0E8}"/>
            </ac:spMkLst>
          </pc:spChg>
          <pc:spChg chg="mod">
            <ac:chgData name="Sarah Duffy" userId="ca92ddb4-4620-4127-97b1-8232d187080b" providerId="ADAL" clId="{DFC721AC-DD26-45EA-A7E3-EB0A26447340}" dt="2024-03-01T10:25:31.923" v="5"/>
            <ac:spMkLst>
              <pc:docMk/>
              <pc:sldMasterMk cId="848161082" sldId="2147483705"/>
              <pc:sldLayoutMk cId="3293858008" sldId="2147483718"/>
              <ac:spMk id="7" creationId="{CE353BCA-A7C7-E442-98D3-4C790427A845}"/>
            </ac:spMkLst>
          </pc:spChg>
          <pc:spChg chg="mod">
            <ac:chgData name="Sarah Duffy" userId="ca92ddb4-4620-4127-97b1-8232d187080b" providerId="ADAL" clId="{DFC721AC-DD26-45EA-A7E3-EB0A26447340}" dt="2024-03-01T10:25:31.923" v="5"/>
            <ac:spMkLst>
              <pc:docMk/>
              <pc:sldMasterMk cId="848161082" sldId="2147483705"/>
              <pc:sldLayoutMk cId="3293858008" sldId="2147483718"/>
              <ac:spMk id="10" creationId="{F748FF5A-216F-E340-9D3C-3E0A94402F64}"/>
            </ac:spMkLst>
          </pc:spChg>
          <pc:spChg chg="mod">
            <ac:chgData name="Sarah Duffy" userId="ca92ddb4-4620-4127-97b1-8232d187080b" providerId="ADAL" clId="{DFC721AC-DD26-45EA-A7E3-EB0A26447340}" dt="2024-03-01T10:25:31.923" v="5"/>
            <ac:spMkLst>
              <pc:docMk/>
              <pc:sldMasterMk cId="848161082" sldId="2147483705"/>
              <pc:sldLayoutMk cId="3293858008" sldId="2147483718"/>
              <ac:spMk id="15" creationId="{C4AC650B-611A-9640-B5D3-C9DB132AEB7E}"/>
            </ac:spMkLst>
          </pc:spChg>
          <pc:spChg chg="mod">
            <ac:chgData name="Sarah Duffy" userId="ca92ddb4-4620-4127-97b1-8232d187080b" providerId="ADAL" clId="{DFC721AC-DD26-45EA-A7E3-EB0A26447340}" dt="2024-03-01T10:25:31.923" v="5"/>
            <ac:spMkLst>
              <pc:docMk/>
              <pc:sldMasterMk cId="848161082" sldId="2147483705"/>
              <pc:sldLayoutMk cId="3293858008" sldId="2147483718"/>
              <ac:spMk id="16" creationId="{CA1417EB-E2DF-1542-8FBB-C262CE790A4F}"/>
            </ac:spMkLst>
          </pc:spChg>
          <pc:spChg chg="mod">
            <ac:chgData name="Sarah Duffy" userId="ca92ddb4-4620-4127-97b1-8232d187080b" providerId="ADAL" clId="{DFC721AC-DD26-45EA-A7E3-EB0A26447340}" dt="2024-03-01T10:25:31.923" v="5"/>
            <ac:spMkLst>
              <pc:docMk/>
              <pc:sldMasterMk cId="848161082" sldId="2147483705"/>
              <pc:sldLayoutMk cId="3293858008" sldId="2147483718"/>
              <ac:spMk id="17" creationId="{DBC5C841-1193-2343-9E34-25056BEE3358}"/>
            </ac:spMkLst>
          </pc:spChg>
          <pc:spChg chg="mod">
            <ac:chgData name="Sarah Duffy" userId="ca92ddb4-4620-4127-97b1-8232d187080b" providerId="ADAL" clId="{DFC721AC-DD26-45EA-A7E3-EB0A26447340}" dt="2024-03-01T10:25:31.923" v="5"/>
            <ac:spMkLst>
              <pc:docMk/>
              <pc:sldMasterMk cId="848161082" sldId="2147483705"/>
              <pc:sldLayoutMk cId="3293858008" sldId="2147483718"/>
              <ac:spMk id="20" creationId="{10633E26-1904-0647-88DB-A6E82E59FBA3}"/>
            </ac:spMkLst>
          </pc:spChg>
          <pc:spChg chg="mod">
            <ac:chgData name="Sarah Duffy" userId="ca92ddb4-4620-4127-97b1-8232d187080b" providerId="ADAL" clId="{DFC721AC-DD26-45EA-A7E3-EB0A26447340}" dt="2024-03-01T10:25:31.923" v="5"/>
            <ac:spMkLst>
              <pc:docMk/>
              <pc:sldMasterMk cId="848161082" sldId="2147483705"/>
              <pc:sldLayoutMk cId="3293858008" sldId="2147483718"/>
              <ac:spMk id="21" creationId="{00000000-0000-0000-0000-000000000000}"/>
            </ac:spMkLst>
          </pc:spChg>
          <pc:spChg chg="mod">
            <ac:chgData name="Sarah Duffy" userId="ca92ddb4-4620-4127-97b1-8232d187080b" providerId="ADAL" clId="{DFC721AC-DD26-45EA-A7E3-EB0A26447340}" dt="2024-03-01T10:25:31.923" v="5"/>
            <ac:spMkLst>
              <pc:docMk/>
              <pc:sldMasterMk cId="848161082" sldId="2147483705"/>
              <pc:sldLayoutMk cId="3293858008" sldId="2147483718"/>
              <ac:spMk id="22" creationId="{3B8AACE1-775F-F043-BA57-E12A7120F57C}"/>
            </ac:spMkLst>
          </pc:spChg>
          <pc:spChg chg="mod">
            <ac:chgData name="Sarah Duffy" userId="ca92ddb4-4620-4127-97b1-8232d187080b" providerId="ADAL" clId="{DFC721AC-DD26-45EA-A7E3-EB0A26447340}" dt="2024-03-01T10:25:31.923" v="5"/>
            <ac:spMkLst>
              <pc:docMk/>
              <pc:sldMasterMk cId="848161082" sldId="2147483705"/>
              <pc:sldLayoutMk cId="3293858008" sldId="2147483718"/>
              <ac:spMk id="42" creationId="{010D0C0A-B8DB-0841-8F26-49EC7AF5F5FA}"/>
            </ac:spMkLst>
          </pc:spChg>
          <pc:spChg chg="mod">
            <ac:chgData name="Sarah Duffy" userId="ca92ddb4-4620-4127-97b1-8232d187080b" providerId="ADAL" clId="{DFC721AC-DD26-45EA-A7E3-EB0A26447340}" dt="2024-03-01T10:25:31.923" v="5"/>
            <ac:spMkLst>
              <pc:docMk/>
              <pc:sldMasterMk cId="848161082" sldId="2147483705"/>
              <pc:sldLayoutMk cId="3293858008" sldId="2147483718"/>
              <ac:spMk id="43" creationId="{4CAFABE6-FE05-5043-9F6C-9F8A19FB33AB}"/>
            </ac:spMkLst>
          </pc:spChg>
          <pc:picChg chg="mod">
            <ac:chgData name="Sarah Duffy" userId="ca92ddb4-4620-4127-97b1-8232d187080b" providerId="ADAL" clId="{DFC721AC-DD26-45EA-A7E3-EB0A26447340}" dt="2024-03-01T10:25:31.923" v="5"/>
            <ac:picMkLst>
              <pc:docMk/>
              <pc:sldMasterMk cId="848161082" sldId="2147483705"/>
              <pc:sldLayoutMk cId="3293858008" sldId="2147483718"/>
              <ac:picMk id="23" creationId="{6BE35126-A702-2D46-8CE4-5ED93FA19713}"/>
            </ac:picMkLst>
          </pc:picChg>
          <pc:picChg chg="mod">
            <ac:chgData name="Sarah Duffy" userId="ca92ddb4-4620-4127-97b1-8232d187080b" providerId="ADAL" clId="{DFC721AC-DD26-45EA-A7E3-EB0A26447340}" dt="2024-03-01T10:25:31.923" v="5"/>
            <ac:picMkLst>
              <pc:docMk/>
              <pc:sldMasterMk cId="848161082" sldId="2147483705"/>
              <pc:sldLayoutMk cId="3293858008" sldId="2147483718"/>
              <ac:picMk id="24" creationId="{53CDCF97-D8F3-714B-B0F7-276D6BCC98EB}"/>
            </ac:picMkLst>
          </pc:picChg>
        </pc:sldLayoutChg>
        <pc:sldLayoutChg chg="modSp">
          <pc:chgData name="Sarah Duffy" userId="ca92ddb4-4620-4127-97b1-8232d187080b" providerId="ADAL" clId="{DFC721AC-DD26-45EA-A7E3-EB0A26447340}" dt="2024-03-01T10:25:31.923" v="5"/>
          <pc:sldLayoutMkLst>
            <pc:docMk/>
            <pc:sldMasterMk cId="848161082" sldId="2147483705"/>
            <pc:sldLayoutMk cId="3825589431" sldId="2147483719"/>
          </pc:sldLayoutMkLst>
          <pc:spChg chg="mod">
            <ac:chgData name="Sarah Duffy" userId="ca92ddb4-4620-4127-97b1-8232d187080b" providerId="ADAL" clId="{DFC721AC-DD26-45EA-A7E3-EB0A26447340}" dt="2024-03-01T10:25:31.923" v="5"/>
            <ac:spMkLst>
              <pc:docMk/>
              <pc:sldMasterMk cId="848161082" sldId="2147483705"/>
              <pc:sldLayoutMk cId="3825589431" sldId="2147483719"/>
              <ac:spMk id="2" creationId="{46E39DAE-67D8-7945-A118-FCB2C748C0E8}"/>
            </ac:spMkLst>
          </pc:spChg>
          <pc:spChg chg="mod">
            <ac:chgData name="Sarah Duffy" userId="ca92ddb4-4620-4127-97b1-8232d187080b" providerId="ADAL" clId="{DFC721AC-DD26-45EA-A7E3-EB0A26447340}" dt="2024-03-01T10:25:31.923" v="5"/>
            <ac:spMkLst>
              <pc:docMk/>
              <pc:sldMasterMk cId="848161082" sldId="2147483705"/>
              <pc:sldLayoutMk cId="3825589431" sldId="2147483719"/>
              <ac:spMk id="4" creationId="{DA89750A-EDDF-C247-A94E-74796EA9619D}"/>
            </ac:spMkLst>
          </pc:spChg>
          <pc:spChg chg="mod">
            <ac:chgData name="Sarah Duffy" userId="ca92ddb4-4620-4127-97b1-8232d187080b" providerId="ADAL" clId="{DFC721AC-DD26-45EA-A7E3-EB0A26447340}" dt="2024-03-01T10:25:31.923" v="5"/>
            <ac:spMkLst>
              <pc:docMk/>
              <pc:sldMasterMk cId="848161082" sldId="2147483705"/>
              <pc:sldLayoutMk cId="3825589431" sldId="2147483719"/>
              <ac:spMk id="12" creationId="{6EB16C26-1B54-B94B-8521-1347379F2D49}"/>
            </ac:spMkLst>
          </pc:spChg>
          <pc:spChg chg="mod">
            <ac:chgData name="Sarah Duffy" userId="ca92ddb4-4620-4127-97b1-8232d187080b" providerId="ADAL" clId="{DFC721AC-DD26-45EA-A7E3-EB0A26447340}" dt="2024-03-01T10:25:31.923" v="5"/>
            <ac:spMkLst>
              <pc:docMk/>
              <pc:sldMasterMk cId="848161082" sldId="2147483705"/>
              <pc:sldLayoutMk cId="3825589431" sldId="2147483719"/>
              <ac:spMk id="13" creationId="{8D30B9C6-576B-CC47-A54A-82F6EAFC9C45}"/>
            </ac:spMkLst>
          </pc:spChg>
          <pc:spChg chg="mod">
            <ac:chgData name="Sarah Duffy" userId="ca92ddb4-4620-4127-97b1-8232d187080b" providerId="ADAL" clId="{DFC721AC-DD26-45EA-A7E3-EB0A26447340}" dt="2024-03-01T10:25:31.923" v="5"/>
            <ac:spMkLst>
              <pc:docMk/>
              <pc:sldMasterMk cId="848161082" sldId="2147483705"/>
              <pc:sldLayoutMk cId="3825589431" sldId="2147483719"/>
              <ac:spMk id="15" creationId="{C50D203A-C753-AC4D-9FE1-780644D34781}"/>
            </ac:spMkLst>
          </pc:spChg>
          <pc:spChg chg="mod">
            <ac:chgData name="Sarah Duffy" userId="ca92ddb4-4620-4127-97b1-8232d187080b" providerId="ADAL" clId="{DFC721AC-DD26-45EA-A7E3-EB0A26447340}" dt="2024-03-01T10:25:31.923" v="5"/>
            <ac:spMkLst>
              <pc:docMk/>
              <pc:sldMasterMk cId="848161082" sldId="2147483705"/>
              <pc:sldLayoutMk cId="3825589431" sldId="2147483719"/>
              <ac:spMk id="16" creationId="{DDD96253-0C63-1B42-AF15-28AC6CDC6C23}"/>
            </ac:spMkLst>
          </pc:spChg>
          <pc:spChg chg="mod">
            <ac:chgData name="Sarah Duffy" userId="ca92ddb4-4620-4127-97b1-8232d187080b" providerId="ADAL" clId="{DFC721AC-DD26-45EA-A7E3-EB0A26447340}" dt="2024-03-01T10:25:31.923" v="5"/>
            <ac:spMkLst>
              <pc:docMk/>
              <pc:sldMasterMk cId="848161082" sldId="2147483705"/>
              <pc:sldLayoutMk cId="3825589431" sldId="2147483719"/>
              <ac:spMk id="17" creationId="{DBC5C841-1193-2343-9E34-25056BEE3358}"/>
            </ac:spMkLst>
          </pc:spChg>
          <pc:spChg chg="mod">
            <ac:chgData name="Sarah Duffy" userId="ca92ddb4-4620-4127-97b1-8232d187080b" providerId="ADAL" clId="{DFC721AC-DD26-45EA-A7E3-EB0A26447340}" dt="2024-03-01T10:25:31.923" v="5"/>
            <ac:spMkLst>
              <pc:docMk/>
              <pc:sldMasterMk cId="848161082" sldId="2147483705"/>
              <pc:sldLayoutMk cId="3825589431" sldId="2147483719"/>
              <ac:spMk id="21" creationId="{00000000-0000-0000-0000-000000000000}"/>
            </ac:spMkLst>
          </pc:spChg>
          <pc:spChg chg="mod">
            <ac:chgData name="Sarah Duffy" userId="ca92ddb4-4620-4127-97b1-8232d187080b" providerId="ADAL" clId="{DFC721AC-DD26-45EA-A7E3-EB0A26447340}" dt="2024-03-01T10:25:31.923" v="5"/>
            <ac:spMkLst>
              <pc:docMk/>
              <pc:sldMasterMk cId="848161082" sldId="2147483705"/>
              <pc:sldLayoutMk cId="3825589431" sldId="2147483719"/>
              <ac:spMk id="22" creationId="{3B8AACE1-775F-F043-BA57-E12A7120F57C}"/>
            </ac:spMkLst>
          </pc:spChg>
          <pc:spChg chg="mod">
            <ac:chgData name="Sarah Duffy" userId="ca92ddb4-4620-4127-97b1-8232d187080b" providerId="ADAL" clId="{DFC721AC-DD26-45EA-A7E3-EB0A26447340}" dt="2024-03-01T10:25:31.923" v="5"/>
            <ac:spMkLst>
              <pc:docMk/>
              <pc:sldMasterMk cId="848161082" sldId="2147483705"/>
              <pc:sldLayoutMk cId="3825589431" sldId="2147483719"/>
              <ac:spMk id="25" creationId="{14E2B5E3-B277-5449-A5D7-E125F75505B6}"/>
            </ac:spMkLst>
          </pc:spChg>
          <pc:spChg chg="mod">
            <ac:chgData name="Sarah Duffy" userId="ca92ddb4-4620-4127-97b1-8232d187080b" providerId="ADAL" clId="{DFC721AC-DD26-45EA-A7E3-EB0A26447340}" dt="2024-03-01T10:25:31.923" v="5"/>
            <ac:spMkLst>
              <pc:docMk/>
              <pc:sldMasterMk cId="848161082" sldId="2147483705"/>
              <pc:sldLayoutMk cId="3825589431" sldId="2147483719"/>
              <ac:spMk id="26" creationId="{5B79B34E-19E2-FA49-82D1-F36CCA07F174}"/>
            </ac:spMkLst>
          </pc:spChg>
          <pc:spChg chg="mod">
            <ac:chgData name="Sarah Duffy" userId="ca92ddb4-4620-4127-97b1-8232d187080b" providerId="ADAL" clId="{DFC721AC-DD26-45EA-A7E3-EB0A26447340}" dt="2024-03-01T10:25:31.923" v="5"/>
            <ac:spMkLst>
              <pc:docMk/>
              <pc:sldMasterMk cId="848161082" sldId="2147483705"/>
              <pc:sldLayoutMk cId="3825589431" sldId="2147483719"/>
              <ac:spMk id="27" creationId="{875678E7-9868-AE41-8249-50500F74EABE}"/>
            </ac:spMkLst>
          </pc:spChg>
          <pc:spChg chg="mod">
            <ac:chgData name="Sarah Duffy" userId="ca92ddb4-4620-4127-97b1-8232d187080b" providerId="ADAL" clId="{DFC721AC-DD26-45EA-A7E3-EB0A26447340}" dt="2024-03-01T10:25:31.923" v="5"/>
            <ac:spMkLst>
              <pc:docMk/>
              <pc:sldMasterMk cId="848161082" sldId="2147483705"/>
              <pc:sldLayoutMk cId="3825589431" sldId="2147483719"/>
              <ac:spMk id="28" creationId="{3EBCC029-E0AB-3E49-BEC7-DF4F7F50C4B4}"/>
            </ac:spMkLst>
          </pc:spChg>
          <pc:spChg chg="mod">
            <ac:chgData name="Sarah Duffy" userId="ca92ddb4-4620-4127-97b1-8232d187080b" providerId="ADAL" clId="{DFC721AC-DD26-45EA-A7E3-EB0A26447340}" dt="2024-03-01T10:25:31.923" v="5"/>
            <ac:spMkLst>
              <pc:docMk/>
              <pc:sldMasterMk cId="848161082" sldId="2147483705"/>
              <pc:sldLayoutMk cId="3825589431" sldId="2147483719"/>
              <ac:spMk id="29" creationId="{91ABD544-2403-2F4D-8563-28C376AD79F8}"/>
            </ac:spMkLst>
          </pc:spChg>
          <pc:spChg chg="mod">
            <ac:chgData name="Sarah Duffy" userId="ca92ddb4-4620-4127-97b1-8232d187080b" providerId="ADAL" clId="{DFC721AC-DD26-45EA-A7E3-EB0A26447340}" dt="2024-03-01T10:25:31.923" v="5"/>
            <ac:spMkLst>
              <pc:docMk/>
              <pc:sldMasterMk cId="848161082" sldId="2147483705"/>
              <pc:sldLayoutMk cId="3825589431" sldId="2147483719"/>
              <ac:spMk id="30" creationId="{84CA3FB0-445D-C746-AD53-0B7CFD7C2DE9}"/>
            </ac:spMkLst>
          </pc:spChg>
          <pc:picChg chg="mod">
            <ac:chgData name="Sarah Duffy" userId="ca92ddb4-4620-4127-97b1-8232d187080b" providerId="ADAL" clId="{DFC721AC-DD26-45EA-A7E3-EB0A26447340}" dt="2024-03-01T10:25:31.923" v="5"/>
            <ac:picMkLst>
              <pc:docMk/>
              <pc:sldMasterMk cId="848161082" sldId="2147483705"/>
              <pc:sldLayoutMk cId="3825589431" sldId="2147483719"/>
              <ac:picMk id="23" creationId="{6BE35126-A702-2D46-8CE4-5ED93FA19713}"/>
            </ac:picMkLst>
          </pc:picChg>
          <pc:picChg chg="mod">
            <ac:chgData name="Sarah Duffy" userId="ca92ddb4-4620-4127-97b1-8232d187080b" providerId="ADAL" clId="{DFC721AC-DD26-45EA-A7E3-EB0A26447340}" dt="2024-03-01T10:25:31.923" v="5"/>
            <ac:picMkLst>
              <pc:docMk/>
              <pc:sldMasterMk cId="848161082" sldId="2147483705"/>
              <pc:sldLayoutMk cId="3825589431" sldId="2147483719"/>
              <ac:picMk id="24" creationId="{53CDCF97-D8F3-714B-B0F7-276D6BCC98EB}"/>
            </ac:picMkLst>
          </pc:picChg>
        </pc:sldLayoutChg>
        <pc:sldLayoutChg chg="modSp">
          <pc:chgData name="Sarah Duffy" userId="ca92ddb4-4620-4127-97b1-8232d187080b" providerId="ADAL" clId="{DFC721AC-DD26-45EA-A7E3-EB0A26447340}" dt="2024-03-01T10:25:31.923" v="5"/>
          <pc:sldLayoutMkLst>
            <pc:docMk/>
            <pc:sldMasterMk cId="848161082" sldId="2147483705"/>
            <pc:sldLayoutMk cId="1752004071" sldId="2147483720"/>
          </pc:sldLayoutMkLst>
          <pc:spChg chg="mod">
            <ac:chgData name="Sarah Duffy" userId="ca92ddb4-4620-4127-97b1-8232d187080b" providerId="ADAL" clId="{DFC721AC-DD26-45EA-A7E3-EB0A26447340}" dt="2024-03-01T10:25:31.923" v="5"/>
            <ac:spMkLst>
              <pc:docMk/>
              <pc:sldMasterMk cId="848161082" sldId="2147483705"/>
              <pc:sldLayoutMk cId="1752004071" sldId="2147483720"/>
              <ac:spMk id="2" creationId="{46E39DAE-67D8-7945-A118-FCB2C748C0E8}"/>
            </ac:spMkLst>
          </pc:spChg>
          <pc:spChg chg="mod">
            <ac:chgData name="Sarah Duffy" userId="ca92ddb4-4620-4127-97b1-8232d187080b" providerId="ADAL" clId="{DFC721AC-DD26-45EA-A7E3-EB0A26447340}" dt="2024-03-01T10:25:31.923" v="5"/>
            <ac:spMkLst>
              <pc:docMk/>
              <pc:sldMasterMk cId="848161082" sldId="2147483705"/>
              <pc:sldLayoutMk cId="1752004071" sldId="2147483720"/>
              <ac:spMk id="11" creationId="{25C63791-DD6A-6248-95BA-0F627C7959C0}"/>
            </ac:spMkLst>
          </pc:spChg>
          <pc:spChg chg="mod">
            <ac:chgData name="Sarah Duffy" userId="ca92ddb4-4620-4127-97b1-8232d187080b" providerId="ADAL" clId="{DFC721AC-DD26-45EA-A7E3-EB0A26447340}" dt="2024-03-01T10:25:31.923" v="5"/>
            <ac:spMkLst>
              <pc:docMk/>
              <pc:sldMasterMk cId="848161082" sldId="2147483705"/>
              <pc:sldLayoutMk cId="1752004071" sldId="2147483720"/>
              <ac:spMk id="12" creationId="{E08F78AB-6A8F-2742-A3CC-34CABB5CC20F}"/>
            </ac:spMkLst>
          </pc:spChg>
          <pc:spChg chg="mod">
            <ac:chgData name="Sarah Duffy" userId="ca92ddb4-4620-4127-97b1-8232d187080b" providerId="ADAL" clId="{DFC721AC-DD26-45EA-A7E3-EB0A26447340}" dt="2024-03-01T10:25:31.923" v="5"/>
            <ac:spMkLst>
              <pc:docMk/>
              <pc:sldMasterMk cId="848161082" sldId="2147483705"/>
              <pc:sldLayoutMk cId="1752004071" sldId="2147483720"/>
              <ac:spMk id="13" creationId="{F2CB7D00-42E3-BF41-B959-B1447C31D1D1}"/>
            </ac:spMkLst>
          </pc:spChg>
          <pc:spChg chg="mod">
            <ac:chgData name="Sarah Duffy" userId="ca92ddb4-4620-4127-97b1-8232d187080b" providerId="ADAL" clId="{DFC721AC-DD26-45EA-A7E3-EB0A26447340}" dt="2024-03-01T10:25:31.923" v="5"/>
            <ac:spMkLst>
              <pc:docMk/>
              <pc:sldMasterMk cId="848161082" sldId="2147483705"/>
              <pc:sldLayoutMk cId="1752004071" sldId="2147483720"/>
              <ac:spMk id="14" creationId="{D08C2C58-E630-F348-8353-B9EFC9A85E2D}"/>
            </ac:spMkLst>
          </pc:spChg>
          <pc:spChg chg="mod">
            <ac:chgData name="Sarah Duffy" userId="ca92ddb4-4620-4127-97b1-8232d187080b" providerId="ADAL" clId="{DFC721AC-DD26-45EA-A7E3-EB0A26447340}" dt="2024-03-01T10:25:31.923" v="5"/>
            <ac:spMkLst>
              <pc:docMk/>
              <pc:sldMasterMk cId="848161082" sldId="2147483705"/>
              <pc:sldLayoutMk cId="1752004071" sldId="2147483720"/>
              <ac:spMk id="15" creationId="{DAEC5A1A-1635-0A42-AF2F-84C991D53EFD}"/>
            </ac:spMkLst>
          </pc:spChg>
          <pc:spChg chg="mod">
            <ac:chgData name="Sarah Duffy" userId="ca92ddb4-4620-4127-97b1-8232d187080b" providerId="ADAL" clId="{DFC721AC-DD26-45EA-A7E3-EB0A26447340}" dt="2024-03-01T10:25:31.923" v="5"/>
            <ac:spMkLst>
              <pc:docMk/>
              <pc:sldMasterMk cId="848161082" sldId="2147483705"/>
              <pc:sldLayoutMk cId="1752004071" sldId="2147483720"/>
              <ac:spMk id="19" creationId="{D9E005A7-A152-E94D-8146-9BC40E6B4DDF}"/>
            </ac:spMkLst>
          </pc:spChg>
          <pc:spChg chg="mod">
            <ac:chgData name="Sarah Duffy" userId="ca92ddb4-4620-4127-97b1-8232d187080b" providerId="ADAL" clId="{DFC721AC-DD26-45EA-A7E3-EB0A26447340}" dt="2024-03-01T10:25:31.923" v="5"/>
            <ac:spMkLst>
              <pc:docMk/>
              <pc:sldMasterMk cId="848161082" sldId="2147483705"/>
              <pc:sldLayoutMk cId="1752004071" sldId="2147483720"/>
              <ac:spMk id="20" creationId="{00000000-0000-0000-0000-000000000000}"/>
            </ac:spMkLst>
          </pc:spChg>
          <pc:spChg chg="mod">
            <ac:chgData name="Sarah Duffy" userId="ca92ddb4-4620-4127-97b1-8232d187080b" providerId="ADAL" clId="{DFC721AC-DD26-45EA-A7E3-EB0A26447340}" dt="2024-03-01T10:25:31.923" v="5"/>
            <ac:spMkLst>
              <pc:docMk/>
              <pc:sldMasterMk cId="848161082" sldId="2147483705"/>
              <pc:sldLayoutMk cId="1752004071" sldId="2147483720"/>
              <ac:spMk id="21" creationId="{00000000-0000-0000-0000-000000000000}"/>
            </ac:spMkLst>
          </pc:spChg>
          <pc:spChg chg="mod">
            <ac:chgData name="Sarah Duffy" userId="ca92ddb4-4620-4127-97b1-8232d187080b" providerId="ADAL" clId="{DFC721AC-DD26-45EA-A7E3-EB0A26447340}" dt="2024-03-01T10:25:31.923" v="5"/>
            <ac:spMkLst>
              <pc:docMk/>
              <pc:sldMasterMk cId="848161082" sldId="2147483705"/>
              <pc:sldLayoutMk cId="1752004071" sldId="2147483720"/>
              <ac:spMk id="24" creationId="{A0ECB6A0-DA0E-F64A-848E-28B88D566D32}"/>
            </ac:spMkLst>
          </pc:spChg>
          <pc:picChg chg="mod">
            <ac:chgData name="Sarah Duffy" userId="ca92ddb4-4620-4127-97b1-8232d187080b" providerId="ADAL" clId="{DFC721AC-DD26-45EA-A7E3-EB0A26447340}" dt="2024-03-01T10:25:31.923" v="5"/>
            <ac:picMkLst>
              <pc:docMk/>
              <pc:sldMasterMk cId="848161082" sldId="2147483705"/>
              <pc:sldLayoutMk cId="1752004071" sldId="2147483720"/>
              <ac:picMk id="4" creationId="{98477B80-07B4-E044-9FB6-FD6587A4E233}"/>
            </ac:picMkLst>
          </pc:picChg>
          <pc:picChg chg="mod">
            <ac:chgData name="Sarah Duffy" userId="ca92ddb4-4620-4127-97b1-8232d187080b" providerId="ADAL" clId="{DFC721AC-DD26-45EA-A7E3-EB0A26447340}" dt="2024-03-01T10:25:31.923" v="5"/>
            <ac:picMkLst>
              <pc:docMk/>
              <pc:sldMasterMk cId="848161082" sldId="2147483705"/>
              <pc:sldLayoutMk cId="1752004071" sldId="2147483720"/>
              <ac:picMk id="6" creationId="{E0ED11FA-33F8-B64E-9798-ABB1D413C6C5}"/>
            </ac:picMkLst>
          </pc:picChg>
        </pc:sldLayoutChg>
        <pc:sldLayoutChg chg="modSp">
          <pc:chgData name="Sarah Duffy" userId="ca92ddb4-4620-4127-97b1-8232d187080b" providerId="ADAL" clId="{DFC721AC-DD26-45EA-A7E3-EB0A26447340}" dt="2024-03-01T10:25:31.923" v="5"/>
          <pc:sldLayoutMkLst>
            <pc:docMk/>
            <pc:sldMasterMk cId="848161082" sldId="2147483705"/>
            <pc:sldLayoutMk cId="1435040865" sldId="2147483721"/>
          </pc:sldLayoutMkLst>
          <pc:spChg chg="mod">
            <ac:chgData name="Sarah Duffy" userId="ca92ddb4-4620-4127-97b1-8232d187080b" providerId="ADAL" clId="{DFC721AC-DD26-45EA-A7E3-EB0A26447340}" dt="2024-03-01T10:25:31.923" v="5"/>
            <ac:spMkLst>
              <pc:docMk/>
              <pc:sldMasterMk cId="848161082" sldId="2147483705"/>
              <pc:sldLayoutMk cId="1435040865" sldId="2147483721"/>
              <ac:spMk id="2" creationId="{46E39DAE-67D8-7945-A118-FCB2C748C0E8}"/>
            </ac:spMkLst>
          </pc:spChg>
          <pc:spChg chg="mod">
            <ac:chgData name="Sarah Duffy" userId="ca92ddb4-4620-4127-97b1-8232d187080b" providerId="ADAL" clId="{DFC721AC-DD26-45EA-A7E3-EB0A26447340}" dt="2024-03-01T10:25:31.923" v="5"/>
            <ac:spMkLst>
              <pc:docMk/>
              <pc:sldMasterMk cId="848161082" sldId="2147483705"/>
              <pc:sldLayoutMk cId="1435040865" sldId="2147483721"/>
              <ac:spMk id="17" creationId="{D5BC70FD-E99F-414E-8BC7-7072A9329F03}"/>
            </ac:spMkLst>
          </pc:spChg>
          <pc:spChg chg="mod">
            <ac:chgData name="Sarah Duffy" userId="ca92ddb4-4620-4127-97b1-8232d187080b" providerId="ADAL" clId="{DFC721AC-DD26-45EA-A7E3-EB0A26447340}" dt="2024-03-01T10:25:31.923" v="5"/>
            <ac:spMkLst>
              <pc:docMk/>
              <pc:sldMasterMk cId="848161082" sldId="2147483705"/>
              <pc:sldLayoutMk cId="1435040865" sldId="2147483721"/>
              <ac:spMk id="18" creationId="{37ED0E3F-CDD0-43BF-ABD6-E7F54CD9AF5F}"/>
            </ac:spMkLst>
          </pc:spChg>
          <pc:spChg chg="mod">
            <ac:chgData name="Sarah Duffy" userId="ca92ddb4-4620-4127-97b1-8232d187080b" providerId="ADAL" clId="{DFC721AC-DD26-45EA-A7E3-EB0A26447340}" dt="2024-03-01T10:25:31.923" v="5"/>
            <ac:spMkLst>
              <pc:docMk/>
              <pc:sldMasterMk cId="848161082" sldId="2147483705"/>
              <pc:sldLayoutMk cId="1435040865" sldId="2147483721"/>
              <ac:spMk id="20" creationId="{00000000-0000-0000-0000-000000000000}"/>
            </ac:spMkLst>
          </pc:spChg>
          <pc:spChg chg="mod">
            <ac:chgData name="Sarah Duffy" userId="ca92ddb4-4620-4127-97b1-8232d187080b" providerId="ADAL" clId="{DFC721AC-DD26-45EA-A7E3-EB0A26447340}" dt="2024-03-01T10:25:31.923" v="5"/>
            <ac:spMkLst>
              <pc:docMk/>
              <pc:sldMasterMk cId="848161082" sldId="2147483705"/>
              <pc:sldLayoutMk cId="1435040865" sldId="2147483721"/>
              <ac:spMk id="21" creationId="{00000000-0000-0000-0000-000000000000}"/>
            </ac:spMkLst>
          </pc:spChg>
          <pc:spChg chg="mod">
            <ac:chgData name="Sarah Duffy" userId="ca92ddb4-4620-4127-97b1-8232d187080b" providerId="ADAL" clId="{DFC721AC-DD26-45EA-A7E3-EB0A26447340}" dt="2024-03-01T10:25:31.923" v="5"/>
            <ac:spMkLst>
              <pc:docMk/>
              <pc:sldMasterMk cId="848161082" sldId="2147483705"/>
              <pc:sldLayoutMk cId="1435040865" sldId="2147483721"/>
              <ac:spMk id="24" creationId="{36B0B004-9EF7-4666-A628-B76E68927B94}"/>
            </ac:spMkLst>
          </pc:spChg>
          <pc:spChg chg="mod">
            <ac:chgData name="Sarah Duffy" userId="ca92ddb4-4620-4127-97b1-8232d187080b" providerId="ADAL" clId="{DFC721AC-DD26-45EA-A7E3-EB0A26447340}" dt="2024-03-01T10:25:31.923" v="5"/>
            <ac:spMkLst>
              <pc:docMk/>
              <pc:sldMasterMk cId="848161082" sldId="2147483705"/>
              <pc:sldLayoutMk cId="1435040865" sldId="2147483721"/>
              <ac:spMk id="25" creationId="{B222D9E9-D854-48F2-932B-3EB364E2B92E}"/>
            </ac:spMkLst>
          </pc:spChg>
          <pc:spChg chg="mod">
            <ac:chgData name="Sarah Duffy" userId="ca92ddb4-4620-4127-97b1-8232d187080b" providerId="ADAL" clId="{DFC721AC-DD26-45EA-A7E3-EB0A26447340}" dt="2024-03-01T10:25:31.923" v="5"/>
            <ac:spMkLst>
              <pc:docMk/>
              <pc:sldMasterMk cId="848161082" sldId="2147483705"/>
              <pc:sldLayoutMk cId="1435040865" sldId="2147483721"/>
              <ac:spMk id="28" creationId="{56AE142A-CB56-46DF-AD62-18CA85A36CCE}"/>
            </ac:spMkLst>
          </pc:spChg>
          <pc:spChg chg="mod">
            <ac:chgData name="Sarah Duffy" userId="ca92ddb4-4620-4127-97b1-8232d187080b" providerId="ADAL" clId="{DFC721AC-DD26-45EA-A7E3-EB0A26447340}" dt="2024-03-01T10:25:31.923" v="5"/>
            <ac:spMkLst>
              <pc:docMk/>
              <pc:sldMasterMk cId="848161082" sldId="2147483705"/>
              <pc:sldLayoutMk cId="1435040865" sldId="2147483721"/>
              <ac:spMk id="29" creationId="{4FE60D9B-8C11-4233-AE61-A69AF21D598A}"/>
            </ac:spMkLst>
          </pc:spChg>
          <pc:spChg chg="mod">
            <ac:chgData name="Sarah Duffy" userId="ca92ddb4-4620-4127-97b1-8232d187080b" providerId="ADAL" clId="{DFC721AC-DD26-45EA-A7E3-EB0A26447340}" dt="2024-03-01T10:25:31.923" v="5"/>
            <ac:spMkLst>
              <pc:docMk/>
              <pc:sldMasterMk cId="848161082" sldId="2147483705"/>
              <pc:sldLayoutMk cId="1435040865" sldId="2147483721"/>
              <ac:spMk id="30" creationId="{63BA8E3F-26C6-430E-B082-2C72C333B9C6}"/>
            </ac:spMkLst>
          </pc:spChg>
          <pc:picChg chg="mod">
            <ac:chgData name="Sarah Duffy" userId="ca92ddb4-4620-4127-97b1-8232d187080b" providerId="ADAL" clId="{DFC721AC-DD26-45EA-A7E3-EB0A26447340}" dt="2024-03-01T10:25:31.923" v="5"/>
            <ac:picMkLst>
              <pc:docMk/>
              <pc:sldMasterMk cId="848161082" sldId="2147483705"/>
              <pc:sldLayoutMk cId="1435040865" sldId="2147483721"/>
              <ac:picMk id="4" creationId="{98477B80-07B4-E044-9FB6-FD6587A4E233}"/>
            </ac:picMkLst>
          </pc:picChg>
          <pc:picChg chg="mod">
            <ac:chgData name="Sarah Duffy" userId="ca92ddb4-4620-4127-97b1-8232d187080b" providerId="ADAL" clId="{DFC721AC-DD26-45EA-A7E3-EB0A26447340}" dt="2024-03-01T10:25:31.923" v="5"/>
            <ac:picMkLst>
              <pc:docMk/>
              <pc:sldMasterMk cId="848161082" sldId="2147483705"/>
              <pc:sldLayoutMk cId="1435040865" sldId="2147483721"/>
              <ac:picMk id="6" creationId="{E0ED11FA-33F8-B64E-9798-ABB1D413C6C5}"/>
            </ac:picMkLst>
          </pc:picChg>
        </pc:sldLayoutChg>
        <pc:sldLayoutChg chg="modSp">
          <pc:chgData name="Sarah Duffy" userId="ca92ddb4-4620-4127-97b1-8232d187080b" providerId="ADAL" clId="{DFC721AC-DD26-45EA-A7E3-EB0A26447340}" dt="2024-03-01T10:25:31.923" v="5"/>
          <pc:sldLayoutMkLst>
            <pc:docMk/>
            <pc:sldMasterMk cId="848161082" sldId="2147483705"/>
            <pc:sldLayoutMk cId="279047847" sldId="2147483722"/>
          </pc:sldLayoutMkLst>
          <pc:spChg chg="mod">
            <ac:chgData name="Sarah Duffy" userId="ca92ddb4-4620-4127-97b1-8232d187080b" providerId="ADAL" clId="{DFC721AC-DD26-45EA-A7E3-EB0A26447340}" dt="2024-03-01T10:25:31.923" v="5"/>
            <ac:spMkLst>
              <pc:docMk/>
              <pc:sldMasterMk cId="848161082" sldId="2147483705"/>
              <pc:sldLayoutMk cId="279047847" sldId="2147483722"/>
              <ac:spMk id="2" creationId="{46E39DAE-67D8-7945-A118-FCB2C748C0E8}"/>
            </ac:spMkLst>
          </pc:spChg>
          <pc:spChg chg="mod">
            <ac:chgData name="Sarah Duffy" userId="ca92ddb4-4620-4127-97b1-8232d187080b" providerId="ADAL" clId="{DFC721AC-DD26-45EA-A7E3-EB0A26447340}" dt="2024-03-01T10:25:31.923" v="5"/>
            <ac:spMkLst>
              <pc:docMk/>
              <pc:sldMasterMk cId="848161082" sldId="2147483705"/>
              <pc:sldLayoutMk cId="279047847" sldId="2147483722"/>
              <ac:spMk id="17" creationId="{B483AB49-4C10-419C-A877-027BC6A0C71E}"/>
            </ac:spMkLst>
          </pc:spChg>
          <pc:spChg chg="mod">
            <ac:chgData name="Sarah Duffy" userId="ca92ddb4-4620-4127-97b1-8232d187080b" providerId="ADAL" clId="{DFC721AC-DD26-45EA-A7E3-EB0A26447340}" dt="2024-03-01T10:25:31.923" v="5"/>
            <ac:spMkLst>
              <pc:docMk/>
              <pc:sldMasterMk cId="848161082" sldId="2147483705"/>
              <pc:sldLayoutMk cId="279047847" sldId="2147483722"/>
              <ac:spMk id="18" creationId="{18B8DA78-FD61-42C0-AE9C-33A5B5854ADB}"/>
            </ac:spMkLst>
          </pc:spChg>
          <pc:spChg chg="mod">
            <ac:chgData name="Sarah Duffy" userId="ca92ddb4-4620-4127-97b1-8232d187080b" providerId="ADAL" clId="{DFC721AC-DD26-45EA-A7E3-EB0A26447340}" dt="2024-03-01T10:25:31.923" v="5"/>
            <ac:spMkLst>
              <pc:docMk/>
              <pc:sldMasterMk cId="848161082" sldId="2147483705"/>
              <pc:sldLayoutMk cId="279047847" sldId="2147483722"/>
              <ac:spMk id="20" creationId="{00000000-0000-0000-0000-000000000000}"/>
            </ac:spMkLst>
          </pc:spChg>
          <pc:spChg chg="mod">
            <ac:chgData name="Sarah Duffy" userId="ca92ddb4-4620-4127-97b1-8232d187080b" providerId="ADAL" clId="{DFC721AC-DD26-45EA-A7E3-EB0A26447340}" dt="2024-03-01T10:25:31.923" v="5"/>
            <ac:spMkLst>
              <pc:docMk/>
              <pc:sldMasterMk cId="848161082" sldId="2147483705"/>
              <pc:sldLayoutMk cId="279047847" sldId="2147483722"/>
              <ac:spMk id="23" creationId="{5DB2FB70-F0A8-4866-B858-E08B33560418}"/>
            </ac:spMkLst>
          </pc:spChg>
          <pc:spChg chg="mod">
            <ac:chgData name="Sarah Duffy" userId="ca92ddb4-4620-4127-97b1-8232d187080b" providerId="ADAL" clId="{DFC721AC-DD26-45EA-A7E3-EB0A26447340}" dt="2024-03-01T10:25:31.923" v="5"/>
            <ac:spMkLst>
              <pc:docMk/>
              <pc:sldMasterMk cId="848161082" sldId="2147483705"/>
              <pc:sldLayoutMk cId="279047847" sldId="2147483722"/>
              <ac:spMk id="24" creationId="{D5FF18A7-1B1E-44DC-B037-73187037C16B}"/>
            </ac:spMkLst>
          </pc:spChg>
          <pc:spChg chg="mod">
            <ac:chgData name="Sarah Duffy" userId="ca92ddb4-4620-4127-97b1-8232d187080b" providerId="ADAL" clId="{DFC721AC-DD26-45EA-A7E3-EB0A26447340}" dt="2024-03-01T10:25:31.923" v="5"/>
            <ac:spMkLst>
              <pc:docMk/>
              <pc:sldMasterMk cId="848161082" sldId="2147483705"/>
              <pc:sldLayoutMk cId="279047847" sldId="2147483722"/>
              <ac:spMk id="26" creationId="{78537427-E653-4AA0-AE3E-4C2CDE7A4AE6}"/>
            </ac:spMkLst>
          </pc:spChg>
          <pc:spChg chg="mod">
            <ac:chgData name="Sarah Duffy" userId="ca92ddb4-4620-4127-97b1-8232d187080b" providerId="ADAL" clId="{DFC721AC-DD26-45EA-A7E3-EB0A26447340}" dt="2024-03-01T10:25:31.923" v="5"/>
            <ac:spMkLst>
              <pc:docMk/>
              <pc:sldMasterMk cId="848161082" sldId="2147483705"/>
              <pc:sldLayoutMk cId="279047847" sldId="2147483722"/>
              <ac:spMk id="28" creationId="{B1AD6159-8B72-4348-832D-1C1613D6ACDE}"/>
            </ac:spMkLst>
          </pc:spChg>
          <pc:spChg chg="mod">
            <ac:chgData name="Sarah Duffy" userId="ca92ddb4-4620-4127-97b1-8232d187080b" providerId="ADAL" clId="{DFC721AC-DD26-45EA-A7E3-EB0A26447340}" dt="2024-03-01T10:25:31.923" v="5"/>
            <ac:spMkLst>
              <pc:docMk/>
              <pc:sldMasterMk cId="848161082" sldId="2147483705"/>
              <pc:sldLayoutMk cId="279047847" sldId="2147483722"/>
              <ac:spMk id="29" creationId="{C9B6BA1C-E699-485C-A763-515971D7FD56}"/>
            </ac:spMkLst>
          </pc:spChg>
          <pc:picChg chg="mod">
            <ac:chgData name="Sarah Duffy" userId="ca92ddb4-4620-4127-97b1-8232d187080b" providerId="ADAL" clId="{DFC721AC-DD26-45EA-A7E3-EB0A26447340}" dt="2024-03-01T10:25:31.923" v="5"/>
            <ac:picMkLst>
              <pc:docMk/>
              <pc:sldMasterMk cId="848161082" sldId="2147483705"/>
              <pc:sldLayoutMk cId="279047847" sldId="2147483722"/>
              <ac:picMk id="4" creationId="{98477B80-07B4-E044-9FB6-FD6587A4E233}"/>
            </ac:picMkLst>
          </pc:picChg>
          <pc:picChg chg="mod">
            <ac:chgData name="Sarah Duffy" userId="ca92ddb4-4620-4127-97b1-8232d187080b" providerId="ADAL" clId="{DFC721AC-DD26-45EA-A7E3-EB0A26447340}" dt="2024-03-01T10:25:31.923" v="5"/>
            <ac:picMkLst>
              <pc:docMk/>
              <pc:sldMasterMk cId="848161082" sldId="2147483705"/>
              <pc:sldLayoutMk cId="279047847" sldId="2147483722"/>
              <ac:picMk id="6" creationId="{E0ED11FA-33F8-B64E-9798-ABB1D413C6C5}"/>
            </ac:picMkLst>
          </pc:picChg>
        </pc:sldLayoutChg>
        <pc:sldLayoutChg chg="modSp">
          <pc:chgData name="Sarah Duffy" userId="ca92ddb4-4620-4127-97b1-8232d187080b" providerId="ADAL" clId="{DFC721AC-DD26-45EA-A7E3-EB0A26447340}" dt="2024-03-01T10:25:31.923" v="5"/>
          <pc:sldLayoutMkLst>
            <pc:docMk/>
            <pc:sldMasterMk cId="848161082" sldId="2147483705"/>
            <pc:sldLayoutMk cId="3126506693" sldId="2147483723"/>
          </pc:sldLayoutMkLst>
          <pc:spChg chg="mod">
            <ac:chgData name="Sarah Duffy" userId="ca92ddb4-4620-4127-97b1-8232d187080b" providerId="ADAL" clId="{DFC721AC-DD26-45EA-A7E3-EB0A26447340}" dt="2024-03-01T10:25:31.923" v="5"/>
            <ac:spMkLst>
              <pc:docMk/>
              <pc:sldMasterMk cId="848161082" sldId="2147483705"/>
              <pc:sldLayoutMk cId="3126506693" sldId="2147483723"/>
              <ac:spMk id="2" creationId="{46E39DAE-67D8-7945-A118-FCB2C748C0E8}"/>
            </ac:spMkLst>
          </pc:spChg>
          <pc:spChg chg="mod">
            <ac:chgData name="Sarah Duffy" userId="ca92ddb4-4620-4127-97b1-8232d187080b" providerId="ADAL" clId="{DFC721AC-DD26-45EA-A7E3-EB0A26447340}" dt="2024-03-01T10:25:31.923" v="5"/>
            <ac:spMkLst>
              <pc:docMk/>
              <pc:sldMasterMk cId="848161082" sldId="2147483705"/>
              <pc:sldLayoutMk cId="3126506693" sldId="2147483723"/>
              <ac:spMk id="3" creationId="{D56DBC01-C9EF-9648-B503-2BBEC17C47DB}"/>
            </ac:spMkLst>
          </pc:spChg>
          <pc:spChg chg="mod">
            <ac:chgData name="Sarah Duffy" userId="ca92ddb4-4620-4127-97b1-8232d187080b" providerId="ADAL" clId="{DFC721AC-DD26-45EA-A7E3-EB0A26447340}" dt="2024-03-01T10:25:31.923" v="5"/>
            <ac:spMkLst>
              <pc:docMk/>
              <pc:sldMasterMk cId="848161082" sldId="2147483705"/>
              <pc:sldLayoutMk cId="3126506693" sldId="2147483723"/>
              <ac:spMk id="5" creationId="{FACDD884-47A8-394E-AEFF-A2EBE6ADCF03}"/>
            </ac:spMkLst>
          </pc:spChg>
          <pc:spChg chg="mod">
            <ac:chgData name="Sarah Duffy" userId="ca92ddb4-4620-4127-97b1-8232d187080b" providerId="ADAL" clId="{DFC721AC-DD26-45EA-A7E3-EB0A26447340}" dt="2024-03-01T10:25:31.923" v="5"/>
            <ac:spMkLst>
              <pc:docMk/>
              <pc:sldMasterMk cId="848161082" sldId="2147483705"/>
              <pc:sldLayoutMk cId="3126506693" sldId="2147483723"/>
              <ac:spMk id="17" creationId="{DBC5C841-1193-2343-9E34-25056BEE3358}"/>
            </ac:spMkLst>
          </pc:spChg>
          <pc:spChg chg="mod">
            <ac:chgData name="Sarah Duffy" userId="ca92ddb4-4620-4127-97b1-8232d187080b" providerId="ADAL" clId="{DFC721AC-DD26-45EA-A7E3-EB0A26447340}" dt="2024-03-01T10:25:31.923" v="5"/>
            <ac:spMkLst>
              <pc:docMk/>
              <pc:sldMasterMk cId="848161082" sldId="2147483705"/>
              <pc:sldLayoutMk cId="3126506693" sldId="2147483723"/>
              <ac:spMk id="20" creationId="{00000000-0000-0000-0000-000000000000}"/>
            </ac:spMkLst>
          </pc:spChg>
          <pc:spChg chg="mod">
            <ac:chgData name="Sarah Duffy" userId="ca92ddb4-4620-4127-97b1-8232d187080b" providerId="ADAL" clId="{DFC721AC-DD26-45EA-A7E3-EB0A26447340}" dt="2024-03-01T10:25:31.923" v="5"/>
            <ac:spMkLst>
              <pc:docMk/>
              <pc:sldMasterMk cId="848161082" sldId="2147483705"/>
              <pc:sldLayoutMk cId="3126506693" sldId="2147483723"/>
              <ac:spMk id="21" creationId="{00000000-0000-0000-0000-000000000000}"/>
            </ac:spMkLst>
          </pc:spChg>
          <pc:spChg chg="mod">
            <ac:chgData name="Sarah Duffy" userId="ca92ddb4-4620-4127-97b1-8232d187080b" providerId="ADAL" clId="{DFC721AC-DD26-45EA-A7E3-EB0A26447340}" dt="2024-03-01T10:25:31.923" v="5"/>
            <ac:spMkLst>
              <pc:docMk/>
              <pc:sldMasterMk cId="848161082" sldId="2147483705"/>
              <pc:sldLayoutMk cId="3126506693" sldId="2147483723"/>
              <ac:spMk id="22" creationId="{606F9666-B683-D848-9733-FCFA1B3E5850}"/>
            </ac:spMkLst>
          </pc:spChg>
          <pc:spChg chg="mod">
            <ac:chgData name="Sarah Duffy" userId="ca92ddb4-4620-4127-97b1-8232d187080b" providerId="ADAL" clId="{DFC721AC-DD26-45EA-A7E3-EB0A26447340}" dt="2024-03-01T10:25:31.923" v="5"/>
            <ac:spMkLst>
              <pc:docMk/>
              <pc:sldMasterMk cId="848161082" sldId="2147483705"/>
              <pc:sldLayoutMk cId="3126506693" sldId="2147483723"/>
              <ac:spMk id="25" creationId="{101234A7-A515-B743-B026-44AF89813BA9}"/>
            </ac:spMkLst>
          </pc:spChg>
          <pc:spChg chg="mod">
            <ac:chgData name="Sarah Duffy" userId="ca92ddb4-4620-4127-97b1-8232d187080b" providerId="ADAL" clId="{DFC721AC-DD26-45EA-A7E3-EB0A26447340}" dt="2024-03-01T10:25:31.923" v="5"/>
            <ac:spMkLst>
              <pc:docMk/>
              <pc:sldMasterMk cId="848161082" sldId="2147483705"/>
              <pc:sldLayoutMk cId="3126506693" sldId="2147483723"/>
              <ac:spMk id="26" creationId="{678E4BAF-E705-4C47-B292-44C7A04D6551}"/>
            </ac:spMkLst>
          </pc:spChg>
          <pc:spChg chg="mod">
            <ac:chgData name="Sarah Duffy" userId="ca92ddb4-4620-4127-97b1-8232d187080b" providerId="ADAL" clId="{DFC721AC-DD26-45EA-A7E3-EB0A26447340}" dt="2024-03-01T10:25:31.923" v="5"/>
            <ac:spMkLst>
              <pc:docMk/>
              <pc:sldMasterMk cId="848161082" sldId="2147483705"/>
              <pc:sldLayoutMk cId="3126506693" sldId="2147483723"/>
              <ac:spMk id="29" creationId="{B74D8BCF-D937-774F-A648-E5ADDCF4D0B3}"/>
            </ac:spMkLst>
          </pc:spChg>
          <pc:grpChg chg="mod">
            <ac:chgData name="Sarah Duffy" userId="ca92ddb4-4620-4127-97b1-8232d187080b" providerId="ADAL" clId="{DFC721AC-DD26-45EA-A7E3-EB0A26447340}" dt="2024-03-01T10:25:31.923" v="5"/>
            <ac:grpSpMkLst>
              <pc:docMk/>
              <pc:sldMasterMk cId="848161082" sldId="2147483705"/>
              <pc:sldLayoutMk cId="3126506693" sldId="2147483723"/>
              <ac:grpSpMk id="7" creationId="{F5B1DAE0-FDCE-864B-B997-C489EFF330A2}"/>
            </ac:grpSpMkLst>
          </pc:grpChg>
          <pc:grpChg chg="mod">
            <ac:chgData name="Sarah Duffy" userId="ca92ddb4-4620-4127-97b1-8232d187080b" providerId="ADAL" clId="{DFC721AC-DD26-45EA-A7E3-EB0A26447340}" dt="2024-03-01T10:25:31.923" v="5"/>
            <ac:grpSpMkLst>
              <pc:docMk/>
              <pc:sldMasterMk cId="848161082" sldId="2147483705"/>
              <pc:sldLayoutMk cId="3126506693" sldId="2147483723"/>
              <ac:grpSpMk id="8" creationId="{274839DC-6902-8743-9455-C62D8BDA04F9}"/>
            </ac:grpSpMkLst>
          </pc:grpChg>
          <pc:grpChg chg="mod">
            <ac:chgData name="Sarah Duffy" userId="ca92ddb4-4620-4127-97b1-8232d187080b" providerId="ADAL" clId="{DFC721AC-DD26-45EA-A7E3-EB0A26447340}" dt="2024-03-01T10:25:31.923" v="5"/>
            <ac:grpSpMkLst>
              <pc:docMk/>
              <pc:sldMasterMk cId="848161082" sldId="2147483705"/>
              <pc:sldLayoutMk cId="3126506693" sldId="2147483723"/>
              <ac:grpSpMk id="18" creationId="{7FA644F5-2EAF-6140-9C3B-CC70A41403A6}"/>
            </ac:grpSpMkLst>
          </pc:grpChg>
          <pc:picChg chg="mod">
            <ac:chgData name="Sarah Duffy" userId="ca92ddb4-4620-4127-97b1-8232d187080b" providerId="ADAL" clId="{DFC721AC-DD26-45EA-A7E3-EB0A26447340}" dt="2024-03-01T10:25:31.923" v="5"/>
            <ac:picMkLst>
              <pc:docMk/>
              <pc:sldMasterMk cId="848161082" sldId="2147483705"/>
              <pc:sldLayoutMk cId="3126506693" sldId="2147483723"/>
              <ac:picMk id="4" creationId="{98477B80-07B4-E044-9FB6-FD6587A4E233}"/>
            </ac:picMkLst>
          </pc:picChg>
          <pc:picChg chg="mod">
            <ac:chgData name="Sarah Duffy" userId="ca92ddb4-4620-4127-97b1-8232d187080b" providerId="ADAL" clId="{DFC721AC-DD26-45EA-A7E3-EB0A26447340}" dt="2024-03-01T10:25:31.923" v="5"/>
            <ac:picMkLst>
              <pc:docMk/>
              <pc:sldMasterMk cId="848161082" sldId="2147483705"/>
              <pc:sldLayoutMk cId="3126506693" sldId="2147483723"/>
              <ac:picMk id="6" creationId="{E0ED11FA-33F8-B64E-9798-ABB1D413C6C5}"/>
            </ac:picMkLst>
          </pc:picChg>
          <pc:picChg chg="mod">
            <ac:chgData name="Sarah Duffy" userId="ca92ddb4-4620-4127-97b1-8232d187080b" providerId="ADAL" clId="{DFC721AC-DD26-45EA-A7E3-EB0A26447340}" dt="2024-03-01T10:25:31.923" v="5"/>
            <ac:picMkLst>
              <pc:docMk/>
              <pc:sldMasterMk cId="848161082" sldId="2147483705"/>
              <pc:sldLayoutMk cId="3126506693" sldId="2147483723"/>
              <ac:picMk id="24" creationId="{D3882081-B8D8-2949-86BD-A3B0F37C3A2D}"/>
            </ac:picMkLst>
          </pc:picChg>
        </pc:sldLayoutChg>
        <pc:sldLayoutChg chg="modSp">
          <pc:chgData name="Sarah Duffy" userId="ca92ddb4-4620-4127-97b1-8232d187080b" providerId="ADAL" clId="{DFC721AC-DD26-45EA-A7E3-EB0A26447340}" dt="2024-03-01T10:25:31.923" v="5"/>
          <pc:sldLayoutMkLst>
            <pc:docMk/>
            <pc:sldMasterMk cId="848161082" sldId="2147483705"/>
            <pc:sldLayoutMk cId="2794632636" sldId="2147483724"/>
          </pc:sldLayoutMkLst>
          <pc:spChg chg="mod">
            <ac:chgData name="Sarah Duffy" userId="ca92ddb4-4620-4127-97b1-8232d187080b" providerId="ADAL" clId="{DFC721AC-DD26-45EA-A7E3-EB0A26447340}" dt="2024-03-01T10:25:31.923" v="5"/>
            <ac:spMkLst>
              <pc:docMk/>
              <pc:sldMasterMk cId="848161082" sldId="2147483705"/>
              <pc:sldLayoutMk cId="2794632636" sldId="2147483724"/>
              <ac:spMk id="2" creationId="{46E39DAE-67D8-7945-A118-FCB2C748C0E8}"/>
            </ac:spMkLst>
          </pc:spChg>
          <pc:spChg chg="mod">
            <ac:chgData name="Sarah Duffy" userId="ca92ddb4-4620-4127-97b1-8232d187080b" providerId="ADAL" clId="{DFC721AC-DD26-45EA-A7E3-EB0A26447340}" dt="2024-03-01T10:25:31.923" v="5"/>
            <ac:spMkLst>
              <pc:docMk/>
              <pc:sldMasterMk cId="848161082" sldId="2147483705"/>
              <pc:sldLayoutMk cId="2794632636" sldId="2147483724"/>
              <ac:spMk id="3" creationId="{D56DBC01-C9EF-9648-B503-2BBEC17C47DB}"/>
            </ac:spMkLst>
          </pc:spChg>
          <pc:spChg chg="mod">
            <ac:chgData name="Sarah Duffy" userId="ca92ddb4-4620-4127-97b1-8232d187080b" providerId="ADAL" clId="{DFC721AC-DD26-45EA-A7E3-EB0A26447340}" dt="2024-03-01T10:25:31.923" v="5"/>
            <ac:spMkLst>
              <pc:docMk/>
              <pc:sldMasterMk cId="848161082" sldId="2147483705"/>
              <pc:sldLayoutMk cId="2794632636" sldId="2147483724"/>
              <ac:spMk id="17" creationId="{DBC5C841-1193-2343-9E34-25056BEE3358}"/>
            </ac:spMkLst>
          </pc:spChg>
          <pc:spChg chg="mod">
            <ac:chgData name="Sarah Duffy" userId="ca92ddb4-4620-4127-97b1-8232d187080b" providerId="ADAL" clId="{DFC721AC-DD26-45EA-A7E3-EB0A26447340}" dt="2024-03-01T10:25:31.923" v="5"/>
            <ac:spMkLst>
              <pc:docMk/>
              <pc:sldMasterMk cId="848161082" sldId="2147483705"/>
              <pc:sldLayoutMk cId="2794632636" sldId="2147483724"/>
              <ac:spMk id="20" creationId="{00000000-0000-0000-0000-000000000000}"/>
            </ac:spMkLst>
          </pc:spChg>
          <pc:spChg chg="mod">
            <ac:chgData name="Sarah Duffy" userId="ca92ddb4-4620-4127-97b1-8232d187080b" providerId="ADAL" clId="{DFC721AC-DD26-45EA-A7E3-EB0A26447340}" dt="2024-03-01T10:25:31.923" v="5"/>
            <ac:spMkLst>
              <pc:docMk/>
              <pc:sldMasterMk cId="848161082" sldId="2147483705"/>
              <pc:sldLayoutMk cId="2794632636" sldId="2147483724"/>
              <ac:spMk id="21" creationId="{00000000-0000-0000-0000-000000000000}"/>
            </ac:spMkLst>
          </pc:spChg>
          <pc:spChg chg="mod">
            <ac:chgData name="Sarah Duffy" userId="ca92ddb4-4620-4127-97b1-8232d187080b" providerId="ADAL" clId="{DFC721AC-DD26-45EA-A7E3-EB0A26447340}" dt="2024-03-01T10:25:31.923" v="5"/>
            <ac:spMkLst>
              <pc:docMk/>
              <pc:sldMasterMk cId="848161082" sldId="2147483705"/>
              <pc:sldLayoutMk cId="2794632636" sldId="2147483724"/>
              <ac:spMk id="23" creationId="{EFDD4B94-A939-E84E-8F51-95CABDA74085}"/>
            </ac:spMkLst>
          </pc:spChg>
          <pc:spChg chg="mod">
            <ac:chgData name="Sarah Duffy" userId="ca92ddb4-4620-4127-97b1-8232d187080b" providerId="ADAL" clId="{DFC721AC-DD26-45EA-A7E3-EB0A26447340}" dt="2024-03-01T10:25:31.923" v="5"/>
            <ac:spMkLst>
              <pc:docMk/>
              <pc:sldMasterMk cId="848161082" sldId="2147483705"/>
              <pc:sldLayoutMk cId="2794632636" sldId="2147483724"/>
              <ac:spMk id="24" creationId="{AFD9B71C-9E17-B84A-8EC6-FCC2EA6B6956}"/>
            </ac:spMkLst>
          </pc:spChg>
          <pc:spChg chg="mod">
            <ac:chgData name="Sarah Duffy" userId="ca92ddb4-4620-4127-97b1-8232d187080b" providerId="ADAL" clId="{DFC721AC-DD26-45EA-A7E3-EB0A26447340}" dt="2024-03-01T10:25:31.923" v="5"/>
            <ac:spMkLst>
              <pc:docMk/>
              <pc:sldMasterMk cId="848161082" sldId="2147483705"/>
              <pc:sldLayoutMk cId="2794632636" sldId="2147483724"/>
              <ac:spMk id="25" creationId="{B5EB7512-B44F-9C4F-ADFF-5F85E34EC3CE}"/>
            </ac:spMkLst>
          </pc:spChg>
          <pc:spChg chg="mod">
            <ac:chgData name="Sarah Duffy" userId="ca92ddb4-4620-4127-97b1-8232d187080b" providerId="ADAL" clId="{DFC721AC-DD26-45EA-A7E3-EB0A26447340}" dt="2024-03-01T10:25:31.923" v="5"/>
            <ac:spMkLst>
              <pc:docMk/>
              <pc:sldMasterMk cId="848161082" sldId="2147483705"/>
              <pc:sldLayoutMk cId="2794632636" sldId="2147483724"/>
              <ac:spMk id="26" creationId="{F37EA116-D508-BC4D-A097-6197E1575DC2}"/>
            </ac:spMkLst>
          </pc:spChg>
          <pc:spChg chg="mod">
            <ac:chgData name="Sarah Duffy" userId="ca92ddb4-4620-4127-97b1-8232d187080b" providerId="ADAL" clId="{DFC721AC-DD26-45EA-A7E3-EB0A26447340}" dt="2024-03-01T10:25:31.923" v="5"/>
            <ac:spMkLst>
              <pc:docMk/>
              <pc:sldMasterMk cId="848161082" sldId="2147483705"/>
              <pc:sldLayoutMk cId="2794632636" sldId="2147483724"/>
              <ac:spMk id="27" creationId="{491B02E9-2FCF-864E-9E95-8FF42D203985}"/>
            </ac:spMkLst>
          </pc:spChg>
          <pc:grpChg chg="mod">
            <ac:chgData name="Sarah Duffy" userId="ca92ddb4-4620-4127-97b1-8232d187080b" providerId="ADAL" clId="{DFC721AC-DD26-45EA-A7E3-EB0A26447340}" dt="2024-03-01T10:25:31.923" v="5"/>
            <ac:grpSpMkLst>
              <pc:docMk/>
              <pc:sldMasterMk cId="848161082" sldId="2147483705"/>
              <pc:sldLayoutMk cId="2794632636" sldId="2147483724"/>
              <ac:grpSpMk id="5" creationId="{71D5EAFA-CE16-8F48-B836-34A7407763C5}"/>
            </ac:grpSpMkLst>
          </pc:grpChg>
          <pc:grpChg chg="mod">
            <ac:chgData name="Sarah Duffy" userId="ca92ddb4-4620-4127-97b1-8232d187080b" providerId="ADAL" clId="{DFC721AC-DD26-45EA-A7E3-EB0A26447340}" dt="2024-03-01T10:25:31.923" v="5"/>
            <ac:grpSpMkLst>
              <pc:docMk/>
              <pc:sldMasterMk cId="848161082" sldId="2147483705"/>
              <pc:sldLayoutMk cId="2794632636" sldId="2147483724"/>
              <ac:grpSpMk id="19" creationId="{56B59F56-2A52-9E4B-9F27-69B2D8416B0D}"/>
            </ac:grpSpMkLst>
          </pc:grpChg>
          <pc:grpChg chg="mod">
            <ac:chgData name="Sarah Duffy" userId="ca92ddb4-4620-4127-97b1-8232d187080b" providerId="ADAL" clId="{DFC721AC-DD26-45EA-A7E3-EB0A26447340}" dt="2024-03-01T10:25:31.923" v="5"/>
            <ac:grpSpMkLst>
              <pc:docMk/>
              <pc:sldMasterMk cId="848161082" sldId="2147483705"/>
              <pc:sldLayoutMk cId="2794632636" sldId="2147483724"/>
              <ac:grpSpMk id="22" creationId="{E263EAB8-01E5-B245-9F56-F705EF989EF2}"/>
            </ac:grpSpMkLst>
          </pc:grpChg>
          <pc:picChg chg="mod">
            <ac:chgData name="Sarah Duffy" userId="ca92ddb4-4620-4127-97b1-8232d187080b" providerId="ADAL" clId="{DFC721AC-DD26-45EA-A7E3-EB0A26447340}" dt="2024-03-01T10:25:31.923" v="5"/>
            <ac:picMkLst>
              <pc:docMk/>
              <pc:sldMasterMk cId="848161082" sldId="2147483705"/>
              <pc:sldLayoutMk cId="2794632636" sldId="2147483724"/>
              <ac:picMk id="4" creationId="{98477B80-07B4-E044-9FB6-FD6587A4E233}"/>
            </ac:picMkLst>
          </pc:picChg>
          <pc:picChg chg="mod">
            <ac:chgData name="Sarah Duffy" userId="ca92ddb4-4620-4127-97b1-8232d187080b" providerId="ADAL" clId="{DFC721AC-DD26-45EA-A7E3-EB0A26447340}" dt="2024-03-01T10:25:31.923" v="5"/>
            <ac:picMkLst>
              <pc:docMk/>
              <pc:sldMasterMk cId="848161082" sldId="2147483705"/>
              <pc:sldLayoutMk cId="2794632636" sldId="2147483724"/>
              <ac:picMk id="6" creationId="{E0ED11FA-33F8-B64E-9798-ABB1D413C6C5}"/>
            </ac:picMkLst>
          </pc:picChg>
          <pc:picChg chg="mod">
            <ac:chgData name="Sarah Duffy" userId="ca92ddb4-4620-4127-97b1-8232d187080b" providerId="ADAL" clId="{DFC721AC-DD26-45EA-A7E3-EB0A26447340}" dt="2024-03-01T10:25:31.923" v="5"/>
            <ac:picMkLst>
              <pc:docMk/>
              <pc:sldMasterMk cId="848161082" sldId="2147483705"/>
              <pc:sldLayoutMk cId="2794632636" sldId="2147483724"/>
              <ac:picMk id="11" creationId="{5863318A-3A14-A749-A782-3677CFD8B6DE}"/>
            </ac:picMkLst>
          </pc:picChg>
        </pc:sldLayoutChg>
        <pc:sldLayoutChg chg="modSp">
          <pc:chgData name="Sarah Duffy" userId="ca92ddb4-4620-4127-97b1-8232d187080b" providerId="ADAL" clId="{DFC721AC-DD26-45EA-A7E3-EB0A26447340}" dt="2024-03-01T10:25:31.923" v="5"/>
          <pc:sldLayoutMkLst>
            <pc:docMk/>
            <pc:sldMasterMk cId="848161082" sldId="2147483705"/>
            <pc:sldLayoutMk cId="2402894595" sldId="2147483725"/>
          </pc:sldLayoutMkLst>
          <pc:spChg chg="mod">
            <ac:chgData name="Sarah Duffy" userId="ca92ddb4-4620-4127-97b1-8232d187080b" providerId="ADAL" clId="{DFC721AC-DD26-45EA-A7E3-EB0A26447340}" dt="2024-03-01T10:25:31.923" v="5"/>
            <ac:spMkLst>
              <pc:docMk/>
              <pc:sldMasterMk cId="848161082" sldId="2147483705"/>
              <pc:sldLayoutMk cId="2402894595" sldId="2147483725"/>
              <ac:spMk id="2" creationId="{46E39DAE-67D8-7945-A118-FCB2C748C0E8}"/>
            </ac:spMkLst>
          </pc:spChg>
          <pc:spChg chg="mod">
            <ac:chgData name="Sarah Duffy" userId="ca92ddb4-4620-4127-97b1-8232d187080b" providerId="ADAL" clId="{DFC721AC-DD26-45EA-A7E3-EB0A26447340}" dt="2024-03-01T10:25:31.923" v="5"/>
            <ac:spMkLst>
              <pc:docMk/>
              <pc:sldMasterMk cId="848161082" sldId="2147483705"/>
              <pc:sldLayoutMk cId="2402894595" sldId="2147483725"/>
              <ac:spMk id="3" creationId="{D56DBC01-C9EF-9648-B503-2BBEC17C47DB}"/>
            </ac:spMkLst>
          </pc:spChg>
          <pc:spChg chg="mod">
            <ac:chgData name="Sarah Duffy" userId="ca92ddb4-4620-4127-97b1-8232d187080b" providerId="ADAL" clId="{DFC721AC-DD26-45EA-A7E3-EB0A26447340}" dt="2024-03-01T10:25:31.923" v="5"/>
            <ac:spMkLst>
              <pc:docMk/>
              <pc:sldMasterMk cId="848161082" sldId="2147483705"/>
              <pc:sldLayoutMk cId="2402894595" sldId="2147483725"/>
              <ac:spMk id="17" creationId="{DBC5C841-1193-2343-9E34-25056BEE3358}"/>
            </ac:spMkLst>
          </pc:spChg>
          <pc:spChg chg="mod">
            <ac:chgData name="Sarah Duffy" userId="ca92ddb4-4620-4127-97b1-8232d187080b" providerId="ADAL" clId="{DFC721AC-DD26-45EA-A7E3-EB0A26447340}" dt="2024-03-01T10:25:31.923" v="5"/>
            <ac:spMkLst>
              <pc:docMk/>
              <pc:sldMasterMk cId="848161082" sldId="2147483705"/>
              <pc:sldLayoutMk cId="2402894595" sldId="2147483725"/>
              <ac:spMk id="20" creationId="{00000000-0000-0000-0000-000000000000}"/>
            </ac:spMkLst>
          </pc:spChg>
          <pc:spChg chg="mod">
            <ac:chgData name="Sarah Duffy" userId="ca92ddb4-4620-4127-97b1-8232d187080b" providerId="ADAL" clId="{DFC721AC-DD26-45EA-A7E3-EB0A26447340}" dt="2024-03-01T10:25:31.923" v="5"/>
            <ac:spMkLst>
              <pc:docMk/>
              <pc:sldMasterMk cId="848161082" sldId="2147483705"/>
              <pc:sldLayoutMk cId="2402894595" sldId="2147483725"/>
              <ac:spMk id="21" creationId="{00000000-0000-0000-0000-000000000000}"/>
            </ac:spMkLst>
          </pc:spChg>
          <pc:spChg chg="mod">
            <ac:chgData name="Sarah Duffy" userId="ca92ddb4-4620-4127-97b1-8232d187080b" providerId="ADAL" clId="{DFC721AC-DD26-45EA-A7E3-EB0A26447340}" dt="2024-03-01T10:25:31.923" v="5"/>
            <ac:spMkLst>
              <pc:docMk/>
              <pc:sldMasterMk cId="848161082" sldId="2147483705"/>
              <pc:sldLayoutMk cId="2402894595" sldId="2147483725"/>
              <ac:spMk id="28" creationId="{F0CAAFDE-C1C2-0F4E-A140-8DA2DBEDADF8}"/>
            </ac:spMkLst>
          </pc:spChg>
          <pc:spChg chg="mod">
            <ac:chgData name="Sarah Duffy" userId="ca92ddb4-4620-4127-97b1-8232d187080b" providerId="ADAL" clId="{DFC721AC-DD26-45EA-A7E3-EB0A26447340}" dt="2024-03-01T10:25:31.923" v="5"/>
            <ac:spMkLst>
              <pc:docMk/>
              <pc:sldMasterMk cId="848161082" sldId="2147483705"/>
              <pc:sldLayoutMk cId="2402894595" sldId="2147483725"/>
              <ac:spMk id="29" creationId="{C2E7A077-99F2-3F45-BA4A-9E2BF4963469}"/>
            </ac:spMkLst>
          </pc:spChg>
          <pc:spChg chg="mod">
            <ac:chgData name="Sarah Duffy" userId="ca92ddb4-4620-4127-97b1-8232d187080b" providerId="ADAL" clId="{DFC721AC-DD26-45EA-A7E3-EB0A26447340}" dt="2024-03-01T10:25:31.923" v="5"/>
            <ac:spMkLst>
              <pc:docMk/>
              <pc:sldMasterMk cId="848161082" sldId="2147483705"/>
              <pc:sldLayoutMk cId="2402894595" sldId="2147483725"/>
              <ac:spMk id="30" creationId="{AA1850DF-4484-9842-B4AA-47277E070CE2}"/>
            </ac:spMkLst>
          </pc:spChg>
          <pc:spChg chg="mod">
            <ac:chgData name="Sarah Duffy" userId="ca92ddb4-4620-4127-97b1-8232d187080b" providerId="ADAL" clId="{DFC721AC-DD26-45EA-A7E3-EB0A26447340}" dt="2024-03-01T10:25:31.923" v="5"/>
            <ac:spMkLst>
              <pc:docMk/>
              <pc:sldMasterMk cId="848161082" sldId="2147483705"/>
              <pc:sldLayoutMk cId="2402894595" sldId="2147483725"/>
              <ac:spMk id="31" creationId="{AE89B730-CC01-F24D-AFF6-2AC3322A6300}"/>
            </ac:spMkLst>
          </pc:spChg>
          <pc:spChg chg="mod">
            <ac:chgData name="Sarah Duffy" userId="ca92ddb4-4620-4127-97b1-8232d187080b" providerId="ADAL" clId="{DFC721AC-DD26-45EA-A7E3-EB0A26447340}" dt="2024-03-01T10:25:31.923" v="5"/>
            <ac:spMkLst>
              <pc:docMk/>
              <pc:sldMasterMk cId="848161082" sldId="2147483705"/>
              <pc:sldLayoutMk cId="2402894595" sldId="2147483725"/>
              <ac:spMk id="32" creationId="{C0E8D520-8FC3-1543-AD2D-9201B53F2EAE}"/>
            </ac:spMkLst>
          </pc:spChg>
          <pc:grpChg chg="mod">
            <ac:chgData name="Sarah Duffy" userId="ca92ddb4-4620-4127-97b1-8232d187080b" providerId="ADAL" clId="{DFC721AC-DD26-45EA-A7E3-EB0A26447340}" dt="2024-03-01T10:25:31.923" v="5"/>
            <ac:grpSpMkLst>
              <pc:docMk/>
              <pc:sldMasterMk cId="848161082" sldId="2147483705"/>
              <pc:sldLayoutMk cId="2402894595" sldId="2147483725"/>
              <ac:grpSpMk id="7" creationId="{0746165B-FD5E-D142-B209-0F421515942D}"/>
            </ac:grpSpMkLst>
          </pc:grpChg>
          <pc:grpChg chg="mod">
            <ac:chgData name="Sarah Duffy" userId="ca92ddb4-4620-4127-97b1-8232d187080b" providerId="ADAL" clId="{DFC721AC-DD26-45EA-A7E3-EB0A26447340}" dt="2024-03-01T10:25:31.923" v="5"/>
            <ac:grpSpMkLst>
              <pc:docMk/>
              <pc:sldMasterMk cId="848161082" sldId="2147483705"/>
              <pc:sldLayoutMk cId="2402894595" sldId="2147483725"/>
              <ac:grpSpMk id="26" creationId="{1A07B9E0-7E2D-E542-8AA9-D66E50376C42}"/>
            </ac:grpSpMkLst>
          </pc:grpChg>
          <pc:grpChg chg="mod">
            <ac:chgData name="Sarah Duffy" userId="ca92ddb4-4620-4127-97b1-8232d187080b" providerId="ADAL" clId="{DFC721AC-DD26-45EA-A7E3-EB0A26447340}" dt="2024-03-01T10:25:31.923" v="5"/>
            <ac:grpSpMkLst>
              <pc:docMk/>
              <pc:sldMasterMk cId="848161082" sldId="2147483705"/>
              <pc:sldLayoutMk cId="2402894595" sldId="2147483725"/>
              <ac:grpSpMk id="27" creationId="{E3154BD2-E823-AE40-8A78-1FB9A1E8DC56}"/>
            </ac:grpSpMkLst>
          </pc:grpChg>
          <pc:picChg chg="mod">
            <ac:chgData name="Sarah Duffy" userId="ca92ddb4-4620-4127-97b1-8232d187080b" providerId="ADAL" clId="{DFC721AC-DD26-45EA-A7E3-EB0A26447340}" dt="2024-03-01T10:25:31.923" v="5"/>
            <ac:picMkLst>
              <pc:docMk/>
              <pc:sldMasterMk cId="848161082" sldId="2147483705"/>
              <pc:sldLayoutMk cId="2402894595" sldId="2147483725"/>
              <ac:picMk id="4" creationId="{98477B80-07B4-E044-9FB6-FD6587A4E233}"/>
            </ac:picMkLst>
          </pc:picChg>
          <pc:picChg chg="mod">
            <ac:chgData name="Sarah Duffy" userId="ca92ddb4-4620-4127-97b1-8232d187080b" providerId="ADAL" clId="{DFC721AC-DD26-45EA-A7E3-EB0A26447340}" dt="2024-03-01T10:25:31.923" v="5"/>
            <ac:picMkLst>
              <pc:docMk/>
              <pc:sldMasterMk cId="848161082" sldId="2147483705"/>
              <pc:sldLayoutMk cId="2402894595" sldId="2147483725"/>
              <ac:picMk id="6" creationId="{E0ED11FA-33F8-B64E-9798-ABB1D413C6C5}"/>
            </ac:picMkLst>
          </pc:picChg>
          <pc:picChg chg="mod">
            <ac:chgData name="Sarah Duffy" userId="ca92ddb4-4620-4127-97b1-8232d187080b" providerId="ADAL" clId="{DFC721AC-DD26-45EA-A7E3-EB0A26447340}" dt="2024-03-01T10:25:31.923" v="5"/>
            <ac:picMkLst>
              <pc:docMk/>
              <pc:sldMasterMk cId="848161082" sldId="2147483705"/>
              <pc:sldLayoutMk cId="2402894595" sldId="2147483725"/>
              <ac:picMk id="11" creationId="{AA526E88-591A-5A48-9608-6CF55CA8A269}"/>
            </ac:picMkLst>
          </pc:picChg>
        </pc:sldLayoutChg>
        <pc:sldLayoutChg chg="modSp">
          <pc:chgData name="Sarah Duffy" userId="ca92ddb4-4620-4127-97b1-8232d187080b" providerId="ADAL" clId="{DFC721AC-DD26-45EA-A7E3-EB0A26447340}" dt="2024-03-01T10:25:31.923" v="5"/>
          <pc:sldLayoutMkLst>
            <pc:docMk/>
            <pc:sldMasterMk cId="848161082" sldId="2147483705"/>
            <pc:sldLayoutMk cId="1281734313" sldId="2147483726"/>
          </pc:sldLayoutMkLst>
          <pc:spChg chg="mod">
            <ac:chgData name="Sarah Duffy" userId="ca92ddb4-4620-4127-97b1-8232d187080b" providerId="ADAL" clId="{DFC721AC-DD26-45EA-A7E3-EB0A26447340}" dt="2024-03-01T10:25:31.923" v="5"/>
            <ac:spMkLst>
              <pc:docMk/>
              <pc:sldMasterMk cId="848161082" sldId="2147483705"/>
              <pc:sldLayoutMk cId="1281734313" sldId="2147483726"/>
              <ac:spMk id="2" creationId="{46E39DAE-67D8-7945-A118-FCB2C748C0E8}"/>
            </ac:spMkLst>
          </pc:spChg>
          <pc:spChg chg="mod">
            <ac:chgData name="Sarah Duffy" userId="ca92ddb4-4620-4127-97b1-8232d187080b" providerId="ADAL" clId="{DFC721AC-DD26-45EA-A7E3-EB0A26447340}" dt="2024-03-01T10:25:31.923" v="5"/>
            <ac:spMkLst>
              <pc:docMk/>
              <pc:sldMasterMk cId="848161082" sldId="2147483705"/>
              <pc:sldLayoutMk cId="1281734313" sldId="2147483726"/>
              <ac:spMk id="3" creationId="{12CB7DDE-D470-2E4A-B1D5-7BDEF625B5A6}"/>
            </ac:spMkLst>
          </pc:spChg>
          <pc:spChg chg="mod">
            <ac:chgData name="Sarah Duffy" userId="ca92ddb4-4620-4127-97b1-8232d187080b" providerId="ADAL" clId="{DFC721AC-DD26-45EA-A7E3-EB0A26447340}" dt="2024-03-01T10:25:31.923" v="5"/>
            <ac:spMkLst>
              <pc:docMk/>
              <pc:sldMasterMk cId="848161082" sldId="2147483705"/>
              <pc:sldLayoutMk cId="1281734313" sldId="2147483726"/>
              <ac:spMk id="8" creationId="{3AE447CC-AC9D-3D45-8A65-2B6BD6F16228}"/>
            </ac:spMkLst>
          </pc:spChg>
          <pc:spChg chg="mod">
            <ac:chgData name="Sarah Duffy" userId="ca92ddb4-4620-4127-97b1-8232d187080b" providerId="ADAL" clId="{DFC721AC-DD26-45EA-A7E3-EB0A26447340}" dt="2024-03-01T10:25:31.923" v="5"/>
            <ac:spMkLst>
              <pc:docMk/>
              <pc:sldMasterMk cId="848161082" sldId="2147483705"/>
              <pc:sldLayoutMk cId="1281734313" sldId="2147483726"/>
              <ac:spMk id="10" creationId="{30DCA50E-B617-0947-89AE-0A6F587BF583}"/>
            </ac:spMkLst>
          </pc:spChg>
          <pc:spChg chg="mod">
            <ac:chgData name="Sarah Duffy" userId="ca92ddb4-4620-4127-97b1-8232d187080b" providerId="ADAL" clId="{DFC721AC-DD26-45EA-A7E3-EB0A26447340}" dt="2024-03-01T10:25:31.923" v="5"/>
            <ac:spMkLst>
              <pc:docMk/>
              <pc:sldMasterMk cId="848161082" sldId="2147483705"/>
              <pc:sldLayoutMk cId="1281734313" sldId="2147483726"/>
              <ac:spMk id="17" creationId="{DBC5C841-1193-2343-9E34-25056BEE3358}"/>
            </ac:spMkLst>
          </pc:spChg>
          <pc:spChg chg="mod">
            <ac:chgData name="Sarah Duffy" userId="ca92ddb4-4620-4127-97b1-8232d187080b" providerId="ADAL" clId="{DFC721AC-DD26-45EA-A7E3-EB0A26447340}" dt="2024-03-01T10:25:31.923" v="5"/>
            <ac:spMkLst>
              <pc:docMk/>
              <pc:sldMasterMk cId="848161082" sldId="2147483705"/>
              <pc:sldLayoutMk cId="1281734313" sldId="2147483726"/>
              <ac:spMk id="20" creationId="{00000000-0000-0000-0000-000000000000}"/>
            </ac:spMkLst>
          </pc:spChg>
          <pc:spChg chg="mod">
            <ac:chgData name="Sarah Duffy" userId="ca92ddb4-4620-4127-97b1-8232d187080b" providerId="ADAL" clId="{DFC721AC-DD26-45EA-A7E3-EB0A26447340}" dt="2024-03-01T10:25:31.923" v="5"/>
            <ac:spMkLst>
              <pc:docMk/>
              <pc:sldMasterMk cId="848161082" sldId="2147483705"/>
              <pc:sldLayoutMk cId="1281734313" sldId="2147483726"/>
              <ac:spMk id="21" creationId="{00000000-0000-0000-0000-000000000000}"/>
            </ac:spMkLst>
          </pc:spChg>
          <pc:picChg chg="mod">
            <ac:chgData name="Sarah Duffy" userId="ca92ddb4-4620-4127-97b1-8232d187080b" providerId="ADAL" clId="{DFC721AC-DD26-45EA-A7E3-EB0A26447340}" dt="2024-03-01T10:25:31.923" v="5"/>
            <ac:picMkLst>
              <pc:docMk/>
              <pc:sldMasterMk cId="848161082" sldId="2147483705"/>
              <pc:sldLayoutMk cId="1281734313" sldId="2147483726"/>
              <ac:picMk id="4" creationId="{98477B80-07B4-E044-9FB6-FD6587A4E233}"/>
            </ac:picMkLst>
          </pc:picChg>
          <pc:picChg chg="mod">
            <ac:chgData name="Sarah Duffy" userId="ca92ddb4-4620-4127-97b1-8232d187080b" providerId="ADAL" clId="{DFC721AC-DD26-45EA-A7E3-EB0A26447340}" dt="2024-03-01T10:25:31.923" v="5"/>
            <ac:picMkLst>
              <pc:docMk/>
              <pc:sldMasterMk cId="848161082" sldId="2147483705"/>
              <pc:sldLayoutMk cId="1281734313" sldId="2147483726"/>
              <ac:picMk id="6" creationId="{E0ED11FA-33F8-B64E-9798-ABB1D413C6C5}"/>
            </ac:picMkLst>
          </pc:picChg>
        </pc:sldLayoutChg>
        <pc:sldLayoutChg chg="modSp">
          <pc:chgData name="Sarah Duffy" userId="ca92ddb4-4620-4127-97b1-8232d187080b" providerId="ADAL" clId="{DFC721AC-DD26-45EA-A7E3-EB0A26447340}" dt="2024-03-01T10:25:31.923" v="5"/>
          <pc:sldLayoutMkLst>
            <pc:docMk/>
            <pc:sldMasterMk cId="848161082" sldId="2147483705"/>
            <pc:sldLayoutMk cId="176345919" sldId="2147483727"/>
          </pc:sldLayoutMkLst>
          <pc:spChg chg="mod">
            <ac:chgData name="Sarah Duffy" userId="ca92ddb4-4620-4127-97b1-8232d187080b" providerId="ADAL" clId="{DFC721AC-DD26-45EA-A7E3-EB0A26447340}" dt="2024-03-01T10:25:31.923" v="5"/>
            <ac:spMkLst>
              <pc:docMk/>
              <pc:sldMasterMk cId="848161082" sldId="2147483705"/>
              <pc:sldLayoutMk cId="176345919" sldId="2147483727"/>
              <ac:spMk id="2" creationId="{46E39DAE-67D8-7945-A118-FCB2C748C0E8}"/>
            </ac:spMkLst>
          </pc:spChg>
          <pc:spChg chg="mod">
            <ac:chgData name="Sarah Duffy" userId="ca92ddb4-4620-4127-97b1-8232d187080b" providerId="ADAL" clId="{DFC721AC-DD26-45EA-A7E3-EB0A26447340}" dt="2024-03-01T10:25:31.923" v="5"/>
            <ac:spMkLst>
              <pc:docMk/>
              <pc:sldMasterMk cId="848161082" sldId="2147483705"/>
              <pc:sldLayoutMk cId="176345919" sldId="2147483727"/>
              <ac:spMk id="7" creationId="{3DADD7AA-5163-B64F-8069-915E52548D8B}"/>
            </ac:spMkLst>
          </pc:spChg>
          <pc:spChg chg="mod">
            <ac:chgData name="Sarah Duffy" userId="ca92ddb4-4620-4127-97b1-8232d187080b" providerId="ADAL" clId="{DFC721AC-DD26-45EA-A7E3-EB0A26447340}" dt="2024-03-01T10:25:31.923" v="5"/>
            <ac:spMkLst>
              <pc:docMk/>
              <pc:sldMasterMk cId="848161082" sldId="2147483705"/>
              <pc:sldLayoutMk cId="176345919" sldId="2147483727"/>
              <ac:spMk id="11" creationId="{21FECE8D-0AC1-F842-96D6-5247CA0175BB}"/>
            </ac:spMkLst>
          </pc:spChg>
          <pc:spChg chg="mod">
            <ac:chgData name="Sarah Duffy" userId="ca92ddb4-4620-4127-97b1-8232d187080b" providerId="ADAL" clId="{DFC721AC-DD26-45EA-A7E3-EB0A26447340}" dt="2024-03-01T10:25:31.923" v="5"/>
            <ac:spMkLst>
              <pc:docMk/>
              <pc:sldMasterMk cId="848161082" sldId="2147483705"/>
              <pc:sldLayoutMk cId="176345919" sldId="2147483727"/>
              <ac:spMk id="12" creationId="{27FCF3A7-5046-D948-882C-53D96DD40AED}"/>
            </ac:spMkLst>
          </pc:spChg>
          <pc:spChg chg="mod">
            <ac:chgData name="Sarah Duffy" userId="ca92ddb4-4620-4127-97b1-8232d187080b" providerId="ADAL" clId="{DFC721AC-DD26-45EA-A7E3-EB0A26447340}" dt="2024-03-01T10:25:31.923" v="5"/>
            <ac:spMkLst>
              <pc:docMk/>
              <pc:sldMasterMk cId="848161082" sldId="2147483705"/>
              <pc:sldLayoutMk cId="176345919" sldId="2147483727"/>
              <ac:spMk id="20" creationId="{00000000-0000-0000-0000-000000000000}"/>
            </ac:spMkLst>
          </pc:spChg>
          <pc:spChg chg="mod">
            <ac:chgData name="Sarah Duffy" userId="ca92ddb4-4620-4127-97b1-8232d187080b" providerId="ADAL" clId="{DFC721AC-DD26-45EA-A7E3-EB0A26447340}" dt="2024-03-01T10:25:31.923" v="5"/>
            <ac:spMkLst>
              <pc:docMk/>
              <pc:sldMasterMk cId="848161082" sldId="2147483705"/>
              <pc:sldLayoutMk cId="176345919" sldId="2147483727"/>
              <ac:spMk id="21" creationId="{00000000-0000-0000-0000-000000000000}"/>
            </ac:spMkLst>
          </pc:spChg>
          <pc:picChg chg="mod">
            <ac:chgData name="Sarah Duffy" userId="ca92ddb4-4620-4127-97b1-8232d187080b" providerId="ADAL" clId="{DFC721AC-DD26-45EA-A7E3-EB0A26447340}" dt="2024-03-01T10:25:31.923" v="5"/>
            <ac:picMkLst>
              <pc:docMk/>
              <pc:sldMasterMk cId="848161082" sldId="2147483705"/>
              <pc:sldLayoutMk cId="176345919" sldId="2147483727"/>
              <ac:picMk id="4" creationId="{98477B80-07B4-E044-9FB6-FD6587A4E233}"/>
            </ac:picMkLst>
          </pc:picChg>
          <pc:picChg chg="mod">
            <ac:chgData name="Sarah Duffy" userId="ca92ddb4-4620-4127-97b1-8232d187080b" providerId="ADAL" clId="{DFC721AC-DD26-45EA-A7E3-EB0A26447340}" dt="2024-03-01T10:25:31.923" v="5"/>
            <ac:picMkLst>
              <pc:docMk/>
              <pc:sldMasterMk cId="848161082" sldId="2147483705"/>
              <pc:sldLayoutMk cId="176345919" sldId="2147483727"/>
              <ac:picMk id="6" creationId="{E0ED11FA-33F8-B64E-9798-ABB1D413C6C5}"/>
            </ac:picMkLst>
          </pc:picChg>
        </pc:sldLayoutChg>
        <pc:sldLayoutChg chg="modSp">
          <pc:chgData name="Sarah Duffy" userId="ca92ddb4-4620-4127-97b1-8232d187080b" providerId="ADAL" clId="{DFC721AC-DD26-45EA-A7E3-EB0A26447340}" dt="2024-03-01T10:25:31.923" v="5"/>
          <pc:sldLayoutMkLst>
            <pc:docMk/>
            <pc:sldMasterMk cId="848161082" sldId="2147483705"/>
            <pc:sldLayoutMk cId="3205579535" sldId="2147483728"/>
          </pc:sldLayoutMkLst>
          <pc:spChg chg="mod">
            <ac:chgData name="Sarah Duffy" userId="ca92ddb4-4620-4127-97b1-8232d187080b" providerId="ADAL" clId="{DFC721AC-DD26-45EA-A7E3-EB0A26447340}" dt="2024-03-01T10:25:31.923" v="5"/>
            <ac:spMkLst>
              <pc:docMk/>
              <pc:sldMasterMk cId="848161082" sldId="2147483705"/>
              <pc:sldLayoutMk cId="3205579535" sldId="2147483728"/>
              <ac:spMk id="2" creationId="{46E39DAE-67D8-7945-A118-FCB2C748C0E8}"/>
            </ac:spMkLst>
          </pc:spChg>
          <pc:spChg chg="mod">
            <ac:chgData name="Sarah Duffy" userId="ca92ddb4-4620-4127-97b1-8232d187080b" providerId="ADAL" clId="{DFC721AC-DD26-45EA-A7E3-EB0A26447340}" dt="2024-03-01T10:25:31.923" v="5"/>
            <ac:spMkLst>
              <pc:docMk/>
              <pc:sldMasterMk cId="848161082" sldId="2147483705"/>
              <pc:sldLayoutMk cId="3205579535" sldId="2147483728"/>
              <ac:spMk id="8" creationId="{3AE447CC-AC9D-3D45-8A65-2B6BD6F16228}"/>
            </ac:spMkLst>
          </pc:spChg>
          <pc:spChg chg="mod">
            <ac:chgData name="Sarah Duffy" userId="ca92ddb4-4620-4127-97b1-8232d187080b" providerId="ADAL" clId="{DFC721AC-DD26-45EA-A7E3-EB0A26447340}" dt="2024-03-01T10:25:31.923" v="5"/>
            <ac:spMkLst>
              <pc:docMk/>
              <pc:sldMasterMk cId="848161082" sldId="2147483705"/>
              <pc:sldLayoutMk cId="3205579535" sldId="2147483728"/>
              <ac:spMk id="11" creationId="{FC0BE9DA-46D1-6F40-A5AF-8DDB397B75FC}"/>
            </ac:spMkLst>
          </pc:spChg>
          <pc:spChg chg="mod">
            <ac:chgData name="Sarah Duffy" userId="ca92ddb4-4620-4127-97b1-8232d187080b" providerId="ADAL" clId="{DFC721AC-DD26-45EA-A7E3-EB0A26447340}" dt="2024-03-01T10:25:31.923" v="5"/>
            <ac:spMkLst>
              <pc:docMk/>
              <pc:sldMasterMk cId="848161082" sldId="2147483705"/>
              <pc:sldLayoutMk cId="3205579535" sldId="2147483728"/>
              <ac:spMk id="12" creationId="{2423B2E7-9F84-BD4D-BC02-8D01B255175F}"/>
            </ac:spMkLst>
          </pc:spChg>
          <pc:spChg chg="mod">
            <ac:chgData name="Sarah Duffy" userId="ca92ddb4-4620-4127-97b1-8232d187080b" providerId="ADAL" clId="{DFC721AC-DD26-45EA-A7E3-EB0A26447340}" dt="2024-03-01T10:25:31.923" v="5"/>
            <ac:spMkLst>
              <pc:docMk/>
              <pc:sldMasterMk cId="848161082" sldId="2147483705"/>
              <pc:sldLayoutMk cId="3205579535" sldId="2147483728"/>
              <ac:spMk id="20" creationId="{00000000-0000-0000-0000-000000000000}"/>
            </ac:spMkLst>
          </pc:spChg>
          <pc:spChg chg="mod">
            <ac:chgData name="Sarah Duffy" userId="ca92ddb4-4620-4127-97b1-8232d187080b" providerId="ADAL" clId="{DFC721AC-DD26-45EA-A7E3-EB0A26447340}" dt="2024-03-01T10:25:31.923" v="5"/>
            <ac:spMkLst>
              <pc:docMk/>
              <pc:sldMasterMk cId="848161082" sldId="2147483705"/>
              <pc:sldLayoutMk cId="3205579535" sldId="2147483728"/>
              <ac:spMk id="21" creationId="{00000000-0000-0000-0000-000000000000}"/>
            </ac:spMkLst>
          </pc:spChg>
          <pc:picChg chg="mod">
            <ac:chgData name="Sarah Duffy" userId="ca92ddb4-4620-4127-97b1-8232d187080b" providerId="ADAL" clId="{DFC721AC-DD26-45EA-A7E3-EB0A26447340}" dt="2024-03-01T10:25:31.923" v="5"/>
            <ac:picMkLst>
              <pc:docMk/>
              <pc:sldMasterMk cId="848161082" sldId="2147483705"/>
              <pc:sldLayoutMk cId="3205579535" sldId="2147483728"/>
              <ac:picMk id="4" creationId="{98477B80-07B4-E044-9FB6-FD6587A4E233}"/>
            </ac:picMkLst>
          </pc:picChg>
          <pc:picChg chg="mod">
            <ac:chgData name="Sarah Duffy" userId="ca92ddb4-4620-4127-97b1-8232d187080b" providerId="ADAL" clId="{DFC721AC-DD26-45EA-A7E3-EB0A26447340}" dt="2024-03-01T10:25:31.923" v="5"/>
            <ac:picMkLst>
              <pc:docMk/>
              <pc:sldMasterMk cId="848161082" sldId="2147483705"/>
              <pc:sldLayoutMk cId="3205579535" sldId="2147483728"/>
              <ac:picMk id="6" creationId="{E0ED11FA-33F8-B64E-9798-ABB1D413C6C5}"/>
            </ac:picMkLst>
          </pc:picChg>
        </pc:sldLayoutChg>
        <pc:sldLayoutChg chg="modSp">
          <pc:chgData name="Sarah Duffy" userId="ca92ddb4-4620-4127-97b1-8232d187080b" providerId="ADAL" clId="{DFC721AC-DD26-45EA-A7E3-EB0A26447340}" dt="2024-03-01T10:25:31.923" v="5"/>
          <pc:sldLayoutMkLst>
            <pc:docMk/>
            <pc:sldMasterMk cId="848161082" sldId="2147483705"/>
            <pc:sldLayoutMk cId="1116996324" sldId="2147483729"/>
          </pc:sldLayoutMkLst>
          <pc:spChg chg="mod">
            <ac:chgData name="Sarah Duffy" userId="ca92ddb4-4620-4127-97b1-8232d187080b" providerId="ADAL" clId="{DFC721AC-DD26-45EA-A7E3-EB0A26447340}" dt="2024-03-01T10:25:31.923" v="5"/>
            <ac:spMkLst>
              <pc:docMk/>
              <pc:sldMasterMk cId="848161082" sldId="2147483705"/>
              <pc:sldLayoutMk cId="1116996324" sldId="2147483729"/>
              <ac:spMk id="21" creationId="{00000000-0000-0000-0000-000000000000}"/>
            </ac:spMkLst>
          </pc:spChg>
        </pc:sldLayoutChg>
        <pc:sldLayoutChg chg="modSp">
          <pc:chgData name="Sarah Duffy" userId="ca92ddb4-4620-4127-97b1-8232d187080b" providerId="ADAL" clId="{DFC721AC-DD26-45EA-A7E3-EB0A26447340}" dt="2024-03-01T10:25:31.923" v="5"/>
          <pc:sldLayoutMkLst>
            <pc:docMk/>
            <pc:sldMasterMk cId="848161082" sldId="2147483705"/>
            <pc:sldLayoutMk cId="1382653992" sldId="2147483730"/>
          </pc:sldLayoutMkLst>
          <pc:spChg chg="mod">
            <ac:chgData name="Sarah Duffy" userId="ca92ddb4-4620-4127-97b1-8232d187080b" providerId="ADAL" clId="{DFC721AC-DD26-45EA-A7E3-EB0A26447340}" dt="2024-03-01T10:25:31.923" v="5"/>
            <ac:spMkLst>
              <pc:docMk/>
              <pc:sldMasterMk cId="848161082" sldId="2147483705"/>
              <pc:sldLayoutMk cId="1382653992" sldId="2147483730"/>
              <ac:spMk id="6" creationId="{3069CA30-9EB4-1F4C-B41C-2236F19BEAC1}"/>
            </ac:spMkLst>
          </pc:spChg>
          <pc:spChg chg="mod">
            <ac:chgData name="Sarah Duffy" userId="ca92ddb4-4620-4127-97b1-8232d187080b" providerId="ADAL" clId="{DFC721AC-DD26-45EA-A7E3-EB0A26447340}" dt="2024-03-01T10:25:31.923" v="5"/>
            <ac:spMkLst>
              <pc:docMk/>
              <pc:sldMasterMk cId="848161082" sldId="2147483705"/>
              <pc:sldLayoutMk cId="1382653992" sldId="2147483730"/>
              <ac:spMk id="8" creationId="{B7C66D5F-8250-4641-A405-C4E53849B313}"/>
            </ac:spMkLst>
          </pc:spChg>
          <pc:spChg chg="mod">
            <ac:chgData name="Sarah Duffy" userId="ca92ddb4-4620-4127-97b1-8232d187080b" providerId="ADAL" clId="{DFC721AC-DD26-45EA-A7E3-EB0A26447340}" dt="2024-03-01T10:25:31.923" v="5"/>
            <ac:spMkLst>
              <pc:docMk/>
              <pc:sldMasterMk cId="848161082" sldId="2147483705"/>
              <pc:sldLayoutMk cId="1382653992" sldId="2147483730"/>
              <ac:spMk id="21" creationId="{00000000-0000-0000-0000-000000000000}"/>
            </ac:spMkLst>
          </pc:spChg>
        </pc:sldLayoutChg>
        <pc:sldLayoutChg chg="modSp">
          <pc:chgData name="Sarah Duffy" userId="ca92ddb4-4620-4127-97b1-8232d187080b" providerId="ADAL" clId="{DFC721AC-DD26-45EA-A7E3-EB0A26447340}" dt="2024-03-01T10:25:31.923" v="5"/>
          <pc:sldLayoutMkLst>
            <pc:docMk/>
            <pc:sldMasterMk cId="848161082" sldId="2147483705"/>
            <pc:sldLayoutMk cId="936103489" sldId="2147483731"/>
          </pc:sldLayoutMkLst>
          <pc:spChg chg="mod">
            <ac:chgData name="Sarah Duffy" userId="ca92ddb4-4620-4127-97b1-8232d187080b" providerId="ADAL" clId="{DFC721AC-DD26-45EA-A7E3-EB0A26447340}" dt="2024-03-01T10:25:31.923" v="5"/>
            <ac:spMkLst>
              <pc:docMk/>
              <pc:sldMasterMk cId="848161082" sldId="2147483705"/>
              <pc:sldLayoutMk cId="936103489" sldId="2147483731"/>
              <ac:spMk id="2" creationId="{AA62D2F5-7565-0C4C-B57F-625789053360}"/>
            </ac:spMkLst>
          </pc:spChg>
          <pc:spChg chg="mod">
            <ac:chgData name="Sarah Duffy" userId="ca92ddb4-4620-4127-97b1-8232d187080b" providerId="ADAL" clId="{DFC721AC-DD26-45EA-A7E3-EB0A26447340}" dt="2024-03-01T10:25:31.923" v="5"/>
            <ac:spMkLst>
              <pc:docMk/>
              <pc:sldMasterMk cId="848161082" sldId="2147483705"/>
              <pc:sldLayoutMk cId="936103489" sldId="2147483731"/>
              <ac:spMk id="20" creationId="{00000000-0000-0000-0000-000000000000}"/>
            </ac:spMkLst>
          </pc:spChg>
          <pc:spChg chg="mod">
            <ac:chgData name="Sarah Duffy" userId="ca92ddb4-4620-4127-97b1-8232d187080b" providerId="ADAL" clId="{DFC721AC-DD26-45EA-A7E3-EB0A26447340}" dt="2024-03-01T10:25:31.923" v="5"/>
            <ac:spMkLst>
              <pc:docMk/>
              <pc:sldMasterMk cId="848161082" sldId="2147483705"/>
              <pc:sldLayoutMk cId="936103489" sldId="2147483731"/>
              <ac:spMk id="25" creationId="{32CBA17A-6831-EB4C-B831-1DD5377D299C}"/>
            </ac:spMkLst>
          </pc:spChg>
          <pc:spChg chg="mod">
            <ac:chgData name="Sarah Duffy" userId="ca92ddb4-4620-4127-97b1-8232d187080b" providerId="ADAL" clId="{DFC721AC-DD26-45EA-A7E3-EB0A26447340}" dt="2024-03-01T10:25:31.923" v="5"/>
            <ac:spMkLst>
              <pc:docMk/>
              <pc:sldMasterMk cId="848161082" sldId="2147483705"/>
              <pc:sldLayoutMk cId="936103489" sldId="2147483731"/>
              <ac:spMk id="26" creationId="{A56650AE-AD64-1A4C-AC2E-408CD14D0762}"/>
            </ac:spMkLst>
          </pc:spChg>
          <pc:spChg chg="mod">
            <ac:chgData name="Sarah Duffy" userId="ca92ddb4-4620-4127-97b1-8232d187080b" providerId="ADAL" clId="{DFC721AC-DD26-45EA-A7E3-EB0A26447340}" dt="2024-03-01T10:25:31.923" v="5"/>
            <ac:spMkLst>
              <pc:docMk/>
              <pc:sldMasterMk cId="848161082" sldId="2147483705"/>
              <pc:sldLayoutMk cId="936103489" sldId="2147483731"/>
              <ac:spMk id="27" creationId="{7B6FD24C-EABA-7D46-99BB-7E6CDB65D7B1}"/>
            </ac:spMkLst>
          </pc:spChg>
          <pc:spChg chg="mod">
            <ac:chgData name="Sarah Duffy" userId="ca92ddb4-4620-4127-97b1-8232d187080b" providerId="ADAL" clId="{DFC721AC-DD26-45EA-A7E3-EB0A26447340}" dt="2024-03-01T10:25:31.923" v="5"/>
            <ac:spMkLst>
              <pc:docMk/>
              <pc:sldMasterMk cId="848161082" sldId="2147483705"/>
              <pc:sldLayoutMk cId="936103489" sldId="2147483731"/>
              <ac:spMk id="28" creationId="{5F943E21-6E5A-C348-9741-0F34CA82B230}"/>
            </ac:spMkLst>
          </pc:spChg>
          <pc:spChg chg="mod">
            <ac:chgData name="Sarah Duffy" userId="ca92ddb4-4620-4127-97b1-8232d187080b" providerId="ADAL" clId="{DFC721AC-DD26-45EA-A7E3-EB0A26447340}" dt="2024-03-01T10:25:31.923" v="5"/>
            <ac:spMkLst>
              <pc:docMk/>
              <pc:sldMasterMk cId="848161082" sldId="2147483705"/>
              <pc:sldLayoutMk cId="936103489" sldId="2147483731"/>
              <ac:spMk id="29" creationId="{4346E5B1-8802-3D40-AAEE-7A42C76785CC}"/>
            </ac:spMkLst>
          </pc:spChg>
          <pc:spChg chg="mod">
            <ac:chgData name="Sarah Duffy" userId="ca92ddb4-4620-4127-97b1-8232d187080b" providerId="ADAL" clId="{DFC721AC-DD26-45EA-A7E3-EB0A26447340}" dt="2024-03-01T10:25:31.923" v="5"/>
            <ac:spMkLst>
              <pc:docMk/>
              <pc:sldMasterMk cId="848161082" sldId="2147483705"/>
              <pc:sldLayoutMk cId="936103489" sldId="2147483731"/>
              <ac:spMk id="30" creationId="{4C6F4FA6-B703-884E-AF90-73A4BE34B7CE}"/>
            </ac:spMkLst>
          </pc:spChg>
          <pc:spChg chg="mod">
            <ac:chgData name="Sarah Duffy" userId="ca92ddb4-4620-4127-97b1-8232d187080b" providerId="ADAL" clId="{DFC721AC-DD26-45EA-A7E3-EB0A26447340}" dt="2024-03-01T10:25:31.923" v="5"/>
            <ac:spMkLst>
              <pc:docMk/>
              <pc:sldMasterMk cId="848161082" sldId="2147483705"/>
              <pc:sldLayoutMk cId="936103489" sldId="2147483731"/>
              <ac:spMk id="31" creationId="{4BB842F8-1867-B648-BFE0-EB13EA2D1AED}"/>
            </ac:spMkLst>
          </pc:spChg>
          <pc:spChg chg="mod">
            <ac:chgData name="Sarah Duffy" userId="ca92ddb4-4620-4127-97b1-8232d187080b" providerId="ADAL" clId="{DFC721AC-DD26-45EA-A7E3-EB0A26447340}" dt="2024-03-01T10:25:31.923" v="5"/>
            <ac:spMkLst>
              <pc:docMk/>
              <pc:sldMasterMk cId="848161082" sldId="2147483705"/>
              <pc:sldLayoutMk cId="936103489" sldId="2147483731"/>
              <ac:spMk id="32" creationId="{4FB35A11-5A80-D040-9634-C54E188568E8}"/>
            </ac:spMkLst>
          </pc:spChg>
          <pc:spChg chg="mod">
            <ac:chgData name="Sarah Duffy" userId="ca92ddb4-4620-4127-97b1-8232d187080b" providerId="ADAL" clId="{DFC721AC-DD26-45EA-A7E3-EB0A26447340}" dt="2024-03-01T10:25:31.923" v="5"/>
            <ac:spMkLst>
              <pc:docMk/>
              <pc:sldMasterMk cId="848161082" sldId="2147483705"/>
              <pc:sldLayoutMk cId="936103489" sldId="2147483731"/>
              <ac:spMk id="33" creationId="{4B83495A-FC64-5348-B2CD-8F51E32C4F4B}"/>
            </ac:spMkLst>
          </pc:spChg>
          <pc:spChg chg="mod">
            <ac:chgData name="Sarah Duffy" userId="ca92ddb4-4620-4127-97b1-8232d187080b" providerId="ADAL" clId="{DFC721AC-DD26-45EA-A7E3-EB0A26447340}" dt="2024-03-01T10:25:31.923" v="5"/>
            <ac:spMkLst>
              <pc:docMk/>
              <pc:sldMasterMk cId="848161082" sldId="2147483705"/>
              <pc:sldLayoutMk cId="936103489" sldId="2147483731"/>
              <ac:spMk id="34" creationId="{76F7B569-63F7-0C4E-9481-5E1BD2FF34D0}"/>
            </ac:spMkLst>
          </pc:spChg>
          <pc:spChg chg="mod">
            <ac:chgData name="Sarah Duffy" userId="ca92ddb4-4620-4127-97b1-8232d187080b" providerId="ADAL" clId="{DFC721AC-DD26-45EA-A7E3-EB0A26447340}" dt="2024-03-01T10:25:31.923" v="5"/>
            <ac:spMkLst>
              <pc:docMk/>
              <pc:sldMasterMk cId="848161082" sldId="2147483705"/>
              <pc:sldLayoutMk cId="936103489" sldId="2147483731"/>
              <ac:spMk id="35" creationId="{4F2EF091-5118-E948-BF51-2D2F702428D0}"/>
            </ac:spMkLst>
          </pc:spChg>
          <pc:spChg chg="mod">
            <ac:chgData name="Sarah Duffy" userId="ca92ddb4-4620-4127-97b1-8232d187080b" providerId="ADAL" clId="{DFC721AC-DD26-45EA-A7E3-EB0A26447340}" dt="2024-03-01T10:25:31.923" v="5"/>
            <ac:spMkLst>
              <pc:docMk/>
              <pc:sldMasterMk cId="848161082" sldId="2147483705"/>
              <pc:sldLayoutMk cId="936103489" sldId="2147483731"/>
              <ac:spMk id="36" creationId="{9AAFB0D7-A2DF-7D4C-BD3B-8F9BA9D477B3}"/>
            </ac:spMkLst>
          </pc:spChg>
          <pc:spChg chg="mod">
            <ac:chgData name="Sarah Duffy" userId="ca92ddb4-4620-4127-97b1-8232d187080b" providerId="ADAL" clId="{DFC721AC-DD26-45EA-A7E3-EB0A26447340}" dt="2024-03-01T10:25:31.923" v="5"/>
            <ac:spMkLst>
              <pc:docMk/>
              <pc:sldMasterMk cId="848161082" sldId="2147483705"/>
              <pc:sldLayoutMk cId="936103489" sldId="2147483731"/>
              <ac:spMk id="37" creationId="{553E9F97-E47C-4447-B622-4AC61A8932C0}"/>
            </ac:spMkLst>
          </pc:spChg>
          <pc:spChg chg="mod">
            <ac:chgData name="Sarah Duffy" userId="ca92ddb4-4620-4127-97b1-8232d187080b" providerId="ADAL" clId="{DFC721AC-DD26-45EA-A7E3-EB0A26447340}" dt="2024-03-01T10:25:31.923" v="5"/>
            <ac:spMkLst>
              <pc:docMk/>
              <pc:sldMasterMk cId="848161082" sldId="2147483705"/>
              <pc:sldLayoutMk cId="936103489" sldId="2147483731"/>
              <ac:spMk id="38" creationId="{2C17771C-3BF1-F643-A32E-7CEA64CF2E07}"/>
            </ac:spMkLst>
          </pc:spChg>
          <pc:spChg chg="mod">
            <ac:chgData name="Sarah Duffy" userId="ca92ddb4-4620-4127-97b1-8232d187080b" providerId="ADAL" clId="{DFC721AC-DD26-45EA-A7E3-EB0A26447340}" dt="2024-03-01T10:25:31.923" v="5"/>
            <ac:spMkLst>
              <pc:docMk/>
              <pc:sldMasterMk cId="848161082" sldId="2147483705"/>
              <pc:sldLayoutMk cId="936103489" sldId="2147483731"/>
              <ac:spMk id="39" creationId="{82320F3E-194F-634E-A657-97C390C6D57B}"/>
            </ac:spMkLst>
          </pc:spChg>
          <pc:spChg chg="mod">
            <ac:chgData name="Sarah Duffy" userId="ca92ddb4-4620-4127-97b1-8232d187080b" providerId="ADAL" clId="{DFC721AC-DD26-45EA-A7E3-EB0A26447340}" dt="2024-03-01T10:25:31.923" v="5"/>
            <ac:spMkLst>
              <pc:docMk/>
              <pc:sldMasterMk cId="848161082" sldId="2147483705"/>
              <pc:sldLayoutMk cId="936103489" sldId="2147483731"/>
              <ac:spMk id="44" creationId="{77EF068D-9417-C74F-B245-D4B584BA9552}"/>
            </ac:spMkLst>
          </pc:spChg>
          <pc:spChg chg="mod">
            <ac:chgData name="Sarah Duffy" userId="ca92ddb4-4620-4127-97b1-8232d187080b" providerId="ADAL" clId="{DFC721AC-DD26-45EA-A7E3-EB0A26447340}" dt="2024-03-01T10:25:31.923" v="5"/>
            <ac:spMkLst>
              <pc:docMk/>
              <pc:sldMasterMk cId="848161082" sldId="2147483705"/>
              <pc:sldLayoutMk cId="936103489" sldId="2147483731"/>
              <ac:spMk id="45" creationId="{C9735FCD-8CFD-0E44-8694-C741894B70FC}"/>
            </ac:spMkLst>
          </pc:spChg>
          <pc:picChg chg="mod">
            <ac:chgData name="Sarah Duffy" userId="ca92ddb4-4620-4127-97b1-8232d187080b" providerId="ADAL" clId="{DFC721AC-DD26-45EA-A7E3-EB0A26447340}" dt="2024-03-01T10:25:31.923" v="5"/>
            <ac:picMkLst>
              <pc:docMk/>
              <pc:sldMasterMk cId="848161082" sldId="2147483705"/>
              <pc:sldLayoutMk cId="936103489" sldId="2147483731"/>
              <ac:picMk id="4" creationId="{98477B80-07B4-E044-9FB6-FD6587A4E233}"/>
            </ac:picMkLst>
          </pc:picChg>
          <pc:picChg chg="mod">
            <ac:chgData name="Sarah Duffy" userId="ca92ddb4-4620-4127-97b1-8232d187080b" providerId="ADAL" clId="{DFC721AC-DD26-45EA-A7E3-EB0A26447340}" dt="2024-03-01T10:25:31.923" v="5"/>
            <ac:picMkLst>
              <pc:docMk/>
              <pc:sldMasterMk cId="848161082" sldId="2147483705"/>
              <pc:sldLayoutMk cId="936103489" sldId="2147483731"/>
              <ac:picMk id="6" creationId="{E0ED11FA-33F8-B64E-9798-ABB1D413C6C5}"/>
            </ac:picMkLst>
          </pc:picChg>
          <pc:picChg chg="mod">
            <ac:chgData name="Sarah Duffy" userId="ca92ddb4-4620-4127-97b1-8232d187080b" providerId="ADAL" clId="{DFC721AC-DD26-45EA-A7E3-EB0A26447340}" dt="2024-03-01T10:25:31.923" v="5"/>
            <ac:picMkLst>
              <pc:docMk/>
              <pc:sldMasterMk cId="848161082" sldId="2147483705"/>
              <pc:sldLayoutMk cId="936103489" sldId="2147483731"/>
              <ac:picMk id="8" creationId="{F5E5E74D-9B54-F24F-BDC0-FE0E87D36379}"/>
            </ac:picMkLst>
          </pc:picChg>
          <pc:picChg chg="mod">
            <ac:chgData name="Sarah Duffy" userId="ca92ddb4-4620-4127-97b1-8232d187080b" providerId="ADAL" clId="{DFC721AC-DD26-45EA-A7E3-EB0A26447340}" dt="2024-03-01T10:25:31.923" v="5"/>
            <ac:picMkLst>
              <pc:docMk/>
              <pc:sldMasterMk cId="848161082" sldId="2147483705"/>
              <pc:sldLayoutMk cId="936103489" sldId="2147483731"/>
              <ac:picMk id="9" creationId="{588AADD9-4D5F-CB42-AB44-CD66A31D2C86}"/>
            </ac:picMkLst>
          </pc:picChg>
          <pc:picChg chg="mod">
            <ac:chgData name="Sarah Duffy" userId="ca92ddb4-4620-4127-97b1-8232d187080b" providerId="ADAL" clId="{DFC721AC-DD26-45EA-A7E3-EB0A26447340}" dt="2024-03-01T10:25:31.923" v="5"/>
            <ac:picMkLst>
              <pc:docMk/>
              <pc:sldMasterMk cId="848161082" sldId="2147483705"/>
              <pc:sldLayoutMk cId="936103489" sldId="2147483731"/>
              <ac:picMk id="10" creationId="{3680D870-6A34-4242-9CD8-CD791B630DED}"/>
            </ac:picMkLst>
          </pc:picChg>
          <pc:picChg chg="mod">
            <ac:chgData name="Sarah Duffy" userId="ca92ddb4-4620-4127-97b1-8232d187080b" providerId="ADAL" clId="{DFC721AC-DD26-45EA-A7E3-EB0A26447340}" dt="2024-03-01T10:25:31.923" v="5"/>
            <ac:picMkLst>
              <pc:docMk/>
              <pc:sldMasterMk cId="848161082" sldId="2147483705"/>
              <pc:sldLayoutMk cId="936103489" sldId="2147483731"/>
              <ac:picMk id="11" creationId="{E4ACAD37-691F-CB45-AB51-5B3D69012C32}"/>
            </ac:picMkLst>
          </pc:picChg>
          <pc:picChg chg="mod">
            <ac:chgData name="Sarah Duffy" userId="ca92ddb4-4620-4127-97b1-8232d187080b" providerId="ADAL" clId="{DFC721AC-DD26-45EA-A7E3-EB0A26447340}" dt="2024-03-01T10:25:31.923" v="5"/>
            <ac:picMkLst>
              <pc:docMk/>
              <pc:sldMasterMk cId="848161082" sldId="2147483705"/>
              <pc:sldLayoutMk cId="936103489" sldId="2147483731"/>
              <ac:picMk id="12" creationId="{E764F4E6-F3FF-054E-8E7C-FCDF6E8CF2C7}"/>
            </ac:picMkLst>
          </pc:picChg>
          <pc:picChg chg="mod">
            <ac:chgData name="Sarah Duffy" userId="ca92ddb4-4620-4127-97b1-8232d187080b" providerId="ADAL" clId="{DFC721AC-DD26-45EA-A7E3-EB0A26447340}" dt="2024-03-01T10:25:31.923" v="5"/>
            <ac:picMkLst>
              <pc:docMk/>
              <pc:sldMasterMk cId="848161082" sldId="2147483705"/>
              <pc:sldLayoutMk cId="936103489" sldId="2147483731"/>
              <ac:picMk id="13" creationId="{B49C0A1E-EA38-2A40-966B-AE1AB6EF8278}"/>
            </ac:picMkLst>
          </pc:picChg>
          <pc:picChg chg="mod">
            <ac:chgData name="Sarah Duffy" userId="ca92ddb4-4620-4127-97b1-8232d187080b" providerId="ADAL" clId="{DFC721AC-DD26-45EA-A7E3-EB0A26447340}" dt="2024-03-01T10:25:31.923" v="5"/>
            <ac:picMkLst>
              <pc:docMk/>
              <pc:sldMasterMk cId="848161082" sldId="2147483705"/>
              <pc:sldLayoutMk cId="936103489" sldId="2147483731"/>
              <ac:picMk id="14" creationId="{375DBBE6-B942-764A-BEE1-23645974183A}"/>
            </ac:picMkLst>
          </pc:picChg>
          <pc:picChg chg="mod">
            <ac:chgData name="Sarah Duffy" userId="ca92ddb4-4620-4127-97b1-8232d187080b" providerId="ADAL" clId="{DFC721AC-DD26-45EA-A7E3-EB0A26447340}" dt="2024-03-01T10:25:31.923" v="5"/>
            <ac:picMkLst>
              <pc:docMk/>
              <pc:sldMasterMk cId="848161082" sldId="2147483705"/>
              <pc:sldLayoutMk cId="936103489" sldId="2147483731"/>
              <ac:picMk id="15" creationId="{81265C50-A7C2-A545-A647-234D93229E03}"/>
            </ac:picMkLst>
          </pc:picChg>
          <pc:picChg chg="mod">
            <ac:chgData name="Sarah Duffy" userId="ca92ddb4-4620-4127-97b1-8232d187080b" providerId="ADAL" clId="{DFC721AC-DD26-45EA-A7E3-EB0A26447340}" dt="2024-03-01T10:25:31.923" v="5"/>
            <ac:picMkLst>
              <pc:docMk/>
              <pc:sldMasterMk cId="848161082" sldId="2147483705"/>
              <pc:sldLayoutMk cId="936103489" sldId="2147483731"/>
              <ac:picMk id="16" creationId="{173B116A-80A6-DA44-8193-0CE064FA3FD4}"/>
            </ac:picMkLst>
          </pc:picChg>
          <pc:picChg chg="mod">
            <ac:chgData name="Sarah Duffy" userId="ca92ddb4-4620-4127-97b1-8232d187080b" providerId="ADAL" clId="{DFC721AC-DD26-45EA-A7E3-EB0A26447340}" dt="2024-03-01T10:25:31.923" v="5"/>
            <ac:picMkLst>
              <pc:docMk/>
              <pc:sldMasterMk cId="848161082" sldId="2147483705"/>
              <pc:sldLayoutMk cId="936103489" sldId="2147483731"/>
              <ac:picMk id="17" creationId="{917348F9-CD58-3D4E-9308-204CAF4A6311}"/>
            </ac:picMkLst>
          </pc:picChg>
          <pc:picChg chg="mod">
            <ac:chgData name="Sarah Duffy" userId="ca92ddb4-4620-4127-97b1-8232d187080b" providerId="ADAL" clId="{DFC721AC-DD26-45EA-A7E3-EB0A26447340}" dt="2024-03-01T10:25:31.923" v="5"/>
            <ac:picMkLst>
              <pc:docMk/>
              <pc:sldMasterMk cId="848161082" sldId="2147483705"/>
              <pc:sldLayoutMk cId="936103489" sldId="2147483731"/>
              <ac:picMk id="18" creationId="{015AA43A-3285-C74D-9522-6A9109621A3C}"/>
            </ac:picMkLst>
          </pc:picChg>
          <pc:picChg chg="mod">
            <ac:chgData name="Sarah Duffy" userId="ca92ddb4-4620-4127-97b1-8232d187080b" providerId="ADAL" clId="{DFC721AC-DD26-45EA-A7E3-EB0A26447340}" dt="2024-03-01T10:25:31.923" v="5"/>
            <ac:picMkLst>
              <pc:docMk/>
              <pc:sldMasterMk cId="848161082" sldId="2147483705"/>
              <pc:sldLayoutMk cId="936103489" sldId="2147483731"/>
              <ac:picMk id="19" creationId="{922C63F5-0DB1-9B43-9AEA-AD937802B5B0}"/>
            </ac:picMkLst>
          </pc:picChg>
          <pc:picChg chg="mod">
            <ac:chgData name="Sarah Duffy" userId="ca92ddb4-4620-4127-97b1-8232d187080b" providerId="ADAL" clId="{DFC721AC-DD26-45EA-A7E3-EB0A26447340}" dt="2024-03-01T10:25:31.923" v="5"/>
            <ac:picMkLst>
              <pc:docMk/>
              <pc:sldMasterMk cId="848161082" sldId="2147483705"/>
              <pc:sldLayoutMk cId="936103489" sldId="2147483731"/>
              <ac:picMk id="21" creationId="{DECA83D2-F03C-C242-852B-DBB809C8980B}"/>
            </ac:picMkLst>
          </pc:picChg>
          <pc:picChg chg="mod">
            <ac:chgData name="Sarah Duffy" userId="ca92ddb4-4620-4127-97b1-8232d187080b" providerId="ADAL" clId="{DFC721AC-DD26-45EA-A7E3-EB0A26447340}" dt="2024-03-01T10:25:31.923" v="5"/>
            <ac:picMkLst>
              <pc:docMk/>
              <pc:sldMasterMk cId="848161082" sldId="2147483705"/>
              <pc:sldLayoutMk cId="936103489" sldId="2147483731"/>
              <ac:picMk id="22" creationId="{4DA371E9-FC67-7D43-B103-E8C29063A66E}"/>
            </ac:picMkLst>
          </pc:picChg>
          <pc:picChg chg="mod">
            <ac:chgData name="Sarah Duffy" userId="ca92ddb4-4620-4127-97b1-8232d187080b" providerId="ADAL" clId="{DFC721AC-DD26-45EA-A7E3-EB0A26447340}" dt="2024-03-01T10:25:31.923" v="5"/>
            <ac:picMkLst>
              <pc:docMk/>
              <pc:sldMasterMk cId="848161082" sldId="2147483705"/>
              <pc:sldLayoutMk cId="936103489" sldId="2147483731"/>
              <ac:picMk id="23" creationId="{9B723428-4AE7-EB4A-AFF9-7D26C91FD4A1}"/>
            </ac:picMkLst>
          </pc:picChg>
          <pc:picChg chg="mod">
            <ac:chgData name="Sarah Duffy" userId="ca92ddb4-4620-4127-97b1-8232d187080b" providerId="ADAL" clId="{DFC721AC-DD26-45EA-A7E3-EB0A26447340}" dt="2024-03-01T10:25:31.923" v="5"/>
            <ac:picMkLst>
              <pc:docMk/>
              <pc:sldMasterMk cId="848161082" sldId="2147483705"/>
              <pc:sldLayoutMk cId="936103489" sldId="2147483731"/>
              <ac:picMk id="40" creationId="{4C762D49-AD12-3B4B-866C-9F7803A3DF4B}"/>
            </ac:picMkLst>
          </pc:picChg>
          <pc:picChg chg="mod">
            <ac:chgData name="Sarah Duffy" userId="ca92ddb4-4620-4127-97b1-8232d187080b" providerId="ADAL" clId="{DFC721AC-DD26-45EA-A7E3-EB0A26447340}" dt="2024-03-01T10:25:31.923" v="5"/>
            <ac:picMkLst>
              <pc:docMk/>
              <pc:sldMasterMk cId="848161082" sldId="2147483705"/>
              <pc:sldLayoutMk cId="936103489" sldId="2147483731"/>
              <ac:picMk id="42" creationId="{9D9EFD7F-A1B5-6145-9F39-51DDA6EF7A01}"/>
            </ac:picMkLst>
          </pc:picChg>
        </pc:sldLayoutChg>
        <pc:sldLayoutChg chg="modSp setBg">
          <pc:chgData name="Sarah Duffy" userId="ca92ddb4-4620-4127-97b1-8232d187080b" providerId="ADAL" clId="{DFC721AC-DD26-45EA-A7E3-EB0A26447340}" dt="2024-03-01T10:25:37.942" v="6"/>
          <pc:sldLayoutMkLst>
            <pc:docMk/>
            <pc:sldMasterMk cId="848161082" sldId="2147483705"/>
            <pc:sldLayoutMk cId="3345799670" sldId="2147483732"/>
          </pc:sldLayoutMkLst>
          <pc:spChg chg="mod">
            <ac:chgData name="Sarah Duffy" userId="ca92ddb4-4620-4127-97b1-8232d187080b" providerId="ADAL" clId="{DFC721AC-DD26-45EA-A7E3-EB0A26447340}" dt="2024-03-01T10:25:31.923" v="5"/>
            <ac:spMkLst>
              <pc:docMk/>
              <pc:sldMasterMk cId="848161082" sldId="2147483705"/>
              <pc:sldLayoutMk cId="3345799670" sldId="2147483732"/>
              <ac:spMk id="2" creationId="{4AA9C6DB-A566-044B-996E-EC130FF2CEB5}"/>
            </ac:spMkLst>
          </pc:spChg>
          <pc:spChg chg="mod">
            <ac:chgData name="Sarah Duffy" userId="ca92ddb4-4620-4127-97b1-8232d187080b" providerId="ADAL" clId="{DFC721AC-DD26-45EA-A7E3-EB0A26447340}" dt="2024-03-01T10:25:31.923" v="5"/>
            <ac:spMkLst>
              <pc:docMk/>
              <pc:sldMasterMk cId="848161082" sldId="2147483705"/>
              <pc:sldLayoutMk cId="3345799670" sldId="2147483732"/>
              <ac:spMk id="4" creationId="{CE1F52E7-1747-9E41-B97D-F50FADA4A458}"/>
            </ac:spMkLst>
          </pc:spChg>
          <pc:spChg chg="mod">
            <ac:chgData name="Sarah Duffy" userId="ca92ddb4-4620-4127-97b1-8232d187080b" providerId="ADAL" clId="{DFC721AC-DD26-45EA-A7E3-EB0A26447340}" dt="2024-03-01T10:25:31.923" v="5"/>
            <ac:spMkLst>
              <pc:docMk/>
              <pc:sldMasterMk cId="848161082" sldId="2147483705"/>
              <pc:sldLayoutMk cId="3345799670" sldId="2147483732"/>
              <ac:spMk id="14" creationId="{B42E2006-8473-4941-B46B-BA51C16141EF}"/>
            </ac:spMkLst>
          </pc:spChg>
          <pc:spChg chg="mod">
            <ac:chgData name="Sarah Duffy" userId="ca92ddb4-4620-4127-97b1-8232d187080b" providerId="ADAL" clId="{DFC721AC-DD26-45EA-A7E3-EB0A26447340}" dt="2024-03-01T10:25:31.923" v="5"/>
            <ac:spMkLst>
              <pc:docMk/>
              <pc:sldMasterMk cId="848161082" sldId="2147483705"/>
              <pc:sldLayoutMk cId="3345799670" sldId="2147483732"/>
              <ac:spMk id="20" creationId="{C1BC7AA7-98CB-AF44-94A3-89F960D16C0A}"/>
            </ac:spMkLst>
          </pc:spChg>
          <pc:spChg chg="mod">
            <ac:chgData name="Sarah Duffy" userId="ca92ddb4-4620-4127-97b1-8232d187080b" providerId="ADAL" clId="{DFC721AC-DD26-45EA-A7E3-EB0A26447340}" dt="2024-03-01T10:25:31.923" v="5"/>
            <ac:spMkLst>
              <pc:docMk/>
              <pc:sldMasterMk cId="848161082" sldId="2147483705"/>
              <pc:sldLayoutMk cId="3345799670" sldId="2147483732"/>
              <ac:spMk id="24" creationId="{7D20BC59-E3FA-B641-90D4-F1FD83F93565}"/>
            </ac:spMkLst>
          </pc:spChg>
          <pc:spChg chg="mod">
            <ac:chgData name="Sarah Duffy" userId="ca92ddb4-4620-4127-97b1-8232d187080b" providerId="ADAL" clId="{DFC721AC-DD26-45EA-A7E3-EB0A26447340}" dt="2024-03-01T10:25:31.923" v="5"/>
            <ac:spMkLst>
              <pc:docMk/>
              <pc:sldMasterMk cId="848161082" sldId="2147483705"/>
              <pc:sldLayoutMk cId="3345799670" sldId="2147483732"/>
              <ac:spMk id="54" creationId="{B52CF542-81A7-8849-B747-E439ED428F15}"/>
            </ac:spMkLst>
          </pc:spChg>
          <pc:picChg chg="mod">
            <ac:chgData name="Sarah Duffy" userId="ca92ddb4-4620-4127-97b1-8232d187080b" providerId="ADAL" clId="{DFC721AC-DD26-45EA-A7E3-EB0A26447340}" dt="2024-03-01T10:25:31.923" v="5"/>
            <ac:picMkLst>
              <pc:docMk/>
              <pc:sldMasterMk cId="848161082" sldId="2147483705"/>
              <pc:sldLayoutMk cId="3345799670" sldId="2147483732"/>
              <ac:picMk id="5" creationId="{983F4D11-DD96-0245-A59E-0D412DF8B064}"/>
            </ac:picMkLst>
          </pc:picChg>
          <pc:picChg chg="mod">
            <ac:chgData name="Sarah Duffy" userId="ca92ddb4-4620-4127-97b1-8232d187080b" providerId="ADAL" clId="{DFC721AC-DD26-45EA-A7E3-EB0A26447340}" dt="2024-03-01T10:25:31.923" v="5"/>
            <ac:picMkLst>
              <pc:docMk/>
              <pc:sldMasterMk cId="848161082" sldId="2147483705"/>
              <pc:sldLayoutMk cId="3345799670" sldId="2147483732"/>
              <ac:picMk id="6" creationId="{AB7BC225-F5C2-4E99-803D-04ACDCCE946D}"/>
            </ac:picMkLst>
          </pc:picChg>
          <pc:picChg chg="mod">
            <ac:chgData name="Sarah Duffy" userId="ca92ddb4-4620-4127-97b1-8232d187080b" providerId="ADAL" clId="{DFC721AC-DD26-45EA-A7E3-EB0A26447340}" dt="2024-03-01T10:25:31.923" v="5"/>
            <ac:picMkLst>
              <pc:docMk/>
              <pc:sldMasterMk cId="848161082" sldId="2147483705"/>
              <pc:sldLayoutMk cId="3345799670" sldId="2147483732"/>
              <ac:picMk id="16" creationId="{2BCF57D8-A05C-7649-9E51-B321EB463621}"/>
            </ac:picMkLst>
          </pc:picChg>
        </pc:sldLayoutChg>
        <pc:sldLayoutChg chg="modSp">
          <pc:chgData name="Sarah Duffy" userId="ca92ddb4-4620-4127-97b1-8232d187080b" providerId="ADAL" clId="{DFC721AC-DD26-45EA-A7E3-EB0A26447340}" dt="2024-03-01T10:25:31.923" v="5"/>
          <pc:sldLayoutMkLst>
            <pc:docMk/>
            <pc:sldMasterMk cId="848161082" sldId="2147483705"/>
            <pc:sldLayoutMk cId="2352962564" sldId="2147483733"/>
          </pc:sldLayoutMkLst>
          <pc:spChg chg="mod">
            <ac:chgData name="Sarah Duffy" userId="ca92ddb4-4620-4127-97b1-8232d187080b" providerId="ADAL" clId="{DFC721AC-DD26-45EA-A7E3-EB0A26447340}" dt="2024-03-01T10:25:31.923" v="5"/>
            <ac:spMkLst>
              <pc:docMk/>
              <pc:sldMasterMk cId="848161082" sldId="2147483705"/>
              <pc:sldLayoutMk cId="2352962564" sldId="2147483733"/>
              <ac:spMk id="2" creationId="{46E39DAE-67D8-7945-A118-FCB2C748C0E8}"/>
            </ac:spMkLst>
          </pc:spChg>
          <pc:spChg chg="mod">
            <ac:chgData name="Sarah Duffy" userId="ca92ddb4-4620-4127-97b1-8232d187080b" providerId="ADAL" clId="{DFC721AC-DD26-45EA-A7E3-EB0A26447340}" dt="2024-03-01T10:25:31.923" v="5"/>
            <ac:spMkLst>
              <pc:docMk/>
              <pc:sldMasterMk cId="848161082" sldId="2147483705"/>
              <pc:sldLayoutMk cId="2352962564" sldId="2147483733"/>
              <ac:spMk id="7" creationId="{606D3A9E-396E-8844-92FE-17440105DCD6}"/>
            </ac:spMkLst>
          </pc:spChg>
          <pc:spChg chg="mod">
            <ac:chgData name="Sarah Duffy" userId="ca92ddb4-4620-4127-97b1-8232d187080b" providerId="ADAL" clId="{DFC721AC-DD26-45EA-A7E3-EB0A26447340}" dt="2024-03-01T10:25:31.923" v="5"/>
            <ac:spMkLst>
              <pc:docMk/>
              <pc:sldMasterMk cId="848161082" sldId="2147483705"/>
              <pc:sldLayoutMk cId="2352962564" sldId="2147483733"/>
              <ac:spMk id="17" creationId="{DBC5C841-1193-2343-9E34-25056BEE3358}"/>
            </ac:spMkLst>
          </pc:spChg>
          <pc:spChg chg="mod">
            <ac:chgData name="Sarah Duffy" userId="ca92ddb4-4620-4127-97b1-8232d187080b" providerId="ADAL" clId="{DFC721AC-DD26-45EA-A7E3-EB0A26447340}" dt="2024-03-01T10:25:31.923" v="5"/>
            <ac:spMkLst>
              <pc:docMk/>
              <pc:sldMasterMk cId="848161082" sldId="2147483705"/>
              <pc:sldLayoutMk cId="2352962564" sldId="2147483733"/>
              <ac:spMk id="20" creationId="{00000000-0000-0000-0000-000000000000}"/>
            </ac:spMkLst>
          </pc:spChg>
          <pc:spChg chg="mod">
            <ac:chgData name="Sarah Duffy" userId="ca92ddb4-4620-4127-97b1-8232d187080b" providerId="ADAL" clId="{DFC721AC-DD26-45EA-A7E3-EB0A26447340}" dt="2024-03-01T10:25:31.923" v="5"/>
            <ac:spMkLst>
              <pc:docMk/>
              <pc:sldMasterMk cId="848161082" sldId="2147483705"/>
              <pc:sldLayoutMk cId="2352962564" sldId="2147483733"/>
              <ac:spMk id="21" creationId="{00000000-0000-0000-0000-000000000000}"/>
            </ac:spMkLst>
          </pc:spChg>
          <pc:picChg chg="mod">
            <ac:chgData name="Sarah Duffy" userId="ca92ddb4-4620-4127-97b1-8232d187080b" providerId="ADAL" clId="{DFC721AC-DD26-45EA-A7E3-EB0A26447340}" dt="2024-03-01T10:25:31.923" v="5"/>
            <ac:picMkLst>
              <pc:docMk/>
              <pc:sldMasterMk cId="848161082" sldId="2147483705"/>
              <pc:sldLayoutMk cId="2352962564" sldId="2147483733"/>
              <ac:picMk id="4" creationId="{98477B80-07B4-E044-9FB6-FD6587A4E233}"/>
            </ac:picMkLst>
          </pc:picChg>
          <pc:picChg chg="mod">
            <ac:chgData name="Sarah Duffy" userId="ca92ddb4-4620-4127-97b1-8232d187080b" providerId="ADAL" clId="{DFC721AC-DD26-45EA-A7E3-EB0A26447340}" dt="2024-03-01T10:25:31.923" v="5"/>
            <ac:picMkLst>
              <pc:docMk/>
              <pc:sldMasterMk cId="848161082" sldId="2147483705"/>
              <pc:sldLayoutMk cId="2352962564" sldId="2147483733"/>
              <ac:picMk id="6" creationId="{E0ED11FA-33F8-B64E-9798-ABB1D413C6C5}"/>
            </ac:picMkLst>
          </pc:picChg>
        </pc:sldLayoutChg>
        <pc:sldLayoutChg chg="modSp">
          <pc:chgData name="Sarah Duffy" userId="ca92ddb4-4620-4127-97b1-8232d187080b" providerId="ADAL" clId="{DFC721AC-DD26-45EA-A7E3-EB0A26447340}" dt="2024-03-01T10:25:31.923" v="5"/>
          <pc:sldLayoutMkLst>
            <pc:docMk/>
            <pc:sldMasterMk cId="848161082" sldId="2147483705"/>
            <pc:sldLayoutMk cId="755375905" sldId="2147483734"/>
          </pc:sldLayoutMkLst>
          <pc:spChg chg="mod">
            <ac:chgData name="Sarah Duffy" userId="ca92ddb4-4620-4127-97b1-8232d187080b" providerId="ADAL" clId="{DFC721AC-DD26-45EA-A7E3-EB0A26447340}" dt="2024-03-01T10:25:31.923" v="5"/>
            <ac:spMkLst>
              <pc:docMk/>
              <pc:sldMasterMk cId="848161082" sldId="2147483705"/>
              <pc:sldLayoutMk cId="755375905" sldId="2147483734"/>
              <ac:spMk id="2" creationId="{CFA844FA-7547-47E5-B379-6B9D32A15DC7}"/>
            </ac:spMkLst>
          </pc:spChg>
          <pc:spChg chg="mod">
            <ac:chgData name="Sarah Duffy" userId="ca92ddb4-4620-4127-97b1-8232d187080b" providerId="ADAL" clId="{DFC721AC-DD26-45EA-A7E3-EB0A26447340}" dt="2024-03-01T10:25:31.923" v="5"/>
            <ac:spMkLst>
              <pc:docMk/>
              <pc:sldMasterMk cId="848161082" sldId="2147483705"/>
              <pc:sldLayoutMk cId="755375905" sldId="2147483734"/>
              <ac:spMk id="3" creationId="{BEB7FD69-8129-43CC-BA0E-64845A42BA1D}"/>
            </ac:spMkLst>
          </pc:spChg>
          <pc:spChg chg="mod">
            <ac:chgData name="Sarah Duffy" userId="ca92ddb4-4620-4127-97b1-8232d187080b" providerId="ADAL" clId="{DFC721AC-DD26-45EA-A7E3-EB0A26447340}" dt="2024-03-01T10:25:31.923" v="5"/>
            <ac:spMkLst>
              <pc:docMk/>
              <pc:sldMasterMk cId="848161082" sldId="2147483705"/>
              <pc:sldLayoutMk cId="755375905" sldId="2147483734"/>
              <ac:spMk id="6" creationId="{17D78324-31A9-4E31-BDD3-FB5B8DDB27EA}"/>
            </ac:spMkLst>
          </pc:spChg>
        </pc:sldLayoutChg>
        <pc:sldLayoutChg chg="modSp">
          <pc:chgData name="Sarah Duffy" userId="ca92ddb4-4620-4127-97b1-8232d187080b" providerId="ADAL" clId="{DFC721AC-DD26-45EA-A7E3-EB0A26447340}" dt="2024-03-01T10:25:31.923" v="5"/>
          <pc:sldLayoutMkLst>
            <pc:docMk/>
            <pc:sldMasterMk cId="848161082" sldId="2147483705"/>
            <pc:sldLayoutMk cId="1477659082" sldId="2147483735"/>
          </pc:sldLayoutMkLst>
          <pc:spChg chg="mod">
            <ac:chgData name="Sarah Duffy" userId="ca92ddb4-4620-4127-97b1-8232d187080b" providerId="ADAL" clId="{DFC721AC-DD26-45EA-A7E3-EB0A26447340}" dt="2024-03-01T10:25:31.923" v="5"/>
            <ac:spMkLst>
              <pc:docMk/>
              <pc:sldMasterMk cId="848161082" sldId="2147483705"/>
              <pc:sldLayoutMk cId="1477659082" sldId="2147483735"/>
              <ac:spMk id="5" creationId="{DA85322E-B571-481E-8D9C-37DEB7B6B212}"/>
            </ac:spMkLst>
          </pc:spChg>
        </pc:sldLayoutChg>
      </pc:sldMasterChg>
      <pc:sldMasterChg chg="del delSldLayout">
        <pc:chgData name="Sarah Duffy" userId="ca92ddb4-4620-4127-97b1-8232d187080b" providerId="ADAL" clId="{DFC721AC-DD26-45EA-A7E3-EB0A26447340}" dt="2024-03-01T10:26:36.895" v="23" actId="2696"/>
        <pc:sldMasterMkLst>
          <pc:docMk/>
          <pc:sldMasterMk cId="1868657056" sldId="2147483736"/>
        </pc:sldMasterMkLst>
        <pc:sldLayoutChg chg="del">
          <pc:chgData name="Sarah Duffy" userId="ca92ddb4-4620-4127-97b1-8232d187080b" providerId="ADAL" clId="{DFC721AC-DD26-45EA-A7E3-EB0A26447340}" dt="2024-03-01T10:26:36.895" v="23" actId="2696"/>
          <pc:sldLayoutMkLst>
            <pc:docMk/>
            <pc:sldMasterMk cId="1868657056" sldId="2147483736"/>
            <pc:sldLayoutMk cId="3210281589" sldId="2147483737"/>
          </pc:sldLayoutMkLst>
        </pc:sldLayoutChg>
        <pc:sldLayoutChg chg="del">
          <pc:chgData name="Sarah Duffy" userId="ca92ddb4-4620-4127-97b1-8232d187080b" providerId="ADAL" clId="{DFC721AC-DD26-45EA-A7E3-EB0A26447340}" dt="2024-03-01T10:26:36.895" v="23" actId="2696"/>
          <pc:sldLayoutMkLst>
            <pc:docMk/>
            <pc:sldMasterMk cId="1868657056" sldId="2147483736"/>
            <pc:sldLayoutMk cId="4015940205" sldId="2147483738"/>
          </pc:sldLayoutMkLst>
        </pc:sldLayoutChg>
        <pc:sldLayoutChg chg="del">
          <pc:chgData name="Sarah Duffy" userId="ca92ddb4-4620-4127-97b1-8232d187080b" providerId="ADAL" clId="{DFC721AC-DD26-45EA-A7E3-EB0A26447340}" dt="2024-03-01T10:26:36.895" v="23" actId="2696"/>
          <pc:sldLayoutMkLst>
            <pc:docMk/>
            <pc:sldMasterMk cId="1868657056" sldId="2147483736"/>
            <pc:sldLayoutMk cId="1109284438" sldId="2147483739"/>
          </pc:sldLayoutMkLst>
        </pc:sldLayoutChg>
        <pc:sldLayoutChg chg="del">
          <pc:chgData name="Sarah Duffy" userId="ca92ddb4-4620-4127-97b1-8232d187080b" providerId="ADAL" clId="{DFC721AC-DD26-45EA-A7E3-EB0A26447340}" dt="2024-03-01T10:26:36.895" v="23" actId="2696"/>
          <pc:sldLayoutMkLst>
            <pc:docMk/>
            <pc:sldMasterMk cId="1868657056" sldId="2147483736"/>
            <pc:sldLayoutMk cId="4238488523" sldId="2147483740"/>
          </pc:sldLayoutMkLst>
        </pc:sldLayoutChg>
        <pc:sldLayoutChg chg="del">
          <pc:chgData name="Sarah Duffy" userId="ca92ddb4-4620-4127-97b1-8232d187080b" providerId="ADAL" clId="{DFC721AC-DD26-45EA-A7E3-EB0A26447340}" dt="2024-03-01T10:26:36.895" v="23" actId="2696"/>
          <pc:sldLayoutMkLst>
            <pc:docMk/>
            <pc:sldMasterMk cId="1868657056" sldId="2147483736"/>
            <pc:sldLayoutMk cId="2560715529" sldId="2147483741"/>
          </pc:sldLayoutMkLst>
        </pc:sldLayoutChg>
        <pc:sldLayoutChg chg="del">
          <pc:chgData name="Sarah Duffy" userId="ca92ddb4-4620-4127-97b1-8232d187080b" providerId="ADAL" clId="{DFC721AC-DD26-45EA-A7E3-EB0A26447340}" dt="2024-03-01T10:26:36.895" v="23" actId="2696"/>
          <pc:sldLayoutMkLst>
            <pc:docMk/>
            <pc:sldMasterMk cId="1868657056" sldId="2147483736"/>
            <pc:sldLayoutMk cId="942290406" sldId="2147483742"/>
          </pc:sldLayoutMkLst>
        </pc:sldLayoutChg>
        <pc:sldLayoutChg chg="del">
          <pc:chgData name="Sarah Duffy" userId="ca92ddb4-4620-4127-97b1-8232d187080b" providerId="ADAL" clId="{DFC721AC-DD26-45EA-A7E3-EB0A26447340}" dt="2024-03-01T10:26:36.895" v="23" actId="2696"/>
          <pc:sldLayoutMkLst>
            <pc:docMk/>
            <pc:sldMasterMk cId="1868657056" sldId="2147483736"/>
            <pc:sldLayoutMk cId="2602649872" sldId="2147483743"/>
          </pc:sldLayoutMkLst>
        </pc:sldLayoutChg>
        <pc:sldLayoutChg chg="del">
          <pc:chgData name="Sarah Duffy" userId="ca92ddb4-4620-4127-97b1-8232d187080b" providerId="ADAL" clId="{DFC721AC-DD26-45EA-A7E3-EB0A26447340}" dt="2024-03-01T10:26:36.895" v="23" actId="2696"/>
          <pc:sldLayoutMkLst>
            <pc:docMk/>
            <pc:sldMasterMk cId="1868657056" sldId="2147483736"/>
            <pc:sldLayoutMk cId="488255030" sldId="2147483744"/>
          </pc:sldLayoutMkLst>
        </pc:sldLayoutChg>
        <pc:sldLayoutChg chg="del">
          <pc:chgData name="Sarah Duffy" userId="ca92ddb4-4620-4127-97b1-8232d187080b" providerId="ADAL" clId="{DFC721AC-DD26-45EA-A7E3-EB0A26447340}" dt="2024-03-01T10:26:36.895" v="23" actId="2696"/>
          <pc:sldLayoutMkLst>
            <pc:docMk/>
            <pc:sldMasterMk cId="1868657056" sldId="2147483736"/>
            <pc:sldLayoutMk cId="563051507" sldId="2147483745"/>
          </pc:sldLayoutMkLst>
        </pc:sldLayoutChg>
        <pc:sldLayoutChg chg="del">
          <pc:chgData name="Sarah Duffy" userId="ca92ddb4-4620-4127-97b1-8232d187080b" providerId="ADAL" clId="{DFC721AC-DD26-45EA-A7E3-EB0A26447340}" dt="2024-03-01T10:26:36.895" v="23" actId="2696"/>
          <pc:sldLayoutMkLst>
            <pc:docMk/>
            <pc:sldMasterMk cId="1868657056" sldId="2147483736"/>
            <pc:sldLayoutMk cId="2476131390" sldId="2147483746"/>
          </pc:sldLayoutMkLst>
        </pc:sldLayoutChg>
        <pc:sldLayoutChg chg="del">
          <pc:chgData name="Sarah Duffy" userId="ca92ddb4-4620-4127-97b1-8232d187080b" providerId="ADAL" clId="{DFC721AC-DD26-45EA-A7E3-EB0A26447340}" dt="2024-03-01T10:26:36.895" v="23" actId="2696"/>
          <pc:sldLayoutMkLst>
            <pc:docMk/>
            <pc:sldMasterMk cId="1868657056" sldId="2147483736"/>
            <pc:sldLayoutMk cId="451106273" sldId="2147483747"/>
          </pc:sldLayoutMkLst>
        </pc:sldLayoutChg>
        <pc:sldLayoutChg chg="del">
          <pc:chgData name="Sarah Duffy" userId="ca92ddb4-4620-4127-97b1-8232d187080b" providerId="ADAL" clId="{DFC721AC-DD26-45EA-A7E3-EB0A26447340}" dt="2024-03-01T10:26:36.895" v="23" actId="2696"/>
          <pc:sldLayoutMkLst>
            <pc:docMk/>
            <pc:sldMasterMk cId="1868657056" sldId="2147483736"/>
            <pc:sldLayoutMk cId="1274398553" sldId="2147483748"/>
          </pc:sldLayoutMkLst>
        </pc:sldLayoutChg>
        <pc:sldLayoutChg chg="del">
          <pc:chgData name="Sarah Duffy" userId="ca92ddb4-4620-4127-97b1-8232d187080b" providerId="ADAL" clId="{DFC721AC-DD26-45EA-A7E3-EB0A26447340}" dt="2024-03-01T10:26:36.895" v="23" actId="2696"/>
          <pc:sldLayoutMkLst>
            <pc:docMk/>
            <pc:sldMasterMk cId="1868657056" sldId="2147483736"/>
            <pc:sldLayoutMk cId="2417316332" sldId="2147483749"/>
          </pc:sldLayoutMkLst>
        </pc:sldLayoutChg>
        <pc:sldLayoutChg chg="del">
          <pc:chgData name="Sarah Duffy" userId="ca92ddb4-4620-4127-97b1-8232d187080b" providerId="ADAL" clId="{DFC721AC-DD26-45EA-A7E3-EB0A26447340}" dt="2024-03-01T10:26:36.895" v="23" actId="2696"/>
          <pc:sldLayoutMkLst>
            <pc:docMk/>
            <pc:sldMasterMk cId="1868657056" sldId="2147483736"/>
            <pc:sldLayoutMk cId="3831413948" sldId="2147483750"/>
          </pc:sldLayoutMkLst>
        </pc:sldLayoutChg>
        <pc:sldLayoutChg chg="del">
          <pc:chgData name="Sarah Duffy" userId="ca92ddb4-4620-4127-97b1-8232d187080b" providerId="ADAL" clId="{DFC721AC-DD26-45EA-A7E3-EB0A26447340}" dt="2024-03-01T10:26:36.895" v="23" actId="2696"/>
          <pc:sldLayoutMkLst>
            <pc:docMk/>
            <pc:sldMasterMk cId="1868657056" sldId="2147483736"/>
            <pc:sldLayoutMk cId="3751105925" sldId="2147483751"/>
          </pc:sldLayoutMkLst>
        </pc:sldLayoutChg>
        <pc:sldLayoutChg chg="del">
          <pc:chgData name="Sarah Duffy" userId="ca92ddb4-4620-4127-97b1-8232d187080b" providerId="ADAL" clId="{DFC721AC-DD26-45EA-A7E3-EB0A26447340}" dt="2024-03-01T10:26:36.895" v="23" actId="2696"/>
          <pc:sldLayoutMkLst>
            <pc:docMk/>
            <pc:sldMasterMk cId="1868657056" sldId="2147483736"/>
            <pc:sldLayoutMk cId="194304169" sldId="2147483752"/>
          </pc:sldLayoutMkLst>
        </pc:sldLayoutChg>
        <pc:sldLayoutChg chg="del">
          <pc:chgData name="Sarah Duffy" userId="ca92ddb4-4620-4127-97b1-8232d187080b" providerId="ADAL" clId="{DFC721AC-DD26-45EA-A7E3-EB0A26447340}" dt="2024-03-01T10:26:36.895" v="23" actId="2696"/>
          <pc:sldLayoutMkLst>
            <pc:docMk/>
            <pc:sldMasterMk cId="1868657056" sldId="2147483736"/>
            <pc:sldLayoutMk cId="3907622201" sldId="2147483753"/>
          </pc:sldLayoutMkLst>
        </pc:sldLayoutChg>
        <pc:sldLayoutChg chg="del">
          <pc:chgData name="Sarah Duffy" userId="ca92ddb4-4620-4127-97b1-8232d187080b" providerId="ADAL" clId="{DFC721AC-DD26-45EA-A7E3-EB0A26447340}" dt="2024-03-01T10:26:36.895" v="23" actId="2696"/>
          <pc:sldLayoutMkLst>
            <pc:docMk/>
            <pc:sldMasterMk cId="1868657056" sldId="2147483736"/>
            <pc:sldLayoutMk cId="921462833" sldId="2147483754"/>
          </pc:sldLayoutMkLst>
        </pc:sldLayoutChg>
        <pc:sldLayoutChg chg="del">
          <pc:chgData name="Sarah Duffy" userId="ca92ddb4-4620-4127-97b1-8232d187080b" providerId="ADAL" clId="{DFC721AC-DD26-45EA-A7E3-EB0A26447340}" dt="2024-03-01T10:26:36.895" v="23" actId="2696"/>
          <pc:sldLayoutMkLst>
            <pc:docMk/>
            <pc:sldMasterMk cId="1868657056" sldId="2147483736"/>
            <pc:sldLayoutMk cId="466593087" sldId="2147483755"/>
          </pc:sldLayoutMkLst>
        </pc:sldLayoutChg>
        <pc:sldLayoutChg chg="del">
          <pc:chgData name="Sarah Duffy" userId="ca92ddb4-4620-4127-97b1-8232d187080b" providerId="ADAL" clId="{DFC721AC-DD26-45EA-A7E3-EB0A26447340}" dt="2024-03-01T10:26:36.895" v="23" actId="2696"/>
          <pc:sldLayoutMkLst>
            <pc:docMk/>
            <pc:sldMasterMk cId="1868657056" sldId="2147483736"/>
            <pc:sldLayoutMk cId="4234069572" sldId="2147483756"/>
          </pc:sldLayoutMkLst>
        </pc:sldLayoutChg>
        <pc:sldLayoutChg chg="del">
          <pc:chgData name="Sarah Duffy" userId="ca92ddb4-4620-4127-97b1-8232d187080b" providerId="ADAL" clId="{DFC721AC-DD26-45EA-A7E3-EB0A26447340}" dt="2024-03-01T10:26:36.895" v="23" actId="2696"/>
          <pc:sldLayoutMkLst>
            <pc:docMk/>
            <pc:sldMasterMk cId="1868657056" sldId="2147483736"/>
            <pc:sldLayoutMk cId="3214750490" sldId="2147483757"/>
          </pc:sldLayoutMkLst>
        </pc:sldLayoutChg>
        <pc:sldLayoutChg chg="del">
          <pc:chgData name="Sarah Duffy" userId="ca92ddb4-4620-4127-97b1-8232d187080b" providerId="ADAL" clId="{DFC721AC-DD26-45EA-A7E3-EB0A26447340}" dt="2024-03-01T10:26:36.895" v="23" actId="2696"/>
          <pc:sldLayoutMkLst>
            <pc:docMk/>
            <pc:sldMasterMk cId="1868657056" sldId="2147483736"/>
            <pc:sldLayoutMk cId="1485002501" sldId="2147483758"/>
          </pc:sldLayoutMkLst>
        </pc:sldLayoutChg>
        <pc:sldLayoutChg chg="del">
          <pc:chgData name="Sarah Duffy" userId="ca92ddb4-4620-4127-97b1-8232d187080b" providerId="ADAL" clId="{DFC721AC-DD26-45EA-A7E3-EB0A26447340}" dt="2024-03-01T10:26:36.895" v="23" actId="2696"/>
          <pc:sldLayoutMkLst>
            <pc:docMk/>
            <pc:sldMasterMk cId="1868657056" sldId="2147483736"/>
            <pc:sldLayoutMk cId="2316667234" sldId="2147483759"/>
          </pc:sldLayoutMkLst>
        </pc:sldLayoutChg>
        <pc:sldLayoutChg chg="del">
          <pc:chgData name="Sarah Duffy" userId="ca92ddb4-4620-4127-97b1-8232d187080b" providerId="ADAL" clId="{DFC721AC-DD26-45EA-A7E3-EB0A26447340}" dt="2024-03-01T10:26:36.895" v="23" actId="2696"/>
          <pc:sldLayoutMkLst>
            <pc:docMk/>
            <pc:sldMasterMk cId="1868657056" sldId="2147483736"/>
            <pc:sldLayoutMk cId="488497521" sldId="2147483760"/>
          </pc:sldLayoutMkLst>
        </pc:sldLayoutChg>
        <pc:sldLayoutChg chg="del">
          <pc:chgData name="Sarah Duffy" userId="ca92ddb4-4620-4127-97b1-8232d187080b" providerId="ADAL" clId="{DFC721AC-DD26-45EA-A7E3-EB0A26447340}" dt="2024-03-01T10:26:36.895" v="23" actId="2696"/>
          <pc:sldLayoutMkLst>
            <pc:docMk/>
            <pc:sldMasterMk cId="1868657056" sldId="2147483736"/>
            <pc:sldLayoutMk cId="3091666262" sldId="2147483761"/>
          </pc:sldLayoutMkLst>
        </pc:sldLayoutChg>
        <pc:sldLayoutChg chg="del">
          <pc:chgData name="Sarah Duffy" userId="ca92ddb4-4620-4127-97b1-8232d187080b" providerId="ADAL" clId="{DFC721AC-DD26-45EA-A7E3-EB0A26447340}" dt="2024-03-01T10:26:36.895" v="23" actId="2696"/>
          <pc:sldLayoutMkLst>
            <pc:docMk/>
            <pc:sldMasterMk cId="1868657056" sldId="2147483736"/>
            <pc:sldLayoutMk cId="1813708776" sldId="2147483762"/>
          </pc:sldLayoutMkLst>
        </pc:sldLayoutChg>
        <pc:sldLayoutChg chg="del">
          <pc:chgData name="Sarah Duffy" userId="ca92ddb4-4620-4127-97b1-8232d187080b" providerId="ADAL" clId="{DFC721AC-DD26-45EA-A7E3-EB0A26447340}" dt="2024-03-01T10:26:36.895" v="23" actId="2696"/>
          <pc:sldLayoutMkLst>
            <pc:docMk/>
            <pc:sldMasterMk cId="1868657056" sldId="2147483736"/>
            <pc:sldLayoutMk cId="1571477772" sldId="2147483763"/>
          </pc:sldLayoutMkLst>
        </pc:sldLayoutChg>
        <pc:sldLayoutChg chg="del">
          <pc:chgData name="Sarah Duffy" userId="ca92ddb4-4620-4127-97b1-8232d187080b" providerId="ADAL" clId="{DFC721AC-DD26-45EA-A7E3-EB0A26447340}" dt="2024-03-01T10:26:36.895" v="23" actId="2696"/>
          <pc:sldLayoutMkLst>
            <pc:docMk/>
            <pc:sldMasterMk cId="1868657056" sldId="2147483736"/>
            <pc:sldLayoutMk cId="3370773347" sldId="2147483764"/>
          </pc:sldLayoutMkLst>
        </pc:sldLayoutChg>
        <pc:sldLayoutChg chg="del">
          <pc:chgData name="Sarah Duffy" userId="ca92ddb4-4620-4127-97b1-8232d187080b" providerId="ADAL" clId="{DFC721AC-DD26-45EA-A7E3-EB0A26447340}" dt="2024-03-01T10:26:36.895" v="23" actId="2696"/>
          <pc:sldLayoutMkLst>
            <pc:docMk/>
            <pc:sldMasterMk cId="1868657056" sldId="2147483736"/>
            <pc:sldLayoutMk cId="485620372" sldId="2147483765"/>
          </pc:sldLayoutMkLst>
        </pc:sldLayoutChg>
        <pc:sldLayoutChg chg="del">
          <pc:chgData name="Sarah Duffy" userId="ca92ddb4-4620-4127-97b1-8232d187080b" providerId="ADAL" clId="{DFC721AC-DD26-45EA-A7E3-EB0A26447340}" dt="2024-03-01T10:26:36.895" v="23" actId="2696"/>
          <pc:sldLayoutMkLst>
            <pc:docMk/>
            <pc:sldMasterMk cId="1868657056" sldId="2147483736"/>
            <pc:sldLayoutMk cId="3855923853" sldId="2147483766"/>
          </pc:sldLayoutMkLst>
        </pc:sldLayoutChg>
        <pc:sldLayoutChg chg="del">
          <pc:chgData name="Sarah Duffy" userId="ca92ddb4-4620-4127-97b1-8232d187080b" providerId="ADAL" clId="{DFC721AC-DD26-45EA-A7E3-EB0A26447340}" dt="2024-03-01T10:26:36.895" v="23" actId="2696"/>
          <pc:sldLayoutMkLst>
            <pc:docMk/>
            <pc:sldMasterMk cId="1868657056" sldId="2147483736"/>
            <pc:sldLayoutMk cId="3634625248" sldId="2147483767"/>
          </pc:sldLayoutMkLst>
        </pc:sldLayoutChg>
        <pc:sldLayoutChg chg="del">
          <pc:chgData name="Sarah Duffy" userId="ca92ddb4-4620-4127-97b1-8232d187080b" providerId="ADAL" clId="{DFC721AC-DD26-45EA-A7E3-EB0A26447340}" dt="2024-03-01T10:26:36.895" v="23" actId="2696"/>
          <pc:sldLayoutMkLst>
            <pc:docMk/>
            <pc:sldMasterMk cId="1868657056" sldId="2147483736"/>
            <pc:sldLayoutMk cId="280408710" sldId="2147483768"/>
          </pc:sldLayoutMkLst>
        </pc:sldLayoutChg>
      </pc:sldMaster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8C6874-672F-471E-A973-A82F2C8A0A0B}" type="datetimeFigureOut">
              <a:rPr lang="en-GB" smtClean="0"/>
              <a:t>01/03/2024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579202C-EDF7-492C-9239-DDFD5B8C153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566432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emf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13" Type="http://schemas.openxmlformats.org/officeDocument/2006/relationships/image" Target="../media/image17.jpeg"/><Relationship Id="rId18" Type="http://schemas.openxmlformats.org/officeDocument/2006/relationships/image" Target="../media/image22.jpeg"/><Relationship Id="rId3" Type="http://schemas.openxmlformats.org/officeDocument/2006/relationships/image" Target="../media/image3.png"/><Relationship Id="rId7" Type="http://schemas.openxmlformats.org/officeDocument/2006/relationships/image" Target="../media/image11.jpeg"/><Relationship Id="rId12" Type="http://schemas.openxmlformats.org/officeDocument/2006/relationships/image" Target="../media/image16.jpeg"/><Relationship Id="rId17" Type="http://schemas.openxmlformats.org/officeDocument/2006/relationships/image" Target="../media/image21.jpeg"/><Relationship Id="rId2" Type="http://schemas.openxmlformats.org/officeDocument/2006/relationships/image" Target="../media/image2.png"/><Relationship Id="rId16" Type="http://schemas.openxmlformats.org/officeDocument/2006/relationships/image" Target="../media/image20.jpeg"/><Relationship Id="rId20" Type="http://schemas.openxmlformats.org/officeDocument/2006/relationships/image" Target="../media/image24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0.jpeg"/><Relationship Id="rId11" Type="http://schemas.openxmlformats.org/officeDocument/2006/relationships/image" Target="../media/image15.jpeg"/><Relationship Id="rId5" Type="http://schemas.openxmlformats.org/officeDocument/2006/relationships/image" Target="../media/image9.jpeg"/><Relationship Id="rId15" Type="http://schemas.openxmlformats.org/officeDocument/2006/relationships/image" Target="../media/image19.jpeg"/><Relationship Id="rId10" Type="http://schemas.openxmlformats.org/officeDocument/2006/relationships/image" Target="../media/image14.jpeg"/><Relationship Id="rId19" Type="http://schemas.openxmlformats.org/officeDocument/2006/relationships/image" Target="../media/image23.jpeg"/><Relationship Id="rId4" Type="http://schemas.openxmlformats.org/officeDocument/2006/relationships/image" Target="../media/image8.jpeg"/><Relationship Id="rId9" Type="http://schemas.openxmlformats.org/officeDocument/2006/relationships/image" Target="../media/image13.jpeg"/><Relationship Id="rId14" Type="http://schemas.openxmlformats.org/officeDocument/2006/relationships/image" Target="../media/image18.jpeg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7.png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>
            <a:extLst>
              <a:ext uri="{FF2B5EF4-FFF2-40B4-BE49-F238E27FC236}">
                <a16:creationId xmlns:a16="http://schemas.microsoft.com/office/drawing/2014/main" id="{4AA9C6DB-A566-044B-996E-EC130FF2CEB5}"/>
              </a:ext>
            </a:extLst>
          </p:cNvPr>
          <p:cNvSpPr/>
          <p:nvPr/>
        </p:nvSpPr>
        <p:spPr>
          <a:xfrm>
            <a:off x="3710976" y="1871983"/>
            <a:ext cx="10268208" cy="519348"/>
          </a:xfrm>
          <a:prstGeom prst="ellipse">
            <a:avLst/>
          </a:prstGeom>
          <a:solidFill>
            <a:schemeClr val="tx1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464646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sp>
        <p:nvSpPr>
          <p:cNvPr id="14" name="Shape 20">
            <a:extLst>
              <a:ext uri="{FF2B5EF4-FFF2-40B4-BE49-F238E27FC236}">
                <a16:creationId xmlns:a16="http://schemas.microsoft.com/office/drawing/2014/main" id="{B42E2006-8473-4941-B46B-BA51C16141EF}"/>
              </a:ext>
            </a:extLst>
          </p:cNvPr>
          <p:cNvSpPr/>
          <p:nvPr/>
        </p:nvSpPr>
        <p:spPr>
          <a:xfrm flipV="1">
            <a:off x="527053" y="873125"/>
            <a:ext cx="11137899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2BCF57D8-A05C-7649-9E51-B321EB46362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64492" y="360916"/>
            <a:ext cx="509288" cy="381966"/>
          </a:xfrm>
          <a:prstGeom prst="rect">
            <a:avLst/>
          </a:prstGeom>
        </p:spPr>
      </p:pic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E1F52E7-1747-9E41-B97D-F50FADA4A4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48254" y="3551972"/>
            <a:ext cx="3164607" cy="334690"/>
          </a:xfrm>
        </p:spPr>
        <p:txBody>
          <a:bodyPr/>
          <a:lstStyle>
            <a:lvl1pPr marL="0" indent="0">
              <a:buFontTx/>
              <a:buNone/>
              <a:defRPr sz="1800" b="1">
                <a:solidFill>
                  <a:schemeClr val="tx1"/>
                </a:solidFill>
              </a:defRPr>
            </a:lvl1pPr>
            <a:lvl2pPr>
              <a:defRPr sz="1800" b="1"/>
            </a:lvl2pPr>
            <a:lvl3pPr>
              <a:defRPr sz="1800" b="1"/>
            </a:lvl3pPr>
            <a:lvl4pPr>
              <a:defRPr sz="1800" b="1"/>
            </a:lvl4pPr>
            <a:lvl5pPr>
              <a:defRPr sz="1800" b="1"/>
            </a:lvl5pPr>
          </a:lstStyle>
          <a:p>
            <a:pPr lvl="0"/>
            <a:r>
              <a:rPr lang="en-US"/>
              <a:t>Lesson number</a:t>
            </a:r>
          </a:p>
        </p:txBody>
      </p:sp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C1BC7AA7-98CB-AF44-94A3-89F960D16C0A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25227" y="3748389"/>
            <a:ext cx="4491567" cy="2112962"/>
          </a:xfrm>
        </p:spPr>
        <p:txBody>
          <a:bodyPr/>
          <a:lstStyle>
            <a:lvl1pPr marL="0" indent="0">
              <a:lnSpc>
                <a:spcPts val="3740"/>
              </a:lnSpc>
              <a:spcBef>
                <a:spcPts val="0"/>
              </a:spcBef>
              <a:buFontTx/>
              <a:buNone/>
              <a:defRPr sz="34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45720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2pPr>
            <a:lvl3pPr marL="91440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3pPr>
            <a:lvl4pPr marL="137160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4pPr>
            <a:lvl5pPr marL="182880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n-US"/>
              <a:t>Lesson Title</a:t>
            </a:r>
          </a:p>
        </p:txBody>
      </p:sp>
      <p:sp>
        <p:nvSpPr>
          <p:cNvPr id="24" name="Text Placeholder 23">
            <a:extLst>
              <a:ext uri="{FF2B5EF4-FFF2-40B4-BE49-F238E27FC236}">
                <a16:creationId xmlns:a16="http://schemas.microsoft.com/office/drawing/2014/main" id="{7D20BC59-E3FA-B641-90D4-F1FD83F93565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33920" y="298557"/>
            <a:ext cx="1970147" cy="292537"/>
          </a:xfrm>
          <a:solidFill>
            <a:schemeClr val="accent1"/>
          </a:solidFill>
        </p:spPr>
        <p:txBody>
          <a:bodyPr lIns="90000" anchor="ctr"/>
          <a:lstStyle>
            <a:lvl1pPr marL="0" indent="0">
              <a:buNone/>
              <a:defRPr sz="165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/>
              <a:t>Title</a:t>
            </a:r>
          </a:p>
        </p:txBody>
      </p:sp>
      <p:sp>
        <p:nvSpPr>
          <p:cNvPr id="54" name="Text Placeholder 53">
            <a:extLst>
              <a:ext uri="{FF2B5EF4-FFF2-40B4-BE49-F238E27FC236}">
                <a16:creationId xmlns:a16="http://schemas.microsoft.com/office/drawing/2014/main" id="{B52CF542-81A7-8849-B747-E439ED428F1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34489" y="651020"/>
            <a:ext cx="1351960" cy="156984"/>
          </a:xfrm>
          <a:solidFill>
            <a:schemeClr val="accent1"/>
          </a:solidFill>
        </p:spPr>
        <p:txBody>
          <a:bodyPr lIns="90000" anchor="ctr"/>
          <a:lstStyle>
            <a:lvl1pPr marL="0" indent="0">
              <a:buNone/>
              <a:defRPr sz="85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>
              <a:defRPr sz="850">
                <a:solidFill>
                  <a:schemeClr val="bg1"/>
                </a:solidFill>
              </a:defRPr>
            </a:lvl2pPr>
            <a:lvl3pPr>
              <a:defRPr sz="850">
                <a:solidFill>
                  <a:schemeClr val="bg1"/>
                </a:solidFill>
              </a:defRPr>
            </a:lvl3pPr>
            <a:lvl4pPr>
              <a:defRPr sz="850">
                <a:solidFill>
                  <a:schemeClr val="bg1"/>
                </a:solidFill>
              </a:defRPr>
            </a:lvl4pPr>
            <a:lvl5pPr>
              <a:defRPr sz="85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Subject | Ages</a:t>
            </a:r>
          </a:p>
        </p:txBody>
      </p:sp>
      <p:sp>
        <p:nvSpPr>
          <p:cNvPr id="11" name="Vertical Text Placeholder 10">
            <a:extLst>
              <a:ext uri="{FF2B5EF4-FFF2-40B4-BE49-F238E27FC236}">
                <a16:creationId xmlns:a16="http://schemas.microsoft.com/office/drawing/2014/main" id="{BE8FA57C-B239-A84D-989D-EFBC6BD96206}"/>
              </a:ext>
            </a:extLst>
          </p:cNvPr>
          <p:cNvSpPr>
            <a:spLocks noGrp="1"/>
          </p:cNvSpPr>
          <p:nvPr>
            <p:ph type="body" orient="vert" sz="quarter" idx="15" hasCustomPrompt="1"/>
          </p:nvPr>
        </p:nvSpPr>
        <p:spPr>
          <a:xfrm>
            <a:off x="10076034" y="6237288"/>
            <a:ext cx="332703" cy="431800"/>
          </a:xfrm>
          <a:noFill/>
        </p:spPr>
        <p:txBody>
          <a:bodyPr vert="eaVert" anchor="ctr"/>
          <a:lstStyle>
            <a:lvl1pPr marL="0" indent="0" algn="ctr">
              <a:buNone/>
              <a:defRPr sz="8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sz="800"/>
              <a:t>Space</a:t>
            </a:r>
            <a:endParaRPr lang="en-US"/>
          </a:p>
        </p:txBody>
      </p:sp>
      <p:sp>
        <p:nvSpPr>
          <p:cNvPr id="49" name="Vertical Text Placeholder 10">
            <a:extLst>
              <a:ext uri="{FF2B5EF4-FFF2-40B4-BE49-F238E27FC236}">
                <a16:creationId xmlns:a16="http://schemas.microsoft.com/office/drawing/2014/main" id="{7990D58F-F47A-4849-8B6D-C576002841FB}"/>
              </a:ext>
            </a:extLst>
          </p:cNvPr>
          <p:cNvSpPr>
            <a:spLocks noGrp="1"/>
          </p:cNvSpPr>
          <p:nvPr>
            <p:ph type="body" orient="vert" sz="quarter" idx="16" hasCustomPrompt="1"/>
          </p:nvPr>
        </p:nvSpPr>
        <p:spPr>
          <a:xfrm>
            <a:off x="8282499" y="6237288"/>
            <a:ext cx="332703" cy="431800"/>
          </a:xfrm>
          <a:noFill/>
        </p:spPr>
        <p:txBody>
          <a:bodyPr vert="eaVert" anchor="ctr"/>
          <a:lstStyle>
            <a:lvl1pPr marL="0" indent="0" algn="ctr">
              <a:buNone/>
              <a:defRPr sz="8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sz="800"/>
              <a:t>Space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9123057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1" orient="horz" pos="4201" userDrawn="1">
          <p15:clr>
            <a:srgbClr val="FBAE40"/>
          </p15:clr>
        </p15:guide>
        <p15:guide id="2" orient="horz" pos="3929" userDrawn="1">
          <p15:clr>
            <a:srgbClr val="FBAE40"/>
          </p15:clr>
        </p15:guide>
        <p15:guide id="3" orient="horz" pos="550" userDrawn="1">
          <p15:clr>
            <a:srgbClr val="FBAE40"/>
          </p15:clr>
        </p15:guide>
        <p15:guide id="4" pos="332" userDrawn="1">
          <p15:clr>
            <a:srgbClr val="FBAE40"/>
          </p15:clr>
        </p15:guide>
        <p15:guide id="5" pos="7348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Standard pag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/>
          <p:nvPr/>
        </p:nvSpPr>
        <p:spPr>
          <a:xfrm flipV="1">
            <a:off x="527052" y="873125"/>
            <a:ext cx="11146728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sp>
        <p:nvSpPr>
          <p:cNvPr id="30" name="Shape 30"/>
          <p:cNvSpPr>
            <a:spLocks noGrp="1"/>
          </p:cNvSpPr>
          <p:nvPr>
            <p:ph type="sldNum" sz="quarter" idx="2"/>
          </p:nvPr>
        </p:nvSpPr>
        <p:spPr>
          <a:xfrm>
            <a:off x="11424634" y="6477334"/>
            <a:ext cx="186909" cy="184666"/>
          </a:xfrm>
          <a:prstGeom prst="rect">
            <a:avLst/>
          </a:prstGeom>
        </p:spPr>
        <p:txBody>
          <a:bodyPr/>
          <a:lstStyle/>
          <a:p>
            <a:fld id="{E07CCE0E-559E-44AB-A1B3-25B5FB3D8463}" type="slidenum">
              <a:rPr lang="en-GB" smtClean="0"/>
              <a:t>‹#›</a:t>
            </a:fld>
            <a:endParaRPr lang="en-GB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074F560-9965-FD44-8392-56ACD2F813E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6675" y="360916"/>
            <a:ext cx="1477812" cy="381966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98600020-B932-844C-830C-6D548E8C8C37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64492" y="360916"/>
            <a:ext cx="509288" cy="381966"/>
          </a:xfrm>
          <a:prstGeom prst="rect">
            <a:avLst/>
          </a:prstGeom>
        </p:spPr>
      </p:pic>
      <p:sp>
        <p:nvSpPr>
          <p:cNvPr id="15" name="Title 14">
            <a:extLst>
              <a:ext uri="{FF2B5EF4-FFF2-40B4-BE49-F238E27FC236}">
                <a16:creationId xmlns:a16="http://schemas.microsoft.com/office/drawing/2014/main" id="{F045F05D-9884-E742-8B6C-7E2A4C3029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0" y="438820"/>
            <a:ext cx="4944533" cy="241880"/>
          </a:xfrm>
        </p:spPr>
        <p:txBody>
          <a:bodyPr/>
          <a:lstStyle>
            <a:lvl1pPr algn="r">
              <a:defRPr sz="1000" b="1" i="0">
                <a:solidFill>
                  <a:srgbClr val="FFFFF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521569393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3" pos="332" userDrawn="1">
          <p15:clr>
            <a:srgbClr val="FFFFFF"/>
          </p15:clr>
        </p15:guide>
        <p15:guide id="4" pos="7348" userDrawn="1">
          <p15:clr>
            <a:srgbClr val="FFFFFF"/>
          </p15:clr>
        </p15:guide>
        <p15:guide id="7" orient="horz" pos="4201" userDrawn="1">
          <p15:clr>
            <a:srgbClr val="FFFFFF"/>
          </p15:clr>
        </p15:guide>
        <p15:guide id="9" orient="horz" pos="686" userDrawn="1">
          <p15:clr>
            <a:srgbClr val="FFFFFF"/>
          </p15:clr>
        </p15:guide>
        <p15:guide id="10" pos="3840" userDrawn="1">
          <p15:clr>
            <a:srgbClr val="FFFFFF"/>
          </p15:clr>
        </p15:guide>
        <p15:guide id="11" pos="2087" userDrawn="1">
          <p15:clr>
            <a:srgbClr val="FFFFFF"/>
          </p15:clr>
        </p15:guide>
        <p15:guide id="12" pos="5593" userDrawn="1">
          <p15:clr>
            <a:srgbClr val="FFFFFF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tandard pag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137">
            <a:extLst>
              <a:ext uri="{FF2B5EF4-FFF2-40B4-BE49-F238E27FC236}">
                <a16:creationId xmlns:a16="http://schemas.microsoft.com/office/drawing/2014/main" id="{3AE447CC-AC9D-3D45-8A65-2B6BD6F16228}"/>
              </a:ext>
            </a:extLst>
          </p:cNvPr>
          <p:cNvSpPr>
            <a:spLocks noChangeAspect="1"/>
          </p:cNvSpPr>
          <p:nvPr/>
        </p:nvSpPr>
        <p:spPr>
          <a:xfrm>
            <a:off x="-2448000" y="-1522677"/>
            <a:ext cx="8650685" cy="6488014"/>
          </a:xfrm>
          <a:prstGeom prst="ellipse">
            <a:avLst/>
          </a:prstGeom>
          <a:solidFill>
            <a:srgbClr val="38D4D6">
              <a:alpha val="19773"/>
            </a:srgbClr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22860" rIns="22860" anchor="ctr"/>
          <a:lstStyle/>
          <a:p>
            <a:endParaRPr sz="450"/>
          </a:p>
        </p:txBody>
      </p:sp>
      <p:sp>
        <p:nvSpPr>
          <p:cNvPr id="20" name="Shape 20"/>
          <p:cNvSpPr/>
          <p:nvPr/>
        </p:nvSpPr>
        <p:spPr>
          <a:xfrm flipV="1">
            <a:off x="527053" y="873125"/>
            <a:ext cx="11137899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sp>
        <p:nvSpPr>
          <p:cNvPr id="21" name="Shape 21"/>
          <p:cNvSpPr>
            <a:spLocks noGrp="1"/>
          </p:cNvSpPr>
          <p:nvPr>
            <p:ph type="sldNum" sz="quarter" idx="2"/>
          </p:nvPr>
        </p:nvSpPr>
        <p:spPr>
          <a:xfrm>
            <a:off x="11468593" y="6484422"/>
            <a:ext cx="186909" cy="184666"/>
          </a:xfrm>
          <a:prstGeom prst="rect">
            <a:avLst/>
          </a:prstGeom>
        </p:spPr>
        <p:txBody>
          <a:bodyPr/>
          <a:lstStyle/>
          <a:p>
            <a:fld id="{E07CCE0E-559E-44AB-A1B3-25B5FB3D8463}" type="slidenum">
              <a:rPr lang="en-GB" smtClean="0"/>
              <a:t>‹#›</a:t>
            </a:fld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0" y="415066"/>
            <a:ext cx="4944533" cy="273845"/>
          </a:xfrm>
        </p:spPr>
        <p:txBody>
          <a:bodyPr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5079" y="361953"/>
            <a:ext cx="1473188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59250" y="358905"/>
            <a:ext cx="511759" cy="383819"/>
          </a:xfrm>
          <a:prstGeom prst="rect">
            <a:avLst/>
          </a:pr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85539" y="992613"/>
            <a:ext cx="4250199" cy="1369287"/>
          </a:xfrm>
        </p:spPr>
        <p:txBody>
          <a:bodyPr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/>
              <a:t>Insert – title</a:t>
            </a:r>
          </a:p>
        </p:txBody>
      </p:sp>
      <p:sp>
        <p:nvSpPr>
          <p:cNvPr id="13" name="Text Placeholder 6">
            <a:extLst>
              <a:ext uri="{FF2B5EF4-FFF2-40B4-BE49-F238E27FC236}">
                <a16:creationId xmlns:a16="http://schemas.microsoft.com/office/drawing/2014/main" id="{5BBE8992-D4AB-BA49-99A8-E2BF8AA8163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84719" y="2397186"/>
            <a:ext cx="3390951" cy="2418501"/>
          </a:xfrm>
        </p:spPr>
        <p:txBody>
          <a:bodyPr/>
          <a:lstStyle>
            <a:lvl1pPr marL="0" indent="0">
              <a:lnSpc>
                <a:spcPct val="120000"/>
              </a:lnSpc>
              <a:buNone/>
              <a:defRPr sz="2000" b="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Insert - body</a:t>
            </a:r>
          </a:p>
        </p:txBody>
      </p:sp>
    </p:spTree>
    <p:extLst>
      <p:ext uri="{BB962C8B-B14F-4D97-AF65-F5344CB8AC3E}">
        <p14:creationId xmlns:p14="http://schemas.microsoft.com/office/powerpoint/2010/main" val="1870687596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332" userDrawn="1">
          <p15:clr>
            <a:srgbClr val="FFFFFF"/>
          </p15:clr>
        </p15:guide>
        <p15:guide id="3" pos="7348" userDrawn="1">
          <p15:clr>
            <a:srgbClr val="FFFFFF"/>
          </p15:clr>
        </p15:guide>
        <p15:guide id="7" orient="horz" pos="4201" userDrawn="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3840" userDrawn="1">
          <p15:clr>
            <a:srgbClr val="FFFFFF"/>
          </p15:clr>
        </p15:guide>
        <p15:guide id="12" pos="5533" userDrawn="1">
          <p15:clr>
            <a:srgbClr val="FFFFFF"/>
          </p15:clr>
        </p15:guide>
        <p15:guide id="13" pos="2087" userDrawn="1">
          <p15:clr>
            <a:srgbClr val="FFFFFF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oints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137">
            <a:extLst>
              <a:ext uri="{FF2B5EF4-FFF2-40B4-BE49-F238E27FC236}">
                <a16:creationId xmlns:a16="http://schemas.microsoft.com/office/drawing/2014/main" id="{347F327C-78A1-A84F-B49C-0F0F1270C7C1}"/>
              </a:ext>
            </a:extLst>
          </p:cNvPr>
          <p:cNvSpPr>
            <a:spLocks noChangeAspect="1"/>
          </p:cNvSpPr>
          <p:nvPr/>
        </p:nvSpPr>
        <p:spPr>
          <a:xfrm>
            <a:off x="-2448000" y="-1522677"/>
            <a:ext cx="8650685" cy="6488014"/>
          </a:xfrm>
          <a:prstGeom prst="ellipse">
            <a:avLst/>
          </a:prstGeom>
          <a:solidFill>
            <a:srgbClr val="38D4D6">
              <a:alpha val="19773"/>
            </a:srgbClr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22860" rIns="22860" anchor="ctr"/>
          <a:lstStyle/>
          <a:p>
            <a:endParaRPr sz="450"/>
          </a:p>
        </p:txBody>
      </p:sp>
      <p:sp>
        <p:nvSpPr>
          <p:cNvPr id="21" name="Shape 21"/>
          <p:cNvSpPr>
            <a:spLocks noGrp="1"/>
          </p:cNvSpPr>
          <p:nvPr>
            <p:ph type="sldNum" sz="quarter" idx="2"/>
          </p:nvPr>
        </p:nvSpPr>
        <p:spPr>
          <a:xfrm>
            <a:off x="11419529" y="6484422"/>
            <a:ext cx="186909" cy="184666"/>
          </a:xfrm>
          <a:prstGeom prst="rect">
            <a:avLst/>
          </a:prstGeom>
        </p:spPr>
        <p:txBody>
          <a:bodyPr/>
          <a:lstStyle/>
          <a:p>
            <a:fld id="{E07CCE0E-559E-44AB-A1B3-25B5FB3D8463}" type="slidenum">
              <a:rPr lang="en-GB" smtClean="0"/>
              <a:t>‹#›</a:t>
            </a:fld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0" y="415066"/>
            <a:ext cx="4944533" cy="273845"/>
          </a:xfrm>
        </p:spPr>
        <p:txBody>
          <a:bodyPr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85538" y="992613"/>
            <a:ext cx="7051337" cy="1369287"/>
          </a:xfrm>
        </p:spPr>
        <p:txBody>
          <a:bodyPr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/>
              <a:t>Insert - title</a:t>
            </a:r>
          </a:p>
        </p:txBody>
      </p:sp>
      <p:sp>
        <p:nvSpPr>
          <p:cNvPr id="22" name="Shape 20">
            <a:extLst>
              <a:ext uri="{FF2B5EF4-FFF2-40B4-BE49-F238E27FC236}">
                <a16:creationId xmlns:a16="http://schemas.microsoft.com/office/drawing/2014/main" id="{3B8AACE1-775F-F043-BA57-E12A7120F57C}"/>
              </a:ext>
            </a:extLst>
          </p:cNvPr>
          <p:cNvSpPr/>
          <p:nvPr/>
        </p:nvSpPr>
        <p:spPr>
          <a:xfrm flipV="1">
            <a:off x="527053" y="873125"/>
            <a:ext cx="11137899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6BE35126-A702-2D46-8CE4-5ED93FA1971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5079" y="361953"/>
            <a:ext cx="1473188" cy="380771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53CDCF97-D8F3-714B-B0F7-276D6BCC98EB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59250" y="358905"/>
            <a:ext cx="511759" cy="383819"/>
          </a:xfrm>
          <a:prstGeom prst="rect">
            <a:avLst/>
          </a:prstGeom>
        </p:spPr>
      </p:pic>
      <p:sp>
        <p:nvSpPr>
          <p:cNvPr id="7" name="Oval 6">
            <a:extLst>
              <a:ext uri="{FF2B5EF4-FFF2-40B4-BE49-F238E27FC236}">
                <a16:creationId xmlns:a16="http://schemas.microsoft.com/office/drawing/2014/main" id="{CE353BCA-A7C7-E442-98D3-4C790427A845}"/>
              </a:ext>
            </a:extLst>
          </p:cNvPr>
          <p:cNvSpPr/>
          <p:nvPr/>
        </p:nvSpPr>
        <p:spPr>
          <a:xfrm>
            <a:off x="705323" y="2284004"/>
            <a:ext cx="2462664" cy="1846998"/>
          </a:xfrm>
          <a:prstGeom prst="ellipse">
            <a:avLst/>
          </a:pr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CA1417EB-E2DF-1542-8FBB-C262CE790A4F}"/>
              </a:ext>
            </a:extLst>
          </p:cNvPr>
          <p:cNvSpPr/>
          <p:nvPr/>
        </p:nvSpPr>
        <p:spPr>
          <a:xfrm>
            <a:off x="3474237" y="2291561"/>
            <a:ext cx="2462664" cy="1846998"/>
          </a:xfrm>
          <a:prstGeom prst="ellipse">
            <a:avLst/>
          </a:pr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10633E26-1904-0647-88DB-A6E82E59FBA3}"/>
              </a:ext>
            </a:extLst>
          </p:cNvPr>
          <p:cNvSpPr/>
          <p:nvPr/>
        </p:nvSpPr>
        <p:spPr>
          <a:xfrm>
            <a:off x="6263304" y="2299118"/>
            <a:ext cx="2462664" cy="1846998"/>
          </a:xfrm>
          <a:prstGeom prst="ellipse">
            <a:avLst/>
          </a:pr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D01227A4-CD46-B44C-A20F-14FA82BF7757}"/>
              </a:ext>
            </a:extLst>
          </p:cNvPr>
          <p:cNvSpPr/>
          <p:nvPr/>
        </p:nvSpPr>
        <p:spPr>
          <a:xfrm>
            <a:off x="9047613" y="2306675"/>
            <a:ext cx="2462664" cy="1846998"/>
          </a:xfrm>
          <a:prstGeom prst="ellipse">
            <a:avLst/>
          </a:pr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F4AC4524-43C7-1846-BC6C-9DE97A9F25E2}"/>
              </a:ext>
            </a:extLst>
          </p:cNvPr>
          <p:cNvSpPr/>
          <p:nvPr/>
        </p:nvSpPr>
        <p:spPr>
          <a:xfrm>
            <a:off x="705323" y="4264973"/>
            <a:ext cx="2462664" cy="1846998"/>
          </a:xfrm>
          <a:prstGeom prst="ellipse">
            <a:avLst/>
          </a:pr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F14AE743-01E9-C64D-9ED8-A4704C173F87}"/>
              </a:ext>
            </a:extLst>
          </p:cNvPr>
          <p:cNvSpPr/>
          <p:nvPr/>
        </p:nvSpPr>
        <p:spPr>
          <a:xfrm>
            <a:off x="3474237" y="4272530"/>
            <a:ext cx="2462664" cy="1846998"/>
          </a:xfrm>
          <a:prstGeom prst="ellipse">
            <a:avLst/>
          </a:pr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18402105-8288-0B4D-8FB9-BB2B7425DFA8}"/>
              </a:ext>
            </a:extLst>
          </p:cNvPr>
          <p:cNvSpPr/>
          <p:nvPr/>
        </p:nvSpPr>
        <p:spPr>
          <a:xfrm>
            <a:off x="6263304" y="4280087"/>
            <a:ext cx="2462664" cy="1846998"/>
          </a:xfrm>
          <a:prstGeom prst="ellipse">
            <a:avLst/>
          </a:pr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EE13A953-E341-B64A-8EAC-98AF9EE7C33E}"/>
              </a:ext>
            </a:extLst>
          </p:cNvPr>
          <p:cNvSpPr/>
          <p:nvPr/>
        </p:nvSpPr>
        <p:spPr>
          <a:xfrm>
            <a:off x="9047613" y="4287644"/>
            <a:ext cx="2462664" cy="1846998"/>
          </a:xfrm>
          <a:prstGeom prst="ellipse">
            <a:avLst/>
          </a:pr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F748FF5A-216F-E340-9D3C-3E0A94402F6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04851" y="2821397"/>
            <a:ext cx="2463800" cy="719137"/>
          </a:xfrm>
        </p:spPr>
        <p:txBody>
          <a:bodyPr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/>
              <a:t>Insert - text</a:t>
            </a:r>
          </a:p>
        </p:txBody>
      </p:sp>
      <p:sp>
        <p:nvSpPr>
          <p:cNvPr id="42" name="Text Placeholder 9">
            <a:extLst>
              <a:ext uri="{FF2B5EF4-FFF2-40B4-BE49-F238E27FC236}">
                <a16:creationId xmlns:a16="http://schemas.microsoft.com/office/drawing/2014/main" id="{010D0C0A-B8DB-0841-8F26-49EC7AF5F5FA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473101" y="2821896"/>
            <a:ext cx="2463800" cy="719137"/>
          </a:xfrm>
        </p:spPr>
        <p:txBody>
          <a:bodyPr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/>
              <a:t>Insert - text</a:t>
            </a:r>
          </a:p>
        </p:txBody>
      </p:sp>
      <p:sp>
        <p:nvSpPr>
          <p:cNvPr id="43" name="Text Placeholder 9">
            <a:extLst>
              <a:ext uri="{FF2B5EF4-FFF2-40B4-BE49-F238E27FC236}">
                <a16:creationId xmlns:a16="http://schemas.microsoft.com/office/drawing/2014/main" id="{4CAFABE6-FE05-5043-9F6C-9F8A19FB33A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262736" y="2821397"/>
            <a:ext cx="2463800" cy="719137"/>
          </a:xfrm>
        </p:spPr>
        <p:txBody>
          <a:bodyPr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/>
              <a:t>Insert - text</a:t>
            </a:r>
          </a:p>
        </p:txBody>
      </p:sp>
      <p:sp>
        <p:nvSpPr>
          <p:cNvPr id="44" name="Text Placeholder 9">
            <a:extLst>
              <a:ext uri="{FF2B5EF4-FFF2-40B4-BE49-F238E27FC236}">
                <a16:creationId xmlns:a16="http://schemas.microsoft.com/office/drawing/2014/main" id="{75AE5270-06D1-174F-B337-C9B5235B8D36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9047613" y="2821397"/>
            <a:ext cx="2463800" cy="719137"/>
          </a:xfrm>
        </p:spPr>
        <p:txBody>
          <a:bodyPr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/>
              <a:t>Insert - text</a:t>
            </a:r>
          </a:p>
        </p:txBody>
      </p:sp>
      <p:sp>
        <p:nvSpPr>
          <p:cNvPr id="45" name="Text Placeholder 9">
            <a:extLst>
              <a:ext uri="{FF2B5EF4-FFF2-40B4-BE49-F238E27FC236}">
                <a16:creationId xmlns:a16="http://schemas.microsoft.com/office/drawing/2014/main" id="{2A8AB2DE-F178-5346-B4A2-2C8990CFB4D7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703715" y="4870221"/>
            <a:ext cx="2463800" cy="719137"/>
          </a:xfrm>
        </p:spPr>
        <p:txBody>
          <a:bodyPr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/>
              <a:t>Insert - text</a:t>
            </a:r>
          </a:p>
        </p:txBody>
      </p:sp>
      <p:sp>
        <p:nvSpPr>
          <p:cNvPr id="46" name="Text Placeholder 9">
            <a:extLst>
              <a:ext uri="{FF2B5EF4-FFF2-40B4-BE49-F238E27FC236}">
                <a16:creationId xmlns:a16="http://schemas.microsoft.com/office/drawing/2014/main" id="{C466ACBD-ECC2-8846-91AA-D3936CA1CFDE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3471965" y="4870720"/>
            <a:ext cx="2463800" cy="719137"/>
          </a:xfrm>
        </p:spPr>
        <p:txBody>
          <a:bodyPr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/>
              <a:t>Insert - text</a:t>
            </a:r>
          </a:p>
        </p:txBody>
      </p:sp>
      <p:sp>
        <p:nvSpPr>
          <p:cNvPr id="47" name="Text Placeholder 9">
            <a:extLst>
              <a:ext uri="{FF2B5EF4-FFF2-40B4-BE49-F238E27FC236}">
                <a16:creationId xmlns:a16="http://schemas.microsoft.com/office/drawing/2014/main" id="{8DCDA5A1-6B45-B443-A0EB-743BB03B3D2D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261600" y="4870221"/>
            <a:ext cx="2463800" cy="719137"/>
          </a:xfrm>
        </p:spPr>
        <p:txBody>
          <a:bodyPr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/>
              <a:t>Insert - text</a:t>
            </a:r>
          </a:p>
        </p:txBody>
      </p:sp>
      <p:sp>
        <p:nvSpPr>
          <p:cNvPr id="48" name="Text Placeholder 9">
            <a:extLst>
              <a:ext uri="{FF2B5EF4-FFF2-40B4-BE49-F238E27FC236}">
                <a16:creationId xmlns:a16="http://schemas.microsoft.com/office/drawing/2014/main" id="{D1F3E494-C5D7-F64D-9D8A-DB36A8AB1B24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9046477" y="4870221"/>
            <a:ext cx="2463800" cy="719137"/>
          </a:xfrm>
        </p:spPr>
        <p:txBody>
          <a:bodyPr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/>
              <a:t>Insert - text</a:t>
            </a:r>
          </a:p>
        </p:txBody>
      </p:sp>
    </p:spTree>
    <p:extLst>
      <p:ext uri="{BB962C8B-B14F-4D97-AF65-F5344CB8AC3E}">
        <p14:creationId xmlns:p14="http://schemas.microsoft.com/office/powerpoint/2010/main" val="3531928221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332" userDrawn="1">
          <p15:clr>
            <a:srgbClr val="FFFFFF"/>
          </p15:clr>
        </p15:guide>
        <p15:guide id="3" pos="7348" userDrawn="1">
          <p15:clr>
            <a:srgbClr val="FFFFFF"/>
          </p15:clr>
        </p15:guide>
        <p15:guide id="7" orient="horz" pos="4201" userDrawn="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3840" userDrawn="1">
          <p15:clr>
            <a:srgbClr val="FFFFFF"/>
          </p15:clr>
        </p15:guide>
        <p15:guide id="12" pos="2087" userDrawn="1">
          <p15:clr>
            <a:srgbClr val="FFFFFF"/>
          </p15:clr>
        </p15:guide>
        <p15:guide id="13" pos="5593" userDrawn="1">
          <p15:clr>
            <a:srgbClr val="FFFFFF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oints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hape 137">
            <a:extLst>
              <a:ext uri="{FF2B5EF4-FFF2-40B4-BE49-F238E27FC236}">
                <a16:creationId xmlns:a16="http://schemas.microsoft.com/office/drawing/2014/main" id="{C4AC650B-611A-9640-B5D3-C9DB132AEB7E}"/>
              </a:ext>
            </a:extLst>
          </p:cNvPr>
          <p:cNvSpPr>
            <a:spLocks noChangeAspect="1"/>
          </p:cNvSpPr>
          <p:nvPr/>
        </p:nvSpPr>
        <p:spPr>
          <a:xfrm>
            <a:off x="-2448000" y="-1522677"/>
            <a:ext cx="8650685" cy="6488014"/>
          </a:xfrm>
          <a:prstGeom prst="ellipse">
            <a:avLst/>
          </a:prstGeom>
          <a:solidFill>
            <a:srgbClr val="38D4D6">
              <a:alpha val="19773"/>
            </a:srgbClr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22860" rIns="22860" anchor="ctr"/>
          <a:lstStyle/>
          <a:p>
            <a:endParaRPr sz="450"/>
          </a:p>
        </p:txBody>
      </p:sp>
      <p:sp>
        <p:nvSpPr>
          <p:cNvPr id="21" name="Shape 21"/>
          <p:cNvSpPr>
            <a:spLocks noGrp="1"/>
          </p:cNvSpPr>
          <p:nvPr>
            <p:ph type="sldNum" sz="quarter" idx="2"/>
          </p:nvPr>
        </p:nvSpPr>
        <p:spPr>
          <a:xfrm>
            <a:off x="11419529" y="6484422"/>
            <a:ext cx="186909" cy="184666"/>
          </a:xfrm>
          <a:prstGeom prst="rect">
            <a:avLst/>
          </a:prstGeom>
        </p:spPr>
        <p:txBody>
          <a:bodyPr/>
          <a:lstStyle/>
          <a:p>
            <a:fld id="{E07CCE0E-559E-44AB-A1B3-25B5FB3D8463}" type="slidenum">
              <a:rPr lang="en-GB" smtClean="0"/>
              <a:t>‹#›</a:t>
            </a:fld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0" y="415066"/>
            <a:ext cx="4944533" cy="273845"/>
          </a:xfrm>
        </p:spPr>
        <p:txBody>
          <a:bodyPr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85538" y="984521"/>
            <a:ext cx="7051337" cy="1369287"/>
          </a:xfrm>
        </p:spPr>
        <p:txBody>
          <a:bodyPr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/>
              <a:t>Insert - title</a:t>
            </a:r>
          </a:p>
        </p:txBody>
      </p:sp>
      <p:sp>
        <p:nvSpPr>
          <p:cNvPr id="22" name="Shape 20">
            <a:extLst>
              <a:ext uri="{FF2B5EF4-FFF2-40B4-BE49-F238E27FC236}">
                <a16:creationId xmlns:a16="http://schemas.microsoft.com/office/drawing/2014/main" id="{3B8AACE1-775F-F043-BA57-E12A7120F57C}"/>
              </a:ext>
            </a:extLst>
          </p:cNvPr>
          <p:cNvSpPr/>
          <p:nvPr/>
        </p:nvSpPr>
        <p:spPr>
          <a:xfrm flipV="1">
            <a:off x="527053" y="873125"/>
            <a:ext cx="11137899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6BE35126-A702-2D46-8CE4-5ED93FA1971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5079" y="361953"/>
            <a:ext cx="1473188" cy="380771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53CDCF97-D8F3-714B-B0F7-276D6BCC98EB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59250" y="358905"/>
            <a:ext cx="511759" cy="383819"/>
          </a:xfrm>
          <a:prstGeom prst="rect">
            <a:avLst/>
          </a:prstGeom>
        </p:spPr>
      </p:pic>
      <p:sp>
        <p:nvSpPr>
          <p:cNvPr id="7" name="Oval 6">
            <a:extLst>
              <a:ext uri="{FF2B5EF4-FFF2-40B4-BE49-F238E27FC236}">
                <a16:creationId xmlns:a16="http://schemas.microsoft.com/office/drawing/2014/main" id="{CE353BCA-A7C7-E442-98D3-4C790427A845}"/>
              </a:ext>
            </a:extLst>
          </p:cNvPr>
          <p:cNvSpPr/>
          <p:nvPr/>
        </p:nvSpPr>
        <p:spPr>
          <a:xfrm>
            <a:off x="1149967" y="2482658"/>
            <a:ext cx="2890287" cy="2167715"/>
          </a:xfrm>
          <a:prstGeom prst="ellipse">
            <a:avLst/>
          </a:pr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CA1417EB-E2DF-1542-8FBB-C262CE790A4F}"/>
              </a:ext>
            </a:extLst>
          </p:cNvPr>
          <p:cNvSpPr/>
          <p:nvPr/>
        </p:nvSpPr>
        <p:spPr>
          <a:xfrm>
            <a:off x="4656405" y="2462970"/>
            <a:ext cx="2890287" cy="2167715"/>
          </a:xfrm>
          <a:prstGeom prst="ellipse">
            <a:avLst/>
          </a:pr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10633E26-1904-0647-88DB-A6E82E59FBA3}"/>
              </a:ext>
            </a:extLst>
          </p:cNvPr>
          <p:cNvSpPr/>
          <p:nvPr/>
        </p:nvSpPr>
        <p:spPr>
          <a:xfrm>
            <a:off x="8160070" y="2462970"/>
            <a:ext cx="2890287" cy="2167715"/>
          </a:xfrm>
          <a:prstGeom prst="ellipse">
            <a:avLst/>
          </a:pr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F748FF5A-216F-E340-9D3C-3E0A94402F6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149967" y="3124819"/>
            <a:ext cx="2890287" cy="844010"/>
          </a:xfrm>
        </p:spPr>
        <p:txBody>
          <a:bodyPr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/>
              <a:t>Insert - text</a:t>
            </a:r>
          </a:p>
        </p:txBody>
      </p:sp>
      <p:sp>
        <p:nvSpPr>
          <p:cNvPr id="42" name="Text Placeholder 9">
            <a:extLst>
              <a:ext uri="{FF2B5EF4-FFF2-40B4-BE49-F238E27FC236}">
                <a16:creationId xmlns:a16="http://schemas.microsoft.com/office/drawing/2014/main" id="{010D0C0A-B8DB-0841-8F26-49EC7AF5F5FA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655071" y="3124819"/>
            <a:ext cx="2881804" cy="844010"/>
          </a:xfrm>
        </p:spPr>
        <p:txBody>
          <a:bodyPr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/>
              <a:t>Insert - text</a:t>
            </a:r>
          </a:p>
        </p:txBody>
      </p:sp>
      <p:sp>
        <p:nvSpPr>
          <p:cNvPr id="43" name="Text Placeholder 9">
            <a:extLst>
              <a:ext uri="{FF2B5EF4-FFF2-40B4-BE49-F238E27FC236}">
                <a16:creationId xmlns:a16="http://schemas.microsoft.com/office/drawing/2014/main" id="{4CAFABE6-FE05-5043-9F6C-9F8A19FB33A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160070" y="3124819"/>
            <a:ext cx="2891620" cy="844010"/>
          </a:xfrm>
        </p:spPr>
        <p:txBody>
          <a:bodyPr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/>
              <a:t>Insert - text</a:t>
            </a:r>
          </a:p>
        </p:txBody>
      </p:sp>
    </p:spTree>
    <p:extLst>
      <p:ext uri="{BB962C8B-B14F-4D97-AF65-F5344CB8AC3E}">
        <p14:creationId xmlns:p14="http://schemas.microsoft.com/office/powerpoint/2010/main" val="3293858008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332" userDrawn="1">
          <p15:clr>
            <a:srgbClr val="FFFFFF"/>
          </p15:clr>
        </p15:guide>
        <p15:guide id="3" pos="7348" userDrawn="1">
          <p15:clr>
            <a:srgbClr val="FFFFFF"/>
          </p15:clr>
        </p15:guide>
        <p15:guide id="7" orient="horz" pos="4201" userDrawn="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3840" userDrawn="1">
          <p15:clr>
            <a:srgbClr val="FFFFFF"/>
          </p15:clr>
        </p15:guide>
        <p15:guide id="12" pos="2087" userDrawn="1">
          <p15:clr>
            <a:srgbClr val="FFFFFF"/>
          </p15:clr>
        </p15:guide>
        <p15:guide id="13" pos="5593" userDrawn="1">
          <p15:clr>
            <a:srgbClr val="FFFFFF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oints pag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>
            <a:spLocks noGrp="1"/>
          </p:cNvSpPr>
          <p:nvPr>
            <p:ph type="sldNum" sz="quarter" idx="2"/>
          </p:nvPr>
        </p:nvSpPr>
        <p:spPr>
          <a:xfrm>
            <a:off x="11419529" y="6484422"/>
            <a:ext cx="186909" cy="184666"/>
          </a:xfrm>
          <a:prstGeom prst="rect">
            <a:avLst/>
          </a:prstGeom>
        </p:spPr>
        <p:txBody>
          <a:bodyPr/>
          <a:lstStyle/>
          <a:p>
            <a:fld id="{E07CCE0E-559E-44AB-A1B3-25B5FB3D8463}" type="slidenum">
              <a:rPr lang="en-GB" smtClean="0"/>
              <a:t>‹#›</a:t>
            </a:fld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2" y="415066"/>
            <a:ext cx="4944532" cy="273845"/>
          </a:xfrm>
        </p:spPr>
        <p:txBody>
          <a:bodyPr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85539" y="992613"/>
            <a:ext cx="7061413" cy="992981"/>
          </a:xfrm>
        </p:spPr>
        <p:txBody>
          <a:bodyPr/>
          <a:lstStyle>
            <a:lvl1pPr marL="0" indent="0">
              <a:buFontTx/>
              <a:buNone/>
              <a:defRPr sz="34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/>
              <a:t>Insert - title</a:t>
            </a:r>
          </a:p>
        </p:txBody>
      </p:sp>
      <p:sp>
        <p:nvSpPr>
          <p:cNvPr id="22" name="Shape 20">
            <a:extLst>
              <a:ext uri="{FF2B5EF4-FFF2-40B4-BE49-F238E27FC236}">
                <a16:creationId xmlns:a16="http://schemas.microsoft.com/office/drawing/2014/main" id="{3B8AACE1-775F-F043-BA57-E12A7120F57C}"/>
              </a:ext>
            </a:extLst>
          </p:cNvPr>
          <p:cNvSpPr/>
          <p:nvPr/>
        </p:nvSpPr>
        <p:spPr>
          <a:xfrm flipV="1">
            <a:off x="527053" y="873125"/>
            <a:ext cx="11137899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6BE35126-A702-2D46-8CE4-5ED93FA1971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5079" y="361953"/>
            <a:ext cx="1473188" cy="380771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53CDCF97-D8F3-714B-B0F7-276D6BCC98EB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59250" y="358905"/>
            <a:ext cx="511759" cy="383819"/>
          </a:xfrm>
          <a:prstGeom prst="rect">
            <a:avLst/>
          </a:prstGeom>
        </p:spPr>
      </p:pic>
      <p:sp>
        <p:nvSpPr>
          <p:cNvPr id="12" name="Oval 11">
            <a:extLst>
              <a:ext uri="{FF2B5EF4-FFF2-40B4-BE49-F238E27FC236}">
                <a16:creationId xmlns:a16="http://schemas.microsoft.com/office/drawing/2014/main" id="{6EB16C26-1B54-B94B-8521-1347379F2D49}"/>
              </a:ext>
            </a:extLst>
          </p:cNvPr>
          <p:cNvSpPr/>
          <p:nvPr/>
        </p:nvSpPr>
        <p:spPr>
          <a:xfrm>
            <a:off x="705323" y="2102636"/>
            <a:ext cx="2462664" cy="1846998"/>
          </a:xfrm>
          <a:prstGeom prst="ellipse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chemeClr val="tx1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8D30B9C6-576B-CC47-A54A-82F6EAFC9C45}"/>
              </a:ext>
            </a:extLst>
          </p:cNvPr>
          <p:cNvSpPr/>
          <p:nvPr/>
        </p:nvSpPr>
        <p:spPr>
          <a:xfrm>
            <a:off x="6263304" y="2117750"/>
            <a:ext cx="2462664" cy="1846998"/>
          </a:xfrm>
          <a:prstGeom prst="ellipse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chemeClr val="tx1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C50D203A-C753-AC4D-9FE1-780644D34781}"/>
              </a:ext>
            </a:extLst>
          </p:cNvPr>
          <p:cNvSpPr/>
          <p:nvPr/>
        </p:nvSpPr>
        <p:spPr>
          <a:xfrm>
            <a:off x="6263304" y="4438784"/>
            <a:ext cx="2462664" cy="1846998"/>
          </a:xfrm>
          <a:prstGeom prst="ellipse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chemeClr val="tx1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A89750A-EDDF-C247-A94E-74796EA9619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312584" y="2117501"/>
            <a:ext cx="2783416" cy="364548"/>
          </a:xfrm>
        </p:spPr>
        <p:txBody>
          <a:bodyPr anchor="ctr"/>
          <a:lstStyle>
            <a:lvl1pPr marL="0" indent="0">
              <a:buNone/>
              <a:defRPr sz="2000">
                <a:solidFill>
                  <a:srgbClr val="6BD1D5"/>
                </a:solidFill>
              </a:defRPr>
            </a:lvl1pPr>
          </a:lstStyle>
          <a:p>
            <a:pPr lvl="0"/>
            <a:r>
              <a:rPr lang="en-US"/>
              <a:t>Insert - title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DDD96253-0C63-1B42-AF15-28AC6CDC6C2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312585" y="2482052"/>
            <a:ext cx="2783416" cy="1467585"/>
          </a:xfrm>
        </p:spPr>
        <p:txBody>
          <a:bodyPr/>
          <a:lstStyle>
            <a:lvl1pPr marL="0" indent="0">
              <a:lnSpc>
                <a:spcPct val="120000"/>
              </a:lnSpc>
              <a:buNone/>
              <a:defRPr sz="1800" b="0"/>
            </a:lvl1pPr>
          </a:lstStyle>
          <a:p>
            <a:pPr lvl="0"/>
            <a:r>
              <a:rPr lang="en-US"/>
              <a:t>Insert - body</a:t>
            </a:r>
          </a:p>
        </p:txBody>
      </p:sp>
      <p:sp>
        <p:nvSpPr>
          <p:cNvPr id="25" name="Text Placeholder 3">
            <a:extLst>
              <a:ext uri="{FF2B5EF4-FFF2-40B4-BE49-F238E27FC236}">
                <a16:creationId xmlns:a16="http://schemas.microsoft.com/office/drawing/2014/main" id="{14E2B5E3-B277-5449-A5D7-E125F75505B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879417" y="2117501"/>
            <a:ext cx="2783416" cy="364548"/>
          </a:xfrm>
        </p:spPr>
        <p:txBody>
          <a:bodyPr anchor="ctr"/>
          <a:lstStyle>
            <a:lvl1pPr marL="0" indent="0">
              <a:buNone/>
              <a:defRPr sz="2000">
                <a:solidFill>
                  <a:srgbClr val="6BD1D5"/>
                </a:solidFill>
              </a:defRPr>
            </a:lvl1pPr>
          </a:lstStyle>
          <a:p>
            <a:pPr lvl="0"/>
            <a:r>
              <a:rPr lang="en-US"/>
              <a:t>Insert - title</a:t>
            </a:r>
          </a:p>
        </p:txBody>
      </p:sp>
      <p:sp>
        <p:nvSpPr>
          <p:cNvPr id="26" name="Text Placeholder 15">
            <a:extLst>
              <a:ext uri="{FF2B5EF4-FFF2-40B4-BE49-F238E27FC236}">
                <a16:creationId xmlns:a16="http://schemas.microsoft.com/office/drawing/2014/main" id="{5B79B34E-19E2-FA49-82D1-F36CCA07F174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8879419" y="2482052"/>
            <a:ext cx="2783416" cy="1467585"/>
          </a:xfrm>
        </p:spPr>
        <p:txBody>
          <a:bodyPr/>
          <a:lstStyle>
            <a:lvl1pPr marL="0" indent="0">
              <a:lnSpc>
                <a:spcPct val="120000"/>
              </a:lnSpc>
              <a:buNone/>
              <a:defRPr sz="1800" b="0"/>
            </a:lvl1pPr>
          </a:lstStyle>
          <a:p>
            <a:pPr lvl="0"/>
            <a:r>
              <a:rPr lang="en-US"/>
              <a:t>Insert - body</a:t>
            </a:r>
          </a:p>
        </p:txBody>
      </p:sp>
      <p:sp>
        <p:nvSpPr>
          <p:cNvPr id="27" name="Text Placeholder 3">
            <a:extLst>
              <a:ext uri="{FF2B5EF4-FFF2-40B4-BE49-F238E27FC236}">
                <a16:creationId xmlns:a16="http://schemas.microsoft.com/office/drawing/2014/main" id="{875678E7-9868-AE41-8249-50500F74EABE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323935" y="4446092"/>
            <a:ext cx="2783416" cy="364548"/>
          </a:xfrm>
        </p:spPr>
        <p:txBody>
          <a:bodyPr anchor="ctr"/>
          <a:lstStyle>
            <a:lvl1pPr marL="0" indent="0">
              <a:buNone/>
              <a:defRPr sz="2000">
                <a:solidFill>
                  <a:srgbClr val="6BD1D5"/>
                </a:solidFill>
              </a:defRPr>
            </a:lvl1pPr>
          </a:lstStyle>
          <a:p>
            <a:pPr lvl="0"/>
            <a:r>
              <a:rPr lang="en-US"/>
              <a:t>Insert - title</a:t>
            </a:r>
          </a:p>
        </p:txBody>
      </p:sp>
      <p:sp>
        <p:nvSpPr>
          <p:cNvPr id="28" name="Text Placeholder 15">
            <a:extLst>
              <a:ext uri="{FF2B5EF4-FFF2-40B4-BE49-F238E27FC236}">
                <a16:creationId xmlns:a16="http://schemas.microsoft.com/office/drawing/2014/main" id="{3EBCC029-E0AB-3E49-BEC7-DF4F7F50C4B4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3323936" y="4810643"/>
            <a:ext cx="2783416" cy="1467585"/>
          </a:xfrm>
        </p:spPr>
        <p:txBody>
          <a:bodyPr/>
          <a:lstStyle>
            <a:lvl1pPr marL="0" indent="0">
              <a:lnSpc>
                <a:spcPct val="120000"/>
              </a:lnSpc>
              <a:buNone/>
              <a:defRPr sz="1800" b="0"/>
            </a:lvl1pPr>
          </a:lstStyle>
          <a:p>
            <a:pPr lvl="0"/>
            <a:r>
              <a:rPr lang="en-US"/>
              <a:t>Insert - body</a:t>
            </a:r>
          </a:p>
        </p:txBody>
      </p:sp>
      <p:sp>
        <p:nvSpPr>
          <p:cNvPr id="29" name="Text Placeholder 3">
            <a:extLst>
              <a:ext uri="{FF2B5EF4-FFF2-40B4-BE49-F238E27FC236}">
                <a16:creationId xmlns:a16="http://schemas.microsoft.com/office/drawing/2014/main" id="{91ABD544-2403-2F4D-8563-28C376AD79F8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8881535" y="4438784"/>
            <a:ext cx="2783416" cy="364548"/>
          </a:xfrm>
        </p:spPr>
        <p:txBody>
          <a:bodyPr anchor="ctr"/>
          <a:lstStyle>
            <a:lvl1pPr marL="0" indent="0">
              <a:buNone/>
              <a:defRPr sz="2000">
                <a:solidFill>
                  <a:srgbClr val="6BD1D5"/>
                </a:solidFill>
              </a:defRPr>
            </a:lvl1pPr>
          </a:lstStyle>
          <a:p>
            <a:pPr lvl="0"/>
            <a:r>
              <a:rPr lang="en-US"/>
              <a:t>Insert - title</a:t>
            </a:r>
          </a:p>
        </p:txBody>
      </p:sp>
      <p:sp>
        <p:nvSpPr>
          <p:cNvPr id="30" name="Text Placeholder 15">
            <a:extLst>
              <a:ext uri="{FF2B5EF4-FFF2-40B4-BE49-F238E27FC236}">
                <a16:creationId xmlns:a16="http://schemas.microsoft.com/office/drawing/2014/main" id="{84CA3FB0-445D-C746-AD53-0B7CFD7C2DE9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8881536" y="4803335"/>
            <a:ext cx="2783416" cy="1467585"/>
          </a:xfrm>
        </p:spPr>
        <p:txBody>
          <a:bodyPr/>
          <a:lstStyle>
            <a:lvl1pPr marL="0" indent="0">
              <a:lnSpc>
                <a:spcPct val="120000"/>
              </a:lnSpc>
              <a:buNone/>
              <a:defRPr sz="1800" b="0"/>
            </a:lvl1pPr>
          </a:lstStyle>
          <a:p>
            <a:pPr lvl="0"/>
            <a:r>
              <a:rPr lang="en-US"/>
              <a:t>Insert - body</a:t>
            </a:r>
          </a:p>
        </p:txBody>
      </p:sp>
    </p:spTree>
    <p:extLst>
      <p:ext uri="{BB962C8B-B14F-4D97-AF65-F5344CB8AC3E}">
        <p14:creationId xmlns:p14="http://schemas.microsoft.com/office/powerpoint/2010/main" val="3825589431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332" userDrawn="1">
          <p15:clr>
            <a:srgbClr val="FFFFFF"/>
          </p15:clr>
        </p15:guide>
        <p15:guide id="3" pos="7348" userDrawn="1">
          <p15:clr>
            <a:srgbClr val="FFFFFF"/>
          </p15:clr>
        </p15:guide>
        <p15:guide id="7" orient="horz" pos="4201" userDrawn="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3840" userDrawn="1">
          <p15:clr>
            <a:srgbClr val="FFFFFF"/>
          </p15:clr>
        </p15:guide>
        <p15:guide id="12" pos="2087" userDrawn="1">
          <p15:clr>
            <a:srgbClr val="FFFFFF"/>
          </p15:clr>
        </p15:guide>
        <p15:guide id="13" pos="5593" userDrawn="1">
          <p15:clr>
            <a:srgbClr val="FFFFFF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Standard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527053" y="873125"/>
            <a:ext cx="11137899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sp>
        <p:nvSpPr>
          <p:cNvPr id="21" name="Shape 21"/>
          <p:cNvSpPr>
            <a:spLocks noGrp="1"/>
          </p:cNvSpPr>
          <p:nvPr>
            <p:ph type="sldNum" sz="quarter" idx="2"/>
          </p:nvPr>
        </p:nvSpPr>
        <p:spPr>
          <a:xfrm>
            <a:off x="11468593" y="6484422"/>
            <a:ext cx="186909" cy="184666"/>
          </a:xfrm>
          <a:prstGeom prst="rect">
            <a:avLst/>
          </a:prstGeom>
        </p:spPr>
        <p:txBody>
          <a:bodyPr/>
          <a:lstStyle/>
          <a:p>
            <a:fld id="{E07CCE0E-559E-44AB-A1B3-25B5FB3D8463}" type="slidenum">
              <a:rPr lang="en-GB" smtClean="0"/>
              <a:t>‹#›</a:t>
            </a:fld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0" y="415066"/>
            <a:ext cx="4944533" cy="273845"/>
          </a:xfrm>
        </p:spPr>
        <p:txBody>
          <a:bodyPr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5079" y="361953"/>
            <a:ext cx="1473188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59250" y="358905"/>
            <a:ext cx="511759" cy="383819"/>
          </a:xfrm>
          <a:prstGeom prst="rect">
            <a:avLst/>
          </a:prstGeom>
        </p:spPr>
      </p:pic>
      <p:sp>
        <p:nvSpPr>
          <p:cNvPr id="11" name="Oval 10">
            <a:extLst>
              <a:ext uri="{FF2B5EF4-FFF2-40B4-BE49-F238E27FC236}">
                <a16:creationId xmlns:a16="http://schemas.microsoft.com/office/drawing/2014/main" id="{25C63791-DD6A-6248-95BA-0F627C7959C0}"/>
              </a:ext>
            </a:extLst>
          </p:cNvPr>
          <p:cNvSpPr/>
          <p:nvPr/>
        </p:nvSpPr>
        <p:spPr>
          <a:xfrm>
            <a:off x="936729" y="2802173"/>
            <a:ext cx="2071947" cy="1553960"/>
          </a:xfrm>
          <a:prstGeom prst="ellipse">
            <a:avLst/>
          </a:pr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E08F78AB-6A8F-2742-A3CC-34CABB5CC20F}"/>
              </a:ext>
            </a:extLst>
          </p:cNvPr>
          <p:cNvSpPr/>
          <p:nvPr/>
        </p:nvSpPr>
        <p:spPr>
          <a:xfrm>
            <a:off x="3671741" y="1831313"/>
            <a:ext cx="4882779" cy="3662084"/>
          </a:xfrm>
          <a:prstGeom prst="ellipse">
            <a:avLst/>
          </a:pr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F2CB7D00-42E3-BF41-B959-B1447C31D1D1}"/>
              </a:ext>
            </a:extLst>
          </p:cNvPr>
          <p:cNvSpPr/>
          <p:nvPr/>
        </p:nvSpPr>
        <p:spPr>
          <a:xfrm>
            <a:off x="9187228" y="2792985"/>
            <a:ext cx="2071947" cy="1553960"/>
          </a:xfrm>
          <a:prstGeom prst="ellipse">
            <a:avLst/>
          </a:pr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4" name="Text Placeholder 9">
            <a:extLst>
              <a:ext uri="{FF2B5EF4-FFF2-40B4-BE49-F238E27FC236}">
                <a16:creationId xmlns:a16="http://schemas.microsoft.com/office/drawing/2014/main" id="{D08C2C58-E630-F348-8353-B9EFC9A85E2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27561" y="3147960"/>
            <a:ext cx="2890287" cy="844010"/>
          </a:xfrm>
        </p:spPr>
        <p:txBody>
          <a:bodyPr anchor="ctr"/>
          <a:lstStyle>
            <a:lvl1pPr marL="0" indent="0" algn="ctr">
              <a:buNone/>
              <a:defRPr sz="18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spc="300"/>
              <a:t>TRUE</a:t>
            </a:r>
          </a:p>
        </p:txBody>
      </p:sp>
      <p:sp>
        <p:nvSpPr>
          <p:cNvPr id="15" name="Text Placeholder 9">
            <a:extLst>
              <a:ext uri="{FF2B5EF4-FFF2-40B4-BE49-F238E27FC236}">
                <a16:creationId xmlns:a16="http://schemas.microsoft.com/office/drawing/2014/main" id="{DAEC5A1A-1635-0A42-AF2F-84C991D53EFD}"/>
              </a:ext>
            </a:extLst>
          </p:cNvPr>
          <p:cNvSpPr txBox="1">
            <a:spLocks/>
          </p:cNvSpPr>
          <p:nvPr/>
        </p:nvSpPr>
        <p:spPr>
          <a:xfrm>
            <a:off x="8777391" y="3147960"/>
            <a:ext cx="2891620" cy="844010"/>
          </a:xfrm>
          <a:prstGeom prst="rect">
            <a:avLst/>
          </a:prstGeom>
        </p:spPr>
        <p:txBody>
          <a:bodyPr anchor="ctr"/>
          <a:lstStyle>
            <a:lvl1pPr marL="0" marR="0" indent="0" algn="ctr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None/>
              <a:tabLst/>
              <a:defRPr sz="1800" b="1" i="0" u="none" strike="noStrike" cap="none" spc="0" baseline="0">
                <a:ln>
                  <a:noFill/>
                </a:ln>
                <a:solidFill>
                  <a:schemeClr val="bg1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723900" marR="0" indent="-2667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2pPr>
            <a:lvl3pPr marL="1234440" marR="0" indent="-32004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3pPr>
            <a:lvl4pPr marL="1727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4pPr>
            <a:lvl5pPr marL="21844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5pPr>
            <a:lvl6pPr marL="26416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30988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35560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4013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hangingPunct="1"/>
            <a:r>
              <a:rPr lang="en-US" sz="1800" spc="300"/>
              <a:t>FALSE</a:t>
            </a:r>
          </a:p>
        </p:txBody>
      </p:sp>
      <p:sp>
        <p:nvSpPr>
          <p:cNvPr id="19" name="Text Placeholder 16">
            <a:extLst>
              <a:ext uri="{FF2B5EF4-FFF2-40B4-BE49-F238E27FC236}">
                <a16:creationId xmlns:a16="http://schemas.microsoft.com/office/drawing/2014/main" id="{D9E005A7-A152-E94D-8146-9BC40E6B4DDF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931597" y="2834880"/>
            <a:ext cx="4363067" cy="1654949"/>
          </a:xfrm>
        </p:spPr>
        <p:txBody>
          <a:bodyPr/>
          <a:lstStyle>
            <a:lvl1pPr marL="0" indent="0" algn="ctr">
              <a:buFontTx/>
              <a:buNone/>
              <a:defRPr sz="2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/>
              <a:t>Insert - question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A0ECB6A0-DA0E-F64A-848E-28B88D566D32}"/>
              </a:ext>
            </a:extLst>
          </p:cNvPr>
          <p:cNvSpPr txBox="1"/>
          <p:nvPr/>
        </p:nvSpPr>
        <p:spPr>
          <a:xfrm>
            <a:off x="439711" y="934436"/>
            <a:ext cx="7065364" cy="61555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3400" b="1" i="0" u="none" strike="noStrike" cap="none" spc="0" normalizeH="0" baseline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rPr>
              <a:t>True or false</a:t>
            </a:r>
          </a:p>
        </p:txBody>
      </p:sp>
    </p:spTree>
    <p:extLst>
      <p:ext uri="{BB962C8B-B14F-4D97-AF65-F5344CB8AC3E}">
        <p14:creationId xmlns:p14="http://schemas.microsoft.com/office/powerpoint/2010/main" val="1752004071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332" userDrawn="1">
          <p15:clr>
            <a:srgbClr val="FFFFFF"/>
          </p15:clr>
        </p15:guide>
        <p15:guide id="3" pos="7348" userDrawn="1">
          <p15:clr>
            <a:srgbClr val="FFFFFF"/>
          </p15:clr>
        </p15:guide>
        <p15:guide id="7" orient="horz" pos="4201" userDrawn="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3840" userDrawn="1">
          <p15:clr>
            <a:srgbClr val="FFFFFF"/>
          </p15:clr>
        </p15:guide>
        <p15:guide id="12" pos="5533" userDrawn="1">
          <p15:clr>
            <a:srgbClr val="FFFFFF"/>
          </p15:clr>
        </p15:guide>
        <p15:guide id="13" pos="2087" userDrawn="1">
          <p15:clr>
            <a:srgbClr val="FFFFFF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Standard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 userDrawn="1"/>
        </p:nvSpPr>
        <p:spPr>
          <a:xfrm flipV="1">
            <a:off x="527053" y="873125"/>
            <a:ext cx="11137899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sp>
        <p:nvSpPr>
          <p:cNvPr id="21" name="Shape 21"/>
          <p:cNvSpPr>
            <a:spLocks noGrp="1"/>
          </p:cNvSpPr>
          <p:nvPr>
            <p:ph type="sldNum" sz="quarter" idx="2"/>
          </p:nvPr>
        </p:nvSpPr>
        <p:spPr>
          <a:xfrm>
            <a:off x="11468593" y="6484422"/>
            <a:ext cx="186909" cy="184666"/>
          </a:xfrm>
          <a:prstGeom prst="rect">
            <a:avLst/>
          </a:prstGeom>
        </p:spPr>
        <p:txBody>
          <a:bodyPr/>
          <a:lstStyle/>
          <a:p>
            <a:fld id="{E07CCE0E-559E-44AB-A1B3-25B5FB3D8463}" type="slidenum">
              <a:rPr lang="en-GB" smtClean="0"/>
              <a:t>‹#›</a:t>
            </a:fld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0" y="415066"/>
            <a:ext cx="4944533" cy="273845"/>
          </a:xfrm>
        </p:spPr>
        <p:txBody>
          <a:bodyPr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5079" y="361953"/>
            <a:ext cx="1473188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59250" y="358905"/>
            <a:ext cx="511759" cy="383819"/>
          </a:xfrm>
          <a:prstGeom prst="rect">
            <a:avLst/>
          </a:prstGeom>
        </p:spPr>
      </p:pic>
      <p:sp>
        <p:nvSpPr>
          <p:cNvPr id="17" name="Shape 20">
            <a:extLst>
              <a:ext uri="{FF2B5EF4-FFF2-40B4-BE49-F238E27FC236}">
                <a16:creationId xmlns:a16="http://schemas.microsoft.com/office/drawing/2014/main" id="{D5BC70FD-E99F-414E-8BC7-7072A9329F03}"/>
              </a:ext>
            </a:extLst>
          </p:cNvPr>
          <p:cNvSpPr/>
          <p:nvPr userDrawn="1"/>
        </p:nvSpPr>
        <p:spPr>
          <a:xfrm flipV="1">
            <a:off x="527053" y="873125"/>
            <a:ext cx="11137899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sp>
        <p:nvSpPr>
          <p:cNvPr id="18" name="Shape 21">
            <a:extLst>
              <a:ext uri="{FF2B5EF4-FFF2-40B4-BE49-F238E27FC236}">
                <a16:creationId xmlns:a16="http://schemas.microsoft.com/office/drawing/2014/main" id="{37ED0E3F-CDD0-43BF-ABD6-E7F54CD9AF5F}"/>
              </a:ext>
            </a:extLst>
          </p:cNvPr>
          <p:cNvSpPr txBox="1">
            <a:spLocks/>
          </p:cNvSpPr>
          <p:nvPr userDrawn="1"/>
        </p:nvSpPr>
        <p:spPr>
          <a:xfrm>
            <a:off x="11468593" y="6484422"/>
            <a:ext cx="186909" cy="184666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 anchor="ctr">
            <a:spAutoFit/>
          </a:bodyPr>
          <a:lstStyle>
            <a:defPPr marL="0" marR="0" indent="0" algn="l" defTabSz="457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9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r" defTabSz="2286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600" b="0" i="0" u="none" strike="noStrike" cap="none" spc="0" normalizeH="0" baseline="0">
                <a:ln>
                  <a:noFill/>
                </a:ln>
                <a:solidFill>
                  <a:srgbClr val="464646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1pPr>
            <a:lvl2pPr marL="0" marR="0" indent="228600" algn="l" defTabSz="2286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900" b="0" i="0" u="none" strike="noStrike" cap="none" spc="0" normalizeH="0" baseline="0">
                <a:ln>
                  <a:noFill/>
                </a:ln>
                <a:solidFill>
                  <a:srgbClr val="464646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2pPr>
            <a:lvl3pPr marL="0" marR="0" indent="457200" algn="l" defTabSz="2286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900" b="0" i="0" u="none" strike="noStrike" cap="none" spc="0" normalizeH="0" baseline="0">
                <a:ln>
                  <a:noFill/>
                </a:ln>
                <a:solidFill>
                  <a:srgbClr val="464646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3pPr>
            <a:lvl4pPr marL="0" marR="0" indent="685800" algn="l" defTabSz="2286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900" b="0" i="0" u="none" strike="noStrike" cap="none" spc="0" normalizeH="0" baseline="0">
                <a:ln>
                  <a:noFill/>
                </a:ln>
                <a:solidFill>
                  <a:srgbClr val="464646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4pPr>
            <a:lvl5pPr marL="0" marR="0" indent="914400" algn="l" defTabSz="2286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900" b="0" i="0" u="none" strike="noStrike" cap="none" spc="0" normalizeH="0" baseline="0">
                <a:ln>
                  <a:noFill/>
                </a:ln>
                <a:solidFill>
                  <a:srgbClr val="464646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5pPr>
            <a:lvl6pPr marL="0" marR="0" indent="1143000" algn="l" defTabSz="2286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900" b="0" i="0" u="none" strike="noStrike" cap="none" spc="0" normalizeH="0" baseline="0">
                <a:ln>
                  <a:noFill/>
                </a:ln>
                <a:solidFill>
                  <a:srgbClr val="464646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0" marR="0" indent="1371600" algn="l" defTabSz="2286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900" b="0" i="0" u="none" strike="noStrike" cap="none" spc="0" normalizeH="0" baseline="0">
                <a:ln>
                  <a:noFill/>
                </a:ln>
                <a:solidFill>
                  <a:srgbClr val="464646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0" marR="0" indent="1600200" algn="l" defTabSz="2286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900" b="0" i="0" u="none" strike="noStrike" cap="none" spc="0" normalizeH="0" baseline="0">
                <a:ln>
                  <a:noFill/>
                </a:ln>
                <a:solidFill>
                  <a:srgbClr val="464646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0" marR="0" indent="1828800" algn="l" defTabSz="2286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900" b="0" i="0" u="none" strike="noStrike" cap="none" spc="0" normalizeH="0" baseline="0">
                <a:ln>
                  <a:noFill/>
                </a:ln>
                <a:solidFill>
                  <a:srgbClr val="464646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fld id="{E07CCE0E-559E-44AB-A1B3-25B5FB3D8463}" type="slidenum">
              <a:rPr lang="en-GB" sz="600" smtClean="0"/>
              <a:pPr/>
              <a:t>‹#›</a:t>
            </a:fld>
            <a:endParaRPr lang="en-GB" sz="600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36B0B004-9EF7-4666-A628-B76E68927B94}"/>
              </a:ext>
            </a:extLst>
          </p:cNvPr>
          <p:cNvSpPr/>
          <p:nvPr userDrawn="1"/>
        </p:nvSpPr>
        <p:spPr>
          <a:xfrm>
            <a:off x="3671741" y="1831313"/>
            <a:ext cx="4882779" cy="3662084"/>
          </a:xfrm>
          <a:prstGeom prst="ellipse">
            <a:avLst/>
          </a:pr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B222D9E9-D854-48F2-932B-3EB364E2B92E}"/>
              </a:ext>
            </a:extLst>
          </p:cNvPr>
          <p:cNvSpPr/>
          <p:nvPr userDrawn="1"/>
        </p:nvSpPr>
        <p:spPr>
          <a:xfrm>
            <a:off x="9187228" y="2792985"/>
            <a:ext cx="2071947" cy="1553960"/>
          </a:xfrm>
          <a:prstGeom prst="ellipse">
            <a:avLst/>
          </a:pr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8" name="Text Placeholder 9">
            <a:extLst>
              <a:ext uri="{FF2B5EF4-FFF2-40B4-BE49-F238E27FC236}">
                <a16:creationId xmlns:a16="http://schemas.microsoft.com/office/drawing/2014/main" id="{56AE142A-CB56-46DF-AD62-18CA85A36CCE}"/>
              </a:ext>
            </a:extLst>
          </p:cNvPr>
          <p:cNvSpPr txBox="1">
            <a:spLocks/>
          </p:cNvSpPr>
          <p:nvPr userDrawn="1"/>
        </p:nvSpPr>
        <p:spPr>
          <a:xfrm>
            <a:off x="8777391" y="3147960"/>
            <a:ext cx="2891620" cy="844010"/>
          </a:xfrm>
          <a:prstGeom prst="rect">
            <a:avLst/>
          </a:prstGeom>
        </p:spPr>
        <p:txBody>
          <a:bodyPr anchor="ctr"/>
          <a:lstStyle>
            <a:lvl1pPr marL="0" marR="0" indent="0" algn="ctr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None/>
              <a:tabLst/>
              <a:defRPr sz="1800" b="1" i="0" u="none" strike="noStrike" cap="none" spc="0" baseline="0">
                <a:ln>
                  <a:noFill/>
                </a:ln>
                <a:solidFill>
                  <a:schemeClr val="bg1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723900" marR="0" indent="-2667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2pPr>
            <a:lvl3pPr marL="1234440" marR="0" indent="-32004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3pPr>
            <a:lvl4pPr marL="1727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4pPr>
            <a:lvl5pPr marL="21844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5pPr>
            <a:lvl6pPr marL="26416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30988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35560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4013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hangingPunct="1"/>
            <a:r>
              <a:rPr lang="en-US" sz="1800" spc="300"/>
              <a:t>FALSE</a:t>
            </a:r>
          </a:p>
        </p:txBody>
      </p:sp>
      <p:sp>
        <p:nvSpPr>
          <p:cNvPr id="29" name="Text Placeholder 16">
            <a:extLst>
              <a:ext uri="{FF2B5EF4-FFF2-40B4-BE49-F238E27FC236}">
                <a16:creationId xmlns:a16="http://schemas.microsoft.com/office/drawing/2014/main" id="{4FE60D9B-8C11-4233-AE61-A69AF21D598A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931597" y="2834880"/>
            <a:ext cx="4363067" cy="1654949"/>
          </a:xfrm>
        </p:spPr>
        <p:txBody>
          <a:bodyPr/>
          <a:lstStyle>
            <a:lvl1pPr marL="0" indent="0" algn="ctr">
              <a:buFontTx/>
              <a:buNone/>
              <a:defRPr sz="2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/>
              <a:t>Insert - question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63BA8E3F-26C6-430E-B082-2C72C333B9C6}"/>
              </a:ext>
            </a:extLst>
          </p:cNvPr>
          <p:cNvSpPr txBox="1"/>
          <p:nvPr userDrawn="1"/>
        </p:nvSpPr>
        <p:spPr>
          <a:xfrm>
            <a:off x="439711" y="934436"/>
            <a:ext cx="7065364" cy="61555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3400" b="1" i="0" u="none" strike="noStrike" cap="none" spc="0" normalizeH="0" baseline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rPr>
              <a:t>True or false</a:t>
            </a:r>
          </a:p>
        </p:txBody>
      </p:sp>
    </p:spTree>
    <p:extLst>
      <p:ext uri="{BB962C8B-B14F-4D97-AF65-F5344CB8AC3E}">
        <p14:creationId xmlns:p14="http://schemas.microsoft.com/office/powerpoint/2010/main" val="1435040865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332" userDrawn="1">
          <p15:clr>
            <a:srgbClr val="FFFFFF"/>
          </p15:clr>
        </p15:guide>
        <p15:guide id="3" pos="7348" userDrawn="1">
          <p15:clr>
            <a:srgbClr val="FFFFFF"/>
          </p15:clr>
        </p15:guide>
        <p15:guide id="7" orient="horz" pos="4201" userDrawn="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3840" userDrawn="1">
          <p15:clr>
            <a:srgbClr val="FFFFFF"/>
          </p15:clr>
        </p15:guide>
        <p15:guide id="12" pos="5533" userDrawn="1">
          <p15:clr>
            <a:srgbClr val="FFFFFF"/>
          </p15:clr>
        </p15:guide>
        <p15:guide id="13" pos="2087" userDrawn="1">
          <p15:clr>
            <a:srgbClr val="FFFFFF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Standard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527053" y="873125"/>
            <a:ext cx="11137899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0" y="415066"/>
            <a:ext cx="4944533" cy="273845"/>
          </a:xfrm>
        </p:spPr>
        <p:txBody>
          <a:bodyPr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5079" y="361953"/>
            <a:ext cx="1473188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59250" y="358905"/>
            <a:ext cx="511759" cy="383819"/>
          </a:xfrm>
          <a:prstGeom prst="rect">
            <a:avLst/>
          </a:prstGeom>
        </p:spPr>
      </p:pic>
      <p:sp>
        <p:nvSpPr>
          <p:cNvPr id="17" name="Shape 20">
            <a:extLst>
              <a:ext uri="{FF2B5EF4-FFF2-40B4-BE49-F238E27FC236}">
                <a16:creationId xmlns:a16="http://schemas.microsoft.com/office/drawing/2014/main" id="{B483AB49-4C10-419C-A877-027BC6A0C71E}"/>
              </a:ext>
            </a:extLst>
          </p:cNvPr>
          <p:cNvSpPr/>
          <p:nvPr userDrawn="1"/>
        </p:nvSpPr>
        <p:spPr>
          <a:xfrm flipV="1">
            <a:off x="527053" y="873125"/>
            <a:ext cx="11137899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sp>
        <p:nvSpPr>
          <p:cNvPr id="18" name="Shape 21">
            <a:extLst>
              <a:ext uri="{FF2B5EF4-FFF2-40B4-BE49-F238E27FC236}">
                <a16:creationId xmlns:a16="http://schemas.microsoft.com/office/drawing/2014/main" id="{18B8DA78-FD61-42C0-AE9C-33A5B5854ADB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>
          <a:xfrm>
            <a:off x="11468593" y="6484422"/>
            <a:ext cx="186909" cy="184666"/>
          </a:xfrm>
          <a:prstGeom prst="rect">
            <a:avLst/>
          </a:prstGeom>
        </p:spPr>
        <p:txBody>
          <a:bodyPr/>
          <a:lstStyle/>
          <a:p>
            <a:fld id="{E07CCE0E-559E-44AB-A1B3-25B5FB3D8463}" type="slidenum">
              <a:rPr lang="en-GB" smtClean="0"/>
              <a:t>‹#›</a:t>
            </a:fld>
            <a:endParaRPr lang="en-GB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5DB2FB70-F0A8-4866-B858-E08B33560418}"/>
              </a:ext>
            </a:extLst>
          </p:cNvPr>
          <p:cNvSpPr/>
          <p:nvPr userDrawn="1"/>
        </p:nvSpPr>
        <p:spPr>
          <a:xfrm>
            <a:off x="936729" y="2802173"/>
            <a:ext cx="2071947" cy="1553960"/>
          </a:xfrm>
          <a:prstGeom prst="ellipse">
            <a:avLst/>
          </a:pr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D5FF18A7-1B1E-44DC-B037-73187037C16B}"/>
              </a:ext>
            </a:extLst>
          </p:cNvPr>
          <p:cNvSpPr/>
          <p:nvPr userDrawn="1"/>
        </p:nvSpPr>
        <p:spPr>
          <a:xfrm>
            <a:off x="3671741" y="1831313"/>
            <a:ext cx="4882779" cy="3662084"/>
          </a:xfrm>
          <a:prstGeom prst="ellipse">
            <a:avLst/>
          </a:pr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6" name="Text Placeholder 9">
            <a:extLst>
              <a:ext uri="{FF2B5EF4-FFF2-40B4-BE49-F238E27FC236}">
                <a16:creationId xmlns:a16="http://schemas.microsoft.com/office/drawing/2014/main" id="{78537427-E653-4AA0-AE3E-4C2CDE7A4AE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27561" y="3147960"/>
            <a:ext cx="2890287" cy="844010"/>
          </a:xfrm>
        </p:spPr>
        <p:txBody>
          <a:bodyPr anchor="ctr"/>
          <a:lstStyle>
            <a:lvl1pPr marL="0" indent="0" algn="ctr">
              <a:buNone/>
              <a:defRPr sz="18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spc="300"/>
              <a:t>TRUE</a:t>
            </a:r>
          </a:p>
        </p:txBody>
      </p:sp>
      <p:sp>
        <p:nvSpPr>
          <p:cNvPr id="28" name="Text Placeholder 16">
            <a:extLst>
              <a:ext uri="{FF2B5EF4-FFF2-40B4-BE49-F238E27FC236}">
                <a16:creationId xmlns:a16="http://schemas.microsoft.com/office/drawing/2014/main" id="{B1AD6159-8B72-4348-832D-1C1613D6ACDE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931597" y="2834880"/>
            <a:ext cx="4363067" cy="1654949"/>
          </a:xfrm>
        </p:spPr>
        <p:txBody>
          <a:bodyPr/>
          <a:lstStyle>
            <a:lvl1pPr marL="0" indent="0" algn="ctr">
              <a:buFontTx/>
              <a:buNone/>
              <a:defRPr sz="2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/>
              <a:t>Insert - question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C9B6BA1C-E699-485C-A763-515971D7FD56}"/>
              </a:ext>
            </a:extLst>
          </p:cNvPr>
          <p:cNvSpPr txBox="1"/>
          <p:nvPr userDrawn="1"/>
        </p:nvSpPr>
        <p:spPr>
          <a:xfrm>
            <a:off x="439711" y="934436"/>
            <a:ext cx="7065364" cy="61555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3400" b="1" i="0" u="none" strike="noStrike" cap="none" spc="0" normalizeH="0" baseline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rPr>
              <a:t>True or false</a:t>
            </a:r>
          </a:p>
        </p:txBody>
      </p:sp>
    </p:spTree>
    <p:extLst>
      <p:ext uri="{BB962C8B-B14F-4D97-AF65-F5344CB8AC3E}">
        <p14:creationId xmlns:p14="http://schemas.microsoft.com/office/powerpoint/2010/main" val="279047847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332" userDrawn="1">
          <p15:clr>
            <a:srgbClr val="FFFFFF"/>
          </p15:clr>
        </p15:guide>
        <p15:guide id="3" pos="7348" userDrawn="1">
          <p15:clr>
            <a:srgbClr val="FFFFFF"/>
          </p15:clr>
        </p15:guide>
        <p15:guide id="7" orient="horz" pos="4201" userDrawn="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3840" userDrawn="1">
          <p15:clr>
            <a:srgbClr val="FFFFFF"/>
          </p15:clr>
        </p15:guide>
        <p15:guide id="12" pos="5533" userDrawn="1">
          <p15:clr>
            <a:srgbClr val="FFFFFF"/>
          </p15:clr>
        </p15:guide>
        <p15:guide id="13" pos="2087" userDrawn="1">
          <p15:clr>
            <a:srgbClr val="FFFFFF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Encounter gallery li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527053" y="873125"/>
            <a:ext cx="11137899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sp>
        <p:nvSpPr>
          <p:cNvPr id="21" name="Shape 21"/>
          <p:cNvSpPr>
            <a:spLocks noGrp="1"/>
          </p:cNvSpPr>
          <p:nvPr>
            <p:ph type="sldNum" sz="quarter" idx="2"/>
          </p:nvPr>
        </p:nvSpPr>
        <p:spPr>
          <a:xfrm>
            <a:off x="11468593" y="6484422"/>
            <a:ext cx="186909" cy="184666"/>
          </a:xfrm>
          <a:prstGeom prst="rect">
            <a:avLst/>
          </a:prstGeom>
        </p:spPr>
        <p:txBody>
          <a:bodyPr/>
          <a:lstStyle/>
          <a:p>
            <a:fld id="{E07CCE0E-559E-44AB-A1B3-25B5FB3D8463}" type="slidenum">
              <a:rPr lang="en-GB" smtClean="0"/>
              <a:t>‹#›</a:t>
            </a:fld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0" y="415066"/>
            <a:ext cx="4944533" cy="273845"/>
          </a:xfrm>
        </p:spPr>
        <p:txBody>
          <a:bodyPr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5079" y="361953"/>
            <a:ext cx="1473188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59250" y="358905"/>
            <a:ext cx="511759" cy="383819"/>
          </a:xfrm>
          <a:prstGeom prst="rect">
            <a:avLst/>
          </a:pr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85539" y="992611"/>
            <a:ext cx="7061413" cy="650074"/>
          </a:xfrm>
        </p:spPr>
        <p:txBody>
          <a:bodyPr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/>
              <a:t>Insert – gallery title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D56DBC01-C9EF-9648-B503-2BBEC17C47DB}"/>
              </a:ext>
            </a:extLst>
          </p:cNvPr>
          <p:cNvSpPr/>
          <p:nvPr/>
        </p:nvSpPr>
        <p:spPr>
          <a:xfrm>
            <a:off x="527051" y="1634593"/>
            <a:ext cx="8611240" cy="4305620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D3882081-B8D8-2949-86BD-A3B0F37C3A2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43284" y="1095802"/>
            <a:ext cx="492544" cy="369408"/>
          </a:xfrm>
          <a:prstGeom prst="rect">
            <a:avLst/>
          </a:prstGeom>
        </p:spPr>
      </p:pic>
      <p:sp>
        <p:nvSpPr>
          <p:cNvPr id="26" name="Rectangle 25">
            <a:extLst>
              <a:ext uri="{FF2B5EF4-FFF2-40B4-BE49-F238E27FC236}">
                <a16:creationId xmlns:a16="http://schemas.microsoft.com/office/drawing/2014/main" id="{678E4BAF-E705-4C47-B292-44C7A04D6551}"/>
              </a:ext>
            </a:extLst>
          </p:cNvPr>
          <p:cNvSpPr/>
          <p:nvPr/>
        </p:nvSpPr>
        <p:spPr>
          <a:xfrm>
            <a:off x="711528" y="6288671"/>
            <a:ext cx="2403921" cy="66714"/>
          </a:xfrm>
          <a:prstGeom prst="rect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274839DC-6902-8743-9455-C62D8BDA04F9}"/>
              </a:ext>
            </a:extLst>
          </p:cNvPr>
          <p:cNvGrpSpPr/>
          <p:nvPr/>
        </p:nvGrpSpPr>
        <p:grpSpPr>
          <a:xfrm>
            <a:off x="527053" y="6073326"/>
            <a:ext cx="2772871" cy="283221"/>
            <a:chOff x="395288" y="6073323"/>
            <a:chExt cx="2079653" cy="283221"/>
          </a:xfrm>
        </p:grpSpPr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F5B1DAE0-FDCE-864B-B997-C489EFF330A2}"/>
                </a:ext>
              </a:extLst>
            </p:cNvPr>
            <p:cNvGrpSpPr/>
            <p:nvPr/>
          </p:nvGrpSpPr>
          <p:grpSpPr>
            <a:xfrm>
              <a:off x="395288" y="6073323"/>
              <a:ext cx="2079653" cy="283221"/>
              <a:chOff x="395288" y="6073323"/>
              <a:chExt cx="2079653" cy="283221"/>
            </a:xfrm>
          </p:grpSpPr>
          <p:grpSp>
            <p:nvGrpSpPr>
              <p:cNvPr id="18" name="Group 17">
                <a:extLst>
                  <a:ext uri="{FF2B5EF4-FFF2-40B4-BE49-F238E27FC236}">
                    <a16:creationId xmlns:a16="http://schemas.microsoft.com/office/drawing/2014/main" id="{7FA644F5-2EAF-6140-9C3B-CC70A41403A6}"/>
                  </a:ext>
                </a:extLst>
              </p:cNvPr>
              <p:cNvGrpSpPr/>
              <p:nvPr/>
            </p:nvGrpSpPr>
            <p:grpSpPr>
              <a:xfrm>
                <a:off x="395288" y="6073323"/>
                <a:ext cx="2079653" cy="283221"/>
                <a:chOff x="2506068" y="6091812"/>
                <a:chExt cx="2079653" cy="283221"/>
              </a:xfrm>
              <a:solidFill>
                <a:srgbClr val="4EB7A0"/>
              </a:solidFill>
            </p:grpSpPr>
            <p:sp>
              <p:nvSpPr>
                <p:cNvPr id="22" name="Oval 21">
                  <a:extLst>
                    <a:ext uri="{FF2B5EF4-FFF2-40B4-BE49-F238E27FC236}">
                      <a16:creationId xmlns:a16="http://schemas.microsoft.com/office/drawing/2014/main" id="{606F9666-B683-D848-9733-FCFA1B3E5850}"/>
                    </a:ext>
                  </a:extLst>
                </p:cNvPr>
                <p:cNvSpPr/>
                <p:nvPr/>
              </p:nvSpPr>
              <p:spPr>
                <a:xfrm>
                  <a:off x="2506068" y="6091812"/>
                  <a:ext cx="283221" cy="283221"/>
                </a:xfrm>
                <a:prstGeom prst="ellipse">
                  <a:avLst/>
                </a:prstGeom>
                <a:solidFill>
                  <a:schemeClr val="accent1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25400" tIns="25400" rIns="25400" bIns="25400" numCol="1" rtlCol="0" anchor="ctr">
                  <a:noAutofit/>
                </a:bodyPr>
                <a:lstStyle/>
                <a:p>
                  <a:pPr algn="ctr" defTabSz="292100"/>
                  <a:endParaRPr lang="en-US" sz="11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endParaRPr>
                </a:p>
              </p:txBody>
            </p:sp>
            <p:sp>
              <p:nvSpPr>
                <p:cNvPr id="25" name="Oval 24">
                  <a:extLst>
                    <a:ext uri="{FF2B5EF4-FFF2-40B4-BE49-F238E27FC236}">
                      <a16:creationId xmlns:a16="http://schemas.microsoft.com/office/drawing/2014/main" id="{101234A7-A515-B743-B026-44AF89813BA9}"/>
                    </a:ext>
                  </a:extLst>
                </p:cNvPr>
                <p:cNvSpPr/>
                <p:nvPr/>
              </p:nvSpPr>
              <p:spPr>
                <a:xfrm>
                  <a:off x="4302500" y="6091812"/>
                  <a:ext cx="283221" cy="283221"/>
                </a:xfrm>
                <a:prstGeom prst="ellipse">
                  <a:avLst/>
                </a:prstGeom>
                <a:solidFill>
                  <a:schemeClr val="accent1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25400" tIns="25400" rIns="25400" bIns="25400" numCol="1" rtlCol="0" anchor="ctr">
                  <a:noAutofit/>
                </a:bodyPr>
                <a:lstStyle/>
                <a:p>
                  <a:pPr algn="ctr" defTabSz="292100"/>
                  <a:endParaRPr lang="en-US" sz="11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endParaRPr>
                </a:p>
              </p:txBody>
            </p:sp>
          </p:grpSp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FACDD884-47A8-394E-AEFF-A2EBE6ADCF03}"/>
                  </a:ext>
                </a:extLst>
              </p:cNvPr>
              <p:cNvSpPr/>
              <p:nvPr/>
            </p:nvSpPr>
            <p:spPr>
              <a:xfrm>
                <a:off x="517891" y="6075641"/>
                <a:ext cx="1836891" cy="280903"/>
              </a:xfrm>
              <a:prstGeom prst="rect">
                <a:avLst/>
              </a:prstGeom>
              <a:solidFill>
                <a:schemeClr val="accent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25400" tIns="25400" rIns="25400" bIns="25400" numCol="1" rtlCol="0" anchor="ctr">
                <a:noAutofit/>
              </a:bodyPr>
              <a:lstStyle/>
              <a:p>
                <a:pPr algn="ctr" defTabSz="292100"/>
                <a:endParaRPr lang="en-US" sz="11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endParaRPr>
              </a:p>
            </p:txBody>
          </p:sp>
        </p:grp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B74D8BCF-D937-774F-A648-E5ADDCF4D0B3}"/>
                </a:ext>
              </a:extLst>
            </p:cNvPr>
            <p:cNvSpPr txBox="1"/>
            <p:nvPr/>
          </p:nvSpPr>
          <p:spPr>
            <a:xfrm>
              <a:off x="395288" y="6077229"/>
              <a:ext cx="2079653" cy="27699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t">
              <a:spAutoFit/>
            </a:bodyPr>
            <a:lstStyle/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1" i="0" u="none" strike="noStrike" cap="none" spc="300" normalizeH="0" baseline="0">
                  <a:ln>
                    <a:noFill/>
                  </a:ln>
                  <a:solidFill>
                    <a:schemeClr val="tx1"/>
                  </a:solidFill>
                  <a:effectLst/>
                  <a:uFillTx/>
                  <a:latin typeface="Century Gothic" panose="020B0502020202020204" pitchFamily="34" charset="0"/>
                  <a:ea typeface="+mj-ea"/>
                  <a:cs typeface="+mj-cs"/>
                  <a:sym typeface="Calibri"/>
                </a:rPr>
                <a:t>VIEW GALLERY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126506693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332" userDrawn="1">
          <p15:clr>
            <a:srgbClr val="FFFFFF"/>
          </p15:clr>
        </p15:guide>
        <p15:guide id="3" pos="7348" userDrawn="1">
          <p15:clr>
            <a:srgbClr val="FFFFFF"/>
          </p15:clr>
        </p15:guide>
        <p15:guide id="7" orient="horz" pos="4201" userDrawn="1">
          <p15:clr>
            <a:srgbClr val="FFFFFF"/>
          </p15:clr>
        </p15:guide>
        <p15:guide id="11" pos="3840" userDrawn="1">
          <p15:clr>
            <a:srgbClr val="FFFFFF"/>
          </p15:clr>
        </p15:guide>
        <p15:guide id="12" pos="5533" userDrawn="1">
          <p15:clr>
            <a:srgbClr val="FFFFFF"/>
          </p15:clr>
        </p15:guide>
        <p15:guide id="13" pos="2087" userDrawn="1">
          <p15:clr>
            <a:srgbClr val="FFFFFF"/>
          </p15:clr>
        </p15:guide>
        <p15:guide id="14" orient="horz" pos="686" userDrawn="1">
          <p15:clr>
            <a:srgbClr val="FFFFFF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Encounter video li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5863318A-3A14-A749-A782-3677CFD8B6D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63780" y="1092244"/>
            <a:ext cx="499089" cy="374317"/>
          </a:xfrm>
          <a:prstGeom prst="rect">
            <a:avLst/>
          </a:prstGeom>
        </p:spPr>
      </p:pic>
      <p:sp>
        <p:nvSpPr>
          <p:cNvPr id="20" name="Shape 20"/>
          <p:cNvSpPr/>
          <p:nvPr/>
        </p:nvSpPr>
        <p:spPr>
          <a:xfrm flipV="1">
            <a:off x="527053" y="873125"/>
            <a:ext cx="11137899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sp>
        <p:nvSpPr>
          <p:cNvPr id="21" name="Shape 21"/>
          <p:cNvSpPr>
            <a:spLocks noGrp="1"/>
          </p:cNvSpPr>
          <p:nvPr>
            <p:ph type="sldNum" sz="quarter" idx="2"/>
          </p:nvPr>
        </p:nvSpPr>
        <p:spPr>
          <a:xfrm>
            <a:off x="11468593" y="6484422"/>
            <a:ext cx="186909" cy="184666"/>
          </a:xfrm>
          <a:prstGeom prst="rect">
            <a:avLst/>
          </a:prstGeom>
        </p:spPr>
        <p:txBody>
          <a:bodyPr/>
          <a:lstStyle/>
          <a:p>
            <a:fld id="{E07CCE0E-559E-44AB-A1B3-25B5FB3D8463}" type="slidenum">
              <a:rPr lang="en-GB" smtClean="0"/>
              <a:t>‹#›</a:t>
            </a:fld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0" y="415066"/>
            <a:ext cx="4944533" cy="273845"/>
          </a:xfrm>
        </p:spPr>
        <p:txBody>
          <a:bodyPr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5079" y="361953"/>
            <a:ext cx="1473188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59250" y="358905"/>
            <a:ext cx="511759" cy="383819"/>
          </a:xfrm>
          <a:prstGeom prst="rect">
            <a:avLst/>
          </a:pr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85539" y="992611"/>
            <a:ext cx="7061413" cy="650074"/>
          </a:xfrm>
        </p:spPr>
        <p:txBody>
          <a:bodyPr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/>
              <a:t>Insert – video title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D56DBC01-C9EF-9648-B503-2BBEC17C47DB}"/>
              </a:ext>
            </a:extLst>
          </p:cNvPr>
          <p:cNvSpPr/>
          <p:nvPr/>
        </p:nvSpPr>
        <p:spPr>
          <a:xfrm>
            <a:off x="527052" y="1634595"/>
            <a:ext cx="9935817" cy="4191673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71D5EAFA-CE16-8F48-B836-34A7407763C5}"/>
              </a:ext>
            </a:extLst>
          </p:cNvPr>
          <p:cNvGrpSpPr/>
          <p:nvPr/>
        </p:nvGrpSpPr>
        <p:grpSpPr>
          <a:xfrm>
            <a:off x="527053" y="6073326"/>
            <a:ext cx="2772871" cy="283221"/>
            <a:chOff x="395288" y="6073323"/>
            <a:chExt cx="2079653" cy="283221"/>
          </a:xfrm>
        </p:grpSpPr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56B59F56-2A52-9E4B-9F27-69B2D8416B0D}"/>
                </a:ext>
              </a:extLst>
            </p:cNvPr>
            <p:cNvGrpSpPr/>
            <p:nvPr/>
          </p:nvGrpSpPr>
          <p:grpSpPr>
            <a:xfrm>
              <a:off x="395288" y="6073323"/>
              <a:ext cx="2079653" cy="283221"/>
              <a:chOff x="395288" y="6073323"/>
              <a:chExt cx="2079653" cy="283221"/>
            </a:xfrm>
          </p:grpSpPr>
          <p:grpSp>
            <p:nvGrpSpPr>
              <p:cNvPr id="22" name="Group 21">
                <a:extLst>
                  <a:ext uri="{FF2B5EF4-FFF2-40B4-BE49-F238E27FC236}">
                    <a16:creationId xmlns:a16="http://schemas.microsoft.com/office/drawing/2014/main" id="{E263EAB8-01E5-B245-9F56-F705EF989EF2}"/>
                  </a:ext>
                </a:extLst>
              </p:cNvPr>
              <p:cNvGrpSpPr/>
              <p:nvPr/>
            </p:nvGrpSpPr>
            <p:grpSpPr>
              <a:xfrm>
                <a:off x="395288" y="6073323"/>
                <a:ext cx="2079653" cy="283221"/>
                <a:chOff x="2506068" y="6091812"/>
                <a:chExt cx="2079653" cy="283221"/>
              </a:xfrm>
              <a:solidFill>
                <a:srgbClr val="4EB7A0"/>
              </a:solidFill>
            </p:grpSpPr>
            <p:sp>
              <p:nvSpPr>
                <p:cNvPr id="24" name="Oval 23">
                  <a:extLst>
                    <a:ext uri="{FF2B5EF4-FFF2-40B4-BE49-F238E27FC236}">
                      <a16:creationId xmlns:a16="http://schemas.microsoft.com/office/drawing/2014/main" id="{AFD9B71C-9E17-B84A-8EC6-FCC2EA6B6956}"/>
                    </a:ext>
                  </a:extLst>
                </p:cNvPr>
                <p:cNvSpPr/>
                <p:nvPr/>
              </p:nvSpPr>
              <p:spPr>
                <a:xfrm>
                  <a:off x="2506068" y="6091812"/>
                  <a:ext cx="283221" cy="283221"/>
                </a:xfrm>
                <a:prstGeom prst="ellipse">
                  <a:avLst/>
                </a:prstGeom>
                <a:solidFill>
                  <a:schemeClr val="accent1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25400" tIns="25400" rIns="25400" bIns="25400" numCol="1" rtlCol="0" anchor="ctr">
                  <a:noAutofit/>
                </a:bodyPr>
                <a:lstStyle/>
                <a:p>
                  <a:pPr algn="ctr" defTabSz="292100"/>
                  <a:endParaRPr lang="en-US" sz="11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endParaRPr>
                </a:p>
              </p:txBody>
            </p:sp>
            <p:sp>
              <p:nvSpPr>
                <p:cNvPr id="25" name="Oval 24">
                  <a:extLst>
                    <a:ext uri="{FF2B5EF4-FFF2-40B4-BE49-F238E27FC236}">
                      <a16:creationId xmlns:a16="http://schemas.microsoft.com/office/drawing/2014/main" id="{B5EB7512-B44F-9C4F-ADFF-5F85E34EC3CE}"/>
                    </a:ext>
                  </a:extLst>
                </p:cNvPr>
                <p:cNvSpPr/>
                <p:nvPr/>
              </p:nvSpPr>
              <p:spPr>
                <a:xfrm>
                  <a:off x="4302500" y="6091812"/>
                  <a:ext cx="283221" cy="283221"/>
                </a:xfrm>
                <a:prstGeom prst="ellipse">
                  <a:avLst/>
                </a:prstGeom>
                <a:solidFill>
                  <a:schemeClr val="accent1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25400" tIns="25400" rIns="25400" bIns="25400" numCol="1" rtlCol="0" anchor="ctr">
                  <a:noAutofit/>
                </a:bodyPr>
                <a:lstStyle/>
                <a:p>
                  <a:pPr algn="ctr" defTabSz="292100"/>
                  <a:endParaRPr lang="en-US" sz="11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endParaRPr>
                </a:p>
              </p:txBody>
            </p:sp>
          </p:grpSp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EFDD4B94-A939-E84E-8F51-95CABDA74085}"/>
                  </a:ext>
                </a:extLst>
              </p:cNvPr>
              <p:cNvSpPr/>
              <p:nvPr/>
            </p:nvSpPr>
            <p:spPr>
              <a:xfrm>
                <a:off x="517891" y="6075641"/>
                <a:ext cx="1836891" cy="280903"/>
              </a:xfrm>
              <a:prstGeom prst="rect">
                <a:avLst/>
              </a:prstGeom>
              <a:solidFill>
                <a:schemeClr val="accent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25400" tIns="25400" rIns="25400" bIns="25400" numCol="1" rtlCol="0" anchor="ctr">
                <a:noAutofit/>
              </a:bodyPr>
              <a:lstStyle/>
              <a:p>
                <a:pPr algn="ctr" defTabSz="292100"/>
                <a:endParaRPr lang="en-US" sz="11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endParaRPr>
              </a:p>
            </p:txBody>
          </p:sp>
        </p:grp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F37EA116-D508-BC4D-A097-6197E1575DC2}"/>
                </a:ext>
              </a:extLst>
            </p:cNvPr>
            <p:cNvSpPr txBox="1"/>
            <p:nvPr/>
          </p:nvSpPr>
          <p:spPr>
            <a:xfrm>
              <a:off x="395288" y="6077229"/>
              <a:ext cx="2079653" cy="27699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t">
              <a:spAutoFit/>
            </a:bodyPr>
            <a:lstStyle/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1" i="0" u="none" strike="noStrike" cap="none" spc="300" normalizeH="0" baseline="0">
                  <a:ln>
                    <a:noFill/>
                  </a:ln>
                  <a:solidFill>
                    <a:schemeClr val="tx1"/>
                  </a:solidFill>
                  <a:effectLst/>
                  <a:uFillTx/>
                  <a:latin typeface="Century Gothic" panose="020B0502020202020204" pitchFamily="34" charset="0"/>
                  <a:ea typeface="+mj-ea"/>
                  <a:cs typeface="+mj-cs"/>
                  <a:sym typeface="Calibri"/>
                </a:rPr>
                <a:t>VIEW VIDEO</a:t>
              </a:r>
            </a:p>
          </p:txBody>
        </p:sp>
      </p:grpSp>
      <p:sp>
        <p:nvSpPr>
          <p:cNvPr id="27" name="Rectangle 26">
            <a:extLst>
              <a:ext uri="{FF2B5EF4-FFF2-40B4-BE49-F238E27FC236}">
                <a16:creationId xmlns:a16="http://schemas.microsoft.com/office/drawing/2014/main" id="{491B02E9-2FCF-864E-9E95-8FF42D203985}"/>
              </a:ext>
            </a:extLst>
          </p:cNvPr>
          <p:cNvSpPr/>
          <p:nvPr/>
        </p:nvSpPr>
        <p:spPr>
          <a:xfrm>
            <a:off x="711528" y="6288671"/>
            <a:ext cx="2403921" cy="66714"/>
          </a:xfrm>
          <a:prstGeom prst="rect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</p:spTree>
    <p:extLst>
      <p:ext uri="{BB962C8B-B14F-4D97-AF65-F5344CB8AC3E}">
        <p14:creationId xmlns:p14="http://schemas.microsoft.com/office/powerpoint/2010/main" val="2794632636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332" userDrawn="1">
          <p15:clr>
            <a:srgbClr val="FFFFFF"/>
          </p15:clr>
        </p15:guide>
        <p15:guide id="3" pos="7348" userDrawn="1">
          <p15:clr>
            <a:srgbClr val="FFFFFF"/>
          </p15:clr>
        </p15:guide>
        <p15:guide id="7" orient="horz" pos="4201" userDrawn="1">
          <p15:clr>
            <a:srgbClr val="FFFFFF"/>
          </p15:clr>
        </p15:guide>
        <p15:guide id="11" pos="3840" userDrawn="1">
          <p15:clr>
            <a:srgbClr val="FFFFFF"/>
          </p15:clr>
        </p15:guide>
        <p15:guide id="12" pos="5533" userDrawn="1">
          <p15:clr>
            <a:srgbClr val="FFFFFF"/>
          </p15:clr>
        </p15:guide>
        <p15:guide id="13" pos="2087" userDrawn="1">
          <p15:clr>
            <a:srgbClr val="FFFFFF"/>
          </p15:clr>
        </p15:guide>
        <p15:guide id="14" orient="horz" pos="686" userDrawn="1">
          <p15:clr>
            <a:srgbClr val="FFFFFF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Learning outcomes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hape 137">
            <a:extLst>
              <a:ext uri="{FF2B5EF4-FFF2-40B4-BE49-F238E27FC236}">
                <a16:creationId xmlns:a16="http://schemas.microsoft.com/office/drawing/2014/main" id="{CC1D60DB-C367-6F4F-A854-03F9E3109783}"/>
              </a:ext>
            </a:extLst>
          </p:cNvPr>
          <p:cNvSpPr>
            <a:spLocks noChangeAspect="1"/>
          </p:cNvSpPr>
          <p:nvPr/>
        </p:nvSpPr>
        <p:spPr>
          <a:xfrm>
            <a:off x="-2357076" y="-1263731"/>
            <a:ext cx="8650685" cy="6488014"/>
          </a:xfrm>
          <a:prstGeom prst="ellipse">
            <a:avLst/>
          </a:prstGeom>
          <a:solidFill>
            <a:srgbClr val="38D4D6">
              <a:alpha val="19773"/>
            </a:srgbClr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22860" rIns="22860" anchor="ctr"/>
          <a:lstStyle/>
          <a:p>
            <a:endParaRPr sz="450"/>
          </a:p>
        </p:txBody>
      </p:sp>
      <p:sp>
        <p:nvSpPr>
          <p:cNvPr id="20" name="Shape 20"/>
          <p:cNvSpPr/>
          <p:nvPr/>
        </p:nvSpPr>
        <p:spPr>
          <a:xfrm flipV="1">
            <a:off x="527053" y="873125"/>
            <a:ext cx="11137899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sp>
        <p:nvSpPr>
          <p:cNvPr id="21" name="Shape 21"/>
          <p:cNvSpPr>
            <a:spLocks noGrp="1"/>
          </p:cNvSpPr>
          <p:nvPr>
            <p:ph type="sldNum" sz="quarter" idx="2"/>
          </p:nvPr>
        </p:nvSpPr>
        <p:spPr>
          <a:xfrm>
            <a:off x="11468593" y="6484422"/>
            <a:ext cx="186909" cy="184666"/>
          </a:xfrm>
          <a:prstGeom prst="rect">
            <a:avLst/>
          </a:prstGeom>
        </p:spPr>
        <p:txBody>
          <a:bodyPr/>
          <a:lstStyle/>
          <a:p>
            <a:fld id="{E07CCE0E-559E-44AB-A1B3-25B5FB3D8463}" type="slidenum">
              <a:rPr lang="en-GB" smtClean="0"/>
              <a:t>‹#›</a:t>
            </a:fld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0" y="415066"/>
            <a:ext cx="4944533" cy="273845"/>
          </a:xfrm>
        </p:spPr>
        <p:txBody>
          <a:bodyPr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5079" y="361953"/>
            <a:ext cx="1473188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59250" y="358905"/>
            <a:ext cx="511759" cy="383819"/>
          </a:xfrm>
          <a:prstGeom prst="rect">
            <a:avLst/>
          </a:prstGeom>
        </p:spPr>
      </p:pic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11B462A-E057-0C4F-8169-A69EB10E7AB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66595" y="1026915"/>
            <a:ext cx="3735916" cy="359903"/>
          </a:xfrm>
        </p:spPr>
        <p:txBody>
          <a:bodyPr/>
          <a:lstStyle>
            <a:lvl1pPr marL="0" indent="0">
              <a:buNone/>
              <a:defRPr sz="20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/>
              <a:t>Insert - Main Enquiry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9CE1321D-AFC7-6849-BEE7-BE17FEA621F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66596" y="1276845"/>
            <a:ext cx="7053995" cy="1595198"/>
          </a:xfr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None/>
              <a:tabLst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/>
              <a:t>Insert - title</a:t>
            </a:r>
            <a:br>
              <a:rPr lang="en-US"/>
            </a:br>
            <a:r>
              <a:rPr lang="en-US"/>
              <a:t>Insert - title </a:t>
            </a:r>
            <a:br>
              <a:rPr lang="en-US"/>
            </a:br>
            <a:r>
              <a:rPr lang="en-US"/>
              <a:t>Insert - title</a:t>
            </a: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7E047AF0-A8F5-344A-B079-2D79F8A345B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66597" y="2850835"/>
            <a:ext cx="4723097" cy="354852"/>
          </a:xfrm>
        </p:spPr>
        <p:txBody>
          <a:bodyPr/>
          <a:lstStyle>
            <a:lvl1pPr marL="0" indent="0">
              <a:buNone/>
              <a:defRPr sz="20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/>
              <a:t>Insert - Learning Outcomes</a:t>
            </a:r>
          </a:p>
        </p:txBody>
      </p:sp>
      <p:grpSp>
        <p:nvGrpSpPr>
          <p:cNvPr id="26" name="Group 162" descr="Gruppieren 2">
            <a:extLst>
              <a:ext uri="{FF2B5EF4-FFF2-40B4-BE49-F238E27FC236}">
                <a16:creationId xmlns:a16="http://schemas.microsoft.com/office/drawing/2014/main" id="{F695091D-C94E-BB4C-AADD-11B8D32AC5CF}"/>
              </a:ext>
            </a:extLst>
          </p:cNvPr>
          <p:cNvGrpSpPr/>
          <p:nvPr/>
        </p:nvGrpSpPr>
        <p:grpSpPr>
          <a:xfrm>
            <a:off x="369389" y="3573438"/>
            <a:ext cx="2001435" cy="1539185"/>
            <a:chOff x="939242" y="252757"/>
            <a:chExt cx="3002151" cy="3078367"/>
          </a:xfrm>
        </p:grpSpPr>
        <p:sp>
          <p:nvSpPr>
            <p:cNvPr id="27" name="Shape 159" descr="Bogen 22">
              <a:extLst>
                <a:ext uri="{FF2B5EF4-FFF2-40B4-BE49-F238E27FC236}">
                  <a16:creationId xmlns:a16="http://schemas.microsoft.com/office/drawing/2014/main" id="{04107593-A4B7-8742-A726-3D6F0BB61F30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rgbClr val="38D4D6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anchor="ctr">
              <a:noAutofit/>
            </a:bodyPr>
            <a:lstStyle/>
            <a:p>
              <a:pPr algn="ctr">
                <a:defRPr sz="100"/>
              </a:pPr>
              <a:endParaRPr sz="100"/>
            </a:p>
          </p:txBody>
        </p:sp>
        <p:sp>
          <p:nvSpPr>
            <p:cNvPr id="29" name="Shape 161" descr="Textfeld 25">
              <a:extLst>
                <a:ext uri="{FF2B5EF4-FFF2-40B4-BE49-F238E27FC236}">
                  <a16:creationId xmlns:a16="http://schemas.microsoft.com/office/drawing/2014/main" id="{C4590EA0-2AE7-4646-ABEB-A0A9B795C7F2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22860" tIns="22860" rIns="22860" bIns="22860" numCol="1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r>
                <a:rPr sz="1300">
                  <a:solidFill>
                    <a:schemeClr val="bg1"/>
                  </a:solidFill>
                </a:rPr>
                <a:t>01</a:t>
              </a:r>
            </a:p>
          </p:txBody>
        </p:sp>
      </p:grpSp>
      <p:grpSp>
        <p:nvGrpSpPr>
          <p:cNvPr id="30" name="Group 166" descr="Gruppieren 2">
            <a:extLst>
              <a:ext uri="{FF2B5EF4-FFF2-40B4-BE49-F238E27FC236}">
                <a16:creationId xmlns:a16="http://schemas.microsoft.com/office/drawing/2014/main" id="{9C5A99C5-AB29-224C-B896-72947DF121F1}"/>
              </a:ext>
            </a:extLst>
          </p:cNvPr>
          <p:cNvGrpSpPr/>
          <p:nvPr/>
        </p:nvGrpSpPr>
        <p:grpSpPr>
          <a:xfrm>
            <a:off x="4026172" y="3524351"/>
            <a:ext cx="2001435" cy="1539185"/>
            <a:chOff x="939242" y="252757"/>
            <a:chExt cx="3002151" cy="3078367"/>
          </a:xfrm>
        </p:grpSpPr>
        <p:sp>
          <p:nvSpPr>
            <p:cNvPr id="31" name="Shape 163" descr="Bogen 22">
              <a:extLst>
                <a:ext uri="{FF2B5EF4-FFF2-40B4-BE49-F238E27FC236}">
                  <a16:creationId xmlns:a16="http://schemas.microsoft.com/office/drawing/2014/main" id="{35F9703A-8393-BF43-95F9-31839D62A84A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rgbClr val="38D4D6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anchor="ctr">
              <a:noAutofit/>
            </a:bodyPr>
            <a:lstStyle/>
            <a:p>
              <a:pPr algn="ctr">
                <a:defRPr sz="1300"/>
              </a:pPr>
              <a:endParaRPr sz="650"/>
            </a:p>
          </p:txBody>
        </p:sp>
        <p:sp>
          <p:nvSpPr>
            <p:cNvPr id="33" name="Shape 165" descr="Textfeld 25">
              <a:extLst>
                <a:ext uri="{FF2B5EF4-FFF2-40B4-BE49-F238E27FC236}">
                  <a16:creationId xmlns:a16="http://schemas.microsoft.com/office/drawing/2014/main" id="{7BBDC170-74B7-5442-AC83-6E8039A82501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22860" tIns="22860" rIns="22860" bIns="22860" numCol="1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r>
                <a:rPr sz="1300">
                  <a:solidFill>
                    <a:schemeClr val="bg1"/>
                  </a:solidFill>
                </a:rPr>
                <a:t>02</a:t>
              </a:r>
            </a:p>
          </p:txBody>
        </p:sp>
      </p:grpSp>
      <p:grpSp>
        <p:nvGrpSpPr>
          <p:cNvPr id="34" name="Group 170" descr="Gruppieren 2">
            <a:extLst>
              <a:ext uri="{FF2B5EF4-FFF2-40B4-BE49-F238E27FC236}">
                <a16:creationId xmlns:a16="http://schemas.microsoft.com/office/drawing/2014/main" id="{C910D854-E955-3F43-B13A-B6E0FB045150}"/>
              </a:ext>
            </a:extLst>
          </p:cNvPr>
          <p:cNvGrpSpPr/>
          <p:nvPr/>
        </p:nvGrpSpPr>
        <p:grpSpPr>
          <a:xfrm>
            <a:off x="7699088" y="3524351"/>
            <a:ext cx="2001435" cy="1539185"/>
            <a:chOff x="939242" y="252757"/>
            <a:chExt cx="3002151" cy="3078367"/>
          </a:xfrm>
        </p:grpSpPr>
        <p:sp>
          <p:nvSpPr>
            <p:cNvPr id="35" name="Shape 167" descr="Bogen 22">
              <a:extLst>
                <a:ext uri="{FF2B5EF4-FFF2-40B4-BE49-F238E27FC236}">
                  <a16:creationId xmlns:a16="http://schemas.microsoft.com/office/drawing/2014/main" id="{8A26A8DD-AB09-9E44-8016-F1B0E7CC1585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rgbClr val="38D4D6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anchor="ctr">
              <a:noAutofit/>
            </a:bodyPr>
            <a:lstStyle/>
            <a:p>
              <a:pPr algn="ctr">
                <a:defRPr sz="1300"/>
              </a:pPr>
              <a:endParaRPr sz="650"/>
            </a:p>
          </p:txBody>
        </p:sp>
        <p:sp>
          <p:nvSpPr>
            <p:cNvPr id="37" name="Shape 169" descr="Textfeld 25">
              <a:extLst>
                <a:ext uri="{FF2B5EF4-FFF2-40B4-BE49-F238E27FC236}">
                  <a16:creationId xmlns:a16="http://schemas.microsoft.com/office/drawing/2014/main" id="{82A4558E-836E-ED44-ACC4-0A253863F830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22860" tIns="22860" rIns="22860" bIns="22860" numCol="1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r>
                <a:rPr sz="1300">
                  <a:solidFill>
                    <a:schemeClr val="bg1"/>
                  </a:solidFill>
                </a:rPr>
                <a:t>03</a:t>
              </a:r>
            </a:p>
          </p:txBody>
        </p:sp>
      </p:grpSp>
      <p:sp>
        <p:nvSpPr>
          <p:cNvPr id="54" name="Text Placeholder 6">
            <a:extLst>
              <a:ext uri="{FF2B5EF4-FFF2-40B4-BE49-F238E27FC236}">
                <a16:creationId xmlns:a16="http://schemas.microsoft.com/office/drawing/2014/main" id="{E9BF9D71-92B7-8F44-B087-A2B5E137250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90849" y="3825466"/>
            <a:ext cx="3020483" cy="896938"/>
          </a:xfrm>
        </p:spPr>
        <p:txBody>
          <a:bodyPr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/>
              <a:t>Insert - learning outcomes</a:t>
            </a:r>
          </a:p>
        </p:txBody>
      </p:sp>
      <p:sp>
        <p:nvSpPr>
          <p:cNvPr id="55" name="Text Placeholder 6">
            <a:extLst>
              <a:ext uri="{FF2B5EF4-FFF2-40B4-BE49-F238E27FC236}">
                <a16:creationId xmlns:a16="http://schemas.microsoft.com/office/drawing/2014/main" id="{31DDC06D-C17D-F740-88A3-DFC765EEADC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500108" y="3825466"/>
            <a:ext cx="3020483" cy="896938"/>
          </a:xfrm>
        </p:spPr>
        <p:txBody>
          <a:bodyPr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/>
              <a:t>Insert - learning outcomes</a:t>
            </a:r>
          </a:p>
        </p:txBody>
      </p:sp>
      <p:sp>
        <p:nvSpPr>
          <p:cNvPr id="56" name="Text Placeholder 6">
            <a:extLst>
              <a:ext uri="{FF2B5EF4-FFF2-40B4-BE49-F238E27FC236}">
                <a16:creationId xmlns:a16="http://schemas.microsoft.com/office/drawing/2014/main" id="{9AB475DC-1DD7-7C46-8AB4-F3FDC42E0B3E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8168993" y="3819178"/>
            <a:ext cx="3020483" cy="896938"/>
          </a:xfrm>
        </p:spPr>
        <p:txBody>
          <a:bodyPr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/>
              <a:t>Insert - learning outcomes</a:t>
            </a:r>
          </a:p>
        </p:txBody>
      </p:sp>
    </p:spTree>
    <p:extLst>
      <p:ext uri="{BB962C8B-B14F-4D97-AF65-F5344CB8AC3E}">
        <p14:creationId xmlns:p14="http://schemas.microsoft.com/office/powerpoint/2010/main" val="4044880236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332" userDrawn="1">
          <p15:clr>
            <a:srgbClr val="FFFFFF"/>
          </p15:clr>
        </p15:guide>
        <p15:guide id="3" pos="7348" userDrawn="1">
          <p15:clr>
            <a:srgbClr val="FFFFFF"/>
          </p15:clr>
        </p15:guide>
        <p15:guide id="7" orient="horz" pos="4201" userDrawn="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3840" userDrawn="1">
          <p15:clr>
            <a:srgbClr val="FFFFFF"/>
          </p15:clr>
        </p15:guide>
        <p15:guide id="12" pos="5533" userDrawn="1">
          <p15:clr>
            <a:srgbClr val="FFFFFF"/>
          </p15:clr>
        </p15:guide>
        <p15:guide id="13" pos="2087" userDrawn="1">
          <p15:clr>
            <a:srgbClr val="FFFFFF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Encounter activity li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AA526E88-591A-5A48-9608-6CF55CA8A26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43284" y="1095802"/>
            <a:ext cx="492544" cy="369408"/>
          </a:xfrm>
          <a:prstGeom prst="rect">
            <a:avLst/>
          </a:prstGeom>
        </p:spPr>
      </p:pic>
      <p:sp>
        <p:nvSpPr>
          <p:cNvPr id="20" name="Shape 20"/>
          <p:cNvSpPr/>
          <p:nvPr/>
        </p:nvSpPr>
        <p:spPr>
          <a:xfrm flipV="1">
            <a:off x="527053" y="873125"/>
            <a:ext cx="11137899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sp>
        <p:nvSpPr>
          <p:cNvPr id="21" name="Shape 21"/>
          <p:cNvSpPr>
            <a:spLocks noGrp="1"/>
          </p:cNvSpPr>
          <p:nvPr>
            <p:ph type="sldNum" sz="quarter" idx="2"/>
          </p:nvPr>
        </p:nvSpPr>
        <p:spPr>
          <a:xfrm>
            <a:off x="11468593" y="6484422"/>
            <a:ext cx="186909" cy="184666"/>
          </a:xfrm>
          <a:prstGeom prst="rect">
            <a:avLst/>
          </a:prstGeom>
        </p:spPr>
        <p:txBody>
          <a:bodyPr/>
          <a:lstStyle/>
          <a:p>
            <a:fld id="{E07CCE0E-559E-44AB-A1B3-25B5FB3D8463}" type="slidenum">
              <a:rPr lang="en-GB" smtClean="0"/>
              <a:t>‹#›</a:t>
            </a:fld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0" y="415066"/>
            <a:ext cx="4944533" cy="273845"/>
          </a:xfrm>
        </p:spPr>
        <p:txBody>
          <a:bodyPr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5079" y="361953"/>
            <a:ext cx="1473188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59250" y="358905"/>
            <a:ext cx="511759" cy="383819"/>
          </a:xfrm>
          <a:prstGeom prst="rect">
            <a:avLst/>
          </a:pr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85539" y="992611"/>
            <a:ext cx="7061413" cy="650074"/>
          </a:xfrm>
        </p:spPr>
        <p:txBody>
          <a:bodyPr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/>
              <a:t>Insert – activity title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D56DBC01-C9EF-9648-B503-2BBEC17C47DB}"/>
              </a:ext>
            </a:extLst>
          </p:cNvPr>
          <p:cNvSpPr/>
          <p:nvPr/>
        </p:nvSpPr>
        <p:spPr>
          <a:xfrm>
            <a:off x="527051" y="1634593"/>
            <a:ext cx="8611240" cy="4305620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0746165B-FD5E-D142-B209-0F421515942D}"/>
              </a:ext>
            </a:extLst>
          </p:cNvPr>
          <p:cNvGrpSpPr/>
          <p:nvPr/>
        </p:nvGrpSpPr>
        <p:grpSpPr>
          <a:xfrm>
            <a:off x="527053" y="6073326"/>
            <a:ext cx="2772871" cy="283221"/>
            <a:chOff x="395288" y="6073323"/>
            <a:chExt cx="2079653" cy="283221"/>
          </a:xfrm>
        </p:grpSpPr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1A07B9E0-7E2D-E542-8AA9-D66E50376C42}"/>
                </a:ext>
              </a:extLst>
            </p:cNvPr>
            <p:cNvGrpSpPr/>
            <p:nvPr/>
          </p:nvGrpSpPr>
          <p:grpSpPr>
            <a:xfrm>
              <a:off x="395288" y="6073323"/>
              <a:ext cx="2079653" cy="283221"/>
              <a:chOff x="395288" y="6073323"/>
              <a:chExt cx="2079653" cy="283221"/>
            </a:xfrm>
          </p:grpSpPr>
          <p:grpSp>
            <p:nvGrpSpPr>
              <p:cNvPr id="27" name="Group 26">
                <a:extLst>
                  <a:ext uri="{FF2B5EF4-FFF2-40B4-BE49-F238E27FC236}">
                    <a16:creationId xmlns:a16="http://schemas.microsoft.com/office/drawing/2014/main" id="{E3154BD2-E823-AE40-8A78-1FB9A1E8DC56}"/>
                  </a:ext>
                </a:extLst>
              </p:cNvPr>
              <p:cNvGrpSpPr/>
              <p:nvPr/>
            </p:nvGrpSpPr>
            <p:grpSpPr>
              <a:xfrm>
                <a:off x="395288" y="6073323"/>
                <a:ext cx="2079653" cy="283221"/>
                <a:chOff x="2506068" y="6091812"/>
                <a:chExt cx="2079653" cy="283221"/>
              </a:xfrm>
              <a:solidFill>
                <a:srgbClr val="4EB7A0"/>
              </a:solidFill>
            </p:grpSpPr>
            <p:sp>
              <p:nvSpPr>
                <p:cNvPr id="29" name="Oval 28">
                  <a:extLst>
                    <a:ext uri="{FF2B5EF4-FFF2-40B4-BE49-F238E27FC236}">
                      <a16:creationId xmlns:a16="http://schemas.microsoft.com/office/drawing/2014/main" id="{C2E7A077-99F2-3F45-BA4A-9E2BF4963469}"/>
                    </a:ext>
                  </a:extLst>
                </p:cNvPr>
                <p:cNvSpPr/>
                <p:nvPr/>
              </p:nvSpPr>
              <p:spPr>
                <a:xfrm>
                  <a:off x="2506068" y="6091812"/>
                  <a:ext cx="283221" cy="283221"/>
                </a:xfrm>
                <a:prstGeom prst="ellipse">
                  <a:avLst/>
                </a:prstGeom>
                <a:solidFill>
                  <a:schemeClr val="accent1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25400" tIns="25400" rIns="25400" bIns="25400" numCol="1" rtlCol="0" anchor="ctr">
                  <a:noAutofit/>
                </a:bodyPr>
                <a:lstStyle/>
                <a:p>
                  <a:pPr algn="ctr" defTabSz="292100"/>
                  <a:endParaRPr lang="en-US" sz="11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endParaRPr>
                </a:p>
              </p:txBody>
            </p:sp>
            <p:sp>
              <p:nvSpPr>
                <p:cNvPr id="30" name="Oval 29">
                  <a:extLst>
                    <a:ext uri="{FF2B5EF4-FFF2-40B4-BE49-F238E27FC236}">
                      <a16:creationId xmlns:a16="http://schemas.microsoft.com/office/drawing/2014/main" id="{AA1850DF-4484-9842-B4AA-47277E070CE2}"/>
                    </a:ext>
                  </a:extLst>
                </p:cNvPr>
                <p:cNvSpPr/>
                <p:nvPr/>
              </p:nvSpPr>
              <p:spPr>
                <a:xfrm>
                  <a:off x="4302500" y="6091812"/>
                  <a:ext cx="283221" cy="283221"/>
                </a:xfrm>
                <a:prstGeom prst="ellipse">
                  <a:avLst/>
                </a:prstGeom>
                <a:solidFill>
                  <a:schemeClr val="accent1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25400" tIns="25400" rIns="25400" bIns="25400" numCol="1" rtlCol="0" anchor="ctr">
                  <a:noAutofit/>
                </a:bodyPr>
                <a:lstStyle/>
                <a:p>
                  <a:pPr algn="ctr" defTabSz="292100"/>
                  <a:endParaRPr lang="en-US" sz="11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endParaRPr>
                </a:p>
              </p:txBody>
            </p:sp>
          </p:grpSp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F0CAAFDE-C1C2-0F4E-A140-8DA2DBEDADF8}"/>
                  </a:ext>
                </a:extLst>
              </p:cNvPr>
              <p:cNvSpPr/>
              <p:nvPr/>
            </p:nvSpPr>
            <p:spPr>
              <a:xfrm>
                <a:off x="517891" y="6075641"/>
                <a:ext cx="1836891" cy="280903"/>
              </a:xfrm>
              <a:prstGeom prst="rect">
                <a:avLst/>
              </a:prstGeom>
              <a:solidFill>
                <a:schemeClr val="accent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25400" tIns="25400" rIns="25400" bIns="25400" numCol="1" rtlCol="0" anchor="ctr">
                <a:noAutofit/>
              </a:bodyPr>
              <a:lstStyle/>
              <a:p>
                <a:pPr algn="ctr" defTabSz="292100"/>
                <a:endParaRPr lang="en-US" sz="11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endParaRPr>
              </a:p>
            </p:txBody>
          </p:sp>
        </p:grp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AE89B730-CC01-F24D-AFF6-2AC3322A6300}"/>
                </a:ext>
              </a:extLst>
            </p:cNvPr>
            <p:cNvSpPr txBox="1"/>
            <p:nvPr/>
          </p:nvSpPr>
          <p:spPr>
            <a:xfrm>
              <a:off x="395288" y="6077229"/>
              <a:ext cx="2079653" cy="27699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t">
              <a:spAutoFit/>
            </a:bodyPr>
            <a:lstStyle/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1" i="0" u="none" strike="noStrike" cap="none" spc="300" normalizeH="0" baseline="0">
                  <a:ln>
                    <a:noFill/>
                  </a:ln>
                  <a:solidFill>
                    <a:schemeClr val="tx1"/>
                  </a:solidFill>
                  <a:effectLst/>
                  <a:uFillTx/>
                  <a:latin typeface="Century Gothic" panose="020B0502020202020204" pitchFamily="34" charset="0"/>
                  <a:ea typeface="+mj-ea"/>
                  <a:cs typeface="+mj-cs"/>
                  <a:sym typeface="Calibri"/>
                </a:rPr>
                <a:t>VIEW ACTIVITY</a:t>
              </a:r>
            </a:p>
          </p:txBody>
        </p:sp>
      </p:grpSp>
      <p:sp>
        <p:nvSpPr>
          <p:cNvPr id="32" name="Rectangle 31">
            <a:extLst>
              <a:ext uri="{FF2B5EF4-FFF2-40B4-BE49-F238E27FC236}">
                <a16:creationId xmlns:a16="http://schemas.microsoft.com/office/drawing/2014/main" id="{C0E8D520-8FC3-1543-AD2D-9201B53F2EAE}"/>
              </a:ext>
            </a:extLst>
          </p:cNvPr>
          <p:cNvSpPr/>
          <p:nvPr/>
        </p:nvSpPr>
        <p:spPr>
          <a:xfrm>
            <a:off x="711528" y="6288671"/>
            <a:ext cx="2403921" cy="66714"/>
          </a:xfrm>
          <a:prstGeom prst="rect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</p:spTree>
    <p:extLst>
      <p:ext uri="{BB962C8B-B14F-4D97-AF65-F5344CB8AC3E}">
        <p14:creationId xmlns:p14="http://schemas.microsoft.com/office/powerpoint/2010/main" val="2402894595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332" userDrawn="1">
          <p15:clr>
            <a:srgbClr val="FFFFFF"/>
          </p15:clr>
        </p15:guide>
        <p15:guide id="3" pos="7348" userDrawn="1">
          <p15:clr>
            <a:srgbClr val="FFFFFF"/>
          </p15:clr>
        </p15:guide>
        <p15:guide id="7" orient="horz" pos="4201" userDrawn="1">
          <p15:clr>
            <a:srgbClr val="FFFFFF"/>
          </p15:clr>
        </p15:guide>
        <p15:guide id="11" pos="3840" userDrawn="1">
          <p15:clr>
            <a:srgbClr val="FFFFFF"/>
          </p15:clr>
        </p15:guide>
        <p15:guide id="12" pos="5533" userDrawn="1">
          <p15:clr>
            <a:srgbClr val="FFFFFF"/>
          </p15:clr>
        </p15:guide>
        <p15:guide id="13" pos="2087" userDrawn="1">
          <p15:clr>
            <a:srgbClr val="FFFFFF"/>
          </p15:clr>
        </p15:guide>
        <p15:guide id="14" orient="horz" pos="686" userDrawn="1">
          <p15:clr>
            <a:srgbClr val="FFFFFF"/>
          </p15:clr>
        </p15:guide>
      </p15:sldGuideLst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tudent/activity sheets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137">
            <a:extLst>
              <a:ext uri="{FF2B5EF4-FFF2-40B4-BE49-F238E27FC236}">
                <a16:creationId xmlns:a16="http://schemas.microsoft.com/office/drawing/2014/main" id="{3AE447CC-AC9D-3D45-8A65-2B6BD6F16228}"/>
              </a:ext>
            </a:extLst>
          </p:cNvPr>
          <p:cNvSpPr>
            <a:spLocks noChangeAspect="1"/>
          </p:cNvSpPr>
          <p:nvPr/>
        </p:nvSpPr>
        <p:spPr>
          <a:xfrm>
            <a:off x="-2448000" y="-1460902"/>
            <a:ext cx="8650685" cy="6488014"/>
          </a:xfrm>
          <a:prstGeom prst="ellipse">
            <a:avLst/>
          </a:prstGeom>
          <a:solidFill>
            <a:srgbClr val="38D4D6">
              <a:alpha val="19773"/>
            </a:srgbClr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22860" rIns="22860" anchor="ctr"/>
          <a:lstStyle/>
          <a:p>
            <a:endParaRPr sz="450"/>
          </a:p>
        </p:txBody>
      </p:sp>
      <p:sp>
        <p:nvSpPr>
          <p:cNvPr id="20" name="Shape 20"/>
          <p:cNvSpPr/>
          <p:nvPr/>
        </p:nvSpPr>
        <p:spPr>
          <a:xfrm flipV="1">
            <a:off x="527053" y="873125"/>
            <a:ext cx="11137899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sp>
        <p:nvSpPr>
          <p:cNvPr id="21" name="Shape 21"/>
          <p:cNvSpPr>
            <a:spLocks noGrp="1"/>
          </p:cNvSpPr>
          <p:nvPr>
            <p:ph type="sldNum" sz="quarter" idx="2"/>
          </p:nvPr>
        </p:nvSpPr>
        <p:spPr>
          <a:xfrm>
            <a:off x="11468593" y="6484422"/>
            <a:ext cx="186909" cy="184666"/>
          </a:xfrm>
          <a:prstGeom prst="rect">
            <a:avLst/>
          </a:prstGeom>
        </p:spPr>
        <p:txBody>
          <a:bodyPr/>
          <a:lstStyle/>
          <a:p>
            <a:fld id="{E07CCE0E-559E-44AB-A1B3-25B5FB3D8463}" type="slidenum">
              <a:rPr lang="en-GB" smtClean="0"/>
              <a:t>‹#›</a:t>
            </a:fld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0" y="415066"/>
            <a:ext cx="4944533" cy="273845"/>
          </a:xfrm>
        </p:spPr>
        <p:txBody>
          <a:bodyPr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5079" y="361953"/>
            <a:ext cx="1473188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59250" y="358905"/>
            <a:ext cx="511759" cy="383819"/>
          </a:xfrm>
          <a:prstGeom prst="rect">
            <a:avLst/>
          </a:pr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85539" y="1000705"/>
            <a:ext cx="7061413" cy="943359"/>
          </a:xfrm>
        </p:spPr>
        <p:txBody>
          <a:bodyPr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/>
              <a:t>Student/activity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12CB7DDE-D470-2E4A-B1D5-7BDEF625B5A6}"/>
              </a:ext>
            </a:extLst>
          </p:cNvPr>
          <p:cNvSpPr>
            <a:spLocks noChangeAspect="1"/>
          </p:cNvSpPr>
          <p:nvPr/>
        </p:nvSpPr>
        <p:spPr>
          <a:xfrm>
            <a:off x="527052" y="1944064"/>
            <a:ext cx="4089160" cy="4337431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>
            <a:outerShdw blurRad="254000" dir="8460000" sx="105000" sy="105000" algn="ctr" rotWithShape="0">
              <a:srgbClr val="000000">
                <a:alpha val="0"/>
              </a:srgbClr>
            </a:outerShdw>
          </a:effectLst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0DCA50E-B617-0947-89AE-0A6F587BF583}"/>
              </a:ext>
            </a:extLst>
          </p:cNvPr>
          <p:cNvSpPr>
            <a:spLocks noChangeAspect="1"/>
          </p:cNvSpPr>
          <p:nvPr/>
        </p:nvSpPr>
        <p:spPr>
          <a:xfrm>
            <a:off x="5088577" y="1944064"/>
            <a:ext cx="4089160" cy="4337431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>
            <a:outerShdw blurRad="254000" dir="8460000" sx="105000" sy="105000" algn="ctr" rotWithShape="0">
              <a:srgbClr val="000000">
                <a:alpha val="0"/>
              </a:srgbClr>
            </a:outerShdw>
          </a:effectLst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</p:spTree>
    <p:extLst>
      <p:ext uri="{BB962C8B-B14F-4D97-AF65-F5344CB8AC3E}">
        <p14:creationId xmlns:p14="http://schemas.microsoft.com/office/powerpoint/2010/main" val="1281734313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332" userDrawn="1">
          <p15:clr>
            <a:srgbClr val="FFFFFF"/>
          </p15:clr>
        </p15:guide>
        <p15:guide id="3" pos="7348" userDrawn="1">
          <p15:clr>
            <a:srgbClr val="FFFFFF"/>
          </p15:clr>
        </p15:guide>
        <p15:guide id="7" orient="horz" pos="4201" userDrawn="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3840" userDrawn="1">
          <p15:clr>
            <a:srgbClr val="FFFFFF"/>
          </p15:clr>
        </p15:guide>
        <p15:guide id="12" pos="5533" userDrawn="1">
          <p15:clr>
            <a:srgbClr val="FFFFFF"/>
          </p15:clr>
        </p15:guide>
        <p15:guide id="13" pos="2087" userDrawn="1">
          <p15:clr>
            <a:srgbClr val="FFFFFF"/>
          </p15:clr>
        </p15:guide>
      </p15:sldGuideLst>
    </p:ext>
  </p:extLs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5_Standard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hape 210">
            <a:extLst>
              <a:ext uri="{FF2B5EF4-FFF2-40B4-BE49-F238E27FC236}">
                <a16:creationId xmlns:a16="http://schemas.microsoft.com/office/drawing/2014/main" id="{3DADD7AA-5163-B64F-8069-915E52548D8B}"/>
              </a:ext>
            </a:extLst>
          </p:cNvPr>
          <p:cNvSpPr/>
          <p:nvPr/>
        </p:nvSpPr>
        <p:spPr>
          <a:xfrm>
            <a:off x="-3283853" y="-2587279"/>
            <a:ext cx="11279905" cy="845992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80" h="21589" extrusionOk="0">
                <a:moveTo>
                  <a:pt x="9841" y="0"/>
                </a:moveTo>
                <a:cubicBezTo>
                  <a:pt x="7322" y="0"/>
                  <a:pt x="4803" y="1055"/>
                  <a:pt x="2882" y="3163"/>
                </a:cubicBezTo>
                <a:cubicBezTo>
                  <a:pt x="-961" y="7378"/>
                  <a:pt x="-961" y="14210"/>
                  <a:pt x="2882" y="18426"/>
                </a:cubicBezTo>
                <a:cubicBezTo>
                  <a:pt x="4817" y="20548"/>
                  <a:pt x="7357" y="21600"/>
                  <a:pt x="9893" y="21585"/>
                </a:cubicBezTo>
                <a:lnTo>
                  <a:pt x="9893" y="21589"/>
                </a:lnTo>
                <a:lnTo>
                  <a:pt x="19679" y="21589"/>
                </a:lnTo>
                <a:lnTo>
                  <a:pt x="16802" y="18419"/>
                </a:lnTo>
                <a:cubicBezTo>
                  <a:pt x="20639" y="14203"/>
                  <a:pt x="20637" y="7376"/>
                  <a:pt x="16796" y="3163"/>
                </a:cubicBezTo>
                <a:cubicBezTo>
                  <a:pt x="14875" y="1055"/>
                  <a:pt x="12359" y="0"/>
                  <a:pt x="9841" y="0"/>
                </a:cubicBezTo>
                <a:close/>
              </a:path>
            </a:pathLst>
          </a:custGeom>
          <a:solidFill>
            <a:schemeClr val="accent2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anchor="ctr">
            <a:noAutofit/>
          </a:bodyPr>
          <a:lstStyle/>
          <a:p>
            <a:pPr algn="ctr" defTabSz="292100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1100"/>
          </a:p>
        </p:txBody>
      </p:sp>
      <p:sp>
        <p:nvSpPr>
          <p:cNvPr id="20" name="Shape 20"/>
          <p:cNvSpPr/>
          <p:nvPr/>
        </p:nvSpPr>
        <p:spPr>
          <a:xfrm flipV="1">
            <a:off x="527053" y="873125"/>
            <a:ext cx="11137899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sp>
        <p:nvSpPr>
          <p:cNvPr id="21" name="Shape 21"/>
          <p:cNvSpPr>
            <a:spLocks noGrp="1"/>
          </p:cNvSpPr>
          <p:nvPr>
            <p:ph type="sldNum" sz="quarter" idx="2"/>
          </p:nvPr>
        </p:nvSpPr>
        <p:spPr>
          <a:xfrm>
            <a:off x="11468593" y="6484422"/>
            <a:ext cx="186909" cy="184666"/>
          </a:xfrm>
          <a:prstGeom prst="rect">
            <a:avLst/>
          </a:prstGeom>
        </p:spPr>
        <p:txBody>
          <a:bodyPr/>
          <a:lstStyle/>
          <a:p>
            <a:fld id="{E07CCE0E-559E-44AB-A1B3-25B5FB3D8463}" type="slidenum">
              <a:rPr lang="en-GB" smtClean="0"/>
              <a:t>‹#›</a:t>
            </a:fld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0" y="415066"/>
            <a:ext cx="4944533" cy="273845"/>
          </a:xfrm>
        </p:spPr>
        <p:txBody>
          <a:bodyPr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5079" y="361953"/>
            <a:ext cx="1473188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59250" y="358905"/>
            <a:ext cx="511759" cy="383819"/>
          </a:xfrm>
          <a:prstGeom prst="rect">
            <a:avLst/>
          </a:prstGeom>
        </p:spPr>
      </p:pic>
      <p:sp>
        <p:nvSpPr>
          <p:cNvPr id="11" name="Text Placeholder 16">
            <a:extLst>
              <a:ext uri="{FF2B5EF4-FFF2-40B4-BE49-F238E27FC236}">
                <a16:creationId xmlns:a16="http://schemas.microsoft.com/office/drawing/2014/main" id="{21FECE8D-0AC1-F842-96D6-5247CA0175BB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85539" y="992611"/>
            <a:ext cx="7061413" cy="650074"/>
          </a:xfrm>
        </p:spPr>
        <p:txBody>
          <a:bodyPr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/>
              <a:t>Insert title</a:t>
            </a:r>
          </a:p>
        </p:txBody>
      </p:sp>
      <p:sp>
        <p:nvSpPr>
          <p:cNvPr id="12" name="Text Placeholder 16">
            <a:extLst>
              <a:ext uri="{FF2B5EF4-FFF2-40B4-BE49-F238E27FC236}">
                <a16:creationId xmlns:a16="http://schemas.microsoft.com/office/drawing/2014/main" id="{27FCF3A7-5046-D948-882C-53D96DD40AE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85539" y="2421934"/>
            <a:ext cx="7061413" cy="650074"/>
          </a:xfrm>
        </p:spPr>
        <p:txBody>
          <a:bodyPr/>
          <a:lstStyle>
            <a:lvl1pPr marL="0" indent="0">
              <a:buFontTx/>
              <a:buNone/>
              <a:defRPr sz="24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/>
              <a:t>Insert</a:t>
            </a:r>
          </a:p>
        </p:txBody>
      </p:sp>
    </p:spTree>
    <p:extLst>
      <p:ext uri="{BB962C8B-B14F-4D97-AF65-F5344CB8AC3E}">
        <p14:creationId xmlns:p14="http://schemas.microsoft.com/office/powerpoint/2010/main" val="176345919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332" userDrawn="1">
          <p15:clr>
            <a:srgbClr val="FFFFFF"/>
          </p15:clr>
        </p15:guide>
        <p15:guide id="3" pos="7348" userDrawn="1">
          <p15:clr>
            <a:srgbClr val="FFFFFF"/>
          </p15:clr>
        </p15:guide>
        <p15:guide id="7" orient="horz" pos="4201" userDrawn="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3840" userDrawn="1">
          <p15:clr>
            <a:srgbClr val="FFFFFF"/>
          </p15:clr>
        </p15:guide>
        <p15:guide id="12" pos="5533" userDrawn="1">
          <p15:clr>
            <a:srgbClr val="FFFFFF"/>
          </p15:clr>
        </p15:guide>
        <p15:guide id="13" pos="2087" userDrawn="1">
          <p15:clr>
            <a:srgbClr val="FFFFFF"/>
          </p15:clr>
        </p15:guide>
      </p15:sldGuideLst>
    </p:ext>
  </p:extLs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redit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137">
            <a:extLst>
              <a:ext uri="{FF2B5EF4-FFF2-40B4-BE49-F238E27FC236}">
                <a16:creationId xmlns:a16="http://schemas.microsoft.com/office/drawing/2014/main" id="{3AE447CC-AC9D-3D45-8A65-2B6BD6F16228}"/>
              </a:ext>
            </a:extLst>
          </p:cNvPr>
          <p:cNvSpPr>
            <a:spLocks noChangeAspect="1"/>
          </p:cNvSpPr>
          <p:nvPr/>
        </p:nvSpPr>
        <p:spPr>
          <a:xfrm>
            <a:off x="-2448000" y="-1473841"/>
            <a:ext cx="8650685" cy="6488014"/>
          </a:xfrm>
          <a:prstGeom prst="ellipse">
            <a:avLst/>
          </a:prstGeom>
          <a:solidFill>
            <a:srgbClr val="38D4D6">
              <a:alpha val="19773"/>
            </a:srgbClr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22860" rIns="22860" anchor="ctr"/>
          <a:lstStyle/>
          <a:p>
            <a:endParaRPr sz="450"/>
          </a:p>
        </p:txBody>
      </p:sp>
      <p:sp>
        <p:nvSpPr>
          <p:cNvPr id="20" name="Shape 20"/>
          <p:cNvSpPr/>
          <p:nvPr/>
        </p:nvSpPr>
        <p:spPr>
          <a:xfrm flipV="1">
            <a:off x="527053" y="873125"/>
            <a:ext cx="11137899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sp>
        <p:nvSpPr>
          <p:cNvPr id="21" name="Shape 21"/>
          <p:cNvSpPr>
            <a:spLocks noGrp="1"/>
          </p:cNvSpPr>
          <p:nvPr>
            <p:ph type="sldNum" sz="quarter" idx="2"/>
          </p:nvPr>
        </p:nvSpPr>
        <p:spPr>
          <a:xfrm>
            <a:off x="11468593" y="6484422"/>
            <a:ext cx="186909" cy="184666"/>
          </a:xfrm>
          <a:prstGeom prst="rect">
            <a:avLst/>
          </a:prstGeom>
        </p:spPr>
        <p:txBody>
          <a:bodyPr/>
          <a:lstStyle/>
          <a:p>
            <a:fld id="{E07CCE0E-559E-44AB-A1B3-25B5FB3D8463}" type="slidenum">
              <a:rPr lang="en-GB" smtClean="0"/>
              <a:t>‹#›</a:t>
            </a:fld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0" y="415066"/>
            <a:ext cx="4944533" cy="273845"/>
          </a:xfrm>
        </p:spPr>
        <p:txBody>
          <a:bodyPr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5079" y="361953"/>
            <a:ext cx="1473188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59250" y="358905"/>
            <a:ext cx="511759" cy="383819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FC0BE9DA-46D1-6F40-A5AF-8DDB397B75FC}"/>
              </a:ext>
            </a:extLst>
          </p:cNvPr>
          <p:cNvSpPr txBox="1"/>
          <p:nvPr/>
        </p:nvSpPr>
        <p:spPr>
          <a:xfrm>
            <a:off x="484720" y="1172039"/>
            <a:ext cx="6819881" cy="61555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3400" b="1" i="0" u="none" strike="noStrike" cap="none" spc="0" normalizeH="0" baseline="0">
                <a:ln>
                  <a:noFill/>
                </a:ln>
                <a:solidFill>
                  <a:srgbClr val="25233F"/>
                </a:solidFill>
                <a:effectLst/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rPr>
              <a:t>Image credits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423B2E7-9F84-BD4D-BC02-8D01B255175F}"/>
              </a:ext>
            </a:extLst>
          </p:cNvPr>
          <p:cNvSpPr txBox="1"/>
          <p:nvPr/>
        </p:nvSpPr>
        <p:spPr>
          <a:xfrm>
            <a:off x="484719" y="6407482"/>
            <a:ext cx="10164829" cy="30777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spc="0" normalizeH="0" baseline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All other images are courtesy of Encounter Edu</a:t>
            </a:r>
          </a:p>
        </p:txBody>
      </p:sp>
    </p:spTree>
    <p:extLst>
      <p:ext uri="{BB962C8B-B14F-4D97-AF65-F5344CB8AC3E}">
        <p14:creationId xmlns:p14="http://schemas.microsoft.com/office/powerpoint/2010/main" val="3205579535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332" userDrawn="1">
          <p15:clr>
            <a:srgbClr val="FFFFFF"/>
          </p15:clr>
        </p15:guide>
        <p15:guide id="3" pos="7348" userDrawn="1">
          <p15:clr>
            <a:srgbClr val="FFFFFF"/>
          </p15:clr>
        </p15:guide>
        <p15:guide id="7" orient="horz" pos="4201" userDrawn="1">
          <p15:clr>
            <a:srgbClr val="FFFFFF"/>
          </p15:clr>
        </p15:guide>
        <p15:guide id="10" orient="horz" pos="799" userDrawn="1">
          <p15:clr>
            <a:srgbClr val="FFFFFF"/>
          </p15:clr>
        </p15:guide>
        <p15:guide id="11" pos="3840" userDrawn="1">
          <p15:clr>
            <a:srgbClr val="FFFFFF"/>
          </p15:clr>
        </p15:guide>
        <p15:guide id="12" pos="5533" userDrawn="1">
          <p15:clr>
            <a:srgbClr val="FFFFFF"/>
          </p15:clr>
        </p15:guide>
        <p15:guide id="13" pos="2087" userDrawn="1">
          <p15:clr>
            <a:srgbClr val="FFFFFF"/>
          </p15:clr>
        </p15:guide>
      </p15:sldGuideLst>
    </p:ext>
  </p:extLs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>
            <a:spLocks noGrp="1"/>
          </p:cNvSpPr>
          <p:nvPr>
            <p:ph type="sldNum" sz="quarter" idx="2"/>
          </p:nvPr>
        </p:nvSpPr>
        <p:spPr>
          <a:xfrm>
            <a:off x="11419529" y="6484422"/>
            <a:ext cx="186909" cy="184666"/>
          </a:xfrm>
          <a:prstGeom prst="rect">
            <a:avLst/>
          </a:prstGeom>
        </p:spPr>
        <p:txBody>
          <a:bodyPr/>
          <a:lstStyle/>
          <a:p>
            <a:fld id="{E07CCE0E-559E-44AB-A1B3-25B5FB3D846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16996324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332" userDrawn="1">
          <p15:clr>
            <a:srgbClr val="FFFFFF"/>
          </p15:clr>
        </p15:guide>
        <p15:guide id="3" pos="7348" userDrawn="1">
          <p15:clr>
            <a:srgbClr val="FFFFFF"/>
          </p15:clr>
        </p15:guide>
        <p15:guide id="7" orient="horz" pos="4201" userDrawn="1">
          <p15:clr>
            <a:srgbClr val="FFFFFF"/>
          </p15:clr>
        </p15:guide>
        <p15:guide id="10" orient="horz" pos="799" userDrawn="1">
          <p15:clr>
            <a:srgbClr val="FFFFFF"/>
          </p15:clr>
        </p15:guide>
        <p15:guide id="11" pos="3840" userDrawn="1">
          <p15:clr>
            <a:srgbClr val="FFFFFF"/>
          </p15:clr>
        </p15:guide>
        <p15:guide id="12" pos="2087" userDrawn="1">
          <p15:clr>
            <a:srgbClr val="FFFFFF"/>
          </p15:clr>
        </p15:guide>
        <p15:guide id="13" pos="5593" userDrawn="1">
          <p15:clr>
            <a:srgbClr val="FFFFFF"/>
          </p15:clr>
        </p15:guide>
      </p15:sldGuideLst>
    </p:ext>
  </p:extLs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peech bub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>
            <a:spLocks noGrp="1"/>
          </p:cNvSpPr>
          <p:nvPr>
            <p:ph type="sldNum" sz="quarter" idx="2"/>
          </p:nvPr>
        </p:nvSpPr>
        <p:spPr>
          <a:xfrm>
            <a:off x="11419529" y="6484422"/>
            <a:ext cx="186909" cy="184666"/>
          </a:xfrm>
          <a:prstGeom prst="rect">
            <a:avLst/>
          </a:prstGeom>
        </p:spPr>
        <p:txBody>
          <a:bodyPr/>
          <a:lstStyle/>
          <a:p>
            <a:fld id="{E07CCE0E-559E-44AB-A1B3-25B5FB3D8463}" type="slidenum">
              <a:rPr lang="en-GB" smtClean="0"/>
              <a:t>‹#›</a:t>
            </a:fld>
            <a:endParaRPr lang="en-GB"/>
          </a:p>
        </p:txBody>
      </p:sp>
      <p:sp>
        <p:nvSpPr>
          <p:cNvPr id="8" name="Shape 210">
            <a:extLst>
              <a:ext uri="{FF2B5EF4-FFF2-40B4-BE49-F238E27FC236}">
                <a16:creationId xmlns:a16="http://schemas.microsoft.com/office/drawing/2014/main" id="{B7C66D5F-8250-4641-A405-C4E53849B313}"/>
              </a:ext>
            </a:extLst>
          </p:cNvPr>
          <p:cNvSpPr/>
          <p:nvPr/>
        </p:nvSpPr>
        <p:spPr>
          <a:xfrm>
            <a:off x="1232375" y="2139397"/>
            <a:ext cx="3394447" cy="254595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80" h="21589" extrusionOk="0">
                <a:moveTo>
                  <a:pt x="9841" y="0"/>
                </a:moveTo>
                <a:cubicBezTo>
                  <a:pt x="7322" y="0"/>
                  <a:pt x="4803" y="1055"/>
                  <a:pt x="2882" y="3163"/>
                </a:cubicBezTo>
                <a:cubicBezTo>
                  <a:pt x="-961" y="7378"/>
                  <a:pt x="-961" y="14210"/>
                  <a:pt x="2882" y="18426"/>
                </a:cubicBezTo>
                <a:cubicBezTo>
                  <a:pt x="4817" y="20548"/>
                  <a:pt x="7357" y="21600"/>
                  <a:pt x="9893" y="21585"/>
                </a:cubicBezTo>
                <a:lnTo>
                  <a:pt x="9893" y="21589"/>
                </a:lnTo>
                <a:lnTo>
                  <a:pt x="19679" y="21589"/>
                </a:lnTo>
                <a:lnTo>
                  <a:pt x="16802" y="18419"/>
                </a:lnTo>
                <a:cubicBezTo>
                  <a:pt x="20639" y="14203"/>
                  <a:pt x="20637" y="7376"/>
                  <a:pt x="16796" y="3163"/>
                </a:cubicBezTo>
                <a:cubicBezTo>
                  <a:pt x="14875" y="1055"/>
                  <a:pt x="12359" y="0"/>
                  <a:pt x="9841" y="0"/>
                </a:cubicBezTo>
                <a:close/>
              </a:path>
            </a:pathLst>
          </a:custGeom>
          <a:solidFill>
            <a:schemeClr val="accent2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anchor="ctr">
            <a:noAutofit/>
          </a:bodyPr>
          <a:lstStyle/>
          <a:p>
            <a:pPr algn="ctr" defTabSz="292100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110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069CA30-9EB4-1F4C-B41C-2236F19BEAC1}"/>
              </a:ext>
            </a:extLst>
          </p:cNvPr>
          <p:cNvSpPr txBox="1"/>
          <p:nvPr/>
        </p:nvSpPr>
        <p:spPr>
          <a:xfrm>
            <a:off x="5380601" y="3089214"/>
            <a:ext cx="5983035" cy="64632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800" b="1" i="0" u="none" strike="noStrike" cap="none" spc="0" normalizeH="0" baseline="0">
                <a:ln>
                  <a:noFill/>
                </a:ln>
                <a:solidFill>
                  <a:schemeClr val="accent4"/>
                </a:solidFill>
                <a:effectLst/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rPr>
              <a:t>Click through to master slide, to copy and paste element.</a:t>
            </a:r>
          </a:p>
        </p:txBody>
      </p:sp>
    </p:spTree>
    <p:extLst>
      <p:ext uri="{BB962C8B-B14F-4D97-AF65-F5344CB8AC3E}">
        <p14:creationId xmlns:p14="http://schemas.microsoft.com/office/powerpoint/2010/main" val="1382653992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332" userDrawn="1">
          <p15:clr>
            <a:srgbClr val="FFFFFF"/>
          </p15:clr>
        </p15:guide>
        <p15:guide id="3" pos="7348" userDrawn="1">
          <p15:clr>
            <a:srgbClr val="FFFFFF"/>
          </p15:clr>
        </p15:guide>
        <p15:guide id="7" orient="horz" pos="4201" userDrawn="1">
          <p15:clr>
            <a:srgbClr val="FFFFFF"/>
          </p15:clr>
        </p15:guide>
        <p15:guide id="10" orient="horz" pos="799" userDrawn="1">
          <p15:clr>
            <a:srgbClr val="FFFFFF"/>
          </p15:clr>
        </p15:guide>
        <p15:guide id="11" pos="3840" userDrawn="1">
          <p15:clr>
            <a:srgbClr val="FFFFFF"/>
          </p15:clr>
        </p15:guide>
        <p15:guide id="12" pos="2087" userDrawn="1">
          <p15:clr>
            <a:srgbClr val="FFFFFF"/>
          </p15:clr>
        </p15:guide>
        <p15:guide id="13" pos="5593" userDrawn="1">
          <p15:clr>
            <a:srgbClr val="FFFFFF"/>
          </p15:clr>
        </p15:guide>
      </p15:sldGuideLst>
    </p:ext>
  </p:extLs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Mast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527053" y="873125"/>
            <a:ext cx="11137899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5079" y="361953"/>
            <a:ext cx="1473188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59250" y="358905"/>
            <a:ext cx="511759" cy="383819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F5E5E74D-9B54-F24F-BDC0-FE0E87D36379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7053" y="1083604"/>
            <a:ext cx="1826863" cy="1027611"/>
          </a:xfrm>
          <a:prstGeom prst="rect">
            <a:avLst/>
          </a:prstGeom>
          <a:effectLst>
            <a:outerShdw blurRad="127000" dist="50800" dir="5400000" sx="105000" sy="105000" algn="ctr" rotWithShape="0">
              <a:srgbClr val="000000">
                <a:alpha val="3000"/>
              </a:srgbClr>
            </a:outerShdw>
          </a:effectLst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588AADD9-4D5F-CB42-AB44-CD66A31D2C86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39123" y="1111727"/>
            <a:ext cx="1826863" cy="1027611"/>
          </a:xfrm>
          <a:prstGeom prst="rect">
            <a:avLst/>
          </a:prstGeom>
          <a:effectLst>
            <a:outerShdw blurRad="127000" dist="50800" dir="5400000" sx="105000" sy="105000" algn="ctr" rotWithShape="0">
              <a:srgbClr val="000000">
                <a:alpha val="3000"/>
              </a:srgbClr>
            </a:outerShdw>
          </a:effectLst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3680D870-6A34-4242-9CD8-CD791B630DED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51194" y="1083604"/>
            <a:ext cx="1826863" cy="1027611"/>
          </a:xfrm>
          <a:prstGeom prst="rect">
            <a:avLst/>
          </a:prstGeom>
          <a:effectLst>
            <a:outerShdw blurRad="127000" dist="50800" dir="5400000" sx="105000" sy="105000" algn="ctr" rotWithShape="0">
              <a:srgbClr val="000000">
                <a:alpha val="3000"/>
              </a:srgbClr>
            </a:outerShdw>
          </a:effectLst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E4ACAD37-691F-CB45-AB51-5B3D69012C32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63265" y="1111727"/>
            <a:ext cx="1826863" cy="1027611"/>
          </a:xfrm>
          <a:prstGeom prst="rect">
            <a:avLst/>
          </a:prstGeom>
          <a:effectLst>
            <a:outerShdw blurRad="127000" dist="50800" dir="5400000" sx="105000" sy="105000" algn="ctr" rotWithShape="0">
              <a:srgbClr val="000000">
                <a:alpha val="3000"/>
              </a:srgbClr>
            </a:outerShdw>
          </a:effectLst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E764F4E6-F3FF-054E-8E7C-FCDF6E8CF2C7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75335" y="1111727"/>
            <a:ext cx="1826863" cy="1027611"/>
          </a:xfrm>
          <a:prstGeom prst="rect">
            <a:avLst/>
          </a:prstGeom>
          <a:effectLst>
            <a:outerShdw blurRad="127000" dist="50800" dir="5400000" sx="105000" sy="105000" algn="ctr" rotWithShape="0">
              <a:srgbClr val="000000">
                <a:alpha val="3000"/>
              </a:srgbClr>
            </a:outerShdw>
          </a:effectLst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B49C0A1E-EA38-2A40-966B-AE1AB6EF8278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7053" y="2522510"/>
            <a:ext cx="1826863" cy="1027611"/>
          </a:xfrm>
          <a:prstGeom prst="rect">
            <a:avLst/>
          </a:prstGeom>
          <a:effectLst>
            <a:outerShdw blurRad="127000" dist="50800" dir="5400000" sx="105000" sy="105000" algn="ctr" rotWithShape="0">
              <a:srgbClr val="000000">
                <a:alpha val="3000"/>
              </a:srgbClr>
            </a:outerShdw>
          </a:effectLst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375DBBE6-B942-764A-BEE1-23645974183A}"/>
              </a:ext>
            </a:extLst>
          </p:cNvPr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39122" y="2522510"/>
            <a:ext cx="1826863" cy="1027611"/>
          </a:xfrm>
          <a:prstGeom prst="rect">
            <a:avLst/>
          </a:prstGeom>
          <a:effectLst>
            <a:outerShdw blurRad="127000" dist="50800" dir="5400000" sx="105000" sy="105000" algn="ctr" rotWithShape="0">
              <a:srgbClr val="000000">
                <a:alpha val="3000"/>
              </a:srgbClr>
            </a:outerShdw>
          </a:effectLst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81265C50-A7C2-A545-A647-234D93229E03}"/>
              </a:ext>
            </a:extLst>
          </p:cNvPr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51194" y="2522509"/>
            <a:ext cx="1826863" cy="1027611"/>
          </a:xfrm>
          <a:prstGeom prst="rect">
            <a:avLst/>
          </a:prstGeom>
          <a:effectLst>
            <a:outerShdw blurRad="127000" dist="50800" dir="5400000" sx="105000" sy="105000" algn="ctr" rotWithShape="0">
              <a:srgbClr val="000000">
                <a:alpha val="3000"/>
              </a:srgbClr>
            </a:outerShdw>
          </a:effectLst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173B116A-80A6-DA44-8193-0CE064FA3FD4}"/>
              </a:ext>
            </a:extLst>
          </p:cNvPr>
          <p:cNvPicPr>
            <a:picLocks noChangeAspect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63265" y="2522508"/>
            <a:ext cx="1826863" cy="1027611"/>
          </a:xfrm>
          <a:prstGeom prst="rect">
            <a:avLst/>
          </a:prstGeom>
          <a:effectLst>
            <a:outerShdw blurRad="127000" dist="50800" dir="5400000" sx="105000" sy="105000" algn="ctr" rotWithShape="0">
              <a:srgbClr val="000000">
                <a:alpha val="3000"/>
              </a:srgbClr>
            </a:outerShdw>
          </a:effectLst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917348F9-CD58-3D4E-9308-204CAF4A6311}"/>
              </a:ext>
            </a:extLst>
          </p:cNvPr>
          <p:cNvPicPr>
            <a:picLocks noChangeAspect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75334" y="2522508"/>
            <a:ext cx="1826863" cy="1027611"/>
          </a:xfrm>
          <a:prstGeom prst="rect">
            <a:avLst/>
          </a:prstGeom>
          <a:effectLst>
            <a:outerShdw blurRad="127000" dist="50800" dir="5400000" sx="105000" sy="105000" algn="ctr" rotWithShape="0">
              <a:srgbClr val="000000">
                <a:alpha val="3000"/>
              </a:srgbClr>
            </a:outerShdw>
          </a:effectLst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015AA43A-3285-C74D-9522-6A9109621A3C}"/>
              </a:ext>
            </a:extLst>
          </p:cNvPr>
          <p:cNvPicPr>
            <a:picLocks noChangeAspect="1"/>
          </p:cNvPicPr>
          <p:nvPr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7053" y="3934055"/>
            <a:ext cx="1826863" cy="1027611"/>
          </a:xfrm>
          <a:prstGeom prst="rect">
            <a:avLst/>
          </a:prstGeom>
          <a:effectLst>
            <a:outerShdw blurRad="127000" dist="50800" dir="5400000" sx="105000" sy="105000" algn="ctr" rotWithShape="0">
              <a:srgbClr val="000000">
                <a:alpha val="3000"/>
              </a:srgbClr>
            </a:outerShdw>
          </a:effectLst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922C63F5-0DB1-9B43-9AEA-AD937802B5B0}"/>
              </a:ext>
            </a:extLst>
          </p:cNvPr>
          <p:cNvPicPr>
            <a:picLocks noChangeAspect="1"/>
          </p:cNvPicPr>
          <p:nvPr/>
        </p:nvPicPr>
        <p:blipFill>
          <a:blip r:embed="rId1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43538" y="3933290"/>
            <a:ext cx="1826863" cy="1027611"/>
          </a:xfrm>
          <a:prstGeom prst="rect">
            <a:avLst/>
          </a:prstGeom>
          <a:effectLst>
            <a:outerShdw blurRad="127000" dist="50800" dir="5400000" sx="105000" sy="105000" algn="ctr" rotWithShape="0">
              <a:srgbClr val="000000">
                <a:alpha val="3000"/>
              </a:srgbClr>
            </a:outerShdw>
          </a:effectLst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DECA83D2-F03C-C242-852B-DBB809C8980B}"/>
              </a:ext>
            </a:extLst>
          </p:cNvPr>
          <p:cNvPicPr>
            <a:picLocks noChangeAspect="1"/>
          </p:cNvPicPr>
          <p:nvPr/>
        </p:nvPicPr>
        <p:blipFill>
          <a:blip r:embed="rId1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46779" y="3933289"/>
            <a:ext cx="1826863" cy="1027611"/>
          </a:xfrm>
          <a:prstGeom prst="rect">
            <a:avLst/>
          </a:prstGeom>
          <a:effectLst>
            <a:outerShdw blurRad="127000" dist="50800" dir="5400000" sx="105000" sy="105000" algn="ctr" rotWithShape="0">
              <a:srgbClr val="000000">
                <a:alpha val="3000"/>
              </a:srgbClr>
            </a:outerShdw>
          </a:effectLst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4DA371E9-FC67-7D43-B103-E8C29063A66E}"/>
              </a:ext>
            </a:extLst>
          </p:cNvPr>
          <p:cNvPicPr>
            <a:picLocks noChangeAspect="1"/>
          </p:cNvPicPr>
          <p:nvPr/>
        </p:nvPicPr>
        <p:blipFill>
          <a:blip r:embed="rId1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76509" y="3933289"/>
            <a:ext cx="1826863" cy="1027611"/>
          </a:xfrm>
          <a:prstGeom prst="rect">
            <a:avLst/>
          </a:prstGeom>
          <a:effectLst>
            <a:outerShdw blurRad="127000" dist="50800" dir="5400000" sx="105000" sy="105000" algn="ctr" rotWithShape="0">
              <a:srgbClr val="000000">
                <a:alpha val="3000"/>
              </a:srgbClr>
            </a:outerShdw>
          </a:effectLst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9B723428-4AE7-EB4A-AFF9-7D26C91FD4A1}"/>
              </a:ext>
            </a:extLst>
          </p:cNvPr>
          <p:cNvPicPr>
            <a:picLocks noChangeAspect="1"/>
          </p:cNvPicPr>
          <p:nvPr/>
        </p:nvPicPr>
        <p:blipFill>
          <a:blip r:embed="rId1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06238" y="3933289"/>
            <a:ext cx="1826863" cy="1027611"/>
          </a:xfrm>
          <a:prstGeom prst="rect">
            <a:avLst/>
          </a:prstGeom>
          <a:effectLst>
            <a:outerShdw blurRad="127000" dist="50800" dir="5400000" sx="105000" sy="105000" algn="ctr" rotWithShape="0">
              <a:srgbClr val="000000">
                <a:alpha val="3000"/>
              </a:srgbClr>
            </a:outerShdw>
          </a:effectLst>
        </p:spPr>
      </p:pic>
      <p:sp>
        <p:nvSpPr>
          <p:cNvPr id="25" name="Title 1">
            <a:extLst>
              <a:ext uri="{FF2B5EF4-FFF2-40B4-BE49-F238E27FC236}">
                <a16:creationId xmlns:a16="http://schemas.microsoft.com/office/drawing/2014/main" id="{32CBA17A-6831-EB4C-B831-1DD5377D29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0" y="415066"/>
            <a:ext cx="4944533" cy="273845"/>
          </a:xfrm>
        </p:spPr>
        <p:txBody>
          <a:bodyPr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A62D2F5-7565-0C4C-B57F-625789053360}"/>
              </a:ext>
            </a:extLst>
          </p:cNvPr>
          <p:cNvSpPr txBox="1"/>
          <p:nvPr/>
        </p:nvSpPr>
        <p:spPr>
          <a:xfrm>
            <a:off x="527053" y="2153787"/>
            <a:ext cx="1826863" cy="21544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cap="none" spc="0" normalizeH="0" baseline="0">
                <a:ln>
                  <a:noFill/>
                </a:ln>
                <a:solidFill>
                  <a:srgbClr val="464646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Title page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56650AE-AD64-1A4C-AC2E-408CD14D0762}"/>
              </a:ext>
            </a:extLst>
          </p:cNvPr>
          <p:cNvSpPr txBox="1"/>
          <p:nvPr/>
        </p:nvSpPr>
        <p:spPr>
          <a:xfrm>
            <a:off x="2639120" y="2153787"/>
            <a:ext cx="1826863" cy="21544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cap="none" spc="0" normalizeH="0" baseline="0">
                <a:ln>
                  <a:noFill/>
                </a:ln>
                <a:solidFill>
                  <a:srgbClr val="464646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Learning outcomes 1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7B6FD24C-EABA-7D46-99BB-7E6CDB65D7B1}"/>
              </a:ext>
            </a:extLst>
          </p:cNvPr>
          <p:cNvSpPr txBox="1"/>
          <p:nvPr/>
        </p:nvSpPr>
        <p:spPr>
          <a:xfrm>
            <a:off x="4714411" y="2153787"/>
            <a:ext cx="1826863" cy="21544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cap="none" spc="0" normalizeH="0" baseline="0">
                <a:ln>
                  <a:noFill/>
                </a:ln>
                <a:solidFill>
                  <a:srgbClr val="464646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Learning outcomes 2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5F943E21-6E5A-C348-9741-0F34CA82B230}"/>
              </a:ext>
            </a:extLst>
          </p:cNvPr>
          <p:cNvSpPr txBox="1"/>
          <p:nvPr/>
        </p:nvSpPr>
        <p:spPr>
          <a:xfrm>
            <a:off x="6863263" y="2153787"/>
            <a:ext cx="1826863" cy="21544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cap="none" spc="0" normalizeH="0" baseline="0">
                <a:ln>
                  <a:noFill/>
                </a:ln>
                <a:solidFill>
                  <a:srgbClr val="464646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Learning objectives 1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4346E5B1-8802-3D40-AAEE-7A42C76785CC}"/>
              </a:ext>
            </a:extLst>
          </p:cNvPr>
          <p:cNvSpPr txBox="1"/>
          <p:nvPr/>
        </p:nvSpPr>
        <p:spPr>
          <a:xfrm>
            <a:off x="8975333" y="2153787"/>
            <a:ext cx="1826863" cy="21544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cap="none" spc="0" normalizeH="0" baseline="0">
                <a:ln>
                  <a:noFill/>
                </a:ln>
                <a:solidFill>
                  <a:srgbClr val="464646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Lesson brief 1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4C6F4FA6-B703-884E-AF90-73A4BE34B7CE}"/>
              </a:ext>
            </a:extLst>
          </p:cNvPr>
          <p:cNvSpPr txBox="1"/>
          <p:nvPr/>
        </p:nvSpPr>
        <p:spPr>
          <a:xfrm>
            <a:off x="527053" y="3590641"/>
            <a:ext cx="1826863" cy="21544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cap="none" spc="0" normalizeH="0" baseline="0">
                <a:ln>
                  <a:noFill/>
                </a:ln>
                <a:solidFill>
                  <a:srgbClr val="464646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Standard page 1 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4BB842F8-1867-B648-BFE0-EB13EA2D1AED}"/>
              </a:ext>
            </a:extLst>
          </p:cNvPr>
          <p:cNvSpPr txBox="1"/>
          <p:nvPr/>
        </p:nvSpPr>
        <p:spPr>
          <a:xfrm>
            <a:off x="2639120" y="3590641"/>
            <a:ext cx="1826863" cy="21544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cap="none" spc="0" normalizeH="0" baseline="0">
                <a:ln>
                  <a:noFill/>
                </a:ln>
                <a:solidFill>
                  <a:srgbClr val="464646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Standard page 2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4FB35A11-5A80-D040-9634-C54E188568E8}"/>
              </a:ext>
            </a:extLst>
          </p:cNvPr>
          <p:cNvSpPr txBox="1"/>
          <p:nvPr/>
        </p:nvSpPr>
        <p:spPr>
          <a:xfrm>
            <a:off x="4714411" y="3590641"/>
            <a:ext cx="1826863" cy="21544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cap="none" spc="0" normalizeH="0" baseline="0">
                <a:ln>
                  <a:noFill/>
                </a:ln>
                <a:solidFill>
                  <a:srgbClr val="464646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Standard page 3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4B83495A-FC64-5348-B2CD-8F51E32C4F4B}"/>
              </a:ext>
            </a:extLst>
          </p:cNvPr>
          <p:cNvSpPr txBox="1"/>
          <p:nvPr/>
        </p:nvSpPr>
        <p:spPr>
          <a:xfrm>
            <a:off x="6863263" y="3590641"/>
            <a:ext cx="1826863" cy="21544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cap="none" spc="0" normalizeH="0" baseline="0">
                <a:ln>
                  <a:noFill/>
                </a:ln>
                <a:solidFill>
                  <a:srgbClr val="464646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Standard page 4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76F7B569-63F7-0C4E-9481-5E1BD2FF34D0}"/>
              </a:ext>
            </a:extLst>
          </p:cNvPr>
          <p:cNvSpPr txBox="1"/>
          <p:nvPr/>
        </p:nvSpPr>
        <p:spPr>
          <a:xfrm>
            <a:off x="8975333" y="3590641"/>
            <a:ext cx="1826863" cy="21544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cap="none" spc="0" normalizeH="0" baseline="0">
                <a:ln>
                  <a:noFill/>
                </a:ln>
                <a:solidFill>
                  <a:srgbClr val="464646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Points page 1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4F2EF091-5118-E948-BF51-2D2F702428D0}"/>
              </a:ext>
            </a:extLst>
          </p:cNvPr>
          <p:cNvSpPr txBox="1"/>
          <p:nvPr/>
        </p:nvSpPr>
        <p:spPr>
          <a:xfrm>
            <a:off x="478101" y="5006452"/>
            <a:ext cx="1826863" cy="21544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cap="none" spc="0" normalizeH="0" baseline="0">
                <a:ln>
                  <a:noFill/>
                </a:ln>
                <a:solidFill>
                  <a:srgbClr val="464646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Points page 2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9AAFB0D7-A2DF-7D4C-BD3B-8F9BA9D477B3}"/>
              </a:ext>
            </a:extLst>
          </p:cNvPr>
          <p:cNvSpPr txBox="1"/>
          <p:nvPr/>
        </p:nvSpPr>
        <p:spPr>
          <a:xfrm>
            <a:off x="2590168" y="5006452"/>
            <a:ext cx="1826863" cy="21544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cap="none" spc="0" normalizeH="0" baseline="0">
                <a:ln>
                  <a:noFill/>
                </a:ln>
                <a:solidFill>
                  <a:srgbClr val="464646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Points page 3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553E9F97-E47C-4447-B622-4AC61A8932C0}"/>
              </a:ext>
            </a:extLst>
          </p:cNvPr>
          <p:cNvSpPr txBox="1"/>
          <p:nvPr/>
        </p:nvSpPr>
        <p:spPr>
          <a:xfrm>
            <a:off x="4665459" y="5006452"/>
            <a:ext cx="1826863" cy="21544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cap="none" spc="0" normalizeH="0" baseline="0">
                <a:ln>
                  <a:noFill/>
                </a:ln>
                <a:solidFill>
                  <a:srgbClr val="464646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Encounter gallery link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2C17771C-3BF1-F643-A32E-7CEA64CF2E07}"/>
              </a:ext>
            </a:extLst>
          </p:cNvPr>
          <p:cNvSpPr txBox="1"/>
          <p:nvPr/>
        </p:nvSpPr>
        <p:spPr>
          <a:xfrm>
            <a:off x="6814311" y="5006452"/>
            <a:ext cx="1826863" cy="21544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cap="none" spc="0" normalizeH="0" baseline="0">
                <a:ln>
                  <a:noFill/>
                </a:ln>
                <a:solidFill>
                  <a:srgbClr val="464646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Encounter video link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82320F3E-194F-634E-A657-97C390C6D57B}"/>
              </a:ext>
            </a:extLst>
          </p:cNvPr>
          <p:cNvSpPr txBox="1"/>
          <p:nvPr/>
        </p:nvSpPr>
        <p:spPr>
          <a:xfrm>
            <a:off x="8926381" y="5006452"/>
            <a:ext cx="1826863" cy="21544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cap="none" spc="0" normalizeH="0" baseline="0">
                <a:ln>
                  <a:noFill/>
                </a:ln>
                <a:solidFill>
                  <a:srgbClr val="464646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Encounter activity link</a:t>
            </a:r>
          </a:p>
        </p:txBody>
      </p:sp>
      <p:pic>
        <p:nvPicPr>
          <p:cNvPr id="40" name="Picture 39">
            <a:extLst>
              <a:ext uri="{FF2B5EF4-FFF2-40B4-BE49-F238E27FC236}">
                <a16:creationId xmlns:a16="http://schemas.microsoft.com/office/drawing/2014/main" id="{4C762D49-AD12-3B4B-866C-9F7803A3DF4B}"/>
              </a:ext>
            </a:extLst>
          </p:cNvPr>
          <p:cNvPicPr>
            <a:picLocks noChangeAspect="1"/>
          </p:cNvPicPr>
          <p:nvPr/>
        </p:nvPicPr>
        <p:blipFill>
          <a:blip r:embed="rId1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7052" y="5369425"/>
            <a:ext cx="1835965" cy="1032731"/>
          </a:xfrm>
          <a:prstGeom prst="rect">
            <a:avLst/>
          </a:prstGeom>
          <a:effectLst>
            <a:outerShdw blurRad="127000" dist="50800" dir="5400000" sx="105000" sy="105000" algn="ctr" rotWithShape="0">
              <a:srgbClr val="000000">
                <a:alpha val="3000"/>
              </a:srgbClr>
            </a:outerShdw>
          </a:effectLst>
        </p:spPr>
      </p:pic>
      <p:pic>
        <p:nvPicPr>
          <p:cNvPr id="42" name="Picture 41">
            <a:extLst>
              <a:ext uri="{FF2B5EF4-FFF2-40B4-BE49-F238E27FC236}">
                <a16:creationId xmlns:a16="http://schemas.microsoft.com/office/drawing/2014/main" id="{9D9EFD7F-A1B5-6145-9F39-51DDA6EF7A01}"/>
              </a:ext>
            </a:extLst>
          </p:cNvPr>
          <p:cNvPicPr>
            <a:picLocks noChangeAspect="1"/>
          </p:cNvPicPr>
          <p:nvPr/>
        </p:nvPicPr>
        <p:blipFill>
          <a:blip r:embed="rId2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39120" y="5369425"/>
            <a:ext cx="1835965" cy="1032731"/>
          </a:xfrm>
          <a:prstGeom prst="rect">
            <a:avLst/>
          </a:prstGeom>
          <a:effectLst>
            <a:outerShdw blurRad="127000" dist="50800" dir="5400000" sx="105000" sy="105000" algn="ctr" rotWithShape="0">
              <a:srgbClr val="000000">
                <a:alpha val="3000"/>
              </a:srgbClr>
            </a:outerShdw>
          </a:effectLst>
        </p:spPr>
      </p:pic>
      <p:sp>
        <p:nvSpPr>
          <p:cNvPr id="44" name="TextBox 43">
            <a:extLst>
              <a:ext uri="{FF2B5EF4-FFF2-40B4-BE49-F238E27FC236}">
                <a16:creationId xmlns:a16="http://schemas.microsoft.com/office/drawing/2014/main" id="{77EF068D-9417-C74F-B245-D4B584BA9552}"/>
              </a:ext>
            </a:extLst>
          </p:cNvPr>
          <p:cNvSpPr txBox="1"/>
          <p:nvPr/>
        </p:nvSpPr>
        <p:spPr>
          <a:xfrm>
            <a:off x="527053" y="6453646"/>
            <a:ext cx="1826863" cy="21544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cap="none" spc="0" normalizeH="0" baseline="0">
                <a:ln>
                  <a:noFill/>
                </a:ln>
                <a:solidFill>
                  <a:srgbClr val="464646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Student/activity sheets 1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C9735FCD-8CFD-0E44-8694-C741894B70FC}"/>
              </a:ext>
            </a:extLst>
          </p:cNvPr>
          <p:cNvSpPr txBox="1"/>
          <p:nvPr/>
        </p:nvSpPr>
        <p:spPr>
          <a:xfrm>
            <a:off x="2639120" y="6453646"/>
            <a:ext cx="1826863" cy="21544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cap="none" spc="0" normalizeH="0" baseline="0">
                <a:ln>
                  <a:noFill/>
                </a:ln>
                <a:solidFill>
                  <a:srgbClr val="464646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Credit page 1</a:t>
            </a:r>
          </a:p>
        </p:txBody>
      </p:sp>
    </p:spTree>
    <p:extLst>
      <p:ext uri="{BB962C8B-B14F-4D97-AF65-F5344CB8AC3E}">
        <p14:creationId xmlns:p14="http://schemas.microsoft.com/office/powerpoint/2010/main" val="936103489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332" userDrawn="1">
          <p15:clr>
            <a:srgbClr val="FFFFFF"/>
          </p15:clr>
        </p15:guide>
        <p15:guide id="3" pos="7348" userDrawn="1">
          <p15:clr>
            <a:srgbClr val="FFFFFF"/>
          </p15:clr>
        </p15:guide>
        <p15:guide id="7" orient="horz" pos="4201" userDrawn="1">
          <p15:clr>
            <a:srgbClr val="FFFFFF"/>
          </p15:clr>
        </p15:guide>
        <p15:guide id="10" orient="horz" pos="799" userDrawn="1">
          <p15:clr>
            <a:srgbClr val="FFFFFF"/>
          </p15:clr>
        </p15:guide>
        <p15:guide id="11" pos="3840" userDrawn="1">
          <p15:clr>
            <a:srgbClr val="FFFFFF"/>
          </p15:clr>
        </p15:guide>
        <p15:guide id="12" pos="5533" userDrawn="1">
          <p15:clr>
            <a:srgbClr val="FFFFFF"/>
          </p15:clr>
        </p15:guide>
        <p15:guide id="13" pos="2087" userDrawn="1">
          <p15:clr>
            <a:srgbClr val="FFFFFF"/>
          </p15:clr>
        </p15:guide>
      </p15:sldGuideLst>
    </p:ext>
  </p:extLs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>
            <a:extLst>
              <a:ext uri="{FF2B5EF4-FFF2-40B4-BE49-F238E27FC236}">
                <a16:creationId xmlns:a16="http://schemas.microsoft.com/office/drawing/2014/main" id="{4AA9C6DB-A566-044B-996E-EC130FF2CEB5}"/>
              </a:ext>
            </a:extLst>
          </p:cNvPr>
          <p:cNvSpPr/>
          <p:nvPr userDrawn="1"/>
        </p:nvSpPr>
        <p:spPr>
          <a:xfrm>
            <a:off x="3710976" y="1871983"/>
            <a:ext cx="10268208" cy="519348"/>
          </a:xfrm>
          <a:prstGeom prst="ellipse">
            <a:avLst/>
          </a:prstGeom>
          <a:solidFill>
            <a:schemeClr val="tx1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464646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E1F52E7-1747-9E41-B97D-F50FADA4A4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48254" y="3551972"/>
            <a:ext cx="3164607" cy="334690"/>
          </a:xfrm>
        </p:spPr>
        <p:txBody>
          <a:bodyPr/>
          <a:lstStyle>
            <a:lvl1pPr marL="0" indent="0">
              <a:buFontTx/>
              <a:buNone/>
              <a:defRPr sz="1800" b="1">
                <a:solidFill>
                  <a:schemeClr val="tx1"/>
                </a:solidFill>
              </a:defRPr>
            </a:lvl1pPr>
            <a:lvl2pPr>
              <a:defRPr sz="1800" b="1"/>
            </a:lvl2pPr>
            <a:lvl3pPr>
              <a:defRPr sz="1800" b="1"/>
            </a:lvl3pPr>
            <a:lvl4pPr>
              <a:defRPr sz="1800" b="1"/>
            </a:lvl4pPr>
            <a:lvl5pPr>
              <a:defRPr sz="1800" b="1"/>
            </a:lvl5pPr>
          </a:lstStyle>
          <a:p>
            <a:pPr lvl="0"/>
            <a:r>
              <a:rPr lang="en-US"/>
              <a:t>Lesson number</a:t>
            </a:r>
          </a:p>
        </p:txBody>
      </p:sp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C1BC7AA7-98CB-AF44-94A3-89F960D16C0A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25227" y="3748389"/>
            <a:ext cx="4491567" cy="2112962"/>
          </a:xfrm>
        </p:spPr>
        <p:txBody>
          <a:bodyPr/>
          <a:lstStyle>
            <a:lvl1pPr marL="0" indent="0">
              <a:lnSpc>
                <a:spcPts val="3740"/>
              </a:lnSpc>
              <a:spcBef>
                <a:spcPts val="0"/>
              </a:spcBef>
              <a:buFontTx/>
              <a:buNone/>
              <a:defRPr sz="34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45720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2pPr>
            <a:lvl3pPr marL="91440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3pPr>
            <a:lvl4pPr marL="137160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4pPr>
            <a:lvl5pPr marL="182880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n-US"/>
              <a:t>Lesson Title</a:t>
            </a:r>
          </a:p>
        </p:txBody>
      </p:sp>
      <p:sp>
        <p:nvSpPr>
          <p:cNvPr id="24" name="Text Placeholder 23">
            <a:extLst>
              <a:ext uri="{FF2B5EF4-FFF2-40B4-BE49-F238E27FC236}">
                <a16:creationId xmlns:a16="http://schemas.microsoft.com/office/drawing/2014/main" id="{7D20BC59-E3FA-B641-90D4-F1FD83F93565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33920" y="298557"/>
            <a:ext cx="2232973" cy="292537"/>
          </a:xfrm>
          <a:solidFill>
            <a:schemeClr val="accent1"/>
          </a:solidFill>
        </p:spPr>
        <p:txBody>
          <a:bodyPr lIns="90000" anchor="ctr"/>
          <a:lstStyle>
            <a:lvl1pPr marL="0" indent="0">
              <a:buNone/>
              <a:defRPr sz="165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/>
              <a:t>Common Seas</a:t>
            </a:r>
          </a:p>
        </p:txBody>
      </p:sp>
      <p:sp>
        <p:nvSpPr>
          <p:cNvPr id="54" name="Text Placeholder 53">
            <a:extLst>
              <a:ext uri="{FF2B5EF4-FFF2-40B4-BE49-F238E27FC236}">
                <a16:creationId xmlns:a16="http://schemas.microsoft.com/office/drawing/2014/main" id="{B52CF542-81A7-8849-B747-E439ED428F1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34489" y="651020"/>
            <a:ext cx="1351960" cy="156984"/>
          </a:xfrm>
          <a:solidFill>
            <a:schemeClr val="accent1"/>
          </a:solidFill>
        </p:spPr>
        <p:txBody>
          <a:bodyPr lIns="90000" anchor="ctr"/>
          <a:lstStyle>
            <a:lvl1pPr marL="0" indent="0">
              <a:buNone/>
              <a:defRPr sz="85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>
              <a:defRPr sz="850">
                <a:solidFill>
                  <a:schemeClr val="bg1"/>
                </a:solidFill>
              </a:defRPr>
            </a:lvl2pPr>
            <a:lvl3pPr>
              <a:defRPr sz="850">
                <a:solidFill>
                  <a:schemeClr val="bg1"/>
                </a:solidFill>
              </a:defRPr>
            </a:lvl3pPr>
            <a:lvl4pPr>
              <a:defRPr sz="850">
                <a:solidFill>
                  <a:schemeClr val="bg1"/>
                </a:solidFill>
              </a:defRPr>
            </a:lvl4pPr>
            <a:lvl5pPr>
              <a:defRPr sz="85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Subject | Ages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83F4D11-DD96-0245-A59E-0D412DF8B06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36430" y="6225338"/>
            <a:ext cx="1783265" cy="460916"/>
          </a:xfrm>
          <a:prstGeom prst="rect">
            <a:avLst/>
          </a:prstGeom>
        </p:spPr>
      </p:pic>
      <p:sp>
        <p:nvSpPr>
          <p:cNvPr id="14" name="Shape 20">
            <a:extLst>
              <a:ext uri="{FF2B5EF4-FFF2-40B4-BE49-F238E27FC236}">
                <a16:creationId xmlns:a16="http://schemas.microsoft.com/office/drawing/2014/main" id="{B42E2006-8473-4941-B46B-BA51C16141EF}"/>
              </a:ext>
            </a:extLst>
          </p:cNvPr>
          <p:cNvSpPr/>
          <p:nvPr userDrawn="1"/>
        </p:nvSpPr>
        <p:spPr>
          <a:xfrm flipV="1">
            <a:off x="527053" y="873125"/>
            <a:ext cx="11137899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2BCF57D8-A05C-7649-9E51-B321EB46362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64492" y="360916"/>
            <a:ext cx="509288" cy="381966"/>
          </a:xfrm>
          <a:prstGeom prst="rect">
            <a:avLst/>
          </a:prstGeom>
        </p:spPr>
      </p:pic>
      <p:pic>
        <p:nvPicPr>
          <p:cNvPr id="6" name="Picture 5" descr="A close up of a logo&#10;&#10;Description automatically generated">
            <a:extLst>
              <a:ext uri="{FF2B5EF4-FFF2-40B4-BE49-F238E27FC236}">
                <a16:creationId xmlns:a16="http://schemas.microsoft.com/office/drawing/2014/main" id="{AB7BC225-F5C2-4E99-803D-04ACDCCE946D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29021" y="6217907"/>
            <a:ext cx="1783265" cy="4956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5799670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1" orient="horz" pos="4201" userDrawn="1">
          <p15:clr>
            <a:srgbClr val="FBAE40"/>
          </p15:clr>
        </p15:guide>
        <p15:guide id="2" orient="horz" pos="3929" userDrawn="1">
          <p15:clr>
            <a:srgbClr val="FBAE40"/>
          </p15:clr>
        </p15:guide>
        <p15:guide id="3" orient="horz" pos="550" userDrawn="1">
          <p15:clr>
            <a:srgbClr val="FBAE40"/>
          </p15:clr>
        </p15:guide>
        <p15:guide id="4" pos="332" userDrawn="1">
          <p15:clr>
            <a:srgbClr val="FBAE40"/>
          </p15:clr>
        </p15:guide>
        <p15:guide id="5" pos="7348" userDrawn="1">
          <p15:clr>
            <a:srgbClr val="FBAE40"/>
          </p15:clr>
        </p15:guide>
      </p15:sldGuideLst>
    </p:ext>
  </p:extLs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8_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527053" y="873125"/>
            <a:ext cx="11137899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sp>
        <p:nvSpPr>
          <p:cNvPr id="21" name="Shape 21"/>
          <p:cNvSpPr>
            <a:spLocks noGrp="1"/>
          </p:cNvSpPr>
          <p:nvPr>
            <p:ph type="sldNum" sz="quarter" idx="2"/>
          </p:nvPr>
        </p:nvSpPr>
        <p:spPr>
          <a:xfrm>
            <a:off x="11468593" y="6484422"/>
            <a:ext cx="186909" cy="184666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0" y="415066"/>
            <a:ext cx="4944533" cy="273845"/>
          </a:xfrm>
        </p:spPr>
        <p:txBody>
          <a:bodyPr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5079" y="361953"/>
            <a:ext cx="1473188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59250" y="358905"/>
            <a:ext cx="511759" cy="383819"/>
          </a:xfrm>
          <a:prstGeom prst="rect">
            <a:avLst/>
          </a:pr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85539" y="1170635"/>
            <a:ext cx="7061413" cy="1224943"/>
          </a:xfrm>
        </p:spPr>
        <p:txBody>
          <a:bodyPr/>
          <a:lstStyle>
            <a:lvl1pPr marL="0" indent="0">
              <a:buFontTx/>
              <a:buNone/>
              <a:defRPr sz="34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/>
              <a:t>Insert - title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606D3A9E-396E-8844-92FE-17440105DCD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84720" y="2410409"/>
            <a:ext cx="8299449" cy="22812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Insert - body</a:t>
            </a:r>
          </a:p>
        </p:txBody>
      </p:sp>
    </p:spTree>
    <p:extLst>
      <p:ext uri="{BB962C8B-B14F-4D97-AF65-F5344CB8AC3E}">
        <p14:creationId xmlns:p14="http://schemas.microsoft.com/office/powerpoint/2010/main" val="2352962564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332" userDrawn="1">
          <p15:clr>
            <a:srgbClr val="FFFFFF"/>
          </p15:clr>
        </p15:guide>
        <p15:guide id="3" pos="7348" userDrawn="1">
          <p15:clr>
            <a:srgbClr val="FFFFFF"/>
          </p15:clr>
        </p15:guide>
        <p15:guide id="7" orient="horz" pos="4201" userDrawn="1">
          <p15:clr>
            <a:srgbClr val="FFFFFF"/>
          </p15:clr>
        </p15:guide>
        <p15:guide id="10" orient="horz" pos="799" userDrawn="1">
          <p15:clr>
            <a:srgbClr val="FFFFFF"/>
          </p15:clr>
        </p15:guide>
        <p15:guide id="11" pos="3840" userDrawn="1">
          <p15:clr>
            <a:srgbClr val="FFFFFF"/>
          </p15:clr>
        </p15:guide>
        <p15:guide id="12" pos="5533" userDrawn="1">
          <p15:clr>
            <a:srgbClr val="FFFFFF"/>
          </p15:clr>
        </p15:guide>
        <p15:guide id="13" pos="2087" userDrawn="1">
          <p15:clr>
            <a:srgbClr val="FFFFFF"/>
          </p15:clr>
        </p15:guide>
      </p15:sldGuideLst>
    </p:ext>
  </p:extLs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A844FA-7547-47E5-B379-6B9D32A15DC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EB7FD69-8129-43CC-BA0E-64845A42BA1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11BFA40-6BF4-44DE-B6ED-7E3394CA2C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48229B-84EC-4E77-A09B-ECAB5F1EA4FE}" type="datetimeFigureOut">
              <a:rPr lang="en-GB" smtClean="0"/>
              <a:t>01/03/2024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8D10287-EAC5-4C37-8137-551D3D229A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7D78324-31A9-4E31-BDD3-FB5B8DDB27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50693" y="6264017"/>
            <a:ext cx="186909" cy="184666"/>
          </a:xfrm>
        </p:spPr>
        <p:txBody>
          <a:bodyPr/>
          <a:lstStyle/>
          <a:p>
            <a:fld id="{2081F981-06AA-48B5-A2E5-ACC57089BB7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553759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Learning Outcomes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137">
            <a:extLst>
              <a:ext uri="{FF2B5EF4-FFF2-40B4-BE49-F238E27FC236}">
                <a16:creationId xmlns:a16="http://schemas.microsoft.com/office/drawing/2014/main" id="{3AE447CC-AC9D-3D45-8A65-2B6BD6F16228}"/>
              </a:ext>
            </a:extLst>
          </p:cNvPr>
          <p:cNvSpPr>
            <a:spLocks noChangeAspect="1"/>
          </p:cNvSpPr>
          <p:nvPr/>
        </p:nvSpPr>
        <p:spPr>
          <a:xfrm>
            <a:off x="-2454517" y="-1528792"/>
            <a:ext cx="8650685" cy="6488014"/>
          </a:xfrm>
          <a:prstGeom prst="ellipse">
            <a:avLst/>
          </a:prstGeom>
          <a:solidFill>
            <a:srgbClr val="38D4D6">
              <a:alpha val="19773"/>
            </a:srgbClr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22860" rIns="22860" anchor="ctr"/>
          <a:lstStyle/>
          <a:p>
            <a:endParaRPr sz="450"/>
          </a:p>
        </p:txBody>
      </p:sp>
      <p:sp>
        <p:nvSpPr>
          <p:cNvPr id="20" name="Shape 20"/>
          <p:cNvSpPr/>
          <p:nvPr/>
        </p:nvSpPr>
        <p:spPr>
          <a:xfrm flipV="1">
            <a:off x="527053" y="873125"/>
            <a:ext cx="11137899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sp>
        <p:nvSpPr>
          <p:cNvPr id="21" name="Shape 21"/>
          <p:cNvSpPr>
            <a:spLocks noGrp="1"/>
          </p:cNvSpPr>
          <p:nvPr>
            <p:ph type="sldNum" sz="quarter" idx="2"/>
          </p:nvPr>
        </p:nvSpPr>
        <p:spPr>
          <a:xfrm>
            <a:off x="11468593" y="6484422"/>
            <a:ext cx="186909" cy="184666"/>
          </a:xfrm>
          <a:prstGeom prst="rect">
            <a:avLst/>
          </a:prstGeom>
        </p:spPr>
        <p:txBody>
          <a:bodyPr/>
          <a:lstStyle/>
          <a:p>
            <a:fld id="{E07CCE0E-559E-44AB-A1B3-25B5FB3D8463}" type="slidenum">
              <a:rPr lang="en-GB" smtClean="0"/>
              <a:t>‹#›</a:t>
            </a:fld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0" y="415066"/>
            <a:ext cx="4944533" cy="273845"/>
          </a:xfrm>
        </p:spPr>
        <p:txBody>
          <a:bodyPr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5079" y="361953"/>
            <a:ext cx="1473188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59250" y="358905"/>
            <a:ext cx="511759" cy="383819"/>
          </a:xfrm>
          <a:prstGeom prst="rect">
            <a:avLst/>
          </a:prstGeom>
        </p:spPr>
      </p:pic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11B462A-E057-0C4F-8169-A69EB10E7AB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66595" y="1026915"/>
            <a:ext cx="3735916" cy="359903"/>
          </a:xfrm>
        </p:spPr>
        <p:txBody>
          <a:bodyPr/>
          <a:lstStyle>
            <a:lvl1pPr marL="0" indent="0">
              <a:buNone/>
              <a:defRPr sz="20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/>
              <a:t>Insert - Main Enquiry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9CE1321D-AFC7-6849-BEE7-BE17FEA621F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66596" y="1276848"/>
            <a:ext cx="5448037" cy="1285277"/>
          </a:xfrm>
        </p:spPr>
        <p:txBody>
          <a:bodyPr/>
          <a:lstStyle>
            <a:lvl1pPr marL="0" indent="0"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/>
              <a:t>Insert – title</a:t>
            </a:r>
          </a:p>
        </p:txBody>
      </p:sp>
      <p:grpSp>
        <p:nvGrpSpPr>
          <p:cNvPr id="54" name="Group 166" descr="Gruppieren 2">
            <a:extLst>
              <a:ext uri="{FF2B5EF4-FFF2-40B4-BE49-F238E27FC236}">
                <a16:creationId xmlns:a16="http://schemas.microsoft.com/office/drawing/2014/main" id="{7927F03D-B990-A945-BF4E-1600F83F2273}"/>
              </a:ext>
            </a:extLst>
          </p:cNvPr>
          <p:cNvGrpSpPr/>
          <p:nvPr/>
        </p:nvGrpSpPr>
        <p:grpSpPr>
          <a:xfrm>
            <a:off x="4126933" y="2517710"/>
            <a:ext cx="2001435" cy="1539185"/>
            <a:chOff x="939242" y="252757"/>
            <a:chExt cx="3002151" cy="3078367"/>
          </a:xfrm>
        </p:grpSpPr>
        <p:sp>
          <p:nvSpPr>
            <p:cNvPr id="55" name="Shape 163" descr="Bogen 22">
              <a:extLst>
                <a:ext uri="{FF2B5EF4-FFF2-40B4-BE49-F238E27FC236}">
                  <a16:creationId xmlns:a16="http://schemas.microsoft.com/office/drawing/2014/main" id="{9CB09473-233C-9B46-B806-0C0C4139383B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rgbClr val="38D4D6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anchor="ctr">
              <a:noAutofit/>
            </a:bodyPr>
            <a:lstStyle/>
            <a:p>
              <a:pPr algn="ctr">
                <a:defRPr sz="1300"/>
              </a:pPr>
              <a:endParaRPr sz="650"/>
            </a:p>
          </p:txBody>
        </p:sp>
        <p:sp>
          <p:nvSpPr>
            <p:cNvPr id="57" name="Shape 165" descr="Textfeld 25">
              <a:extLst>
                <a:ext uri="{FF2B5EF4-FFF2-40B4-BE49-F238E27FC236}">
                  <a16:creationId xmlns:a16="http://schemas.microsoft.com/office/drawing/2014/main" id="{28C66F6B-1EC1-4143-8548-F21F45A19058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22860" tIns="22860" rIns="22860" bIns="22860" numCol="1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r>
                <a:rPr sz="1300">
                  <a:solidFill>
                    <a:schemeClr val="bg1"/>
                  </a:solidFill>
                </a:rPr>
                <a:t>02</a:t>
              </a:r>
            </a:p>
          </p:txBody>
        </p:sp>
      </p:grpSp>
      <p:grpSp>
        <p:nvGrpSpPr>
          <p:cNvPr id="58" name="Group 170" descr="Gruppieren 2">
            <a:extLst>
              <a:ext uri="{FF2B5EF4-FFF2-40B4-BE49-F238E27FC236}">
                <a16:creationId xmlns:a16="http://schemas.microsoft.com/office/drawing/2014/main" id="{A3546537-95AC-3B4F-AAC9-14414225CEE7}"/>
              </a:ext>
            </a:extLst>
          </p:cNvPr>
          <p:cNvGrpSpPr/>
          <p:nvPr/>
        </p:nvGrpSpPr>
        <p:grpSpPr>
          <a:xfrm>
            <a:off x="7799849" y="2517710"/>
            <a:ext cx="2001435" cy="1539185"/>
            <a:chOff x="939242" y="252757"/>
            <a:chExt cx="3002151" cy="3078367"/>
          </a:xfrm>
        </p:grpSpPr>
        <p:sp>
          <p:nvSpPr>
            <p:cNvPr id="59" name="Shape 167" descr="Bogen 22">
              <a:extLst>
                <a:ext uri="{FF2B5EF4-FFF2-40B4-BE49-F238E27FC236}">
                  <a16:creationId xmlns:a16="http://schemas.microsoft.com/office/drawing/2014/main" id="{AC853973-87C9-344A-98BB-0BF93DB3F4D8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rgbClr val="38D4D6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anchor="ctr">
              <a:noAutofit/>
            </a:bodyPr>
            <a:lstStyle/>
            <a:p>
              <a:pPr algn="ctr">
                <a:defRPr sz="1300"/>
              </a:pPr>
              <a:endParaRPr sz="650"/>
            </a:p>
          </p:txBody>
        </p:sp>
        <p:sp>
          <p:nvSpPr>
            <p:cNvPr id="61" name="Shape 169" descr="Textfeld 25">
              <a:extLst>
                <a:ext uri="{FF2B5EF4-FFF2-40B4-BE49-F238E27FC236}">
                  <a16:creationId xmlns:a16="http://schemas.microsoft.com/office/drawing/2014/main" id="{D3D3B237-935B-FB48-8DA3-A6F8B7293586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22860" tIns="22860" rIns="22860" bIns="22860" numCol="1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r>
                <a:rPr sz="1300">
                  <a:solidFill>
                    <a:schemeClr val="bg1"/>
                  </a:solidFill>
                </a:rPr>
                <a:t>03</a:t>
              </a:r>
            </a:p>
          </p:txBody>
        </p:sp>
      </p:grpSp>
      <p:grpSp>
        <p:nvGrpSpPr>
          <p:cNvPr id="62" name="Group 174" descr="Gruppieren 2">
            <a:extLst>
              <a:ext uri="{FF2B5EF4-FFF2-40B4-BE49-F238E27FC236}">
                <a16:creationId xmlns:a16="http://schemas.microsoft.com/office/drawing/2014/main" id="{F856CCB6-EBEB-B04C-A44B-2D772A558AB0}"/>
              </a:ext>
            </a:extLst>
          </p:cNvPr>
          <p:cNvGrpSpPr/>
          <p:nvPr/>
        </p:nvGrpSpPr>
        <p:grpSpPr>
          <a:xfrm>
            <a:off x="563652" y="4562717"/>
            <a:ext cx="2001435" cy="1539185"/>
            <a:chOff x="939242" y="252757"/>
            <a:chExt cx="3002151" cy="3078367"/>
          </a:xfrm>
        </p:grpSpPr>
        <p:sp>
          <p:nvSpPr>
            <p:cNvPr id="63" name="Shape 171" descr="Bogen 22">
              <a:extLst>
                <a:ext uri="{FF2B5EF4-FFF2-40B4-BE49-F238E27FC236}">
                  <a16:creationId xmlns:a16="http://schemas.microsoft.com/office/drawing/2014/main" id="{FE329192-0C3C-C24B-A051-289BF2F221CF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rgbClr val="38D4D6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anchor="ctr">
              <a:noAutofit/>
            </a:bodyPr>
            <a:lstStyle/>
            <a:p>
              <a:pPr algn="ctr">
                <a:defRPr sz="100"/>
              </a:pPr>
              <a:endParaRPr sz="100"/>
            </a:p>
          </p:txBody>
        </p:sp>
        <p:sp>
          <p:nvSpPr>
            <p:cNvPr id="65" name="Shape 173" descr="Textfeld 25">
              <a:extLst>
                <a:ext uri="{FF2B5EF4-FFF2-40B4-BE49-F238E27FC236}">
                  <a16:creationId xmlns:a16="http://schemas.microsoft.com/office/drawing/2014/main" id="{2D4D065E-01D0-BF46-B29B-DEF6FB33FD6E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22860" tIns="22860" rIns="22860" bIns="22860" numCol="1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r>
                <a:rPr sz="1300">
                  <a:solidFill>
                    <a:schemeClr val="bg1"/>
                  </a:solidFill>
                </a:rPr>
                <a:t>04</a:t>
              </a:r>
            </a:p>
          </p:txBody>
        </p:sp>
      </p:grpSp>
      <p:grpSp>
        <p:nvGrpSpPr>
          <p:cNvPr id="66" name="Group 178" descr="Gruppieren 2">
            <a:extLst>
              <a:ext uri="{FF2B5EF4-FFF2-40B4-BE49-F238E27FC236}">
                <a16:creationId xmlns:a16="http://schemas.microsoft.com/office/drawing/2014/main" id="{821905F2-8063-184A-BB2F-3975AA45F68A}"/>
              </a:ext>
            </a:extLst>
          </p:cNvPr>
          <p:cNvGrpSpPr/>
          <p:nvPr/>
        </p:nvGrpSpPr>
        <p:grpSpPr>
          <a:xfrm>
            <a:off x="4126933" y="4464542"/>
            <a:ext cx="2001435" cy="1539185"/>
            <a:chOff x="939242" y="252757"/>
            <a:chExt cx="3002151" cy="3078367"/>
          </a:xfrm>
        </p:grpSpPr>
        <p:sp>
          <p:nvSpPr>
            <p:cNvPr id="67" name="Shape 175" descr="Bogen 22">
              <a:extLst>
                <a:ext uri="{FF2B5EF4-FFF2-40B4-BE49-F238E27FC236}">
                  <a16:creationId xmlns:a16="http://schemas.microsoft.com/office/drawing/2014/main" id="{CC99759B-160F-E94E-ADD8-B47AC542EA6D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rgbClr val="38D4D6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anchor="ctr">
              <a:noAutofit/>
            </a:bodyPr>
            <a:lstStyle/>
            <a:p>
              <a:pPr algn="ctr">
                <a:defRPr sz="1300"/>
              </a:pPr>
              <a:endParaRPr sz="650"/>
            </a:p>
          </p:txBody>
        </p:sp>
        <p:sp>
          <p:nvSpPr>
            <p:cNvPr id="69" name="Shape 177" descr="Textfeld 25">
              <a:extLst>
                <a:ext uri="{FF2B5EF4-FFF2-40B4-BE49-F238E27FC236}">
                  <a16:creationId xmlns:a16="http://schemas.microsoft.com/office/drawing/2014/main" id="{3AF17078-ABC4-B342-88E0-CCBAD96C3982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22860" tIns="22860" rIns="22860" bIns="22860" numCol="1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r>
                <a:rPr sz="1300">
                  <a:solidFill>
                    <a:schemeClr val="bg1"/>
                  </a:solidFill>
                </a:rPr>
                <a:t>05</a:t>
              </a:r>
            </a:p>
          </p:txBody>
        </p:sp>
      </p:grpSp>
      <p:grpSp>
        <p:nvGrpSpPr>
          <p:cNvPr id="70" name="Group 182" descr="Gruppieren 2">
            <a:extLst>
              <a:ext uri="{FF2B5EF4-FFF2-40B4-BE49-F238E27FC236}">
                <a16:creationId xmlns:a16="http://schemas.microsoft.com/office/drawing/2014/main" id="{137E5A9A-20DB-4143-8393-8F591172A443}"/>
              </a:ext>
            </a:extLst>
          </p:cNvPr>
          <p:cNvGrpSpPr/>
          <p:nvPr/>
        </p:nvGrpSpPr>
        <p:grpSpPr>
          <a:xfrm>
            <a:off x="7799849" y="4464542"/>
            <a:ext cx="2001435" cy="1539185"/>
            <a:chOff x="939242" y="252757"/>
            <a:chExt cx="3002151" cy="3078367"/>
          </a:xfrm>
        </p:grpSpPr>
        <p:sp>
          <p:nvSpPr>
            <p:cNvPr id="71" name="Shape 179" descr="Bogen 22">
              <a:extLst>
                <a:ext uri="{FF2B5EF4-FFF2-40B4-BE49-F238E27FC236}">
                  <a16:creationId xmlns:a16="http://schemas.microsoft.com/office/drawing/2014/main" id="{E83C446F-CAF6-F249-829C-5FBF4A84B89C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rgbClr val="38D4D6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anchor="ctr">
              <a:noAutofit/>
            </a:bodyPr>
            <a:lstStyle/>
            <a:p>
              <a:pPr algn="ctr">
                <a:defRPr sz="1300"/>
              </a:pPr>
              <a:endParaRPr sz="650"/>
            </a:p>
          </p:txBody>
        </p:sp>
        <p:sp>
          <p:nvSpPr>
            <p:cNvPr id="73" name="Shape 181" descr="Textfeld 25">
              <a:extLst>
                <a:ext uri="{FF2B5EF4-FFF2-40B4-BE49-F238E27FC236}">
                  <a16:creationId xmlns:a16="http://schemas.microsoft.com/office/drawing/2014/main" id="{E5C4E78A-E055-3743-82E7-1B0DFD1B694D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22860" tIns="22860" rIns="22860" bIns="22860" numCol="1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r>
                <a:rPr sz="1300">
                  <a:solidFill>
                    <a:schemeClr val="bg1"/>
                  </a:solidFill>
                </a:rPr>
                <a:t>06</a:t>
              </a:r>
            </a:p>
          </p:txBody>
        </p:sp>
      </p:grpSp>
      <p:sp>
        <p:nvSpPr>
          <p:cNvPr id="78" name="Text Placeholder 77">
            <a:extLst>
              <a:ext uri="{FF2B5EF4-FFF2-40B4-BE49-F238E27FC236}">
                <a16:creationId xmlns:a16="http://schemas.microsoft.com/office/drawing/2014/main" id="{DE15FC4E-8282-9E49-8171-0166CA9DBED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994415" y="2820465"/>
            <a:ext cx="3038204" cy="1053385"/>
          </a:xfrm>
        </p:spPr>
        <p:txBody>
          <a:bodyPr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2pPr>
            <a:lvl3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3pPr>
            <a:lvl4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4pPr>
            <a:lvl5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n-US"/>
              <a:t>Insert - learning outcomes</a:t>
            </a:r>
          </a:p>
        </p:txBody>
      </p:sp>
      <p:grpSp>
        <p:nvGrpSpPr>
          <p:cNvPr id="79" name="Group 162" descr="Gruppieren 2">
            <a:extLst>
              <a:ext uri="{FF2B5EF4-FFF2-40B4-BE49-F238E27FC236}">
                <a16:creationId xmlns:a16="http://schemas.microsoft.com/office/drawing/2014/main" id="{243A3D33-158A-D64C-8B81-2D187BB55288}"/>
              </a:ext>
            </a:extLst>
          </p:cNvPr>
          <p:cNvGrpSpPr/>
          <p:nvPr/>
        </p:nvGrpSpPr>
        <p:grpSpPr>
          <a:xfrm>
            <a:off x="469209" y="2566797"/>
            <a:ext cx="2001435" cy="1539185"/>
            <a:chOff x="939242" y="252757"/>
            <a:chExt cx="3002151" cy="3078367"/>
          </a:xfrm>
        </p:grpSpPr>
        <p:sp>
          <p:nvSpPr>
            <p:cNvPr id="80" name="Shape 159" descr="Bogen 22">
              <a:extLst>
                <a:ext uri="{FF2B5EF4-FFF2-40B4-BE49-F238E27FC236}">
                  <a16:creationId xmlns:a16="http://schemas.microsoft.com/office/drawing/2014/main" id="{21C03BAE-F420-E047-9432-AC79FA0D3F42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rgbClr val="38D4D6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anchor="ctr">
              <a:noAutofit/>
            </a:bodyPr>
            <a:lstStyle/>
            <a:p>
              <a:pPr algn="ctr">
                <a:defRPr sz="100"/>
              </a:pPr>
              <a:endParaRPr sz="100"/>
            </a:p>
          </p:txBody>
        </p:sp>
        <p:sp>
          <p:nvSpPr>
            <p:cNvPr id="81" name="Shape 161" descr="Textfeld 25">
              <a:extLst>
                <a:ext uri="{FF2B5EF4-FFF2-40B4-BE49-F238E27FC236}">
                  <a16:creationId xmlns:a16="http://schemas.microsoft.com/office/drawing/2014/main" id="{85F1C650-2247-DE4B-B53B-524CF3CA673E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22860" tIns="22860" rIns="22860" bIns="22860" numCol="1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r>
                <a:rPr sz="1300">
                  <a:solidFill>
                    <a:schemeClr val="bg1"/>
                  </a:solidFill>
                </a:rPr>
                <a:t>01</a:t>
              </a:r>
            </a:p>
          </p:txBody>
        </p:sp>
      </p:grpSp>
      <p:sp>
        <p:nvSpPr>
          <p:cNvPr id="83" name="Text Placeholder 77">
            <a:extLst>
              <a:ext uri="{FF2B5EF4-FFF2-40B4-BE49-F238E27FC236}">
                <a16:creationId xmlns:a16="http://schemas.microsoft.com/office/drawing/2014/main" id="{6B97205C-BFD1-6242-9274-825F963EC10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623894" y="2816327"/>
            <a:ext cx="3038204" cy="1053385"/>
          </a:xfrm>
        </p:spPr>
        <p:txBody>
          <a:bodyPr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2pPr>
            <a:lvl3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3pPr>
            <a:lvl4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4pPr>
            <a:lvl5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n-US"/>
              <a:t>Insert - learning outcomes</a:t>
            </a:r>
          </a:p>
        </p:txBody>
      </p:sp>
      <p:sp>
        <p:nvSpPr>
          <p:cNvPr id="84" name="Text Placeholder 77">
            <a:extLst>
              <a:ext uri="{FF2B5EF4-FFF2-40B4-BE49-F238E27FC236}">
                <a16:creationId xmlns:a16="http://schemas.microsoft.com/office/drawing/2014/main" id="{621D2D71-8A09-5C48-B5CB-DEAE23D26E22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998155" y="4861334"/>
            <a:ext cx="3038204" cy="1053385"/>
          </a:xfrm>
        </p:spPr>
        <p:txBody>
          <a:bodyPr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2pPr>
            <a:lvl3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3pPr>
            <a:lvl4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4pPr>
            <a:lvl5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n-US"/>
              <a:t>Insert - learning outcomes</a:t>
            </a:r>
          </a:p>
        </p:txBody>
      </p:sp>
      <p:sp>
        <p:nvSpPr>
          <p:cNvPr id="85" name="Text Placeholder 77">
            <a:extLst>
              <a:ext uri="{FF2B5EF4-FFF2-40B4-BE49-F238E27FC236}">
                <a16:creationId xmlns:a16="http://schemas.microsoft.com/office/drawing/2014/main" id="{7264281C-9317-164E-92FC-CB2D2D7EDFC0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607063" y="4861333"/>
            <a:ext cx="3038204" cy="1053385"/>
          </a:xfrm>
        </p:spPr>
        <p:txBody>
          <a:bodyPr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2pPr>
            <a:lvl3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3pPr>
            <a:lvl4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4pPr>
            <a:lvl5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n-US"/>
              <a:t>Insert - learning outcomes</a:t>
            </a:r>
          </a:p>
        </p:txBody>
      </p:sp>
      <p:sp>
        <p:nvSpPr>
          <p:cNvPr id="86" name="Text Placeholder 77">
            <a:extLst>
              <a:ext uri="{FF2B5EF4-FFF2-40B4-BE49-F238E27FC236}">
                <a16:creationId xmlns:a16="http://schemas.microsoft.com/office/drawing/2014/main" id="{5038E63C-59E0-A243-81CE-B8AD04D28CE2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8212979" y="4861332"/>
            <a:ext cx="3038204" cy="1053385"/>
          </a:xfrm>
        </p:spPr>
        <p:txBody>
          <a:bodyPr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2pPr>
            <a:lvl3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3pPr>
            <a:lvl4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4pPr>
            <a:lvl5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n-US"/>
              <a:t>Insert - learning outcomes</a:t>
            </a:r>
          </a:p>
        </p:txBody>
      </p:sp>
      <p:sp>
        <p:nvSpPr>
          <p:cNvPr id="87" name="Text Placeholder 77">
            <a:extLst>
              <a:ext uri="{FF2B5EF4-FFF2-40B4-BE49-F238E27FC236}">
                <a16:creationId xmlns:a16="http://schemas.microsoft.com/office/drawing/2014/main" id="{295AD10F-D7CC-FF41-B381-AE628F8D15CA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8218319" y="2820464"/>
            <a:ext cx="3038204" cy="1053385"/>
          </a:xfrm>
        </p:spPr>
        <p:txBody>
          <a:bodyPr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2pPr>
            <a:lvl3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3pPr>
            <a:lvl4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4pPr>
            <a:lvl5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n-US"/>
              <a:t>Insert - learning outcomes</a:t>
            </a:r>
          </a:p>
        </p:txBody>
      </p:sp>
      <p:sp>
        <p:nvSpPr>
          <p:cNvPr id="88" name="Text Placeholder 12">
            <a:extLst>
              <a:ext uri="{FF2B5EF4-FFF2-40B4-BE49-F238E27FC236}">
                <a16:creationId xmlns:a16="http://schemas.microsoft.com/office/drawing/2014/main" id="{29E6576E-E7CC-9041-93C6-476A8EDA5EB1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096002" y="1274918"/>
            <a:ext cx="5441057" cy="1287207"/>
          </a:xfrm>
        </p:spPr>
        <p:txBody>
          <a:bodyPr/>
          <a:lstStyle>
            <a:lvl1pPr marL="0" indent="0"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/>
              <a:t>Insert - title</a:t>
            </a:r>
          </a:p>
        </p:txBody>
      </p:sp>
    </p:spTree>
    <p:extLst>
      <p:ext uri="{BB962C8B-B14F-4D97-AF65-F5344CB8AC3E}">
        <p14:creationId xmlns:p14="http://schemas.microsoft.com/office/powerpoint/2010/main" val="3013656317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332" userDrawn="1">
          <p15:clr>
            <a:srgbClr val="FFFFFF"/>
          </p15:clr>
        </p15:guide>
        <p15:guide id="3" pos="7348" userDrawn="1">
          <p15:clr>
            <a:srgbClr val="FFFFFF"/>
          </p15:clr>
        </p15:guide>
        <p15:guide id="7" orient="horz" pos="4201" userDrawn="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3840" userDrawn="1">
          <p15:clr>
            <a:srgbClr val="FFFFFF"/>
          </p15:clr>
        </p15:guide>
        <p15:guide id="12" pos="5533" userDrawn="1">
          <p15:clr>
            <a:srgbClr val="FFFFFF"/>
          </p15:clr>
        </p15:guide>
        <p15:guide id="13" pos="2087" userDrawn="1">
          <p15:clr>
            <a:srgbClr val="FFFFFF"/>
          </p15:clr>
        </p15:guide>
      </p15:sldGuideLst>
    </p:ext>
  </p:extLs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379965-518F-48F4-B8C4-F696014375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8741ABC-1C7D-4010-B3EE-B4EBDD1DE2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48229B-84EC-4E77-A09B-ECAB5F1EA4FE}" type="datetimeFigureOut">
              <a:rPr lang="en-GB" smtClean="0"/>
              <a:t>01/03/2024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812BB70-4B29-4B81-BDDC-F2F143422B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A85322E-B571-481E-8D9C-37DEB7B6B2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50693" y="6264017"/>
            <a:ext cx="186909" cy="184666"/>
          </a:xfrm>
        </p:spPr>
        <p:txBody>
          <a:bodyPr/>
          <a:lstStyle/>
          <a:p>
            <a:fld id="{2081F981-06AA-48B5-A2E5-ACC57089BB7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776590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Learning objectives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527053" y="873125"/>
            <a:ext cx="11137899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sp>
        <p:nvSpPr>
          <p:cNvPr id="21" name="Shape 21"/>
          <p:cNvSpPr>
            <a:spLocks noGrp="1"/>
          </p:cNvSpPr>
          <p:nvPr>
            <p:ph type="sldNum" sz="quarter" idx="2"/>
          </p:nvPr>
        </p:nvSpPr>
        <p:spPr>
          <a:xfrm>
            <a:off x="11468593" y="6484422"/>
            <a:ext cx="186909" cy="184666"/>
          </a:xfrm>
          <a:prstGeom prst="rect">
            <a:avLst/>
          </a:prstGeom>
        </p:spPr>
        <p:txBody>
          <a:bodyPr/>
          <a:lstStyle/>
          <a:p>
            <a:fld id="{E07CCE0E-559E-44AB-A1B3-25B5FB3D8463}" type="slidenum">
              <a:rPr lang="en-GB" smtClean="0"/>
              <a:t>‹#›</a:t>
            </a:fld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0" y="415066"/>
            <a:ext cx="4944533" cy="273845"/>
          </a:xfrm>
        </p:spPr>
        <p:txBody>
          <a:bodyPr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5079" y="361953"/>
            <a:ext cx="1473188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59250" y="358905"/>
            <a:ext cx="511759" cy="383819"/>
          </a:xfrm>
          <a:prstGeom prst="rect">
            <a:avLst/>
          </a:prstGeom>
        </p:spPr>
      </p:pic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606D3A9E-396E-8844-92FE-17440105DCD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85537" y="2149374"/>
            <a:ext cx="11049131" cy="2281237"/>
          </a:xfrm>
        </p:spPr>
        <p:txBody>
          <a:bodyPr/>
          <a:lstStyle>
            <a:lvl1pPr marL="342900" indent="-342900">
              <a:lnSpc>
                <a:spcPct val="120000"/>
              </a:lnSpc>
              <a:buFont typeface="+mj-lt"/>
              <a:buAutoNum type="arabicPeriod"/>
              <a:defRPr sz="2000" b="0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Todays learning, point number 1</a:t>
            </a:r>
          </a:p>
          <a:p>
            <a:pPr lvl="0"/>
            <a:r>
              <a:rPr lang="en-US"/>
              <a:t>Todays learning, point number 2</a:t>
            </a:r>
          </a:p>
          <a:p>
            <a:pPr lvl="0"/>
            <a:r>
              <a:rPr lang="en-US"/>
              <a:t>Todays learning, point number 3</a:t>
            </a:r>
          </a:p>
          <a:p>
            <a:pPr lvl="0"/>
            <a:r>
              <a:rPr lang="en-US"/>
              <a:t>Todays learning, point number 4</a:t>
            </a:r>
          </a:p>
          <a:p>
            <a:pPr lvl="0"/>
            <a:r>
              <a:rPr lang="en-US"/>
              <a:t>Todays learning, point number 5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8B6831A-8E28-9B47-8661-BD7402B4E20A}"/>
              </a:ext>
            </a:extLst>
          </p:cNvPr>
          <p:cNvSpPr txBox="1"/>
          <p:nvPr/>
        </p:nvSpPr>
        <p:spPr>
          <a:xfrm>
            <a:off x="439711" y="934436"/>
            <a:ext cx="7065364" cy="61555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3400" b="1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rPr>
              <a:t>Assessment objectives</a:t>
            </a:r>
          </a:p>
        </p:txBody>
      </p:sp>
    </p:spTree>
    <p:extLst>
      <p:ext uri="{BB962C8B-B14F-4D97-AF65-F5344CB8AC3E}">
        <p14:creationId xmlns:p14="http://schemas.microsoft.com/office/powerpoint/2010/main" val="2536372093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332" userDrawn="1">
          <p15:clr>
            <a:srgbClr val="FFFFFF"/>
          </p15:clr>
        </p15:guide>
        <p15:guide id="3" pos="7348" userDrawn="1">
          <p15:clr>
            <a:srgbClr val="FFFFFF"/>
          </p15:clr>
        </p15:guide>
        <p15:guide id="7" orient="horz" pos="4201" userDrawn="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3840" userDrawn="1">
          <p15:clr>
            <a:srgbClr val="FFFFFF"/>
          </p15:clr>
        </p15:guide>
        <p15:guide id="12" pos="5533" userDrawn="1">
          <p15:clr>
            <a:srgbClr val="FFFFFF"/>
          </p15:clr>
        </p15:guide>
        <p15:guide id="13" pos="2087" userDrawn="1">
          <p15:clr>
            <a:srgbClr val="FFFFFF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Lesson brief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/>
          <p:nvPr/>
        </p:nvSpPr>
        <p:spPr>
          <a:xfrm flipV="1">
            <a:off x="527052" y="873125"/>
            <a:ext cx="11146728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sp>
        <p:nvSpPr>
          <p:cNvPr id="30" name="Shape 30"/>
          <p:cNvSpPr>
            <a:spLocks noGrp="1"/>
          </p:cNvSpPr>
          <p:nvPr>
            <p:ph type="sldNum" sz="quarter" idx="2"/>
          </p:nvPr>
        </p:nvSpPr>
        <p:spPr>
          <a:xfrm>
            <a:off x="11424634" y="6477334"/>
            <a:ext cx="186909" cy="184666"/>
          </a:xfrm>
          <a:prstGeom prst="rect">
            <a:avLst/>
          </a:prstGeom>
        </p:spPr>
        <p:txBody>
          <a:bodyPr/>
          <a:lstStyle/>
          <a:p>
            <a:fld id="{E07CCE0E-559E-44AB-A1B3-25B5FB3D8463}" type="slidenum">
              <a:rPr lang="en-GB" smtClean="0"/>
              <a:t>‹#›</a:t>
            </a:fld>
            <a:endParaRPr lang="en-GB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074F560-9965-FD44-8392-56ACD2F813E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6675" y="360916"/>
            <a:ext cx="1477812" cy="381966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98600020-B932-844C-830C-6D548E8C8C37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64492" y="360916"/>
            <a:ext cx="509288" cy="381966"/>
          </a:xfrm>
          <a:prstGeom prst="rect">
            <a:avLst/>
          </a:prstGeom>
        </p:spPr>
      </p:pic>
      <p:sp>
        <p:nvSpPr>
          <p:cNvPr id="15" name="Title 14">
            <a:extLst>
              <a:ext uri="{FF2B5EF4-FFF2-40B4-BE49-F238E27FC236}">
                <a16:creationId xmlns:a16="http://schemas.microsoft.com/office/drawing/2014/main" id="{F045F05D-9884-E742-8B6C-7E2A4C3029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0" y="438820"/>
            <a:ext cx="4944533" cy="241880"/>
          </a:xfrm>
        </p:spPr>
        <p:txBody>
          <a:bodyPr/>
          <a:lstStyle>
            <a:lvl1pPr algn="r">
              <a:defRPr sz="1000" b="1" i="0">
                <a:solidFill>
                  <a:srgbClr val="FFFFF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E9C08E28-4FBA-A447-BB6A-0B434A31EC4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096002" y="1823659"/>
            <a:ext cx="5577417" cy="3613150"/>
          </a:xfrm>
        </p:spPr>
        <p:txBody>
          <a:bodyPr/>
          <a:lstStyle>
            <a:lvl1pPr marL="0" indent="0">
              <a:lnSpc>
                <a:spcPct val="120000"/>
              </a:lnSpc>
              <a:buNone/>
              <a:defRPr sz="2000" b="0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/>
              <a:t>Insert - body</a:t>
            </a:r>
          </a:p>
        </p:txBody>
      </p:sp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6735A2E2-D566-E842-BAF4-702880C789B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893881" y="5156433"/>
            <a:ext cx="2851151" cy="303212"/>
          </a:xfrm>
        </p:spPr>
        <p:txBody>
          <a:bodyPr/>
          <a:lstStyle>
            <a:lvl1pPr marL="0" indent="0" algn="ctr">
              <a:buNone/>
              <a:defRPr sz="2000" b="1" i="0">
                <a:solidFill>
                  <a:schemeClr val="accent2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/>
              <a:t>Insert - text</a:t>
            </a:r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5395F891-9C10-974B-B620-09FB3ED1C352}"/>
              </a:ext>
            </a:extLst>
          </p:cNvPr>
          <p:cNvSpPr/>
          <p:nvPr/>
        </p:nvSpPr>
        <p:spPr>
          <a:xfrm>
            <a:off x="1169045" y="1823659"/>
            <a:ext cx="4313067" cy="3234800"/>
          </a:xfrm>
          <a:prstGeom prst="ellipse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1" name="Text Placeholder 16">
            <a:extLst>
              <a:ext uri="{FF2B5EF4-FFF2-40B4-BE49-F238E27FC236}">
                <a16:creationId xmlns:a16="http://schemas.microsoft.com/office/drawing/2014/main" id="{72E5193C-2054-1F4C-A085-EC574A6B1F2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85537" y="984521"/>
            <a:ext cx="9902443" cy="708897"/>
          </a:xfrm>
        </p:spPr>
        <p:txBody>
          <a:bodyPr/>
          <a:lstStyle>
            <a:lvl1pPr marL="0" indent="0">
              <a:buFontTx/>
              <a:buNone/>
              <a:defRPr sz="34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/>
              <a:t>Insert - title</a:t>
            </a:r>
          </a:p>
        </p:txBody>
      </p:sp>
    </p:spTree>
    <p:extLst>
      <p:ext uri="{BB962C8B-B14F-4D97-AF65-F5344CB8AC3E}">
        <p14:creationId xmlns:p14="http://schemas.microsoft.com/office/powerpoint/2010/main" val="3719421494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3" pos="332" userDrawn="1">
          <p15:clr>
            <a:srgbClr val="FFFFFF"/>
          </p15:clr>
        </p15:guide>
        <p15:guide id="4" pos="7348" userDrawn="1">
          <p15:clr>
            <a:srgbClr val="FFFFFF"/>
          </p15:clr>
        </p15:guide>
        <p15:guide id="7" orient="horz" pos="4201" userDrawn="1">
          <p15:clr>
            <a:srgbClr val="FFFFFF"/>
          </p15:clr>
        </p15:guide>
        <p15:guide id="9" orient="horz" pos="686" userDrawn="1">
          <p15:clr>
            <a:srgbClr val="FFFFFF"/>
          </p15:clr>
        </p15:guide>
        <p15:guide id="10" pos="3840" userDrawn="1">
          <p15:clr>
            <a:srgbClr val="FFFFFF"/>
          </p15:clr>
        </p15:guide>
        <p15:guide id="11" pos="2087" userDrawn="1">
          <p15:clr>
            <a:srgbClr val="FFFFFF"/>
          </p15:clr>
        </p15:guide>
        <p15:guide id="12" pos="5593" userDrawn="1">
          <p15:clr>
            <a:srgbClr val="FFFFFF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tandard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137">
            <a:extLst>
              <a:ext uri="{FF2B5EF4-FFF2-40B4-BE49-F238E27FC236}">
                <a16:creationId xmlns:a16="http://schemas.microsoft.com/office/drawing/2014/main" id="{3AE447CC-AC9D-3D45-8A65-2B6BD6F16228}"/>
              </a:ext>
            </a:extLst>
          </p:cNvPr>
          <p:cNvSpPr>
            <a:spLocks noChangeAspect="1"/>
          </p:cNvSpPr>
          <p:nvPr/>
        </p:nvSpPr>
        <p:spPr>
          <a:xfrm>
            <a:off x="-2448000" y="-1460902"/>
            <a:ext cx="8650685" cy="6488014"/>
          </a:xfrm>
          <a:prstGeom prst="ellipse">
            <a:avLst/>
          </a:prstGeom>
          <a:solidFill>
            <a:srgbClr val="38D4D6">
              <a:alpha val="19773"/>
            </a:srgbClr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22860" rIns="22860" anchor="ctr"/>
          <a:lstStyle/>
          <a:p>
            <a:endParaRPr sz="450"/>
          </a:p>
        </p:txBody>
      </p:sp>
      <p:sp>
        <p:nvSpPr>
          <p:cNvPr id="20" name="Shape 20"/>
          <p:cNvSpPr/>
          <p:nvPr/>
        </p:nvSpPr>
        <p:spPr>
          <a:xfrm flipV="1">
            <a:off x="527053" y="873125"/>
            <a:ext cx="11137899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sp>
        <p:nvSpPr>
          <p:cNvPr id="21" name="Shape 21"/>
          <p:cNvSpPr>
            <a:spLocks noGrp="1"/>
          </p:cNvSpPr>
          <p:nvPr>
            <p:ph type="sldNum" sz="quarter" idx="2"/>
          </p:nvPr>
        </p:nvSpPr>
        <p:spPr>
          <a:xfrm>
            <a:off x="11468593" y="6484422"/>
            <a:ext cx="186909" cy="184666"/>
          </a:xfrm>
          <a:prstGeom prst="rect">
            <a:avLst/>
          </a:prstGeom>
        </p:spPr>
        <p:txBody>
          <a:bodyPr/>
          <a:lstStyle/>
          <a:p>
            <a:fld id="{E07CCE0E-559E-44AB-A1B3-25B5FB3D8463}" type="slidenum">
              <a:rPr lang="en-GB" smtClean="0"/>
              <a:t>‹#›</a:t>
            </a:fld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0" y="415066"/>
            <a:ext cx="4944533" cy="273845"/>
          </a:xfrm>
        </p:spPr>
        <p:txBody>
          <a:bodyPr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5079" y="361953"/>
            <a:ext cx="1473188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59250" y="358905"/>
            <a:ext cx="511759" cy="383819"/>
          </a:xfrm>
          <a:prstGeom prst="rect">
            <a:avLst/>
          </a:pr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85539" y="992613"/>
            <a:ext cx="7061413" cy="1102949"/>
          </a:xfrm>
        </p:spPr>
        <p:txBody>
          <a:bodyPr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/>
              <a:t>Insert - title</a:t>
            </a:r>
          </a:p>
        </p:txBody>
      </p:sp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EEB0831D-7D6E-2048-9162-3026DB2527CA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84720" y="2149372"/>
            <a:ext cx="8299449" cy="2281236"/>
          </a:xfrm>
        </p:spPr>
        <p:txBody>
          <a:bodyPr/>
          <a:lstStyle>
            <a:lvl1pPr marL="0" indent="0">
              <a:lnSpc>
                <a:spcPct val="120000"/>
              </a:lnSpc>
              <a:buNone/>
              <a:defRPr sz="2000" b="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Insert - body</a:t>
            </a:r>
          </a:p>
        </p:txBody>
      </p:sp>
    </p:spTree>
    <p:extLst>
      <p:ext uri="{BB962C8B-B14F-4D97-AF65-F5344CB8AC3E}">
        <p14:creationId xmlns:p14="http://schemas.microsoft.com/office/powerpoint/2010/main" val="1438407363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332" userDrawn="1">
          <p15:clr>
            <a:srgbClr val="FFFFFF"/>
          </p15:clr>
        </p15:guide>
        <p15:guide id="3" pos="7348" userDrawn="1">
          <p15:clr>
            <a:srgbClr val="FFFFFF"/>
          </p15:clr>
        </p15:guide>
        <p15:guide id="7" orient="horz" pos="4201" userDrawn="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3840" userDrawn="1">
          <p15:clr>
            <a:srgbClr val="FFFFFF"/>
          </p15:clr>
        </p15:guide>
        <p15:guide id="12" pos="5533" userDrawn="1">
          <p15:clr>
            <a:srgbClr val="FFFFFF"/>
          </p15:clr>
        </p15:guide>
        <p15:guide id="13" pos="2087" userDrawn="1">
          <p15:clr>
            <a:srgbClr val="FFFFFF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tandard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527053" y="873125"/>
            <a:ext cx="11137899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sp>
        <p:nvSpPr>
          <p:cNvPr id="21" name="Shape 21"/>
          <p:cNvSpPr>
            <a:spLocks noGrp="1"/>
          </p:cNvSpPr>
          <p:nvPr>
            <p:ph type="sldNum" sz="quarter" idx="2"/>
          </p:nvPr>
        </p:nvSpPr>
        <p:spPr>
          <a:xfrm>
            <a:off x="11468593" y="6484422"/>
            <a:ext cx="186909" cy="184666"/>
          </a:xfrm>
          <a:prstGeom prst="rect">
            <a:avLst/>
          </a:prstGeom>
        </p:spPr>
        <p:txBody>
          <a:bodyPr/>
          <a:lstStyle/>
          <a:p>
            <a:fld id="{E07CCE0E-559E-44AB-A1B3-25B5FB3D8463}" type="slidenum">
              <a:rPr lang="en-GB" smtClean="0"/>
              <a:t>‹#›</a:t>
            </a:fld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0" y="415066"/>
            <a:ext cx="4944533" cy="273845"/>
          </a:xfrm>
        </p:spPr>
        <p:txBody>
          <a:bodyPr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5079" y="361953"/>
            <a:ext cx="1473188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59250" y="358905"/>
            <a:ext cx="511759" cy="383819"/>
          </a:xfrm>
          <a:prstGeom prst="rect">
            <a:avLst/>
          </a:prstGeom>
        </p:spPr>
      </p:pic>
      <p:sp>
        <p:nvSpPr>
          <p:cNvPr id="9" name="Text Placeholder 16">
            <a:extLst>
              <a:ext uri="{FF2B5EF4-FFF2-40B4-BE49-F238E27FC236}">
                <a16:creationId xmlns:a16="http://schemas.microsoft.com/office/drawing/2014/main" id="{B09F33C7-154F-8743-88DD-6BDF2127E64E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85539" y="992613"/>
            <a:ext cx="7061413" cy="1102949"/>
          </a:xfrm>
        </p:spPr>
        <p:txBody>
          <a:bodyPr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/>
              <a:t>Insert - title</a:t>
            </a:r>
          </a:p>
        </p:txBody>
      </p:sp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0D212C93-0601-3140-929D-DC384C3C257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84720" y="2149372"/>
            <a:ext cx="8299449" cy="2281236"/>
          </a:xfrm>
        </p:spPr>
        <p:txBody>
          <a:bodyPr/>
          <a:lstStyle>
            <a:lvl1pPr marL="0" indent="0">
              <a:lnSpc>
                <a:spcPct val="120000"/>
              </a:lnSpc>
              <a:buNone/>
              <a:defRPr sz="2000" b="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Insert - body</a:t>
            </a:r>
          </a:p>
        </p:txBody>
      </p:sp>
    </p:spTree>
    <p:extLst>
      <p:ext uri="{BB962C8B-B14F-4D97-AF65-F5344CB8AC3E}">
        <p14:creationId xmlns:p14="http://schemas.microsoft.com/office/powerpoint/2010/main" val="4293383694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332" userDrawn="1">
          <p15:clr>
            <a:srgbClr val="FFFFFF"/>
          </p15:clr>
        </p15:guide>
        <p15:guide id="3" pos="7348" userDrawn="1">
          <p15:clr>
            <a:srgbClr val="FFFFFF"/>
          </p15:clr>
        </p15:guide>
        <p15:guide id="7" orient="horz" pos="4201" userDrawn="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3840" userDrawn="1">
          <p15:clr>
            <a:srgbClr val="FFFFFF"/>
          </p15:clr>
        </p15:guide>
        <p15:guide id="12" pos="5533" userDrawn="1">
          <p15:clr>
            <a:srgbClr val="FFFFFF"/>
          </p15:clr>
        </p15:guide>
        <p15:guide id="13" pos="2087" userDrawn="1">
          <p15:clr>
            <a:srgbClr val="FFFFFF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4_Standard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527053" y="873125"/>
            <a:ext cx="11137899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sp>
        <p:nvSpPr>
          <p:cNvPr id="21" name="Shape 21"/>
          <p:cNvSpPr>
            <a:spLocks noGrp="1"/>
          </p:cNvSpPr>
          <p:nvPr>
            <p:ph type="sldNum" sz="quarter" idx="2"/>
          </p:nvPr>
        </p:nvSpPr>
        <p:spPr>
          <a:xfrm>
            <a:off x="11468593" y="6484422"/>
            <a:ext cx="186909" cy="184666"/>
          </a:xfrm>
          <a:prstGeom prst="rect">
            <a:avLst/>
          </a:prstGeom>
        </p:spPr>
        <p:txBody>
          <a:bodyPr/>
          <a:lstStyle/>
          <a:p>
            <a:fld id="{E07CCE0E-559E-44AB-A1B3-25B5FB3D8463}" type="slidenum">
              <a:rPr lang="en-GB" smtClean="0"/>
              <a:t>‹#›</a:t>
            </a:fld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0" y="415066"/>
            <a:ext cx="4944533" cy="273845"/>
          </a:xfrm>
        </p:spPr>
        <p:txBody>
          <a:bodyPr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5079" y="361953"/>
            <a:ext cx="1473188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59250" y="358905"/>
            <a:ext cx="511759" cy="3838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1807100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332" userDrawn="1">
          <p15:clr>
            <a:srgbClr val="FFFFFF"/>
          </p15:clr>
        </p15:guide>
        <p15:guide id="3" pos="7348" userDrawn="1">
          <p15:clr>
            <a:srgbClr val="FFFFFF"/>
          </p15:clr>
        </p15:guide>
        <p15:guide id="7" orient="horz" pos="4201" userDrawn="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3840" userDrawn="1">
          <p15:clr>
            <a:srgbClr val="FFFFFF"/>
          </p15:clr>
        </p15:guide>
        <p15:guide id="12" pos="5533" userDrawn="1">
          <p15:clr>
            <a:srgbClr val="FFFFFF"/>
          </p15:clr>
        </p15:guide>
        <p15:guide id="13" pos="2087" userDrawn="1">
          <p15:clr>
            <a:srgbClr val="FFFFFF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tandard pag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/>
          <p:nvPr/>
        </p:nvSpPr>
        <p:spPr>
          <a:xfrm flipV="1">
            <a:off x="527052" y="873125"/>
            <a:ext cx="11146728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sp>
        <p:nvSpPr>
          <p:cNvPr id="30" name="Shape 30"/>
          <p:cNvSpPr>
            <a:spLocks noGrp="1"/>
          </p:cNvSpPr>
          <p:nvPr>
            <p:ph type="sldNum" sz="quarter" idx="2"/>
          </p:nvPr>
        </p:nvSpPr>
        <p:spPr>
          <a:xfrm>
            <a:off x="11424634" y="6477334"/>
            <a:ext cx="186909" cy="184666"/>
          </a:xfrm>
          <a:prstGeom prst="rect">
            <a:avLst/>
          </a:prstGeom>
        </p:spPr>
        <p:txBody>
          <a:bodyPr/>
          <a:lstStyle/>
          <a:p>
            <a:fld id="{E07CCE0E-559E-44AB-A1B3-25B5FB3D8463}" type="slidenum">
              <a:rPr lang="en-GB" smtClean="0"/>
              <a:t>‹#›</a:t>
            </a:fld>
            <a:endParaRPr lang="en-GB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074F560-9965-FD44-8392-56ACD2F813E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6675" y="360916"/>
            <a:ext cx="1477812" cy="381966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98600020-B932-844C-830C-6D548E8C8C37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64492" y="360916"/>
            <a:ext cx="509288" cy="381966"/>
          </a:xfrm>
          <a:prstGeom prst="rect">
            <a:avLst/>
          </a:prstGeom>
        </p:spPr>
      </p:pic>
      <p:sp>
        <p:nvSpPr>
          <p:cNvPr id="15" name="Title 14">
            <a:extLst>
              <a:ext uri="{FF2B5EF4-FFF2-40B4-BE49-F238E27FC236}">
                <a16:creationId xmlns:a16="http://schemas.microsoft.com/office/drawing/2014/main" id="{F045F05D-9884-E742-8B6C-7E2A4C3029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0" y="438820"/>
            <a:ext cx="4944533" cy="241880"/>
          </a:xfrm>
        </p:spPr>
        <p:txBody>
          <a:bodyPr/>
          <a:lstStyle>
            <a:lvl1pPr algn="r">
              <a:defRPr sz="1000" b="1" i="0">
                <a:solidFill>
                  <a:srgbClr val="FFFFF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9" name="Text Placeholder 16">
            <a:extLst>
              <a:ext uri="{FF2B5EF4-FFF2-40B4-BE49-F238E27FC236}">
                <a16:creationId xmlns:a16="http://schemas.microsoft.com/office/drawing/2014/main" id="{4B193DB1-D32E-7146-93A0-23A108038669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85539" y="992613"/>
            <a:ext cx="7061413" cy="1102949"/>
          </a:xfrm>
        </p:spPr>
        <p:txBody>
          <a:bodyPr/>
          <a:lstStyle>
            <a:lvl1pPr marL="0" indent="0">
              <a:buFontTx/>
              <a:buNone/>
              <a:defRPr sz="34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/>
              <a:t>Insert - title</a:t>
            </a:r>
          </a:p>
        </p:txBody>
      </p:sp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6A809499-F347-CD45-8A3A-6C8629BAD50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84720" y="2149372"/>
            <a:ext cx="8299449" cy="2281236"/>
          </a:xfrm>
        </p:spPr>
        <p:txBody>
          <a:bodyPr/>
          <a:lstStyle>
            <a:lvl1pPr marL="0" indent="0">
              <a:lnSpc>
                <a:spcPct val="120000"/>
              </a:lnSpc>
              <a:buNone/>
              <a:defRPr sz="2000" b="0">
                <a:solidFill>
                  <a:schemeClr val="tx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Insert - body</a:t>
            </a:r>
          </a:p>
        </p:txBody>
      </p:sp>
    </p:spTree>
    <p:extLst>
      <p:ext uri="{BB962C8B-B14F-4D97-AF65-F5344CB8AC3E}">
        <p14:creationId xmlns:p14="http://schemas.microsoft.com/office/powerpoint/2010/main" val="2968425536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3" pos="332" userDrawn="1">
          <p15:clr>
            <a:srgbClr val="FFFFFF"/>
          </p15:clr>
        </p15:guide>
        <p15:guide id="4" pos="7348" userDrawn="1">
          <p15:clr>
            <a:srgbClr val="FFFFFF"/>
          </p15:clr>
        </p15:guide>
        <p15:guide id="7" orient="horz" pos="4201" userDrawn="1">
          <p15:clr>
            <a:srgbClr val="FFFFFF"/>
          </p15:clr>
        </p15:guide>
        <p15:guide id="9" orient="horz" pos="686" userDrawn="1">
          <p15:clr>
            <a:srgbClr val="FFFFFF"/>
          </p15:clr>
        </p15:guide>
        <p15:guide id="10" pos="3840" userDrawn="1">
          <p15:clr>
            <a:srgbClr val="FFFFFF"/>
          </p15:clr>
        </p15:guide>
        <p15:guide id="11" pos="2087" userDrawn="1">
          <p15:clr>
            <a:srgbClr val="FFFFFF"/>
          </p15:clr>
        </p15:guide>
        <p15:guide id="12" pos="5593" userDrawn="1">
          <p15:clr>
            <a:srgbClr val="FFFFFF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0F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/>
          </p:cNvSpPr>
          <p:nvPr>
            <p:ph type="title"/>
          </p:nvPr>
        </p:nvSpPr>
        <p:spPr>
          <a:xfrm>
            <a:off x="609600" y="92075"/>
            <a:ext cx="10972800" cy="150812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anchor="ctr"/>
          <a:lstStyle/>
          <a:p>
            <a:r>
              <a:t>Title Text</a:t>
            </a:r>
          </a:p>
        </p:txBody>
      </p:sp>
      <p:sp>
        <p:nvSpPr>
          <p:cNvPr id="3" name="Shape 3"/>
          <p:cNvSpPr>
            <a:spLocks noGrp="1"/>
          </p:cNvSpPr>
          <p:nvPr>
            <p:ph type="body" idx="1"/>
          </p:nvPr>
        </p:nvSpPr>
        <p:spPr>
          <a:xfrm>
            <a:off x="609600" y="1600200"/>
            <a:ext cx="10972800" cy="5257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Shape 4"/>
          <p:cNvSpPr>
            <a:spLocks noGrp="1"/>
          </p:cNvSpPr>
          <p:nvPr>
            <p:ph type="sldNum" sz="quarter" idx="2"/>
          </p:nvPr>
        </p:nvSpPr>
        <p:spPr>
          <a:xfrm>
            <a:off x="8550693" y="6264017"/>
            <a:ext cx="186909" cy="184666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 anchor="ctr">
            <a:spAutoFit/>
          </a:bodyPr>
          <a:lstStyle>
            <a:lvl1pPr algn="r">
              <a:defRPr sz="600"/>
            </a:lvl1pPr>
          </a:lstStyle>
          <a:p>
            <a:fld id="{E07CCE0E-559E-44AB-A1B3-25B5FB3D846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481610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6" r:id="rId1"/>
    <p:sldLayoutId id="2147483707" r:id="rId2"/>
    <p:sldLayoutId id="2147483708" r:id="rId3"/>
    <p:sldLayoutId id="2147483709" r:id="rId4"/>
    <p:sldLayoutId id="2147483710" r:id="rId5"/>
    <p:sldLayoutId id="2147483711" r:id="rId6"/>
    <p:sldLayoutId id="2147483712" r:id="rId7"/>
    <p:sldLayoutId id="2147483713" r:id="rId8"/>
    <p:sldLayoutId id="2147483714" r:id="rId9"/>
    <p:sldLayoutId id="2147483715" r:id="rId10"/>
    <p:sldLayoutId id="2147483716" r:id="rId11"/>
    <p:sldLayoutId id="2147483717" r:id="rId12"/>
    <p:sldLayoutId id="2147483718" r:id="rId13"/>
    <p:sldLayoutId id="2147483719" r:id="rId14"/>
    <p:sldLayoutId id="2147483720" r:id="rId15"/>
    <p:sldLayoutId id="2147483721" r:id="rId16"/>
    <p:sldLayoutId id="2147483722" r:id="rId17"/>
    <p:sldLayoutId id="2147483723" r:id="rId18"/>
    <p:sldLayoutId id="2147483724" r:id="rId19"/>
    <p:sldLayoutId id="2147483725" r:id="rId20"/>
    <p:sldLayoutId id="2147483726" r:id="rId21"/>
    <p:sldLayoutId id="2147483727" r:id="rId22"/>
    <p:sldLayoutId id="2147483728" r:id="rId23"/>
    <p:sldLayoutId id="2147483729" r:id="rId24"/>
    <p:sldLayoutId id="2147483730" r:id="rId25"/>
    <p:sldLayoutId id="2147483731" r:id="rId26"/>
    <p:sldLayoutId id="2147483732" r:id="rId27"/>
    <p:sldLayoutId id="2147483733" r:id="rId28"/>
    <p:sldLayoutId id="2147483734" r:id="rId29"/>
    <p:sldLayoutId id="2147483735" r:id="rId30"/>
  </p:sldLayoutIdLst>
  <p:transition spd="med"/>
  <p:txStyles>
    <p:titleStyle>
      <a:lvl1pPr marL="0" marR="0" indent="0" algn="l" defTabSz="914400" rtl="0" eaLnBrk="1" latinLnBrk="0" hangingPunct="1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ln>
            <a:noFill/>
          </a:ln>
          <a:solidFill>
            <a:srgbClr val="25233F"/>
          </a:solidFill>
          <a:uFillTx/>
          <a:latin typeface="Century Gothic" panose="020B0502020202020204" pitchFamily="34" charset="0"/>
          <a:ea typeface="+mj-ea"/>
          <a:cs typeface="+mj-cs"/>
          <a:sym typeface="Calibri"/>
        </a:defRPr>
      </a:lvl1pPr>
      <a:lvl2pPr marL="0" marR="0" indent="0" algn="l" defTabSz="914400" rtl="0" eaLnBrk="1" latinLnBrk="0" hangingPunct="1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2pPr>
      <a:lvl3pPr marL="0" marR="0" indent="0" algn="l" defTabSz="914400" rtl="0" eaLnBrk="1" latinLnBrk="0" hangingPunct="1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3pPr>
      <a:lvl4pPr marL="0" marR="0" indent="0" algn="l" defTabSz="914400" rtl="0" eaLnBrk="1" latinLnBrk="0" hangingPunct="1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4pPr>
      <a:lvl5pPr marL="0" marR="0" indent="0" algn="l" defTabSz="914400" rtl="0" eaLnBrk="1" latinLnBrk="0" hangingPunct="1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5pPr>
      <a:lvl6pPr marL="0" marR="0" indent="0" algn="l" defTabSz="914400" rtl="0" eaLnBrk="1" latinLnBrk="0" hangingPunct="1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6pPr>
      <a:lvl7pPr marL="0" marR="0" indent="0" algn="l" defTabSz="914400" rtl="0" eaLnBrk="1" latinLnBrk="0" hangingPunct="1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7pPr>
      <a:lvl8pPr marL="0" marR="0" indent="0" algn="l" defTabSz="914400" rtl="0" eaLnBrk="1" latinLnBrk="0" hangingPunct="1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8pPr>
      <a:lvl9pPr marL="0" marR="0" indent="0" algn="l" defTabSz="914400" rtl="0" eaLnBrk="1" latinLnBrk="0" hangingPunct="1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9pPr>
    </p:titleStyle>
    <p:bodyStyle>
      <a:lvl1pPr marL="228600" marR="0" indent="-228600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1" i="0" u="none" strike="noStrike" cap="none" spc="0" baseline="0">
          <a:ln>
            <a:noFill/>
          </a:ln>
          <a:solidFill>
            <a:srgbClr val="25233F"/>
          </a:solidFill>
          <a:uFillTx/>
          <a:latin typeface="Century Gothic" panose="020B0502020202020204" pitchFamily="34" charset="0"/>
          <a:ea typeface="+mj-ea"/>
          <a:cs typeface="+mj-cs"/>
          <a:sym typeface="Calibri"/>
        </a:defRPr>
      </a:lvl1pPr>
      <a:lvl2pPr marL="723900" marR="0" indent="-266700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1" i="0" u="none" strike="noStrike" cap="none" spc="0" baseline="0">
          <a:ln>
            <a:noFill/>
          </a:ln>
          <a:solidFill>
            <a:srgbClr val="25233F"/>
          </a:solidFill>
          <a:uFillTx/>
          <a:latin typeface="Century Gothic" panose="020B0502020202020204" pitchFamily="34" charset="0"/>
          <a:ea typeface="+mj-ea"/>
          <a:cs typeface="+mj-cs"/>
          <a:sym typeface="Calibri"/>
        </a:defRPr>
      </a:lvl2pPr>
      <a:lvl3pPr marL="1234440" marR="0" indent="-320040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1" i="0" u="none" strike="noStrike" cap="none" spc="0" baseline="0">
          <a:ln>
            <a:noFill/>
          </a:ln>
          <a:solidFill>
            <a:srgbClr val="25233F"/>
          </a:solidFill>
          <a:uFillTx/>
          <a:latin typeface="Century Gothic" panose="020B0502020202020204" pitchFamily="34" charset="0"/>
          <a:ea typeface="+mj-ea"/>
          <a:cs typeface="+mj-cs"/>
          <a:sym typeface="Calibri"/>
        </a:defRPr>
      </a:lvl3pPr>
      <a:lvl4pPr marL="1727200" marR="0" indent="-355600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1" i="0" u="none" strike="noStrike" cap="none" spc="0" baseline="0">
          <a:ln>
            <a:noFill/>
          </a:ln>
          <a:solidFill>
            <a:srgbClr val="25233F"/>
          </a:solidFill>
          <a:uFillTx/>
          <a:latin typeface="Century Gothic" panose="020B0502020202020204" pitchFamily="34" charset="0"/>
          <a:ea typeface="+mj-ea"/>
          <a:cs typeface="+mj-cs"/>
          <a:sym typeface="Calibri"/>
        </a:defRPr>
      </a:lvl4pPr>
      <a:lvl5pPr marL="2184400" marR="0" indent="-355600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1" i="0" u="none" strike="noStrike" cap="none" spc="0" baseline="0">
          <a:ln>
            <a:noFill/>
          </a:ln>
          <a:solidFill>
            <a:srgbClr val="25233F"/>
          </a:solidFill>
          <a:uFillTx/>
          <a:latin typeface="Century Gothic" panose="020B0502020202020204" pitchFamily="34" charset="0"/>
          <a:ea typeface="+mj-ea"/>
          <a:cs typeface="+mj-cs"/>
          <a:sym typeface="Calibri"/>
        </a:defRPr>
      </a:lvl5pPr>
      <a:lvl6pPr marL="2641600" marR="0" indent="-355600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6pPr>
      <a:lvl7pPr marL="3098800" marR="0" indent="-355600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7pPr>
      <a:lvl8pPr marL="3556000" marR="0" indent="-355600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8pPr>
      <a:lvl9pPr marL="4013200" marR="0" indent="-355600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9pPr>
    </p:bodyStyle>
    <p:otherStyle>
      <a:lvl1pPr marL="0" marR="0" indent="0" algn="r" defTabSz="2286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1pPr>
      <a:lvl2pPr marL="0" marR="0" indent="228600" algn="r" defTabSz="2286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2pPr>
      <a:lvl3pPr marL="0" marR="0" indent="457200" algn="r" defTabSz="2286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3pPr>
      <a:lvl4pPr marL="0" marR="0" indent="685800" algn="r" defTabSz="2286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4pPr>
      <a:lvl5pPr marL="0" marR="0" indent="914400" algn="r" defTabSz="2286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5pPr>
      <a:lvl6pPr marL="0" marR="0" indent="1143000" algn="r" defTabSz="2286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6pPr>
      <a:lvl7pPr marL="0" marR="0" indent="1371600" algn="r" defTabSz="2286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7pPr>
      <a:lvl8pPr marL="0" marR="0" indent="1600200" algn="r" defTabSz="2286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8pPr>
      <a:lvl9pPr marL="0" marR="0" indent="1828800" algn="r" defTabSz="2286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32CEC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2B364A9D-960C-2E43-B023-EC7F5CE6F6A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Lesson 7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84882A6-0CA0-D34A-9EBE-823516A55AE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48254" y="4077958"/>
            <a:ext cx="3846343" cy="2481482"/>
          </a:xfrm>
        </p:spPr>
        <p:txBody>
          <a:bodyPr>
            <a:normAutofit/>
          </a:bodyPr>
          <a:lstStyle/>
          <a:p>
            <a:r>
              <a:rPr lang="en-GB" dirty="0"/>
              <a:t>Plastics decision making exercise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B97C244-65EB-B84D-83C2-EA0659FF035F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384042" y="262835"/>
            <a:ext cx="1737280" cy="292537"/>
          </a:xfrm>
          <a:solidFill>
            <a:srgbClr val="A0D0DC"/>
          </a:solidFill>
        </p:spPr>
        <p:txBody>
          <a:bodyPr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dirty="0"/>
              <a:t>Ocean Plastics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5221FF7-FAC9-274F-8A9D-930A8BEA033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84042" y="668176"/>
            <a:ext cx="1237434" cy="156984"/>
          </a:xfrm>
          <a:solidFill>
            <a:srgbClr val="A0D0DC"/>
          </a:solidFill>
        </p:spPr>
        <p:txBody>
          <a:bodyPr>
            <a:noAutofit/>
          </a:bodyPr>
          <a:lstStyle/>
          <a:p>
            <a:r>
              <a:rPr lang="en-US" dirty="0"/>
              <a:t>Geography | 11-14</a:t>
            </a: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E33D2088-76E0-E6AE-4ACB-A388FF0AA9E9}"/>
              </a:ext>
            </a:extLst>
          </p:cNvPr>
          <p:cNvSpPr/>
          <p:nvPr/>
        </p:nvSpPr>
        <p:spPr>
          <a:xfrm>
            <a:off x="4214506" y="-1099335"/>
            <a:ext cx="7977494" cy="7222732"/>
          </a:xfrm>
          <a:prstGeom prst="ellipse">
            <a:avLst/>
          </a:prstGeom>
          <a:blipFill dpi="0" rotWithShape="1">
            <a:blip r:embed="rId2"/>
            <a:srcRect/>
            <a:tile tx="0" ty="0" sx="100000" sy="100000" flip="none" algn="b"/>
          </a:blip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defTabSz="457200"/>
            <a:endParaRPr lang="en-US" sz="180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395A61F-67D9-EFE0-68E6-1F6120CC016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8254" y="1040572"/>
            <a:ext cx="1811513" cy="6712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2994093"/>
      </p:ext>
    </p:extLst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32CEC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1F0EDB-3BF1-40C1-868B-19CF4EF4C0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64841" y="415063"/>
            <a:ext cx="4263571" cy="248966"/>
          </a:xfrm>
        </p:spPr>
        <p:txBody>
          <a:bodyPr/>
          <a:lstStyle/>
          <a:p>
            <a:r>
              <a:rPr lang="en-GB" dirty="0"/>
              <a:t>Lesson 7: Decision making exercise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75A842F-46A4-4D1B-BF55-0C411BA0E83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0"/>
            <a:r>
              <a:rPr lang="en-GB" dirty="0"/>
              <a:t>Understand the human use of natural resources has caused an environmental situation which needs a solution.</a:t>
            </a:r>
          </a:p>
          <a:p>
            <a:pPr lvl="0"/>
            <a:r>
              <a:rPr lang="en-GB" dirty="0"/>
              <a:t>Understand that there are different solutions to the problems, which work at different scales.</a:t>
            </a:r>
          </a:p>
          <a:p>
            <a:pPr lvl="0"/>
            <a:r>
              <a:rPr lang="en-GB" dirty="0"/>
              <a:t>Understand that each possible solution has positive and negative features</a:t>
            </a:r>
          </a:p>
          <a:p>
            <a:pPr lvl="0"/>
            <a:r>
              <a:rPr lang="en-GB" dirty="0"/>
              <a:t>Practise skills of data gathering from a number of sources; processing, interpretation, analysis, information communication and extended writing.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5B47040-1597-404F-881C-8590C0F9065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5537" y="304360"/>
            <a:ext cx="1269363" cy="4703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9296300"/>
      </p:ext>
    </p:extLst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32CEC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4DC901-B13C-4650-92F7-72A8EC4BDC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Lesson 7: Decision making exercise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7E4D613-03FF-4FAF-8BAA-F73EDD8719A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84720" y="1393305"/>
            <a:ext cx="7061413" cy="1102949"/>
          </a:xfrm>
        </p:spPr>
        <p:txBody>
          <a:bodyPr/>
          <a:lstStyle/>
          <a:p>
            <a:r>
              <a:rPr lang="en-GB" dirty="0">
                <a:solidFill>
                  <a:srgbClr val="464646"/>
                </a:solidFill>
              </a:rPr>
              <a:t>Mark scheme</a:t>
            </a:r>
          </a:p>
          <a:p>
            <a:endParaRPr lang="en-GB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1669A8CB-63F6-4BEF-B544-E6D36AC7E8C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84720" y="2149372"/>
            <a:ext cx="10118210" cy="2281236"/>
          </a:xfrm>
        </p:spPr>
        <p:txBody>
          <a:bodyPr/>
          <a:lstStyle/>
          <a:p>
            <a:r>
              <a:rPr lang="en-GB" dirty="0"/>
              <a:t>Short answer questions list the marks for each question.</a:t>
            </a:r>
          </a:p>
          <a:p>
            <a:r>
              <a:rPr lang="en-GB" dirty="0"/>
              <a:t>If there are two marks, make sure you make two points.</a:t>
            </a:r>
          </a:p>
          <a:p>
            <a:r>
              <a:rPr lang="en-GB" dirty="0"/>
              <a:t>For the decision making exercise, there is a total of 16 marks. The number of points to make are shown clear in the writing frame.</a:t>
            </a:r>
          </a:p>
          <a:p>
            <a:r>
              <a:rPr lang="en-GB" dirty="0"/>
              <a:t>There is an additional one mark for SPG (spelling, punctuation and grammar).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65AB6EE-3128-43DF-8903-059EB607A2D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88139" y="304596"/>
            <a:ext cx="1269363" cy="4703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3656414"/>
      </p:ext>
    </p:extLst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4DC901-B13C-4650-92F7-72A8EC4BDC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Lesson 7: Decision making exercise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AE20FC5-43C8-48A2-9BC2-AC19524B5880}"/>
              </a:ext>
            </a:extLst>
          </p:cNvPr>
          <p:cNvSpPr txBox="1"/>
          <p:nvPr/>
        </p:nvSpPr>
        <p:spPr>
          <a:xfrm>
            <a:off x="606175" y="1090639"/>
            <a:ext cx="11116637" cy="61555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defTabSz="457200"/>
            <a:r>
              <a:rPr lang="en-GB" sz="3400" b="1" dirty="0"/>
              <a:t>Top 20 rivers contributing plastic into the ocean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891887F-829A-409F-BEE3-12E523D5929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2746" y="316801"/>
            <a:ext cx="1269363" cy="470373"/>
          </a:xfrm>
          <a:prstGeom prst="rect">
            <a:avLst/>
          </a:prstGeom>
        </p:spPr>
      </p:pic>
      <p:pic>
        <p:nvPicPr>
          <p:cNvPr id="7" name="Picture 6" descr="A close up of a logo&#10;&#10;Description automatically generated">
            <a:extLst>
              <a:ext uri="{FF2B5EF4-FFF2-40B4-BE49-F238E27FC236}">
                <a16:creationId xmlns:a16="http://schemas.microsoft.com/office/drawing/2014/main" id="{02E16052-913D-4941-8167-4CFB33D66C2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72539" y="2040433"/>
            <a:ext cx="6138698" cy="44025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1728066"/>
      </p:ext>
    </p:extLst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4DC901-B13C-4650-92F7-72A8EC4BDC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Lesson 7: Decision making exercise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AE20FC5-43C8-48A2-9BC2-AC19524B5880}"/>
              </a:ext>
            </a:extLst>
          </p:cNvPr>
          <p:cNvSpPr txBox="1"/>
          <p:nvPr/>
        </p:nvSpPr>
        <p:spPr>
          <a:xfrm>
            <a:off x="750014" y="1090639"/>
            <a:ext cx="9529682" cy="113877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defTabSz="457200"/>
            <a:r>
              <a:rPr lang="en-US" sz="3400" b="1" dirty="0"/>
              <a:t>Fate of all plastic produced between 1950-2015 in millions of </a:t>
            </a:r>
            <a:r>
              <a:rPr lang="en-US" sz="3400" b="1" dirty="0" err="1"/>
              <a:t>tonnes</a:t>
            </a:r>
            <a:endParaRPr lang="en-GB" sz="3400" b="1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891887F-829A-409F-BEE3-12E523D5929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0014" y="415066"/>
            <a:ext cx="1269363" cy="470373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25E9986D-B8D9-1B40-9378-3E3178A59B39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18417" y="2327219"/>
            <a:ext cx="6555171" cy="42261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118219"/>
      </p:ext>
    </p:extLst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32CEC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AF00D0-CA23-4584-8B4F-F43ED45685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Lesson 7: Decision making exercise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A08593C-1219-413E-ADA0-B5B63AC59E1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16785" y="1503552"/>
            <a:ext cx="9850263" cy="918382"/>
          </a:xfrm>
        </p:spPr>
        <p:txBody>
          <a:bodyPr/>
          <a:lstStyle/>
          <a:p>
            <a:r>
              <a:rPr lang="en-GB" dirty="0"/>
              <a:t>What do we do with our new knowledge?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2074621-2C93-4EC4-BD75-7861FBAB4F0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GB" sz="3200" dirty="0"/>
              <a:t>How can we turn knowledge into action to reduce plastic pollution in the ocean?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0948976-3E80-4CFA-BDAE-74183D31374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6785" y="367800"/>
            <a:ext cx="1269363" cy="4703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3378900"/>
      </p:ext>
    </p:extLst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D7D49D-7AB2-4171-B7B6-73130CC416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Lesson 7: Decision making exercise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C088227-137F-49C6-BCB2-C104A8186BC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88139" y="304596"/>
            <a:ext cx="1269363" cy="470373"/>
          </a:xfrm>
          <a:prstGeom prst="rect">
            <a:avLst/>
          </a:prstGeom>
        </p:spPr>
      </p:pic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5218B4EE-FEFC-4646-9831-6D8B6CBDE58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99269625"/>
              </p:ext>
            </p:extLst>
          </p:nvPr>
        </p:nvGraphicFramePr>
        <p:xfrm>
          <a:off x="1837512" y="2066608"/>
          <a:ext cx="8428117" cy="59039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13585">
                  <a:extLst>
                    <a:ext uri="{9D8B030D-6E8A-4147-A177-3AD203B41FA5}">
                      <a16:colId xmlns:a16="http://schemas.microsoft.com/office/drawing/2014/main" val="2797114442"/>
                    </a:ext>
                  </a:extLst>
                </a:gridCol>
                <a:gridCol w="2192941">
                  <a:extLst>
                    <a:ext uri="{9D8B030D-6E8A-4147-A177-3AD203B41FA5}">
                      <a16:colId xmlns:a16="http://schemas.microsoft.com/office/drawing/2014/main" val="2159196442"/>
                    </a:ext>
                  </a:extLst>
                </a:gridCol>
                <a:gridCol w="5221591">
                  <a:extLst>
                    <a:ext uri="{9D8B030D-6E8A-4147-A177-3AD203B41FA5}">
                      <a16:colId xmlns:a16="http://schemas.microsoft.com/office/drawing/2014/main" val="2857316932"/>
                    </a:ext>
                  </a:extLst>
                </a:gridCol>
              </a:tblGrid>
              <a:tr h="309252">
                <a:tc>
                  <a:txBody>
                    <a:bodyPr/>
                    <a:lstStyle/>
                    <a:p>
                      <a:pPr algn="l"/>
                      <a:r>
                        <a:rPr lang="en-US" sz="1400" b="1">
                          <a:solidFill>
                            <a:schemeClr val="bg1"/>
                          </a:solidFill>
                        </a:rPr>
                        <a:t>Slide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b="1">
                          <a:solidFill>
                            <a:schemeClr val="bg1"/>
                          </a:solidFill>
                        </a:rPr>
                        <a:t>Title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b="1">
                          <a:solidFill>
                            <a:schemeClr val="bg1"/>
                          </a:solidFill>
                        </a:rPr>
                        <a:t>Attribution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006762883"/>
                  </a:ext>
                </a:extLst>
              </a:tr>
              <a:tr h="281138">
                <a:tc>
                  <a:txBody>
                    <a:bodyPr/>
                    <a:lstStyle/>
                    <a:p>
                      <a:pPr algn="l"/>
                      <a:r>
                        <a:rPr lang="en-US" sz="1200">
                          <a:solidFill>
                            <a:schemeClr val="bg1"/>
                          </a:solidFill>
                        </a:rPr>
                        <a:t>1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Ocean detritus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By </a:t>
                      </a:r>
                      <a:r>
                        <a:rPr lang="en-US" sz="1200" dirty="0" err="1">
                          <a:solidFill>
                            <a:schemeClr val="bg1"/>
                          </a:solidFill>
                        </a:rPr>
                        <a:t>MarinV</a:t>
                      </a:r>
                      <a:r>
                        <a:rPr lang="en-US" sz="1200">
                          <a:solidFill>
                            <a:schemeClr val="bg1"/>
                          </a:solidFill>
                        </a:rPr>
                        <a:t> via </a:t>
                      </a:r>
                      <a:r>
                        <a:rPr lang="en-US" sz="1200" dirty="0" err="1">
                          <a:solidFill>
                            <a:schemeClr val="bg1"/>
                          </a:solidFill>
                        </a:rPr>
                        <a:t>Bigstock</a:t>
                      </a:r>
                      <a:endParaRPr lang="en-US" sz="12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03319213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94534446"/>
      </p:ext>
    </p:extLst>
  </p:cSld>
  <p:clrMapOvr>
    <a:masterClrMapping/>
  </p:clrMapOvr>
  <p:transition spd="med"/>
</p:sld>
</file>

<file path=ppt/theme/theme1.xml><?xml version="1.0" encoding="utf-8"?>
<a:theme xmlns:a="http://schemas.openxmlformats.org/drawingml/2006/main" name="Encounter-Master">
  <a:themeElements>
    <a:clrScheme name="Encounter Edu 1">
      <a:dk1>
        <a:srgbClr val="FFFFFF"/>
      </a:dk1>
      <a:lt1>
        <a:srgbClr val="091932"/>
      </a:lt1>
      <a:dk2>
        <a:srgbClr val="EFF0EF"/>
      </a:dk2>
      <a:lt2>
        <a:srgbClr val="091932"/>
      </a:lt2>
      <a:accent1>
        <a:srgbClr val="6EBEAF"/>
      </a:accent1>
      <a:accent2>
        <a:srgbClr val="6BD0D4"/>
      </a:accent2>
      <a:accent3>
        <a:srgbClr val="F2D049"/>
      </a:accent3>
      <a:accent4>
        <a:srgbClr val="F05349"/>
      </a:accent4>
      <a:accent5>
        <a:srgbClr val="007CAF"/>
      </a:accent5>
      <a:accent6>
        <a:srgbClr val="03462A"/>
      </a:accent6>
      <a:hlink>
        <a:srgbClr val="005F89"/>
      </a:hlink>
      <a:folHlink>
        <a:srgbClr val="00FFFF"/>
      </a:folHlink>
    </a:clrScheme>
    <a:fontScheme name="Century Gothic">
      <a:maj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6CD1D4"/>
        </a:solidFill>
        <a:ln w="12700" cap="flat">
          <a:noFill/>
          <a:miter lim="400000"/>
        </a:ln>
        <a:effectLst/>
      </a:spPr>
      <a:bodyPr wrap="square" lIns="25400" tIns="25400" rIns="25400" bIns="25400" numCol="1" anchor="ctr">
        <a:noAutofit/>
      </a:bodyPr>
      <a:lstStyle>
        <a:defPPr algn="ctr" defTabSz="292100">
          <a:defRPr sz="1100">
            <a:solidFill>
              <a:srgbClr val="FFFFFF"/>
            </a:solidFill>
            <a:latin typeface="Helvetica Neue Medium"/>
            <a:ea typeface="Helvetica Neue Medium"/>
            <a:cs typeface="Helvetica Neue Medium"/>
            <a:sym typeface="Helvetica Neue Medium"/>
          </a:defRPr>
        </a:defPPr>
      </a:lst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464646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  <a:extLst>
    <a:ext uri="{05A4C25C-085E-4340-85A3-A5531E510DB2}">
      <thm15:themeFamily xmlns:thm15="http://schemas.microsoft.com/office/thememl/2012/main" name="Encounter-Master" id="{AC3B1469-F7B5-42F8-8125-E37B7A09F19C}" vid="{A6E39EE5-3D87-493F-A484-DDDEAB1BD83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DF3CADEC272EC47A0E7F131D361E962" ma:contentTypeVersion="19" ma:contentTypeDescription="Create a new document." ma:contentTypeScope="" ma:versionID="ca89567eb3d7597ff4dafff1cc2834f2">
  <xsd:schema xmlns:xsd="http://www.w3.org/2001/XMLSchema" xmlns:xs="http://www.w3.org/2001/XMLSchema" xmlns:p="http://schemas.microsoft.com/office/2006/metadata/properties" xmlns:ns2="764ce334-4dea-4cda-96fd-5a46cc3154a2" xmlns:ns3="edf7c51f-8958-4cb5-b692-975806f17f35" targetNamespace="http://schemas.microsoft.com/office/2006/metadata/properties" ma:root="true" ma:fieldsID="6036ee9a4dfbea1b2f42013792becada" ns2:_="" ns3:_="">
    <xsd:import namespace="764ce334-4dea-4cda-96fd-5a46cc3154a2"/>
    <xsd:import namespace="edf7c51f-8958-4cb5-b692-975806f17f3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_Flow_SignoffStatu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64ce334-4dea-4cda-96fd-5a46cc3154a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_Flow_SignoffStatus" ma:index="20" nillable="true" ma:displayName="Sign-off status" ma:internalName="Sign_x002d_off_x0020_status">
      <xsd:simpleType>
        <xsd:restriction base="dms:Text"/>
      </xsd:simpleType>
    </xsd:element>
    <xsd:element name="MediaLengthInSeconds" ma:index="21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3" nillable="true" ma:taxonomy="true" ma:internalName="lcf76f155ced4ddcb4097134ff3c332f" ma:taxonomyFieldName="MediaServiceImageTags" ma:displayName="Image Tags" ma:readOnly="false" ma:fieldId="{5cf76f15-5ced-4ddc-b409-7134ff3c332f}" ma:taxonomyMulti="true" ma:sspId="99affbd4-4267-4163-968f-31649eba30c7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5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6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df7c51f-8958-4cb5-b692-975806f17f35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4" nillable="true" ma:displayName="Taxonomy Catch All Column" ma:hidden="true" ma:list="{12c46cc1-e504-45ce-b475-70eb2bc32c3b}" ma:internalName="TaxCatchAll" ma:showField="CatchAllData" ma:web="edf7c51f-8958-4cb5-b692-975806f17f3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df7c51f-8958-4cb5-b692-975806f17f35" xsi:nil="true"/>
    <lcf76f155ced4ddcb4097134ff3c332f xmlns="764ce334-4dea-4cda-96fd-5a46cc3154a2">
      <Terms xmlns="http://schemas.microsoft.com/office/infopath/2007/PartnerControls"/>
    </lcf76f155ced4ddcb4097134ff3c332f>
    <_Flow_SignoffStatus xmlns="764ce334-4dea-4cda-96fd-5a46cc3154a2" xsi:nil="true"/>
  </documentManagement>
</p:properties>
</file>

<file path=customXml/itemProps1.xml><?xml version="1.0" encoding="utf-8"?>
<ds:datastoreItem xmlns:ds="http://schemas.openxmlformats.org/officeDocument/2006/customXml" ds:itemID="{467D4B8E-9497-43BB-A266-67AC0807E7BA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C056AB52-24AF-4A90-9689-40355D1B3EE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64ce334-4dea-4cda-96fd-5a46cc3154a2"/>
    <ds:schemaRef ds:uri="edf7c51f-8958-4cb5-b692-975806f17f3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3E17D3FD-47DD-4E07-B955-60AC680D98D9}">
  <ds:schemaRefs>
    <ds:schemaRef ds:uri="7dd0c2b8-7301-49b5-921e-ab84ec4c20a5"/>
    <ds:schemaRef ds:uri="http://schemas.microsoft.com/office/2006/metadata/properties"/>
    <ds:schemaRef ds:uri="http://purl.org/dc/elements/1.1/"/>
    <ds:schemaRef ds:uri="http://schemas.microsoft.com/office/infopath/2007/PartnerControls"/>
    <ds:schemaRef ds:uri="http://schemas.microsoft.com/office/2006/documentManagement/types"/>
    <ds:schemaRef ds:uri="http://www.w3.org/XML/1998/namespace"/>
    <ds:schemaRef ds:uri="http://schemas.openxmlformats.org/package/2006/metadata/core-properties"/>
    <ds:schemaRef ds:uri="8dd429a2-b850-4aa5-85c2-8487e2b197cf"/>
    <ds:schemaRef ds:uri="http://purl.org/dc/dcmitype/"/>
    <ds:schemaRef ds:uri="http://purl.org/dc/terms/"/>
    <ds:schemaRef ds:uri="edf7c51f-8958-4cb5-b692-975806f17f35"/>
    <ds:schemaRef ds:uri="764ce334-4dea-4cda-96fd-5a46cc3154a2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187</TotalTime>
  <Words>234</Words>
  <Application>Microsoft Office PowerPoint</Application>
  <PresentationFormat>Widescreen</PresentationFormat>
  <Paragraphs>29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Arial</vt:lpstr>
      <vt:lpstr>Calibri</vt:lpstr>
      <vt:lpstr>Calibri Light</vt:lpstr>
      <vt:lpstr>Century Gothic</vt:lpstr>
      <vt:lpstr>Helvetica Neue Medium</vt:lpstr>
      <vt:lpstr>Encounter-Master</vt:lpstr>
      <vt:lpstr>PowerPoint Presentation</vt:lpstr>
      <vt:lpstr>Lesson 7: Decision making exercise</vt:lpstr>
      <vt:lpstr>Lesson 7: Decision making exercise</vt:lpstr>
      <vt:lpstr>Lesson 7: Decision making exercise</vt:lpstr>
      <vt:lpstr>Lesson 7: Decision making exercise</vt:lpstr>
      <vt:lpstr>Lesson 7: Decision making exercise</vt:lpstr>
      <vt:lpstr>Lesson 7: Decision making exercise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Will the Real Great Pacific Garbage Patch please stand up!</dc:title>
  <dc:creator>schwabs52@gmail.com</dc:creator>
  <cp:lastModifiedBy>Sarah Duffy</cp:lastModifiedBy>
  <cp:revision>2</cp:revision>
  <dcterms:created xsi:type="dcterms:W3CDTF">2019-02-26T16:40:40Z</dcterms:created>
  <dcterms:modified xsi:type="dcterms:W3CDTF">2024-03-01T10:35:12Z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0x0101008DF3CADEC272EC47A0E7F131D361E962</vt:lpwstr>
  </property>
  <property fmtid="{D5CDD505-2E9C-101B-9397-08002B2CF9AE}" pid="3" name="MediaServiceImageTags">
    <vt:lpwstr/>
  </property>
</Properties>
</file>