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4"/>
  </p:sldMasterIdLst>
  <p:notesMasterIdLst>
    <p:notesMasterId r:id="rId50"/>
  </p:notesMasterIdLst>
  <p:sldIdLst>
    <p:sldId id="294" r:id="rId5"/>
    <p:sldId id="267" r:id="rId6"/>
    <p:sldId id="325" r:id="rId7"/>
    <p:sldId id="339" r:id="rId8"/>
    <p:sldId id="361" r:id="rId9"/>
    <p:sldId id="362" r:id="rId10"/>
    <p:sldId id="256" r:id="rId11"/>
    <p:sldId id="364" r:id="rId12"/>
    <p:sldId id="371" r:id="rId13"/>
    <p:sldId id="372" r:id="rId14"/>
    <p:sldId id="399" r:id="rId15"/>
    <p:sldId id="373" r:id="rId16"/>
    <p:sldId id="366" r:id="rId17"/>
    <p:sldId id="376" r:id="rId18"/>
    <p:sldId id="377" r:id="rId19"/>
    <p:sldId id="395" r:id="rId20"/>
    <p:sldId id="396" r:id="rId21"/>
    <p:sldId id="397" r:id="rId22"/>
    <p:sldId id="398" r:id="rId23"/>
    <p:sldId id="378" r:id="rId24"/>
    <p:sldId id="384" r:id="rId25"/>
    <p:sldId id="379" r:id="rId26"/>
    <p:sldId id="385" r:id="rId27"/>
    <p:sldId id="380" r:id="rId28"/>
    <p:sldId id="386" r:id="rId29"/>
    <p:sldId id="381" r:id="rId30"/>
    <p:sldId id="387" r:id="rId31"/>
    <p:sldId id="383" r:id="rId32"/>
    <p:sldId id="400" r:id="rId33"/>
    <p:sldId id="382" r:id="rId34"/>
    <p:sldId id="389" r:id="rId35"/>
    <p:sldId id="393" r:id="rId36"/>
    <p:sldId id="394" r:id="rId37"/>
    <p:sldId id="391" r:id="rId38"/>
    <p:sldId id="392" r:id="rId39"/>
    <p:sldId id="390" r:id="rId40"/>
    <p:sldId id="374" r:id="rId41"/>
    <p:sldId id="367" r:id="rId42"/>
    <p:sldId id="369" r:id="rId43"/>
    <p:sldId id="266" r:id="rId44"/>
    <p:sldId id="370" r:id="rId45"/>
    <p:sldId id="269" r:id="rId46"/>
    <p:sldId id="271" r:id="rId47"/>
    <p:sldId id="270" r:id="rId48"/>
    <p:sldId id="262" r:id="rId49"/>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mie Buchanan-Dunlop" initials="JB" lastIdx="22" clrIdx="0">
    <p:extLst>
      <p:ext uri="{19B8F6BF-5375-455C-9EA6-DF929625EA0E}">
        <p15:presenceInfo xmlns:p15="http://schemas.microsoft.com/office/powerpoint/2012/main" userId="Jamie Buchanan-Dunlop" providerId="None"/>
      </p:ext>
    </p:extLst>
  </p:cmAuthor>
  <p:cmAuthor id="2" name="Sim Goodwin" initials="SG" lastIdx="2" clrIdx="1">
    <p:extLst>
      <p:ext uri="{19B8F6BF-5375-455C-9EA6-DF929625EA0E}">
        <p15:presenceInfo xmlns:p15="http://schemas.microsoft.com/office/powerpoint/2012/main" userId="S::sim@encounteredu.com::a3252ba9-8331-4298-b584-834c6b76bce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2CEC3"/>
    <a:srgbClr val="38D4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4FA7A3-BAC8-48D8-8422-34E31435F6AB}" v="26" dt="2024-02-28T16:53:09.3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40" autoAdjust="0"/>
    <p:restoredTop sz="90884" autoAdjust="0"/>
  </p:normalViewPr>
  <p:slideViewPr>
    <p:cSldViewPr snapToGrid="0">
      <p:cViewPr varScale="1">
        <p:scale>
          <a:sx n="60" d="100"/>
          <a:sy n="60" d="100"/>
        </p:scale>
        <p:origin x="312" y="56"/>
      </p:cViewPr>
      <p:guideLst/>
    </p:cSldViewPr>
  </p:slideViewPr>
  <p:notesTextViewPr>
    <p:cViewPr>
      <p:scale>
        <a:sx n="125" d="100"/>
        <a:sy n="125" d="100"/>
      </p:scale>
      <p:origin x="0" y="0"/>
    </p:cViewPr>
  </p:notesTextViewPr>
  <p:sorterViewPr>
    <p:cViewPr>
      <p:scale>
        <a:sx n="140" d="100"/>
        <a:sy n="140" d="100"/>
      </p:scale>
      <p:origin x="0" y="-1453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Duffy" userId="ca92ddb4-4620-4127-97b1-8232d187080b" providerId="ADAL" clId="{294FA7A3-BAC8-48D8-8422-34E31435F6AB}"/>
    <pc:docChg chg="custSel delSld modSld delMainMaster modMainMaster modNotesMaster">
      <pc:chgData name="Sarah Duffy" userId="ca92ddb4-4620-4127-97b1-8232d187080b" providerId="ADAL" clId="{294FA7A3-BAC8-48D8-8422-34E31435F6AB}" dt="2024-02-28T16:58:06.197" v="419" actId="478"/>
      <pc:docMkLst>
        <pc:docMk/>
      </pc:docMkLst>
      <pc:sldChg chg="delSp modSp mod setBg modNotes">
        <pc:chgData name="Sarah Duffy" userId="ca92ddb4-4620-4127-97b1-8232d187080b" providerId="ADAL" clId="{294FA7A3-BAC8-48D8-8422-34E31435F6AB}" dt="2024-02-28T16:17:47.721" v="154"/>
        <pc:sldMkLst>
          <pc:docMk/>
          <pc:sldMk cId="1864344247" sldId="256"/>
        </pc:sldMkLst>
        <pc:spChg chg="mod">
          <ac:chgData name="Sarah Duffy" userId="ca92ddb4-4620-4127-97b1-8232d187080b" providerId="ADAL" clId="{294FA7A3-BAC8-48D8-8422-34E31435F6AB}" dt="2024-02-28T16:17:41.844" v="153" actId="1076"/>
          <ac:spMkLst>
            <pc:docMk/>
            <pc:sldMk cId="1864344247" sldId="256"/>
            <ac:spMk id="3" creationId="{90C74322-9B0B-4BD1-9E93-BFC45C5AA465}"/>
          </ac:spMkLst>
        </pc:spChg>
        <pc:spChg chg="del mod">
          <ac:chgData name="Sarah Duffy" userId="ca92ddb4-4620-4127-97b1-8232d187080b" providerId="ADAL" clId="{294FA7A3-BAC8-48D8-8422-34E31435F6AB}" dt="2024-02-28T16:17:38.258" v="152" actId="478"/>
          <ac:spMkLst>
            <pc:docMk/>
            <pc:sldMk cId="1864344247" sldId="256"/>
            <ac:spMk id="7" creationId="{1EED85F9-54D2-4596-93E2-631B9415CCE4}"/>
          </ac:spMkLst>
        </pc:spChg>
        <pc:spChg chg="mod">
          <ac:chgData name="Sarah Duffy" userId="ca92ddb4-4620-4127-97b1-8232d187080b" providerId="ADAL" clId="{294FA7A3-BAC8-48D8-8422-34E31435F6AB}" dt="2024-02-28T16:17:23.388" v="148" actId="1076"/>
          <ac:spMkLst>
            <pc:docMk/>
            <pc:sldMk cId="1864344247" sldId="256"/>
            <ac:spMk id="8" creationId="{0DD6B5E7-F219-9545-82D5-823EC6AE21EF}"/>
          </ac:spMkLst>
        </pc:spChg>
        <pc:spChg chg="mod">
          <ac:chgData name="Sarah Duffy" userId="ca92ddb4-4620-4127-97b1-8232d187080b" providerId="ADAL" clId="{294FA7A3-BAC8-48D8-8422-34E31435F6AB}" dt="2024-02-28T15:37:20.372" v="0"/>
          <ac:spMkLst>
            <pc:docMk/>
            <pc:sldMk cId="1864344247" sldId="256"/>
            <ac:spMk id="10" creationId="{5468B548-26C3-9246-B29B-562830F59DDB}"/>
          </ac:spMkLst>
        </pc:spChg>
        <pc:spChg chg="mod">
          <ac:chgData name="Sarah Duffy" userId="ca92ddb4-4620-4127-97b1-8232d187080b" providerId="ADAL" clId="{294FA7A3-BAC8-48D8-8422-34E31435F6AB}" dt="2024-02-28T15:37:20.372" v="0"/>
          <ac:spMkLst>
            <pc:docMk/>
            <pc:sldMk cId="1864344247" sldId="256"/>
            <ac:spMk id="11" creationId="{9EBEB732-9E52-8C4F-9A4F-2FFBE38DB35A}"/>
          </ac:spMkLst>
        </pc:spChg>
        <pc:spChg chg="mod">
          <ac:chgData name="Sarah Duffy" userId="ca92ddb4-4620-4127-97b1-8232d187080b" providerId="ADAL" clId="{294FA7A3-BAC8-48D8-8422-34E31435F6AB}" dt="2024-02-28T15:37:20.372" v="0"/>
          <ac:spMkLst>
            <pc:docMk/>
            <pc:sldMk cId="1864344247" sldId="256"/>
            <ac:spMk id="14" creationId="{BD17254F-64B1-B54F-8D97-32FDFA77055A}"/>
          </ac:spMkLst>
        </pc:spChg>
        <pc:spChg chg="mod">
          <ac:chgData name="Sarah Duffy" userId="ca92ddb4-4620-4127-97b1-8232d187080b" providerId="ADAL" clId="{294FA7A3-BAC8-48D8-8422-34E31435F6AB}" dt="2024-02-28T15:37:20.372" v="0"/>
          <ac:spMkLst>
            <pc:docMk/>
            <pc:sldMk cId="1864344247" sldId="256"/>
            <ac:spMk id="15" creationId="{1109CB48-29A0-CB46-9863-21D632C1BC12}"/>
          </ac:spMkLst>
        </pc:spChg>
        <pc:spChg chg="mod">
          <ac:chgData name="Sarah Duffy" userId="ca92ddb4-4620-4127-97b1-8232d187080b" providerId="ADAL" clId="{294FA7A3-BAC8-48D8-8422-34E31435F6AB}" dt="2024-02-28T15:37:20.372" v="0"/>
          <ac:spMkLst>
            <pc:docMk/>
            <pc:sldMk cId="1864344247" sldId="256"/>
            <ac:spMk id="16" creationId="{EFA40E44-97EE-DC4B-BA15-3D5DD7B47AD6}"/>
          </ac:spMkLst>
        </pc:spChg>
        <pc:grpChg chg="mod">
          <ac:chgData name="Sarah Duffy" userId="ca92ddb4-4620-4127-97b1-8232d187080b" providerId="ADAL" clId="{294FA7A3-BAC8-48D8-8422-34E31435F6AB}" dt="2024-02-28T15:37:20.372" v="0"/>
          <ac:grpSpMkLst>
            <pc:docMk/>
            <pc:sldMk cId="1864344247" sldId="256"/>
            <ac:grpSpMk id="12" creationId="{E163C340-64B9-4E48-8D47-576A5C840C33}"/>
          </ac:grpSpMkLst>
        </pc:grpChg>
        <pc:grpChg chg="mod">
          <ac:chgData name="Sarah Duffy" userId="ca92ddb4-4620-4127-97b1-8232d187080b" providerId="ADAL" clId="{294FA7A3-BAC8-48D8-8422-34E31435F6AB}" dt="2024-02-28T15:37:20.372" v="0"/>
          <ac:grpSpMkLst>
            <pc:docMk/>
            <pc:sldMk cId="1864344247" sldId="256"/>
            <ac:grpSpMk id="13" creationId="{1C9B2AA2-FA67-4643-AEB4-D8A144C63C41}"/>
          </ac:grpSpMkLst>
        </pc:grpChg>
        <pc:picChg chg="mod">
          <ac:chgData name="Sarah Duffy" userId="ca92ddb4-4620-4127-97b1-8232d187080b" providerId="ADAL" clId="{294FA7A3-BAC8-48D8-8422-34E31435F6AB}" dt="2024-02-28T16:17:27.653" v="149" actId="1076"/>
          <ac:picMkLst>
            <pc:docMk/>
            <pc:sldMk cId="1864344247" sldId="256"/>
            <ac:picMk id="4" creationId="{50E1D94E-4725-4242-8977-F95B08701DC1}"/>
          </ac:picMkLst>
        </pc:picChg>
        <pc:picChg chg="mod">
          <ac:chgData name="Sarah Duffy" userId="ca92ddb4-4620-4127-97b1-8232d187080b" providerId="ADAL" clId="{294FA7A3-BAC8-48D8-8422-34E31435F6AB}" dt="2024-02-28T16:17:05.144" v="142" actId="1076"/>
          <ac:picMkLst>
            <pc:docMk/>
            <pc:sldMk cId="1864344247" sldId="256"/>
            <ac:picMk id="9" creationId="{4594F720-CA2E-4FF5-899C-03B1DE42C901}"/>
          </ac:picMkLst>
        </pc:picChg>
      </pc:sldChg>
      <pc:sldChg chg="modSp">
        <pc:chgData name="Sarah Duffy" userId="ca92ddb4-4620-4127-97b1-8232d187080b" providerId="ADAL" clId="{294FA7A3-BAC8-48D8-8422-34E31435F6AB}" dt="2024-02-28T15:37:20.372" v="0"/>
        <pc:sldMkLst>
          <pc:docMk/>
          <pc:sldMk cId="2894534446" sldId="262"/>
        </pc:sldMkLst>
        <pc:graphicFrameChg chg="mod">
          <ac:chgData name="Sarah Duffy" userId="ca92ddb4-4620-4127-97b1-8232d187080b" providerId="ADAL" clId="{294FA7A3-BAC8-48D8-8422-34E31435F6AB}" dt="2024-02-28T15:37:20.372" v="0"/>
          <ac:graphicFrameMkLst>
            <pc:docMk/>
            <pc:sldMk cId="2894534446" sldId="262"/>
            <ac:graphicFrameMk id="4" creationId="{77B5F3E3-9684-E346-8391-CCFAC90D899A}"/>
          </ac:graphicFrameMkLst>
        </pc:graphicFrameChg>
        <pc:picChg chg="mod">
          <ac:chgData name="Sarah Duffy" userId="ca92ddb4-4620-4127-97b1-8232d187080b" providerId="ADAL" clId="{294FA7A3-BAC8-48D8-8422-34E31435F6AB}" dt="2024-02-28T15:37:20.372" v="0"/>
          <ac:picMkLst>
            <pc:docMk/>
            <pc:sldMk cId="2894534446" sldId="262"/>
            <ac:picMk id="6" creationId="{AC088227-137F-49C6-BCB2-C104A8186BCA}"/>
          </ac:picMkLst>
        </pc:picChg>
      </pc:sldChg>
      <pc:sldChg chg="modSp mod">
        <pc:chgData name="Sarah Duffy" userId="ca92ddb4-4620-4127-97b1-8232d187080b" providerId="ADAL" clId="{294FA7A3-BAC8-48D8-8422-34E31435F6AB}" dt="2024-02-28T16:56:48.657" v="399" actId="1076"/>
        <pc:sldMkLst>
          <pc:docMk/>
          <pc:sldMk cId="904989779" sldId="266"/>
        </pc:sldMkLst>
        <pc:spChg chg="mod">
          <ac:chgData name="Sarah Duffy" userId="ca92ddb4-4620-4127-97b1-8232d187080b" providerId="ADAL" clId="{294FA7A3-BAC8-48D8-8422-34E31435F6AB}" dt="2024-02-28T16:56:41.481" v="396" actId="1076"/>
          <ac:spMkLst>
            <pc:docMk/>
            <pc:sldMk cId="904989779" sldId="266"/>
            <ac:spMk id="3" creationId="{49FD1359-DBB7-4327-8A9C-D3F4558BB6CD}"/>
          </ac:spMkLst>
        </pc:spChg>
        <pc:spChg chg="mod">
          <ac:chgData name="Sarah Duffy" userId="ca92ddb4-4620-4127-97b1-8232d187080b" providerId="ADAL" clId="{294FA7A3-BAC8-48D8-8422-34E31435F6AB}" dt="2024-02-28T16:56:48.657" v="399" actId="1076"/>
          <ac:spMkLst>
            <pc:docMk/>
            <pc:sldMk cId="904989779" sldId="266"/>
            <ac:spMk id="4" creationId="{40801CDF-8CCB-426F-98A9-F55A2971C818}"/>
          </ac:spMkLst>
        </pc:spChg>
        <pc:picChg chg="mod">
          <ac:chgData name="Sarah Duffy" userId="ca92ddb4-4620-4127-97b1-8232d187080b" providerId="ADAL" clId="{294FA7A3-BAC8-48D8-8422-34E31435F6AB}" dt="2024-02-28T16:56:44.156" v="397" actId="1076"/>
          <ac:picMkLst>
            <pc:docMk/>
            <pc:sldMk cId="904989779" sldId="266"/>
            <ac:picMk id="5" creationId="{B92DDEFA-BB6A-4231-A9DC-A5322DFD305B}"/>
          </ac:picMkLst>
        </pc:picChg>
      </pc:sldChg>
      <pc:sldChg chg="modSp mod setBg">
        <pc:chgData name="Sarah Duffy" userId="ca92ddb4-4620-4127-97b1-8232d187080b" providerId="ADAL" clId="{294FA7A3-BAC8-48D8-8422-34E31435F6AB}" dt="2024-02-28T15:39:26.094" v="25"/>
        <pc:sldMkLst>
          <pc:docMk/>
          <pc:sldMk cId="2749296300" sldId="267"/>
        </pc:sldMkLst>
        <pc:spChg chg="mod">
          <ac:chgData name="Sarah Duffy" userId="ca92ddb4-4620-4127-97b1-8232d187080b" providerId="ADAL" clId="{294FA7A3-BAC8-48D8-8422-34E31435F6AB}" dt="2024-02-28T15:39:00.015" v="22" actId="1076"/>
          <ac:spMkLst>
            <pc:docMk/>
            <pc:sldMk cId="2749296300" sldId="267"/>
            <ac:spMk id="2" creationId="{161F0EDB-3BF1-40C1-868B-19CF4EF4C047}"/>
          </ac:spMkLst>
        </pc:spChg>
        <pc:spChg chg="mod">
          <ac:chgData name="Sarah Duffy" userId="ca92ddb4-4620-4127-97b1-8232d187080b" providerId="ADAL" clId="{294FA7A3-BAC8-48D8-8422-34E31435F6AB}" dt="2024-02-28T15:39:05.490" v="24" actId="403"/>
          <ac:spMkLst>
            <pc:docMk/>
            <pc:sldMk cId="2749296300" sldId="267"/>
            <ac:spMk id="3" creationId="{575A842F-46A4-4D1B-BF55-0C411BA0E83E}"/>
          </ac:spMkLst>
        </pc:spChg>
        <pc:picChg chg="mod">
          <ac:chgData name="Sarah Duffy" userId="ca92ddb4-4620-4127-97b1-8232d187080b" providerId="ADAL" clId="{294FA7A3-BAC8-48D8-8422-34E31435F6AB}" dt="2024-02-28T15:38:56.130" v="21" actId="1076"/>
          <ac:picMkLst>
            <pc:docMk/>
            <pc:sldMk cId="2749296300" sldId="267"/>
            <ac:picMk id="5" creationId="{95B47040-1597-404F-881C-8590C0F9065C}"/>
          </ac:picMkLst>
        </pc:picChg>
      </pc:sldChg>
      <pc:sldChg chg="modSp mod">
        <pc:chgData name="Sarah Duffy" userId="ca92ddb4-4620-4127-97b1-8232d187080b" providerId="ADAL" clId="{294FA7A3-BAC8-48D8-8422-34E31435F6AB}" dt="2024-02-28T16:57:19.269" v="407" actId="1076"/>
        <pc:sldMkLst>
          <pc:docMk/>
          <pc:sldMk cId="3590208303" sldId="269"/>
        </pc:sldMkLst>
        <pc:spChg chg="mod">
          <ac:chgData name="Sarah Duffy" userId="ca92ddb4-4620-4127-97b1-8232d187080b" providerId="ADAL" clId="{294FA7A3-BAC8-48D8-8422-34E31435F6AB}" dt="2024-02-28T16:57:19.269" v="407" actId="1076"/>
          <ac:spMkLst>
            <pc:docMk/>
            <pc:sldMk cId="3590208303" sldId="269"/>
            <ac:spMk id="5" creationId="{EFD0B0B8-5B68-4017-896C-A4C2615B4BD9}"/>
          </ac:spMkLst>
        </pc:spChg>
        <pc:spChg chg="mod">
          <ac:chgData name="Sarah Duffy" userId="ca92ddb4-4620-4127-97b1-8232d187080b" providerId="ADAL" clId="{294FA7A3-BAC8-48D8-8422-34E31435F6AB}" dt="2024-02-28T16:57:16.038" v="406" actId="14100"/>
          <ac:spMkLst>
            <pc:docMk/>
            <pc:sldMk cId="3590208303" sldId="269"/>
            <ac:spMk id="6" creationId="{1FFA8109-8285-4509-8B03-923B167AEB87}"/>
          </ac:spMkLst>
        </pc:spChg>
        <pc:picChg chg="mod">
          <ac:chgData name="Sarah Duffy" userId="ca92ddb4-4620-4127-97b1-8232d187080b" providerId="ADAL" clId="{294FA7A3-BAC8-48D8-8422-34E31435F6AB}" dt="2024-02-28T16:57:11.469" v="404" actId="1076"/>
          <ac:picMkLst>
            <pc:docMk/>
            <pc:sldMk cId="3590208303" sldId="269"/>
            <ac:picMk id="7" creationId="{3A13DB9E-86E3-4000-80B6-C724F3B57E74}"/>
          </ac:picMkLst>
        </pc:picChg>
      </pc:sldChg>
      <pc:sldChg chg="addSp delSp modSp mod">
        <pc:chgData name="Sarah Duffy" userId="ca92ddb4-4620-4127-97b1-8232d187080b" providerId="ADAL" clId="{294FA7A3-BAC8-48D8-8422-34E31435F6AB}" dt="2024-02-28T16:58:06.197" v="419" actId="478"/>
        <pc:sldMkLst>
          <pc:docMk/>
          <pc:sldMk cId="790188150" sldId="270"/>
        </pc:sldMkLst>
        <pc:spChg chg="del">
          <ac:chgData name="Sarah Duffy" userId="ca92ddb4-4620-4127-97b1-8232d187080b" providerId="ADAL" clId="{294FA7A3-BAC8-48D8-8422-34E31435F6AB}" dt="2024-02-28T16:57:54.871" v="416" actId="478"/>
          <ac:spMkLst>
            <pc:docMk/>
            <pc:sldMk cId="790188150" sldId="270"/>
            <ac:spMk id="4" creationId="{4B4624DA-47B5-4A32-B892-FB23BDCC74F5}"/>
          </ac:spMkLst>
        </pc:spChg>
        <pc:spChg chg="add del mod">
          <ac:chgData name="Sarah Duffy" userId="ca92ddb4-4620-4127-97b1-8232d187080b" providerId="ADAL" clId="{294FA7A3-BAC8-48D8-8422-34E31435F6AB}" dt="2024-02-28T16:58:01.931" v="417" actId="478"/>
          <ac:spMkLst>
            <pc:docMk/>
            <pc:sldMk cId="790188150" sldId="270"/>
            <ac:spMk id="5" creationId="{5FF5E4EF-80E5-13DB-BC03-912AD370AD48}"/>
          </ac:spMkLst>
        </pc:spChg>
        <pc:spChg chg="del mod">
          <ac:chgData name="Sarah Duffy" userId="ca92ddb4-4620-4127-97b1-8232d187080b" providerId="ADAL" clId="{294FA7A3-BAC8-48D8-8422-34E31435F6AB}" dt="2024-02-28T16:58:06.197" v="419" actId="478"/>
          <ac:spMkLst>
            <pc:docMk/>
            <pc:sldMk cId="790188150" sldId="270"/>
            <ac:spMk id="6" creationId="{7B64B701-B49D-4A01-87A8-3894FFEC5967}"/>
          </ac:spMkLst>
        </pc:spChg>
        <pc:picChg chg="mod">
          <ac:chgData name="Sarah Duffy" userId="ca92ddb4-4620-4127-97b1-8232d187080b" providerId="ADAL" clId="{294FA7A3-BAC8-48D8-8422-34E31435F6AB}" dt="2024-02-28T15:37:20.372" v="0"/>
          <ac:picMkLst>
            <pc:docMk/>
            <pc:sldMk cId="790188150" sldId="270"/>
            <ac:picMk id="2" creationId="{3AD1FF2A-5A56-42B5-BA30-23C81BBE206B}"/>
          </ac:picMkLst>
        </pc:picChg>
        <pc:picChg chg="del mod">
          <ac:chgData name="Sarah Duffy" userId="ca92ddb4-4620-4127-97b1-8232d187080b" providerId="ADAL" clId="{294FA7A3-BAC8-48D8-8422-34E31435F6AB}" dt="2024-02-28T16:57:50.336" v="414" actId="478"/>
          <ac:picMkLst>
            <pc:docMk/>
            <pc:sldMk cId="790188150" sldId="270"/>
            <ac:picMk id="7" creationId="{730F2C44-EA66-4EA4-9FF1-DEEECD2C1EC1}"/>
          </ac:picMkLst>
        </pc:picChg>
        <pc:picChg chg="del mod">
          <ac:chgData name="Sarah Duffy" userId="ca92ddb4-4620-4127-97b1-8232d187080b" providerId="ADAL" clId="{294FA7A3-BAC8-48D8-8422-34E31435F6AB}" dt="2024-02-28T16:58:03.763" v="418" actId="478"/>
          <ac:picMkLst>
            <pc:docMk/>
            <pc:sldMk cId="790188150" sldId="270"/>
            <ac:picMk id="8" creationId="{E8C8F76E-88AB-4F88-A3E0-3B32DFDDD568}"/>
          </ac:picMkLst>
        </pc:picChg>
        <pc:picChg chg="del mod">
          <ac:chgData name="Sarah Duffy" userId="ca92ddb4-4620-4127-97b1-8232d187080b" providerId="ADAL" clId="{294FA7A3-BAC8-48D8-8422-34E31435F6AB}" dt="2024-02-28T16:57:52.248" v="415" actId="478"/>
          <ac:picMkLst>
            <pc:docMk/>
            <pc:sldMk cId="790188150" sldId="270"/>
            <ac:picMk id="9" creationId="{805967A8-1D3D-7742-B3E6-A0A5534F699A}"/>
          </ac:picMkLst>
        </pc:picChg>
      </pc:sldChg>
      <pc:sldChg chg="addSp delSp modSp mod">
        <pc:chgData name="Sarah Duffy" userId="ca92ddb4-4620-4127-97b1-8232d187080b" providerId="ADAL" clId="{294FA7A3-BAC8-48D8-8422-34E31435F6AB}" dt="2024-02-28T16:57:43.382" v="413" actId="478"/>
        <pc:sldMkLst>
          <pc:docMk/>
          <pc:sldMk cId="3541695100" sldId="271"/>
        </pc:sldMkLst>
        <pc:spChg chg="del">
          <ac:chgData name="Sarah Duffy" userId="ca92ddb4-4620-4127-97b1-8232d187080b" providerId="ADAL" clId="{294FA7A3-BAC8-48D8-8422-34E31435F6AB}" dt="2024-02-28T16:57:37.346" v="411" actId="478"/>
          <ac:spMkLst>
            <pc:docMk/>
            <pc:sldMk cId="3541695100" sldId="271"/>
            <ac:spMk id="4" creationId="{9C53C76F-3092-4629-9BAA-552BF84F2BA6}"/>
          </ac:spMkLst>
        </pc:spChg>
        <pc:spChg chg="add del mod">
          <ac:chgData name="Sarah Duffy" userId="ca92ddb4-4620-4127-97b1-8232d187080b" providerId="ADAL" clId="{294FA7A3-BAC8-48D8-8422-34E31435F6AB}" dt="2024-02-28T16:57:40.829" v="412" actId="478"/>
          <ac:spMkLst>
            <pc:docMk/>
            <pc:sldMk cId="3541695100" sldId="271"/>
            <ac:spMk id="5" creationId="{E83FBD5C-2FF1-9F76-C8E2-D7728868A24F}"/>
          </ac:spMkLst>
        </pc:spChg>
        <pc:spChg chg="del mod">
          <ac:chgData name="Sarah Duffy" userId="ca92ddb4-4620-4127-97b1-8232d187080b" providerId="ADAL" clId="{294FA7A3-BAC8-48D8-8422-34E31435F6AB}" dt="2024-02-28T16:57:43.382" v="413" actId="478"/>
          <ac:spMkLst>
            <pc:docMk/>
            <pc:sldMk cId="3541695100" sldId="271"/>
            <ac:spMk id="6" creationId="{2858D99F-6B29-4AF8-A421-D8846A09F768}"/>
          </ac:spMkLst>
        </pc:spChg>
        <pc:picChg chg="mod">
          <ac:chgData name="Sarah Duffy" userId="ca92ddb4-4620-4127-97b1-8232d187080b" providerId="ADAL" clId="{294FA7A3-BAC8-48D8-8422-34E31435F6AB}" dt="2024-02-28T15:37:20.372" v="0"/>
          <ac:picMkLst>
            <pc:docMk/>
            <pc:sldMk cId="3541695100" sldId="271"/>
            <ac:picMk id="2" creationId="{BB5EF829-073B-4DDE-B0A0-933DFC48592A}"/>
          </ac:picMkLst>
        </pc:picChg>
        <pc:picChg chg="del mod">
          <ac:chgData name="Sarah Duffy" userId="ca92ddb4-4620-4127-97b1-8232d187080b" providerId="ADAL" clId="{294FA7A3-BAC8-48D8-8422-34E31435F6AB}" dt="2024-02-28T16:57:27.461" v="408" actId="478"/>
          <ac:picMkLst>
            <pc:docMk/>
            <pc:sldMk cId="3541695100" sldId="271"/>
            <ac:picMk id="7" creationId="{58E03AD8-9F9B-4BE3-98EC-3F2F21709673}"/>
          </ac:picMkLst>
        </pc:picChg>
        <pc:picChg chg="del mod">
          <ac:chgData name="Sarah Duffy" userId="ca92ddb4-4620-4127-97b1-8232d187080b" providerId="ADAL" clId="{294FA7A3-BAC8-48D8-8422-34E31435F6AB}" dt="2024-02-28T16:57:34.207" v="410" actId="478"/>
          <ac:picMkLst>
            <pc:docMk/>
            <pc:sldMk cId="3541695100" sldId="271"/>
            <ac:picMk id="8" creationId="{7A4D8C59-1EC7-4B8F-AC84-4D33F3555E40}"/>
          </ac:picMkLst>
        </pc:picChg>
        <pc:picChg chg="del mod">
          <ac:chgData name="Sarah Duffy" userId="ca92ddb4-4620-4127-97b1-8232d187080b" providerId="ADAL" clId="{294FA7A3-BAC8-48D8-8422-34E31435F6AB}" dt="2024-02-28T16:57:30.295" v="409" actId="478"/>
          <ac:picMkLst>
            <pc:docMk/>
            <pc:sldMk cId="3541695100" sldId="271"/>
            <ac:picMk id="9" creationId="{516869AA-50AA-C04F-8446-31D25715E815}"/>
          </ac:picMkLst>
        </pc:picChg>
      </pc:sldChg>
      <pc:sldChg chg="addSp modSp mod setBg">
        <pc:chgData name="Sarah Duffy" userId="ca92ddb4-4620-4127-97b1-8232d187080b" providerId="ADAL" clId="{294FA7A3-BAC8-48D8-8422-34E31435F6AB}" dt="2024-02-28T15:38:42.349" v="19"/>
        <pc:sldMkLst>
          <pc:docMk/>
          <pc:sldMk cId="2712994093" sldId="294"/>
        </pc:sldMkLst>
        <pc:spChg chg="mod">
          <ac:chgData name="Sarah Duffy" userId="ca92ddb4-4620-4127-97b1-8232d187080b" providerId="ADAL" clId="{294FA7A3-BAC8-48D8-8422-34E31435F6AB}" dt="2024-02-28T15:38:35.855" v="17" actId="14100"/>
          <ac:spMkLst>
            <pc:docMk/>
            <pc:sldMk cId="2712994093" sldId="294"/>
            <ac:spMk id="3" creationId="{184882A6-0CA0-D34A-9EBE-823516A55AE8}"/>
          </ac:spMkLst>
        </pc:spChg>
        <pc:spChg chg="mod">
          <ac:chgData name="Sarah Duffy" userId="ca92ddb4-4620-4127-97b1-8232d187080b" providerId="ADAL" clId="{294FA7A3-BAC8-48D8-8422-34E31435F6AB}" dt="2024-02-28T15:38:03.663" v="7" actId="1076"/>
          <ac:spMkLst>
            <pc:docMk/>
            <pc:sldMk cId="2712994093" sldId="294"/>
            <ac:spMk id="4" creationId="{4B97C244-65EB-B84D-83C2-EA0659FF035F}"/>
          </ac:spMkLst>
        </pc:spChg>
        <pc:spChg chg="mod">
          <ac:chgData name="Sarah Duffy" userId="ca92ddb4-4620-4127-97b1-8232d187080b" providerId="ADAL" clId="{294FA7A3-BAC8-48D8-8422-34E31435F6AB}" dt="2024-02-28T15:38:06.503" v="8" actId="1076"/>
          <ac:spMkLst>
            <pc:docMk/>
            <pc:sldMk cId="2712994093" sldId="294"/>
            <ac:spMk id="5" creationId="{A5221FF7-FAC9-274F-8A9D-930A8BEA0337}"/>
          </ac:spMkLst>
        </pc:spChg>
        <pc:spChg chg="mod">
          <ac:chgData name="Sarah Duffy" userId="ca92ddb4-4620-4127-97b1-8232d187080b" providerId="ADAL" clId="{294FA7A3-BAC8-48D8-8422-34E31435F6AB}" dt="2024-02-28T15:37:20.372" v="0"/>
          <ac:spMkLst>
            <pc:docMk/>
            <pc:sldMk cId="2712994093" sldId="294"/>
            <ac:spMk id="6" creationId="{EE84A262-260F-F54E-91BD-866AB9B4B7AD}"/>
          </ac:spMkLst>
        </pc:spChg>
        <pc:spChg chg="mod">
          <ac:chgData name="Sarah Duffy" userId="ca92ddb4-4620-4127-97b1-8232d187080b" providerId="ADAL" clId="{294FA7A3-BAC8-48D8-8422-34E31435F6AB}" dt="2024-02-28T15:38:30.410" v="15" actId="1076"/>
          <ac:spMkLst>
            <pc:docMk/>
            <pc:sldMk cId="2712994093" sldId="294"/>
            <ac:spMk id="10" creationId="{06350324-7CB2-A74F-8A5A-E44D33E39EB8}"/>
          </ac:spMkLst>
        </pc:spChg>
        <pc:picChg chg="add mod">
          <ac:chgData name="Sarah Duffy" userId="ca92ddb4-4620-4127-97b1-8232d187080b" providerId="ADAL" clId="{294FA7A3-BAC8-48D8-8422-34E31435F6AB}" dt="2024-02-28T15:38:42.349" v="19"/>
          <ac:picMkLst>
            <pc:docMk/>
            <pc:sldMk cId="2712994093" sldId="294"/>
            <ac:picMk id="7" creationId="{2395A61F-67D9-EFE0-68E6-1F6120CC0165}"/>
          </ac:picMkLst>
        </pc:picChg>
      </pc:sldChg>
      <pc:sldChg chg="modSp mod setBg">
        <pc:chgData name="Sarah Duffy" userId="ca92ddb4-4620-4127-97b1-8232d187080b" providerId="ADAL" clId="{294FA7A3-BAC8-48D8-8422-34E31435F6AB}" dt="2024-02-28T16:15:26.445" v="32"/>
        <pc:sldMkLst>
          <pc:docMk/>
          <pc:sldMk cId="1321673010" sldId="325"/>
        </pc:sldMkLst>
        <pc:spChg chg="mod">
          <ac:chgData name="Sarah Duffy" userId="ca92ddb4-4620-4127-97b1-8232d187080b" providerId="ADAL" clId="{294FA7A3-BAC8-48D8-8422-34E31435F6AB}" dt="2024-02-28T15:40:05.170" v="26" actId="1076"/>
          <ac:spMkLst>
            <pc:docMk/>
            <pc:sldMk cId="1321673010" sldId="325"/>
            <ac:spMk id="3" creationId="{9543FF5E-2D0C-427D-BCD9-C75385583362}"/>
          </ac:spMkLst>
        </pc:spChg>
        <pc:spChg chg="mod">
          <ac:chgData name="Sarah Duffy" userId="ca92ddb4-4620-4127-97b1-8232d187080b" providerId="ADAL" clId="{294FA7A3-BAC8-48D8-8422-34E31435F6AB}" dt="2024-02-28T16:15:07.559" v="28" actId="1076"/>
          <ac:spMkLst>
            <pc:docMk/>
            <pc:sldMk cId="1321673010" sldId="325"/>
            <ac:spMk id="6" creationId="{D584916A-3BFC-4262-BD99-76A3F109368C}"/>
          </ac:spMkLst>
        </pc:spChg>
        <pc:spChg chg="mod">
          <ac:chgData name="Sarah Duffy" userId="ca92ddb4-4620-4127-97b1-8232d187080b" providerId="ADAL" clId="{294FA7A3-BAC8-48D8-8422-34E31435F6AB}" dt="2024-02-28T16:15:23.499" v="31" actId="14100"/>
          <ac:spMkLst>
            <pc:docMk/>
            <pc:sldMk cId="1321673010" sldId="325"/>
            <ac:spMk id="16" creationId="{BBBEB72A-853A-47CA-8CA9-62FF9A33CC65}"/>
          </ac:spMkLst>
        </pc:spChg>
        <pc:picChg chg="mod">
          <ac:chgData name="Sarah Duffy" userId="ca92ddb4-4620-4127-97b1-8232d187080b" providerId="ADAL" clId="{294FA7A3-BAC8-48D8-8422-34E31435F6AB}" dt="2024-02-28T15:40:07.442" v="27" actId="1076"/>
          <ac:picMkLst>
            <pc:docMk/>
            <pc:sldMk cId="1321673010" sldId="325"/>
            <ac:picMk id="7" creationId="{6ACA038C-C87C-45F8-B7D3-554787898891}"/>
          </ac:picMkLst>
        </pc:picChg>
      </pc:sldChg>
      <pc:sldChg chg="modSp mod setBg">
        <pc:chgData name="Sarah Duffy" userId="ca92ddb4-4620-4127-97b1-8232d187080b" providerId="ADAL" clId="{294FA7A3-BAC8-48D8-8422-34E31435F6AB}" dt="2024-02-28T16:15:41.806" v="37"/>
        <pc:sldMkLst>
          <pc:docMk/>
          <pc:sldMk cId="744199176" sldId="339"/>
        </pc:sldMkLst>
        <pc:spChg chg="mod">
          <ac:chgData name="Sarah Duffy" userId="ca92ddb4-4620-4127-97b1-8232d187080b" providerId="ADAL" clId="{294FA7A3-BAC8-48D8-8422-34E31435F6AB}" dt="2024-02-28T16:15:36.839" v="35" actId="1076"/>
          <ac:spMkLst>
            <pc:docMk/>
            <pc:sldMk cId="744199176" sldId="339"/>
            <ac:spMk id="3" creationId="{1277E6F5-53E0-4986-B5EE-5C8FA20D97A1}"/>
          </ac:spMkLst>
        </pc:spChg>
        <pc:spChg chg="mod">
          <ac:chgData name="Sarah Duffy" userId="ca92ddb4-4620-4127-97b1-8232d187080b" providerId="ADAL" clId="{294FA7A3-BAC8-48D8-8422-34E31435F6AB}" dt="2024-02-28T16:15:34.804" v="34" actId="14100"/>
          <ac:spMkLst>
            <pc:docMk/>
            <pc:sldMk cId="744199176" sldId="339"/>
            <ac:spMk id="4" creationId="{C55BC941-E33B-474B-89E5-0514734250EC}"/>
          </ac:spMkLst>
        </pc:spChg>
        <pc:spChg chg="mod">
          <ac:chgData name="Sarah Duffy" userId="ca92ddb4-4620-4127-97b1-8232d187080b" providerId="ADAL" clId="{294FA7A3-BAC8-48D8-8422-34E31435F6AB}" dt="2024-02-28T16:15:32.297" v="33" actId="1076"/>
          <ac:spMkLst>
            <pc:docMk/>
            <pc:sldMk cId="744199176" sldId="339"/>
            <ac:spMk id="5" creationId="{172274AE-942B-42DA-84D0-7B621A082ECD}"/>
          </ac:spMkLst>
        </pc:spChg>
        <pc:spChg chg="mod">
          <ac:chgData name="Sarah Duffy" userId="ca92ddb4-4620-4127-97b1-8232d187080b" providerId="ADAL" clId="{294FA7A3-BAC8-48D8-8422-34E31435F6AB}" dt="2024-02-28T15:37:20.372" v="0"/>
          <ac:spMkLst>
            <pc:docMk/>
            <pc:sldMk cId="744199176" sldId="339"/>
            <ac:spMk id="6" creationId="{3CDFC0B5-21EF-4F3C-901A-25ED793492E6}"/>
          </ac:spMkLst>
        </pc:spChg>
        <pc:picChg chg="mod">
          <ac:chgData name="Sarah Duffy" userId="ca92ddb4-4620-4127-97b1-8232d187080b" providerId="ADAL" clId="{294FA7A3-BAC8-48D8-8422-34E31435F6AB}" dt="2024-02-28T16:15:38.911" v="36" actId="1076"/>
          <ac:picMkLst>
            <pc:docMk/>
            <pc:sldMk cId="744199176" sldId="339"/>
            <ac:picMk id="7" creationId="{16BDD141-9477-4B6D-B787-4A71BA09A6D1}"/>
          </ac:picMkLst>
        </pc:picChg>
      </pc:sldChg>
      <pc:sldChg chg="modSp mod setBg">
        <pc:chgData name="Sarah Duffy" userId="ca92ddb4-4620-4127-97b1-8232d187080b" providerId="ADAL" clId="{294FA7A3-BAC8-48D8-8422-34E31435F6AB}" dt="2024-02-28T16:16:42.364" v="137"/>
        <pc:sldMkLst>
          <pc:docMk/>
          <pc:sldMk cId="1060532902" sldId="361"/>
        </pc:sldMkLst>
        <pc:spChg chg="mod">
          <ac:chgData name="Sarah Duffy" userId="ca92ddb4-4620-4127-97b1-8232d187080b" providerId="ADAL" clId="{294FA7A3-BAC8-48D8-8422-34E31435F6AB}" dt="2024-02-28T16:15:52.148" v="38" actId="1076"/>
          <ac:spMkLst>
            <pc:docMk/>
            <pc:sldMk cId="1060532902" sldId="361"/>
            <ac:spMk id="3" creationId="{1277E6F5-53E0-4986-B5EE-5C8FA20D97A1}"/>
          </ac:spMkLst>
        </pc:spChg>
        <pc:spChg chg="mod">
          <ac:chgData name="Sarah Duffy" userId="ca92ddb4-4620-4127-97b1-8232d187080b" providerId="ADAL" clId="{294FA7A3-BAC8-48D8-8422-34E31435F6AB}" dt="2024-02-28T16:16:33.768" v="136" actId="20577"/>
          <ac:spMkLst>
            <pc:docMk/>
            <pc:sldMk cId="1060532902" sldId="361"/>
            <ac:spMk id="4" creationId="{C55BC941-E33B-474B-89E5-0514734250EC}"/>
          </ac:spMkLst>
        </pc:spChg>
        <pc:spChg chg="mod">
          <ac:chgData name="Sarah Duffy" userId="ca92ddb4-4620-4127-97b1-8232d187080b" providerId="ADAL" clId="{294FA7A3-BAC8-48D8-8422-34E31435F6AB}" dt="2024-02-28T15:37:20.372" v="0"/>
          <ac:spMkLst>
            <pc:docMk/>
            <pc:sldMk cId="1060532902" sldId="361"/>
            <ac:spMk id="5" creationId="{172274AE-942B-42DA-84D0-7B621A082ECD}"/>
          </ac:spMkLst>
        </pc:spChg>
        <pc:spChg chg="mod">
          <ac:chgData name="Sarah Duffy" userId="ca92ddb4-4620-4127-97b1-8232d187080b" providerId="ADAL" clId="{294FA7A3-BAC8-48D8-8422-34E31435F6AB}" dt="2024-02-28T16:16:03.912" v="41" actId="1076"/>
          <ac:spMkLst>
            <pc:docMk/>
            <pc:sldMk cId="1060532902" sldId="361"/>
            <ac:spMk id="6" creationId="{3CDFC0B5-21EF-4F3C-901A-25ED793492E6}"/>
          </ac:spMkLst>
        </pc:spChg>
        <pc:picChg chg="mod">
          <ac:chgData name="Sarah Duffy" userId="ca92ddb4-4620-4127-97b1-8232d187080b" providerId="ADAL" clId="{294FA7A3-BAC8-48D8-8422-34E31435F6AB}" dt="2024-02-28T16:16:00.776" v="40" actId="1076"/>
          <ac:picMkLst>
            <pc:docMk/>
            <pc:sldMk cId="1060532902" sldId="361"/>
            <ac:picMk id="7" creationId="{16BDD141-9477-4B6D-B787-4A71BA09A6D1}"/>
          </ac:picMkLst>
        </pc:picChg>
      </pc:sldChg>
      <pc:sldChg chg="modSp mod setBg">
        <pc:chgData name="Sarah Duffy" userId="ca92ddb4-4620-4127-97b1-8232d187080b" providerId="ADAL" clId="{294FA7A3-BAC8-48D8-8422-34E31435F6AB}" dt="2024-02-28T16:16:58.862" v="141"/>
        <pc:sldMkLst>
          <pc:docMk/>
          <pc:sldMk cId="2507671783" sldId="362"/>
        </pc:sldMkLst>
        <pc:spChg chg="mod">
          <ac:chgData name="Sarah Duffy" userId="ca92ddb4-4620-4127-97b1-8232d187080b" providerId="ADAL" clId="{294FA7A3-BAC8-48D8-8422-34E31435F6AB}" dt="2024-02-28T16:16:50.901" v="139" actId="1076"/>
          <ac:spMkLst>
            <pc:docMk/>
            <pc:sldMk cId="2507671783" sldId="362"/>
            <ac:spMk id="3" creationId="{1277E6F5-53E0-4986-B5EE-5C8FA20D97A1}"/>
          </ac:spMkLst>
        </pc:spChg>
        <pc:spChg chg="mod">
          <ac:chgData name="Sarah Duffy" userId="ca92ddb4-4620-4127-97b1-8232d187080b" providerId="ADAL" clId="{294FA7A3-BAC8-48D8-8422-34E31435F6AB}" dt="2024-02-28T16:16:48.672" v="138" actId="14100"/>
          <ac:spMkLst>
            <pc:docMk/>
            <pc:sldMk cId="2507671783" sldId="362"/>
            <ac:spMk id="4" creationId="{C55BC941-E33B-474B-89E5-0514734250EC}"/>
          </ac:spMkLst>
        </pc:spChg>
        <pc:spChg chg="mod">
          <ac:chgData name="Sarah Duffy" userId="ca92ddb4-4620-4127-97b1-8232d187080b" providerId="ADAL" clId="{294FA7A3-BAC8-48D8-8422-34E31435F6AB}" dt="2024-02-28T15:37:20.372" v="0"/>
          <ac:spMkLst>
            <pc:docMk/>
            <pc:sldMk cId="2507671783" sldId="362"/>
            <ac:spMk id="5" creationId="{172274AE-942B-42DA-84D0-7B621A082ECD}"/>
          </ac:spMkLst>
        </pc:spChg>
        <pc:spChg chg="mod">
          <ac:chgData name="Sarah Duffy" userId="ca92ddb4-4620-4127-97b1-8232d187080b" providerId="ADAL" clId="{294FA7A3-BAC8-48D8-8422-34E31435F6AB}" dt="2024-02-28T15:37:20.372" v="0"/>
          <ac:spMkLst>
            <pc:docMk/>
            <pc:sldMk cId="2507671783" sldId="362"/>
            <ac:spMk id="6" creationId="{3CDFC0B5-21EF-4F3C-901A-25ED793492E6}"/>
          </ac:spMkLst>
        </pc:spChg>
        <pc:picChg chg="mod">
          <ac:chgData name="Sarah Duffy" userId="ca92ddb4-4620-4127-97b1-8232d187080b" providerId="ADAL" clId="{294FA7A3-BAC8-48D8-8422-34E31435F6AB}" dt="2024-02-28T16:16:53.591" v="140" actId="1076"/>
          <ac:picMkLst>
            <pc:docMk/>
            <pc:sldMk cId="2507671783" sldId="362"/>
            <ac:picMk id="7" creationId="{16BDD141-9477-4B6D-B787-4A71BA09A6D1}"/>
          </ac:picMkLst>
        </pc:picChg>
      </pc:sldChg>
      <pc:sldChg chg="modSp mod setBg">
        <pc:chgData name="Sarah Duffy" userId="ca92ddb4-4620-4127-97b1-8232d187080b" providerId="ADAL" clId="{294FA7A3-BAC8-48D8-8422-34E31435F6AB}" dt="2024-02-28T16:18:10.023" v="158"/>
        <pc:sldMkLst>
          <pc:docMk/>
          <pc:sldMk cId="1464165244" sldId="364"/>
        </pc:sldMkLst>
        <pc:spChg chg="mod">
          <ac:chgData name="Sarah Duffy" userId="ca92ddb4-4620-4127-97b1-8232d187080b" providerId="ADAL" clId="{294FA7A3-BAC8-48D8-8422-34E31435F6AB}" dt="2024-02-28T15:37:20.372" v="0"/>
          <ac:spMkLst>
            <pc:docMk/>
            <pc:sldMk cId="1464165244" sldId="364"/>
            <ac:spMk id="3" creationId="{CD855945-7FF4-4BB8-AFF0-57E40B79A198}"/>
          </ac:spMkLst>
        </pc:spChg>
        <pc:spChg chg="mod">
          <ac:chgData name="Sarah Duffy" userId="ca92ddb4-4620-4127-97b1-8232d187080b" providerId="ADAL" clId="{294FA7A3-BAC8-48D8-8422-34E31435F6AB}" dt="2024-02-28T16:17:58.264" v="156" actId="1076"/>
          <ac:spMkLst>
            <pc:docMk/>
            <pc:sldMk cId="1464165244" sldId="364"/>
            <ac:spMk id="7" creationId="{1EED85F9-54D2-4596-93E2-631B9415CCE4}"/>
          </ac:spMkLst>
        </pc:spChg>
        <pc:picChg chg="mod">
          <ac:chgData name="Sarah Duffy" userId="ca92ddb4-4620-4127-97b1-8232d187080b" providerId="ADAL" clId="{294FA7A3-BAC8-48D8-8422-34E31435F6AB}" dt="2024-02-28T16:17:55.360" v="155" actId="1076"/>
          <ac:picMkLst>
            <pc:docMk/>
            <pc:sldMk cId="1464165244" sldId="364"/>
            <ac:picMk id="6" creationId="{15959842-D2A4-4B74-A694-28CFF70F19DF}"/>
          </ac:picMkLst>
        </pc:picChg>
        <pc:picChg chg="mod">
          <ac:chgData name="Sarah Duffy" userId="ca92ddb4-4620-4127-97b1-8232d187080b" providerId="ADAL" clId="{294FA7A3-BAC8-48D8-8422-34E31435F6AB}" dt="2024-02-28T15:37:20.372" v="0"/>
          <ac:picMkLst>
            <pc:docMk/>
            <pc:sldMk cId="1464165244" sldId="364"/>
            <ac:picMk id="11" creationId="{84DA7AB9-0E80-4D4F-A81D-AC5E47C74B3E}"/>
          </ac:picMkLst>
        </pc:picChg>
      </pc:sldChg>
      <pc:sldChg chg="delSp modSp mod">
        <pc:chgData name="Sarah Duffy" userId="ca92ddb4-4620-4127-97b1-8232d187080b" providerId="ADAL" clId="{294FA7A3-BAC8-48D8-8422-34E31435F6AB}" dt="2024-02-28T16:29:16.172" v="200" actId="1076"/>
        <pc:sldMkLst>
          <pc:docMk/>
          <pc:sldMk cId="3462876010" sldId="366"/>
        </pc:sldMkLst>
        <pc:spChg chg="mod">
          <ac:chgData name="Sarah Duffy" userId="ca92ddb4-4620-4127-97b1-8232d187080b" providerId="ADAL" clId="{294FA7A3-BAC8-48D8-8422-34E31435F6AB}" dt="2024-02-28T16:29:12.584" v="198" actId="1076"/>
          <ac:spMkLst>
            <pc:docMk/>
            <pc:sldMk cId="3462876010" sldId="366"/>
            <ac:spMk id="3" creationId="{8903CB9A-593E-4CF3-AB66-788417B50517}"/>
          </ac:spMkLst>
        </pc:spChg>
        <pc:spChg chg="del mod">
          <ac:chgData name="Sarah Duffy" userId="ca92ddb4-4620-4127-97b1-8232d187080b" providerId="ADAL" clId="{294FA7A3-BAC8-48D8-8422-34E31435F6AB}" dt="2024-02-28T16:29:08.682" v="197" actId="478"/>
          <ac:spMkLst>
            <pc:docMk/>
            <pc:sldMk cId="3462876010" sldId="366"/>
            <ac:spMk id="7" creationId="{1EED85F9-54D2-4596-93E2-631B9415CCE4}"/>
          </ac:spMkLst>
        </pc:spChg>
        <pc:picChg chg="mod">
          <ac:chgData name="Sarah Duffy" userId="ca92ddb4-4620-4127-97b1-8232d187080b" providerId="ADAL" clId="{294FA7A3-BAC8-48D8-8422-34E31435F6AB}" dt="2024-02-28T16:29:06.332" v="196" actId="1076"/>
          <ac:picMkLst>
            <pc:docMk/>
            <pc:sldMk cId="3462876010" sldId="366"/>
            <ac:picMk id="9" creationId="{4594F720-CA2E-4FF5-899C-03B1DE42C901}"/>
          </ac:picMkLst>
        </pc:picChg>
        <pc:picChg chg="mod">
          <ac:chgData name="Sarah Duffy" userId="ca92ddb4-4620-4127-97b1-8232d187080b" providerId="ADAL" clId="{294FA7A3-BAC8-48D8-8422-34E31435F6AB}" dt="2024-02-28T16:29:16.172" v="200" actId="1076"/>
          <ac:picMkLst>
            <pc:docMk/>
            <pc:sldMk cId="3462876010" sldId="366"/>
            <ac:picMk id="11" creationId="{00E64988-A8B3-5E44-BAD8-5CF7C4994532}"/>
          </ac:picMkLst>
        </pc:picChg>
      </pc:sldChg>
      <pc:sldChg chg="addSp delSp modSp mod">
        <pc:chgData name="Sarah Duffy" userId="ca92ddb4-4620-4127-97b1-8232d187080b" providerId="ADAL" clId="{294FA7A3-BAC8-48D8-8422-34E31435F6AB}" dt="2024-02-28T16:54:36.492" v="390" actId="1076"/>
        <pc:sldMkLst>
          <pc:docMk/>
          <pc:sldMk cId="81403311" sldId="367"/>
        </pc:sldMkLst>
        <pc:spChg chg="mod">
          <ac:chgData name="Sarah Duffy" userId="ca92ddb4-4620-4127-97b1-8232d187080b" providerId="ADAL" clId="{294FA7A3-BAC8-48D8-8422-34E31435F6AB}" dt="2024-02-28T16:54:05.213" v="381" actId="1076"/>
          <ac:spMkLst>
            <pc:docMk/>
            <pc:sldMk cId="81403311" sldId="367"/>
            <ac:spMk id="3" creationId="{5128476E-F27E-47BF-B93C-C2A3741B4BD0}"/>
          </ac:spMkLst>
        </pc:spChg>
        <pc:spChg chg="del mod">
          <ac:chgData name="Sarah Duffy" userId="ca92ddb4-4620-4127-97b1-8232d187080b" providerId="ADAL" clId="{294FA7A3-BAC8-48D8-8422-34E31435F6AB}" dt="2024-02-28T16:54:02.268" v="380" actId="478"/>
          <ac:spMkLst>
            <pc:docMk/>
            <pc:sldMk cId="81403311" sldId="367"/>
            <ac:spMk id="7" creationId="{1EED85F9-54D2-4596-93E2-631B9415CCE4}"/>
          </ac:spMkLst>
        </pc:spChg>
        <pc:picChg chg="add mod">
          <ac:chgData name="Sarah Duffy" userId="ca92ddb4-4620-4127-97b1-8232d187080b" providerId="ADAL" clId="{294FA7A3-BAC8-48D8-8422-34E31435F6AB}" dt="2024-02-28T16:54:36.492" v="390" actId="1076"/>
          <ac:picMkLst>
            <pc:docMk/>
            <pc:sldMk cId="81403311" sldId="367"/>
            <ac:picMk id="4" creationId="{AB11706D-03D8-914A-48CE-EFCD96505821}"/>
          </ac:picMkLst>
        </pc:picChg>
        <pc:picChg chg="del mod">
          <ac:chgData name="Sarah Duffy" userId="ca92ddb4-4620-4127-97b1-8232d187080b" providerId="ADAL" clId="{294FA7A3-BAC8-48D8-8422-34E31435F6AB}" dt="2024-02-28T16:54:08.835" v="382" actId="478"/>
          <ac:picMkLst>
            <pc:docMk/>
            <pc:sldMk cId="81403311" sldId="367"/>
            <ac:picMk id="8" creationId="{B3DAB51E-3DFC-C249-8BF2-7708EC3B95F2}"/>
          </ac:picMkLst>
        </pc:picChg>
        <pc:picChg chg="mod">
          <ac:chgData name="Sarah Duffy" userId="ca92ddb4-4620-4127-97b1-8232d187080b" providerId="ADAL" clId="{294FA7A3-BAC8-48D8-8422-34E31435F6AB}" dt="2024-02-28T16:53:59.572" v="379" actId="1076"/>
          <ac:picMkLst>
            <pc:docMk/>
            <pc:sldMk cId="81403311" sldId="367"/>
            <ac:picMk id="9" creationId="{4594F720-CA2E-4FF5-899C-03B1DE42C901}"/>
          </ac:picMkLst>
        </pc:picChg>
      </pc:sldChg>
      <pc:sldChg chg="modSp mod">
        <pc:chgData name="Sarah Duffy" userId="ca92ddb4-4620-4127-97b1-8232d187080b" providerId="ADAL" clId="{294FA7A3-BAC8-48D8-8422-34E31435F6AB}" dt="2024-02-28T16:56:01.548" v="392" actId="1076"/>
        <pc:sldMkLst>
          <pc:docMk/>
          <pc:sldMk cId="3637690950" sldId="369"/>
        </pc:sldMkLst>
        <pc:spChg chg="mod">
          <ac:chgData name="Sarah Duffy" userId="ca92ddb4-4620-4127-97b1-8232d187080b" providerId="ADAL" clId="{294FA7A3-BAC8-48D8-8422-34E31435F6AB}" dt="2024-02-28T15:37:20.372" v="0"/>
          <ac:spMkLst>
            <pc:docMk/>
            <pc:sldMk cId="3637690950" sldId="369"/>
            <ac:spMk id="3" creationId="{5128476E-F27E-47BF-B93C-C2A3741B4BD0}"/>
          </ac:spMkLst>
        </pc:spChg>
        <pc:spChg chg="mod">
          <ac:chgData name="Sarah Duffy" userId="ca92ddb4-4620-4127-97b1-8232d187080b" providerId="ADAL" clId="{294FA7A3-BAC8-48D8-8422-34E31435F6AB}" dt="2024-02-28T16:56:01.548" v="392" actId="1076"/>
          <ac:spMkLst>
            <pc:docMk/>
            <pc:sldMk cId="3637690950" sldId="369"/>
            <ac:spMk id="7" creationId="{1EED85F9-54D2-4596-93E2-631B9415CCE4}"/>
          </ac:spMkLst>
        </pc:spChg>
        <pc:picChg chg="mod">
          <ac:chgData name="Sarah Duffy" userId="ca92ddb4-4620-4127-97b1-8232d187080b" providerId="ADAL" clId="{294FA7A3-BAC8-48D8-8422-34E31435F6AB}" dt="2024-02-28T15:37:20.372" v="0"/>
          <ac:picMkLst>
            <pc:docMk/>
            <pc:sldMk cId="3637690950" sldId="369"/>
            <ac:picMk id="5" creationId="{0D7D57C0-D2D0-624E-96C6-F4E6577883F1}"/>
          </ac:picMkLst>
        </pc:picChg>
        <pc:picChg chg="mod">
          <ac:chgData name="Sarah Duffy" userId="ca92ddb4-4620-4127-97b1-8232d187080b" providerId="ADAL" clId="{294FA7A3-BAC8-48D8-8422-34E31435F6AB}" dt="2024-02-28T16:55:57.809" v="391" actId="1076"/>
          <ac:picMkLst>
            <pc:docMk/>
            <pc:sldMk cId="3637690950" sldId="369"/>
            <ac:picMk id="9" creationId="{4594F720-CA2E-4FF5-899C-03B1DE42C901}"/>
          </ac:picMkLst>
        </pc:picChg>
      </pc:sldChg>
      <pc:sldChg chg="modSp mod">
        <pc:chgData name="Sarah Duffy" userId="ca92ddb4-4620-4127-97b1-8232d187080b" providerId="ADAL" clId="{294FA7A3-BAC8-48D8-8422-34E31435F6AB}" dt="2024-02-28T16:57:06.148" v="403" actId="1076"/>
        <pc:sldMkLst>
          <pc:docMk/>
          <pc:sldMk cId="1275144114" sldId="370"/>
        </pc:sldMkLst>
        <pc:spChg chg="mod">
          <ac:chgData name="Sarah Duffy" userId="ca92ddb4-4620-4127-97b1-8232d187080b" providerId="ADAL" clId="{294FA7A3-BAC8-48D8-8422-34E31435F6AB}" dt="2024-02-28T16:57:03.549" v="402" actId="1076"/>
          <ac:spMkLst>
            <pc:docMk/>
            <pc:sldMk cId="1275144114" sldId="370"/>
            <ac:spMk id="4" creationId="{F3C070BE-3FD7-4CC1-A9A3-6A75CE3EBFDE}"/>
          </ac:spMkLst>
        </pc:spChg>
        <pc:spChg chg="mod">
          <ac:chgData name="Sarah Duffy" userId="ca92ddb4-4620-4127-97b1-8232d187080b" providerId="ADAL" clId="{294FA7A3-BAC8-48D8-8422-34E31435F6AB}" dt="2024-02-28T16:57:01.009" v="401" actId="14100"/>
          <ac:spMkLst>
            <pc:docMk/>
            <pc:sldMk cId="1275144114" sldId="370"/>
            <ac:spMk id="5" creationId="{6E3D78CB-17C8-4C38-BED4-B9BC8ED32F17}"/>
          </ac:spMkLst>
        </pc:spChg>
        <pc:picChg chg="mod">
          <ac:chgData name="Sarah Duffy" userId="ca92ddb4-4620-4127-97b1-8232d187080b" providerId="ADAL" clId="{294FA7A3-BAC8-48D8-8422-34E31435F6AB}" dt="2024-02-28T16:57:06.148" v="403" actId="1076"/>
          <ac:picMkLst>
            <pc:docMk/>
            <pc:sldMk cId="1275144114" sldId="370"/>
            <ac:picMk id="6" creationId="{CB6262BB-7CAB-43F2-A80F-001754B0DFF1}"/>
          </ac:picMkLst>
        </pc:picChg>
      </pc:sldChg>
      <pc:sldChg chg="modSp mod setBg">
        <pc:chgData name="Sarah Duffy" userId="ca92ddb4-4620-4127-97b1-8232d187080b" providerId="ADAL" clId="{294FA7A3-BAC8-48D8-8422-34E31435F6AB}" dt="2024-02-28T16:24:52.988" v="187" actId="1076"/>
        <pc:sldMkLst>
          <pc:docMk/>
          <pc:sldMk cId="152343080" sldId="371"/>
        </pc:sldMkLst>
        <pc:spChg chg="mod">
          <ac:chgData name="Sarah Duffy" userId="ca92ddb4-4620-4127-97b1-8232d187080b" providerId="ADAL" clId="{294FA7A3-BAC8-48D8-8422-34E31435F6AB}" dt="2024-02-28T16:18:26.087" v="165" actId="1076"/>
          <ac:spMkLst>
            <pc:docMk/>
            <pc:sldMk cId="152343080" sldId="371"/>
            <ac:spMk id="3" creationId="{9543FF5E-2D0C-427D-BCD9-C75385583362}"/>
          </ac:spMkLst>
        </pc:spChg>
        <pc:spChg chg="mod">
          <ac:chgData name="Sarah Duffy" userId="ca92ddb4-4620-4127-97b1-8232d187080b" providerId="ADAL" clId="{294FA7A3-BAC8-48D8-8422-34E31435F6AB}" dt="2024-02-28T16:18:36.079" v="167" actId="1076"/>
          <ac:spMkLst>
            <pc:docMk/>
            <pc:sldMk cId="152343080" sldId="371"/>
            <ac:spMk id="10" creationId="{711CCD42-EF8B-B543-852E-B74A6D646214}"/>
          </ac:spMkLst>
        </pc:spChg>
        <pc:spChg chg="mod">
          <ac:chgData name="Sarah Duffy" userId="ca92ddb4-4620-4127-97b1-8232d187080b" providerId="ADAL" clId="{294FA7A3-BAC8-48D8-8422-34E31435F6AB}" dt="2024-02-28T16:24:52.988" v="187" actId="1076"/>
          <ac:spMkLst>
            <pc:docMk/>
            <pc:sldMk cId="152343080" sldId="371"/>
            <ac:spMk id="16" creationId="{BBBEB72A-853A-47CA-8CA9-62FF9A33CC65}"/>
          </ac:spMkLst>
        </pc:spChg>
        <pc:picChg chg="mod">
          <ac:chgData name="Sarah Duffy" userId="ca92ddb4-4620-4127-97b1-8232d187080b" providerId="ADAL" clId="{294FA7A3-BAC8-48D8-8422-34E31435F6AB}" dt="2024-02-28T16:18:29.324" v="166" actId="1076"/>
          <ac:picMkLst>
            <pc:docMk/>
            <pc:sldMk cId="152343080" sldId="371"/>
            <ac:picMk id="7" creationId="{6ACA038C-C87C-45F8-B7D3-554787898891}"/>
          </ac:picMkLst>
        </pc:picChg>
      </pc:sldChg>
      <pc:sldChg chg="addSp delSp modSp mod modNotes">
        <pc:chgData name="Sarah Duffy" userId="ca92ddb4-4620-4127-97b1-8232d187080b" providerId="ADAL" clId="{294FA7A3-BAC8-48D8-8422-34E31435F6AB}" dt="2024-02-28T16:24:35.813" v="186" actId="478"/>
        <pc:sldMkLst>
          <pc:docMk/>
          <pc:sldMk cId="3543172332" sldId="372"/>
        </pc:sldMkLst>
        <pc:spChg chg="del mod">
          <ac:chgData name="Sarah Duffy" userId="ca92ddb4-4620-4127-97b1-8232d187080b" providerId="ADAL" clId="{294FA7A3-BAC8-48D8-8422-34E31435F6AB}" dt="2024-02-28T16:19:48.236" v="177" actId="478"/>
          <ac:spMkLst>
            <pc:docMk/>
            <pc:sldMk cId="3543172332" sldId="372"/>
            <ac:spMk id="3" creationId="{45557CAC-9821-4CFD-A0D6-206A2AD79FA4}"/>
          </ac:spMkLst>
        </pc:spChg>
        <pc:spChg chg="add del mod">
          <ac:chgData name="Sarah Duffy" userId="ca92ddb4-4620-4127-97b1-8232d187080b" providerId="ADAL" clId="{294FA7A3-BAC8-48D8-8422-34E31435F6AB}" dt="2024-02-28T16:19:50.739" v="178" actId="478"/>
          <ac:spMkLst>
            <pc:docMk/>
            <pc:sldMk cId="3543172332" sldId="372"/>
            <ac:spMk id="5" creationId="{A2E2CC7E-812F-6868-FFBE-5BB2E43381E3}"/>
          </ac:spMkLst>
        </pc:spChg>
        <pc:spChg chg="mod">
          <ac:chgData name="Sarah Duffy" userId="ca92ddb4-4620-4127-97b1-8232d187080b" providerId="ADAL" clId="{294FA7A3-BAC8-48D8-8422-34E31435F6AB}" dt="2024-02-28T16:24:30.958" v="185" actId="207"/>
          <ac:spMkLst>
            <pc:docMk/>
            <pc:sldMk cId="3543172332" sldId="372"/>
            <ac:spMk id="7" creationId="{E132DEC9-7C5A-FA48-90BB-8F1995FA9CE8}"/>
          </ac:spMkLst>
        </pc:spChg>
        <pc:spChg chg="del mod">
          <ac:chgData name="Sarah Duffy" userId="ca92ddb4-4620-4127-97b1-8232d187080b" providerId="ADAL" clId="{294FA7A3-BAC8-48D8-8422-34E31435F6AB}" dt="2024-02-28T16:24:35.813" v="186" actId="478"/>
          <ac:spMkLst>
            <pc:docMk/>
            <pc:sldMk cId="3543172332" sldId="372"/>
            <ac:spMk id="11" creationId="{E59DF4D0-C6B9-DF43-8D62-5722FE3AA0AA}"/>
          </ac:spMkLst>
        </pc:spChg>
        <pc:picChg chg="mod">
          <ac:chgData name="Sarah Duffy" userId="ca92ddb4-4620-4127-97b1-8232d187080b" providerId="ADAL" clId="{294FA7A3-BAC8-48D8-8422-34E31435F6AB}" dt="2024-02-28T16:18:48.480" v="168" actId="1076"/>
          <ac:picMkLst>
            <pc:docMk/>
            <pc:sldMk cId="3543172332" sldId="372"/>
            <ac:picMk id="4" creationId="{84F24C78-2BE1-4497-890D-0575609A64EC}"/>
          </ac:picMkLst>
        </pc:picChg>
        <pc:picChg chg="mod">
          <ac:chgData name="Sarah Duffy" userId="ca92ddb4-4620-4127-97b1-8232d187080b" providerId="ADAL" clId="{294FA7A3-BAC8-48D8-8422-34E31435F6AB}" dt="2024-02-28T16:24:21.772" v="184" actId="1076"/>
          <ac:picMkLst>
            <pc:docMk/>
            <pc:sldMk cId="3543172332" sldId="372"/>
            <ac:picMk id="6" creationId="{5F5BE909-0E68-C44A-A4ED-2E8A1150BF46}"/>
          </ac:picMkLst>
        </pc:picChg>
        <pc:picChg chg="add del mod">
          <ac:chgData name="Sarah Duffy" userId="ca92ddb4-4620-4127-97b1-8232d187080b" providerId="ADAL" clId="{294FA7A3-BAC8-48D8-8422-34E31435F6AB}" dt="2024-02-28T16:24:04.323" v="183" actId="478"/>
          <ac:picMkLst>
            <pc:docMk/>
            <pc:sldMk cId="3543172332" sldId="372"/>
            <ac:picMk id="9" creationId="{B9F842BA-E71C-790E-C557-C747F39447B9}"/>
          </ac:picMkLst>
        </pc:picChg>
      </pc:sldChg>
      <pc:sldChg chg="modSp mod setBg">
        <pc:chgData name="Sarah Duffy" userId="ca92ddb4-4620-4127-97b1-8232d187080b" providerId="ADAL" clId="{294FA7A3-BAC8-48D8-8422-34E31435F6AB}" dt="2024-02-28T16:25:46.916" v="195"/>
        <pc:sldMkLst>
          <pc:docMk/>
          <pc:sldMk cId="3158592534" sldId="373"/>
        </pc:sldMkLst>
        <pc:spChg chg="mod">
          <ac:chgData name="Sarah Duffy" userId="ca92ddb4-4620-4127-97b1-8232d187080b" providerId="ADAL" clId="{294FA7A3-BAC8-48D8-8422-34E31435F6AB}" dt="2024-02-28T16:25:13.331" v="192" actId="1076"/>
          <ac:spMkLst>
            <pc:docMk/>
            <pc:sldMk cId="3158592534" sldId="373"/>
            <ac:spMk id="3" creationId="{9543FF5E-2D0C-427D-BCD9-C75385583362}"/>
          </ac:spMkLst>
        </pc:spChg>
        <pc:spChg chg="mod">
          <ac:chgData name="Sarah Duffy" userId="ca92ddb4-4620-4127-97b1-8232d187080b" providerId="ADAL" clId="{294FA7A3-BAC8-48D8-8422-34E31435F6AB}" dt="2024-02-28T16:25:10.708" v="191" actId="1076"/>
          <ac:spMkLst>
            <pc:docMk/>
            <pc:sldMk cId="3158592534" sldId="373"/>
            <ac:spMk id="6" creationId="{D584916A-3BFC-4262-BD99-76A3F109368C}"/>
          </ac:spMkLst>
        </pc:spChg>
        <pc:spChg chg="mod">
          <ac:chgData name="Sarah Duffy" userId="ca92ddb4-4620-4127-97b1-8232d187080b" providerId="ADAL" clId="{294FA7A3-BAC8-48D8-8422-34E31435F6AB}" dt="2024-02-28T16:25:18.404" v="194" actId="1076"/>
          <ac:spMkLst>
            <pc:docMk/>
            <pc:sldMk cId="3158592534" sldId="373"/>
            <ac:spMk id="16" creationId="{BBBEB72A-853A-47CA-8CA9-62FF9A33CC65}"/>
          </ac:spMkLst>
        </pc:spChg>
        <pc:picChg chg="mod">
          <ac:chgData name="Sarah Duffy" userId="ca92ddb4-4620-4127-97b1-8232d187080b" providerId="ADAL" clId="{294FA7A3-BAC8-48D8-8422-34E31435F6AB}" dt="2024-02-28T16:25:07.472" v="190" actId="1076"/>
          <ac:picMkLst>
            <pc:docMk/>
            <pc:sldMk cId="3158592534" sldId="373"/>
            <ac:picMk id="7" creationId="{6ACA038C-C87C-45F8-B7D3-554787898891}"/>
          </ac:picMkLst>
        </pc:picChg>
      </pc:sldChg>
      <pc:sldChg chg="addSp delSp modSp mod">
        <pc:chgData name="Sarah Duffy" userId="ca92ddb4-4620-4127-97b1-8232d187080b" providerId="ADAL" clId="{294FA7A3-BAC8-48D8-8422-34E31435F6AB}" dt="2024-02-28T16:53:53.665" v="378" actId="1076"/>
        <pc:sldMkLst>
          <pc:docMk/>
          <pc:sldMk cId="473994385" sldId="374"/>
        </pc:sldMkLst>
        <pc:spChg chg="add del mod">
          <ac:chgData name="Sarah Duffy" userId="ca92ddb4-4620-4127-97b1-8232d187080b" providerId="ADAL" clId="{294FA7A3-BAC8-48D8-8422-34E31435F6AB}" dt="2024-02-28T16:50:25.514" v="298" actId="478"/>
          <ac:spMkLst>
            <pc:docMk/>
            <pc:sldMk cId="473994385" sldId="374"/>
            <ac:spMk id="2" creationId="{9B9DD265-1EC2-2A2A-DD72-A82CCC7A186A}"/>
          </ac:spMkLst>
        </pc:spChg>
        <pc:spChg chg="mod">
          <ac:chgData name="Sarah Duffy" userId="ca92ddb4-4620-4127-97b1-8232d187080b" providerId="ADAL" clId="{294FA7A3-BAC8-48D8-8422-34E31435F6AB}" dt="2024-02-28T16:50:36.001" v="300" actId="1076"/>
          <ac:spMkLst>
            <pc:docMk/>
            <pc:sldMk cId="473994385" sldId="374"/>
            <ac:spMk id="4" creationId="{0C45A389-2410-9B63-2188-680763C0D575}"/>
          </ac:spMkLst>
        </pc:spChg>
        <pc:spChg chg="del mod">
          <ac:chgData name="Sarah Duffy" userId="ca92ddb4-4620-4127-97b1-8232d187080b" providerId="ADAL" clId="{294FA7A3-BAC8-48D8-8422-34E31435F6AB}" dt="2024-02-28T16:50:31.850" v="299" actId="478"/>
          <ac:spMkLst>
            <pc:docMk/>
            <pc:sldMk cId="473994385" sldId="374"/>
            <ac:spMk id="6" creationId="{8DA9DDE9-552D-9F01-04FE-87DC4B4D9AEB}"/>
          </ac:spMkLst>
        </pc:spChg>
        <pc:spChg chg="del mod">
          <ac:chgData name="Sarah Duffy" userId="ca92ddb4-4620-4127-97b1-8232d187080b" providerId="ADAL" clId="{294FA7A3-BAC8-48D8-8422-34E31435F6AB}" dt="2024-02-28T16:49:49.124" v="294" actId="478"/>
          <ac:spMkLst>
            <pc:docMk/>
            <pc:sldMk cId="473994385" sldId="374"/>
            <ac:spMk id="7" creationId="{1EED85F9-54D2-4596-93E2-631B9415CCE4}"/>
          </ac:spMkLst>
        </pc:spChg>
        <pc:spChg chg="del mod">
          <ac:chgData name="Sarah Duffy" userId="ca92ddb4-4620-4127-97b1-8232d187080b" providerId="ADAL" clId="{294FA7A3-BAC8-48D8-8422-34E31435F6AB}" dt="2024-02-28T16:51:09.951" v="308" actId="21"/>
          <ac:spMkLst>
            <pc:docMk/>
            <pc:sldMk cId="473994385" sldId="374"/>
            <ac:spMk id="8" creationId="{B3CE5159-54B5-3CDB-03C4-4DA8881196B7}"/>
          </ac:spMkLst>
        </pc:spChg>
        <pc:spChg chg="mod">
          <ac:chgData name="Sarah Duffy" userId="ca92ddb4-4620-4127-97b1-8232d187080b" providerId="ADAL" clId="{294FA7A3-BAC8-48D8-8422-34E31435F6AB}" dt="2024-02-28T16:50:17.161" v="295"/>
          <ac:spMkLst>
            <pc:docMk/>
            <pc:sldMk cId="473994385" sldId="374"/>
            <ac:spMk id="10" creationId="{64318DFA-9961-0B2E-A3A9-1B32591013C3}"/>
          </ac:spMkLst>
        </pc:spChg>
        <pc:spChg chg="mod">
          <ac:chgData name="Sarah Duffy" userId="ca92ddb4-4620-4127-97b1-8232d187080b" providerId="ADAL" clId="{294FA7A3-BAC8-48D8-8422-34E31435F6AB}" dt="2024-02-28T16:50:17.161" v="295"/>
          <ac:spMkLst>
            <pc:docMk/>
            <pc:sldMk cId="473994385" sldId="374"/>
            <ac:spMk id="11" creationId="{34D97733-4DFA-3DD8-91C5-EAB1CEA98894}"/>
          </ac:spMkLst>
        </pc:spChg>
        <pc:spChg chg="mod">
          <ac:chgData name="Sarah Duffy" userId="ca92ddb4-4620-4127-97b1-8232d187080b" providerId="ADAL" clId="{294FA7A3-BAC8-48D8-8422-34E31435F6AB}" dt="2024-02-28T16:50:17.161" v="295"/>
          <ac:spMkLst>
            <pc:docMk/>
            <pc:sldMk cId="473994385" sldId="374"/>
            <ac:spMk id="13" creationId="{4E8CCCD8-F29C-BE6E-A24B-76631B7B7614}"/>
          </ac:spMkLst>
        </pc:spChg>
        <pc:spChg chg="mod">
          <ac:chgData name="Sarah Duffy" userId="ca92ddb4-4620-4127-97b1-8232d187080b" providerId="ADAL" clId="{294FA7A3-BAC8-48D8-8422-34E31435F6AB}" dt="2024-02-28T16:50:17.161" v="295"/>
          <ac:spMkLst>
            <pc:docMk/>
            <pc:sldMk cId="473994385" sldId="374"/>
            <ac:spMk id="15" creationId="{F4ED679A-5310-463E-9420-DFB1C9AA9233}"/>
          </ac:spMkLst>
        </pc:spChg>
        <pc:spChg chg="mod">
          <ac:chgData name="Sarah Duffy" userId="ca92ddb4-4620-4127-97b1-8232d187080b" providerId="ADAL" clId="{294FA7A3-BAC8-48D8-8422-34E31435F6AB}" dt="2024-02-28T16:50:17.161" v="295"/>
          <ac:spMkLst>
            <pc:docMk/>
            <pc:sldMk cId="473994385" sldId="374"/>
            <ac:spMk id="19" creationId="{6813288A-0DAA-4325-A5D3-92C399BC1649}"/>
          </ac:spMkLst>
        </pc:spChg>
        <pc:spChg chg="mod">
          <ac:chgData name="Sarah Duffy" userId="ca92ddb4-4620-4127-97b1-8232d187080b" providerId="ADAL" clId="{294FA7A3-BAC8-48D8-8422-34E31435F6AB}" dt="2024-02-28T16:50:17.161" v="295"/>
          <ac:spMkLst>
            <pc:docMk/>
            <pc:sldMk cId="473994385" sldId="374"/>
            <ac:spMk id="22" creationId="{77CB7747-09DF-C280-7EB5-0C3EC31D9E2D}"/>
          </ac:spMkLst>
        </pc:spChg>
        <pc:spChg chg="add mod">
          <ac:chgData name="Sarah Duffy" userId="ca92ddb4-4620-4127-97b1-8232d187080b" providerId="ADAL" clId="{294FA7A3-BAC8-48D8-8422-34E31435F6AB}" dt="2024-02-28T16:51:29.107" v="315" actId="1076"/>
          <ac:spMkLst>
            <pc:docMk/>
            <pc:sldMk cId="473994385" sldId="374"/>
            <ac:spMk id="28" creationId="{B3CE5159-54B5-3CDB-03C4-4DA8881196B7}"/>
          </ac:spMkLst>
        </pc:spChg>
        <pc:spChg chg="add mod">
          <ac:chgData name="Sarah Duffy" userId="ca92ddb4-4620-4127-97b1-8232d187080b" providerId="ADAL" clId="{294FA7A3-BAC8-48D8-8422-34E31435F6AB}" dt="2024-02-28T16:52:54.012" v="367" actId="1076"/>
          <ac:spMkLst>
            <pc:docMk/>
            <pc:sldMk cId="473994385" sldId="374"/>
            <ac:spMk id="29" creationId="{8F8B4F0B-599C-2B11-F573-6B252BBB5A62}"/>
          </ac:spMkLst>
        </pc:spChg>
        <pc:grpChg chg="add del mod">
          <ac:chgData name="Sarah Duffy" userId="ca92ddb4-4620-4127-97b1-8232d187080b" providerId="ADAL" clId="{294FA7A3-BAC8-48D8-8422-34E31435F6AB}" dt="2024-02-28T16:51:12.295" v="309" actId="478"/>
          <ac:grpSpMkLst>
            <pc:docMk/>
            <pc:sldMk cId="473994385" sldId="374"/>
            <ac:grpSpMk id="3" creationId="{B4663696-E0E2-11A7-AF03-93C434803C8B}"/>
          </ac:grpSpMkLst>
        </pc:grpChg>
        <pc:grpChg chg="add del mod">
          <ac:chgData name="Sarah Duffy" userId="ca92ddb4-4620-4127-97b1-8232d187080b" providerId="ADAL" clId="{294FA7A3-BAC8-48D8-8422-34E31435F6AB}" dt="2024-02-28T16:51:00.137" v="304" actId="478"/>
          <ac:grpSpMkLst>
            <pc:docMk/>
            <pc:sldMk cId="473994385" sldId="374"/>
            <ac:grpSpMk id="12" creationId="{A0E897A1-2D41-F0E4-984B-6B00D2C86A9D}"/>
          </ac:grpSpMkLst>
        </pc:grpChg>
        <pc:picChg chg="mod">
          <ac:chgData name="Sarah Duffy" userId="ca92ddb4-4620-4127-97b1-8232d187080b" providerId="ADAL" clId="{294FA7A3-BAC8-48D8-8422-34E31435F6AB}" dt="2024-02-28T16:53:53.665" v="378" actId="1076"/>
          <ac:picMkLst>
            <pc:docMk/>
            <pc:sldMk cId="473994385" sldId="374"/>
            <ac:picMk id="5" creationId="{B288471B-889B-EB4C-9546-FBEC17CA17C0}"/>
          </ac:picMkLst>
        </pc:picChg>
        <pc:picChg chg="del mod ord">
          <ac:chgData name="Sarah Duffy" userId="ca92ddb4-4620-4127-97b1-8232d187080b" providerId="ADAL" clId="{294FA7A3-BAC8-48D8-8422-34E31435F6AB}" dt="2024-02-28T16:53:46.370" v="377" actId="478"/>
          <ac:picMkLst>
            <pc:docMk/>
            <pc:sldMk cId="473994385" sldId="374"/>
            <ac:picMk id="9" creationId="{4594F720-CA2E-4FF5-899C-03B1DE42C901}"/>
          </ac:picMkLst>
        </pc:picChg>
        <pc:picChg chg="mod">
          <ac:chgData name="Sarah Duffy" userId="ca92ddb4-4620-4127-97b1-8232d187080b" providerId="ADAL" clId="{294FA7A3-BAC8-48D8-8422-34E31435F6AB}" dt="2024-02-28T16:50:17.161" v="295"/>
          <ac:picMkLst>
            <pc:docMk/>
            <pc:sldMk cId="473994385" sldId="374"/>
            <ac:picMk id="14" creationId="{D5250EE4-A200-AC79-DCD9-013D50090A3A}"/>
          </ac:picMkLst>
        </pc:picChg>
        <pc:picChg chg="mod">
          <ac:chgData name="Sarah Duffy" userId="ca92ddb4-4620-4127-97b1-8232d187080b" providerId="ADAL" clId="{294FA7A3-BAC8-48D8-8422-34E31435F6AB}" dt="2024-02-28T16:50:17.161" v="295"/>
          <ac:picMkLst>
            <pc:docMk/>
            <pc:sldMk cId="473994385" sldId="374"/>
            <ac:picMk id="16" creationId="{1D8F3BDC-9CB9-A07A-28E9-4048FDCB2970}"/>
          </ac:picMkLst>
        </pc:picChg>
        <pc:picChg chg="mod">
          <ac:chgData name="Sarah Duffy" userId="ca92ddb4-4620-4127-97b1-8232d187080b" providerId="ADAL" clId="{294FA7A3-BAC8-48D8-8422-34E31435F6AB}" dt="2024-02-28T16:50:17.161" v="295"/>
          <ac:picMkLst>
            <pc:docMk/>
            <pc:sldMk cId="473994385" sldId="374"/>
            <ac:picMk id="17" creationId="{D1E27271-568F-17EF-103C-AB74AF1A2AE4}"/>
          </ac:picMkLst>
        </pc:picChg>
        <pc:picChg chg="mod">
          <ac:chgData name="Sarah Duffy" userId="ca92ddb4-4620-4127-97b1-8232d187080b" providerId="ADAL" clId="{294FA7A3-BAC8-48D8-8422-34E31435F6AB}" dt="2024-02-28T16:50:17.161" v="295"/>
          <ac:picMkLst>
            <pc:docMk/>
            <pc:sldMk cId="473994385" sldId="374"/>
            <ac:picMk id="18" creationId="{3419F9B5-D865-0CDE-8EEE-D5F33C000D97}"/>
          </ac:picMkLst>
        </pc:picChg>
        <pc:picChg chg="del mod">
          <ac:chgData name="Sarah Duffy" userId="ca92ddb4-4620-4127-97b1-8232d187080b" providerId="ADAL" clId="{294FA7A3-BAC8-48D8-8422-34E31435F6AB}" dt="2024-02-28T16:50:57.768" v="303" actId="21"/>
          <ac:picMkLst>
            <pc:docMk/>
            <pc:sldMk cId="473994385" sldId="374"/>
            <ac:picMk id="20" creationId="{D1CD9221-80AC-7D54-6315-D6EBE091CABC}"/>
          </ac:picMkLst>
        </pc:picChg>
        <pc:picChg chg="mod">
          <ac:chgData name="Sarah Duffy" userId="ca92ddb4-4620-4127-97b1-8232d187080b" providerId="ADAL" clId="{294FA7A3-BAC8-48D8-8422-34E31435F6AB}" dt="2024-02-28T16:50:17.161" v="295"/>
          <ac:picMkLst>
            <pc:docMk/>
            <pc:sldMk cId="473994385" sldId="374"/>
            <ac:picMk id="21" creationId="{58F6C743-2F64-3AEB-3260-C99D4BF7F4A5}"/>
          </ac:picMkLst>
        </pc:picChg>
        <pc:picChg chg="mod">
          <ac:chgData name="Sarah Duffy" userId="ca92ddb4-4620-4127-97b1-8232d187080b" providerId="ADAL" clId="{294FA7A3-BAC8-48D8-8422-34E31435F6AB}" dt="2024-02-28T16:50:17.161" v="295"/>
          <ac:picMkLst>
            <pc:docMk/>
            <pc:sldMk cId="473994385" sldId="374"/>
            <ac:picMk id="23" creationId="{03A053D9-70BD-C7B0-2D1C-82C0A5B04C75}"/>
          </ac:picMkLst>
        </pc:picChg>
        <pc:picChg chg="mod">
          <ac:chgData name="Sarah Duffy" userId="ca92ddb4-4620-4127-97b1-8232d187080b" providerId="ADAL" clId="{294FA7A3-BAC8-48D8-8422-34E31435F6AB}" dt="2024-02-28T16:50:17.161" v="295"/>
          <ac:picMkLst>
            <pc:docMk/>
            <pc:sldMk cId="473994385" sldId="374"/>
            <ac:picMk id="24" creationId="{1798DFBB-2E0F-B77D-9B34-E4C0C95B728B}"/>
          </ac:picMkLst>
        </pc:picChg>
        <pc:picChg chg="mod">
          <ac:chgData name="Sarah Duffy" userId="ca92ddb4-4620-4127-97b1-8232d187080b" providerId="ADAL" clId="{294FA7A3-BAC8-48D8-8422-34E31435F6AB}" dt="2024-02-28T16:50:17.161" v="295"/>
          <ac:picMkLst>
            <pc:docMk/>
            <pc:sldMk cId="473994385" sldId="374"/>
            <ac:picMk id="25" creationId="{CAF8DA15-60F0-9A98-7CB3-59BE3058E782}"/>
          </ac:picMkLst>
        </pc:picChg>
        <pc:picChg chg="mod">
          <ac:chgData name="Sarah Duffy" userId="ca92ddb4-4620-4127-97b1-8232d187080b" providerId="ADAL" clId="{294FA7A3-BAC8-48D8-8422-34E31435F6AB}" dt="2024-02-28T16:50:17.161" v="295"/>
          <ac:picMkLst>
            <pc:docMk/>
            <pc:sldMk cId="473994385" sldId="374"/>
            <ac:picMk id="26" creationId="{292D52F0-227F-17FB-0113-98FB88F37C80}"/>
          </ac:picMkLst>
        </pc:picChg>
        <pc:picChg chg="add mod ord">
          <ac:chgData name="Sarah Duffy" userId="ca92ddb4-4620-4127-97b1-8232d187080b" providerId="ADAL" clId="{294FA7A3-BAC8-48D8-8422-34E31435F6AB}" dt="2024-02-28T16:51:46.778" v="319" actId="14100"/>
          <ac:picMkLst>
            <pc:docMk/>
            <pc:sldMk cId="473994385" sldId="374"/>
            <ac:picMk id="27" creationId="{D1CD9221-80AC-7D54-6315-D6EBE091CABC}"/>
          </ac:picMkLst>
        </pc:picChg>
      </pc:sldChg>
      <pc:sldChg chg="delSp modSp mod">
        <pc:chgData name="Sarah Duffy" userId="ca92ddb4-4620-4127-97b1-8232d187080b" providerId="ADAL" clId="{294FA7A3-BAC8-48D8-8422-34E31435F6AB}" dt="2024-02-28T16:30:18.128" v="207" actId="1076"/>
        <pc:sldMkLst>
          <pc:docMk/>
          <pc:sldMk cId="64135210" sldId="376"/>
        </pc:sldMkLst>
        <pc:spChg chg="mod">
          <ac:chgData name="Sarah Duffy" userId="ca92ddb4-4620-4127-97b1-8232d187080b" providerId="ADAL" clId="{294FA7A3-BAC8-48D8-8422-34E31435F6AB}" dt="2024-02-28T16:30:18.128" v="207" actId="1076"/>
          <ac:spMkLst>
            <pc:docMk/>
            <pc:sldMk cId="64135210" sldId="376"/>
            <ac:spMk id="3" creationId="{8903CB9A-593E-4CF3-AB66-788417B50517}"/>
          </ac:spMkLst>
        </pc:spChg>
        <pc:spChg chg="del mod">
          <ac:chgData name="Sarah Duffy" userId="ca92ddb4-4620-4127-97b1-8232d187080b" providerId="ADAL" clId="{294FA7A3-BAC8-48D8-8422-34E31435F6AB}" dt="2024-02-28T16:30:15.547" v="206" actId="478"/>
          <ac:spMkLst>
            <pc:docMk/>
            <pc:sldMk cId="64135210" sldId="376"/>
            <ac:spMk id="7" creationId="{1EED85F9-54D2-4596-93E2-631B9415CCE4}"/>
          </ac:spMkLst>
        </pc:spChg>
        <pc:picChg chg="mod">
          <ac:chgData name="Sarah Duffy" userId="ca92ddb4-4620-4127-97b1-8232d187080b" providerId="ADAL" clId="{294FA7A3-BAC8-48D8-8422-34E31435F6AB}" dt="2024-02-28T16:30:13.212" v="205" actId="1076"/>
          <ac:picMkLst>
            <pc:docMk/>
            <pc:sldMk cId="64135210" sldId="376"/>
            <ac:picMk id="5" creationId="{AEE62F46-4BFB-5B48-9A8B-C39770904018}"/>
          </ac:picMkLst>
        </pc:picChg>
        <pc:picChg chg="mod">
          <ac:chgData name="Sarah Duffy" userId="ca92ddb4-4620-4127-97b1-8232d187080b" providerId="ADAL" clId="{294FA7A3-BAC8-48D8-8422-34E31435F6AB}" dt="2024-02-28T16:30:05.988" v="201" actId="1076"/>
          <ac:picMkLst>
            <pc:docMk/>
            <pc:sldMk cId="64135210" sldId="376"/>
            <ac:picMk id="9" creationId="{4594F720-CA2E-4FF5-899C-03B1DE42C901}"/>
          </ac:picMkLst>
        </pc:picChg>
      </pc:sldChg>
      <pc:sldChg chg="delSp modSp mod">
        <pc:chgData name="Sarah Duffy" userId="ca92ddb4-4620-4127-97b1-8232d187080b" providerId="ADAL" clId="{294FA7A3-BAC8-48D8-8422-34E31435F6AB}" dt="2024-02-28T16:36:10.672" v="235" actId="1076"/>
        <pc:sldMkLst>
          <pc:docMk/>
          <pc:sldMk cId="723531060" sldId="377"/>
        </pc:sldMkLst>
        <pc:spChg chg="mod">
          <ac:chgData name="Sarah Duffy" userId="ca92ddb4-4620-4127-97b1-8232d187080b" providerId="ADAL" clId="{294FA7A3-BAC8-48D8-8422-34E31435F6AB}" dt="2024-02-28T16:36:05.464" v="232" actId="1076"/>
          <ac:spMkLst>
            <pc:docMk/>
            <pc:sldMk cId="723531060" sldId="377"/>
            <ac:spMk id="3" creationId="{8903CB9A-593E-4CF3-AB66-788417B50517}"/>
          </ac:spMkLst>
        </pc:spChg>
        <pc:spChg chg="del mod">
          <ac:chgData name="Sarah Duffy" userId="ca92ddb4-4620-4127-97b1-8232d187080b" providerId="ADAL" clId="{294FA7A3-BAC8-48D8-8422-34E31435F6AB}" dt="2024-02-28T16:35:56.977" v="231" actId="478"/>
          <ac:spMkLst>
            <pc:docMk/>
            <pc:sldMk cId="723531060" sldId="377"/>
            <ac:spMk id="7" creationId="{1EED85F9-54D2-4596-93E2-631B9415CCE4}"/>
          </ac:spMkLst>
        </pc:spChg>
        <pc:picChg chg="mod">
          <ac:chgData name="Sarah Duffy" userId="ca92ddb4-4620-4127-97b1-8232d187080b" providerId="ADAL" clId="{294FA7A3-BAC8-48D8-8422-34E31435F6AB}" dt="2024-02-28T16:36:10.672" v="235" actId="1076"/>
          <ac:picMkLst>
            <pc:docMk/>
            <pc:sldMk cId="723531060" sldId="377"/>
            <ac:picMk id="5" creationId="{2320A309-FAA8-6E46-8823-4B7C6C39F5B2}"/>
          </ac:picMkLst>
        </pc:picChg>
        <pc:picChg chg="mod">
          <ac:chgData name="Sarah Duffy" userId="ca92ddb4-4620-4127-97b1-8232d187080b" providerId="ADAL" clId="{294FA7A3-BAC8-48D8-8422-34E31435F6AB}" dt="2024-02-28T16:34:34.076" v="229" actId="1076"/>
          <ac:picMkLst>
            <pc:docMk/>
            <pc:sldMk cId="723531060" sldId="377"/>
            <ac:picMk id="9" creationId="{4594F720-CA2E-4FF5-899C-03B1DE42C901}"/>
          </ac:picMkLst>
        </pc:picChg>
      </pc:sldChg>
      <pc:sldChg chg="modSp mod">
        <pc:chgData name="Sarah Duffy" userId="ca92ddb4-4620-4127-97b1-8232d187080b" providerId="ADAL" clId="{294FA7A3-BAC8-48D8-8422-34E31435F6AB}" dt="2024-02-28T16:42:35.040" v="251" actId="1076"/>
        <pc:sldMkLst>
          <pc:docMk/>
          <pc:sldMk cId="1987061665" sldId="378"/>
        </pc:sldMkLst>
        <pc:spChg chg="mod">
          <ac:chgData name="Sarah Duffy" userId="ca92ddb4-4620-4127-97b1-8232d187080b" providerId="ADAL" clId="{294FA7A3-BAC8-48D8-8422-34E31435F6AB}" dt="2024-02-28T16:42:35.040" v="251" actId="1076"/>
          <ac:spMkLst>
            <pc:docMk/>
            <pc:sldMk cId="1987061665" sldId="378"/>
            <ac:spMk id="8" creationId="{C0AE0EFA-7B2D-F24C-9255-C902DA759603}"/>
          </ac:spMkLst>
        </pc:spChg>
        <pc:picChg chg="mod">
          <ac:chgData name="Sarah Duffy" userId="ca92ddb4-4620-4127-97b1-8232d187080b" providerId="ADAL" clId="{294FA7A3-BAC8-48D8-8422-34E31435F6AB}" dt="2024-02-28T16:42:32.443" v="250" actId="1076"/>
          <ac:picMkLst>
            <pc:docMk/>
            <pc:sldMk cId="1987061665" sldId="378"/>
            <ac:picMk id="6" creationId="{6BE760E6-34C1-483D-97AC-1EC506C9A5BA}"/>
          </ac:picMkLst>
        </pc:picChg>
      </pc:sldChg>
      <pc:sldChg chg="modSp mod">
        <pc:chgData name="Sarah Duffy" userId="ca92ddb4-4620-4127-97b1-8232d187080b" providerId="ADAL" clId="{294FA7A3-BAC8-48D8-8422-34E31435F6AB}" dt="2024-02-28T16:42:52.029" v="255" actId="1076"/>
        <pc:sldMkLst>
          <pc:docMk/>
          <pc:sldMk cId="2422612114" sldId="379"/>
        </pc:sldMkLst>
        <pc:spChg chg="mod">
          <ac:chgData name="Sarah Duffy" userId="ca92ddb4-4620-4127-97b1-8232d187080b" providerId="ADAL" clId="{294FA7A3-BAC8-48D8-8422-34E31435F6AB}" dt="2024-02-28T16:42:52.029" v="255" actId="1076"/>
          <ac:spMkLst>
            <pc:docMk/>
            <pc:sldMk cId="2422612114" sldId="379"/>
            <ac:spMk id="8" creationId="{563ABE26-3210-BA4D-A798-CAE192C24B83}"/>
          </ac:spMkLst>
        </pc:spChg>
        <pc:picChg chg="mod">
          <ac:chgData name="Sarah Duffy" userId="ca92ddb4-4620-4127-97b1-8232d187080b" providerId="ADAL" clId="{294FA7A3-BAC8-48D8-8422-34E31435F6AB}" dt="2024-02-28T16:42:48.425" v="254" actId="1076"/>
          <ac:picMkLst>
            <pc:docMk/>
            <pc:sldMk cId="2422612114" sldId="379"/>
            <ac:picMk id="6" creationId="{72996EB2-4371-4CEE-B0B6-5ADC2771117A}"/>
          </ac:picMkLst>
        </pc:picChg>
      </pc:sldChg>
      <pc:sldChg chg="modSp mod">
        <pc:chgData name="Sarah Duffy" userId="ca92ddb4-4620-4127-97b1-8232d187080b" providerId="ADAL" clId="{294FA7A3-BAC8-48D8-8422-34E31435F6AB}" dt="2024-02-28T16:43:05.540" v="259" actId="1076"/>
        <pc:sldMkLst>
          <pc:docMk/>
          <pc:sldMk cId="578602232" sldId="380"/>
        </pc:sldMkLst>
        <pc:spChg chg="mod">
          <ac:chgData name="Sarah Duffy" userId="ca92ddb4-4620-4127-97b1-8232d187080b" providerId="ADAL" clId="{294FA7A3-BAC8-48D8-8422-34E31435F6AB}" dt="2024-02-28T16:43:05.540" v="259" actId="1076"/>
          <ac:spMkLst>
            <pc:docMk/>
            <pc:sldMk cId="578602232" sldId="380"/>
            <ac:spMk id="8" creationId="{ECDC0FFA-E75D-FC40-BF0B-20D27886463E}"/>
          </ac:spMkLst>
        </pc:spChg>
        <pc:picChg chg="mod">
          <ac:chgData name="Sarah Duffy" userId="ca92ddb4-4620-4127-97b1-8232d187080b" providerId="ADAL" clId="{294FA7A3-BAC8-48D8-8422-34E31435F6AB}" dt="2024-02-28T16:43:02.768" v="258" actId="1076"/>
          <ac:picMkLst>
            <pc:docMk/>
            <pc:sldMk cId="578602232" sldId="380"/>
            <ac:picMk id="6" creationId="{851C8BF8-A9A8-4484-8A46-65630EE927C3}"/>
          </ac:picMkLst>
        </pc:picChg>
      </pc:sldChg>
      <pc:sldChg chg="modSp mod">
        <pc:chgData name="Sarah Duffy" userId="ca92ddb4-4620-4127-97b1-8232d187080b" providerId="ADAL" clId="{294FA7A3-BAC8-48D8-8422-34E31435F6AB}" dt="2024-02-28T16:43:18.637" v="263" actId="1076"/>
        <pc:sldMkLst>
          <pc:docMk/>
          <pc:sldMk cId="3452773902" sldId="381"/>
        </pc:sldMkLst>
        <pc:spChg chg="mod">
          <ac:chgData name="Sarah Duffy" userId="ca92ddb4-4620-4127-97b1-8232d187080b" providerId="ADAL" clId="{294FA7A3-BAC8-48D8-8422-34E31435F6AB}" dt="2024-02-28T16:43:18.637" v="263" actId="1076"/>
          <ac:spMkLst>
            <pc:docMk/>
            <pc:sldMk cId="3452773902" sldId="381"/>
            <ac:spMk id="8" creationId="{9DDEF8FC-00B4-F34B-8D3A-09054A544508}"/>
          </ac:spMkLst>
        </pc:spChg>
        <pc:picChg chg="mod">
          <ac:chgData name="Sarah Duffy" userId="ca92ddb4-4620-4127-97b1-8232d187080b" providerId="ADAL" clId="{294FA7A3-BAC8-48D8-8422-34E31435F6AB}" dt="2024-02-28T16:43:16.516" v="262" actId="1076"/>
          <ac:picMkLst>
            <pc:docMk/>
            <pc:sldMk cId="3452773902" sldId="381"/>
            <ac:picMk id="6" creationId="{3E0742AA-8CFA-4631-B72F-D3DD275A2A42}"/>
          </ac:picMkLst>
        </pc:picChg>
      </pc:sldChg>
      <pc:sldChg chg="modSp mod">
        <pc:chgData name="Sarah Duffy" userId="ca92ddb4-4620-4127-97b1-8232d187080b" providerId="ADAL" clId="{294FA7A3-BAC8-48D8-8422-34E31435F6AB}" dt="2024-02-28T16:43:44.189" v="271" actId="1076"/>
        <pc:sldMkLst>
          <pc:docMk/>
          <pc:sldMk cId="2238787982" sldId="382"/>
        </pc:sldMkLst>
        <pc:spChg chg="mod">
          <ac:chgData name="Sarah Duffy" userId="ca92ddb4-4620-4127-97b1-8232d187080b" providerId="ADAL" clId="{294FA7A3-BAC8-48D8-8422-34E31435F6AB}" dt="2024-02-28T15:37:20.372" v="0"/>
          <ac:spMkLst>
            <pc:docMk/>
            <pc:sldMk cId="2238787982" sldId="382"/>
            <ac:spMk id="4" creationId="{565BEB78-E4DE-4E91-B104-8400E1E1F2F3}"/>
          </ac:spMkLst>
        </pc:spChg>
        <pc:spChg chg="mod">
          <ac:chgData name="Sarah Duffy" userId="ca92ddb4-4620-4127-97b1-8232d187080b" providerId="ADAL" clId="{294FA7A3-BAC8-48D8-8422-34E31435F6AB}" dt="2024-02-28T16:43:44.189" v="271" actId="1076"/>
          <ac:spMkLst>
            <pc:docMk/>
            <pc:sldMk cId="2238787982" sldId="382"/>
            <ac:spMk id="9" creationId="{83BF754F-5A5F-C347-898B-21CD1F55B2CD}"/>
          </ac:spMkLst>
        </pc:spChg>
        <pc:picChg chg="mod">
          <ac:chgData name="Sarah Duffy" userId="ca92ddb4-4620-4127-97b1-8232d187080b" providerId="ADAL" clId="{294FA7A3-BAC8-48D8-8422-34E31435F6AB}" dt="2024-02-28T16:43:41.445" v="270" actId="1076"/>
          <ac:picMkLst>
            <pc:docMk/>
            <pc:sldMk cId="2238787982" sldId="382"/>
            <ac:picMk id="6" creationId="{28EB9CE1-65F1-4FEE-A985-CF26167C13D1}"/>
          </ac:picMkLst>
        </pc:picChg>
        <pc:picChg chg="mod">
          <ac:chgData name="Sarah Duffy" userId="ca92ddb4-4620-4127-97b1-8232d187080b" providerId="ADAL" clId="{294FA7A3-BAC8-48D8-8422-34E31435F6AB}" dt="2024-02-28T15:37:20.372" v="0"/>
          <ac:picMkLst>
            <pc:docMk/>
            <pc:sldMk cId="2238787982" sldId="382"/>
            <ac:picMk id="1026" creationId="{E05CC05E-0BCE-4728-A9C4-4ED309902494}"/>
          </ac:picMkLst>
        </pc:picChg>
      </pc:sldChg>
      <pc:sldChg chg="modSp mod">
        <pc:chgData name="Sarah Duffy" userId="ca92ddb4-4620-4127-97b1-8232d187080b" providerId="ADAL" clId="{294FA7A3-BAC8-48D8-8422-34E31435F6AB}" dt="2024-02-28T16:43:31.241" v="267" actId="1076"/>
        <pc:sldMkLst>
          <pc:docMk/>
          <pc:sldMk cId="3572338997" sldId="383"/>
        </pc:sldMkLst>
        <pc:spChg chg="mod">
          <ac:chgData name="Sarah Duffy" userId="ca92ddb4-4620-4127-97b1-8232d187080b" providerId="ADAL" clId="{294FA7A3-BAC8-48D8-8422-34E31435F6AB}" dt="2024-02-28T16:43:31.241" v="267" actId="1076"/>
          <ac:spMkLst>
            <pc:docMk/>
            <pc:sldMk cId="3572338997" sldId="383"/>
            <ac:spMk id="8" creationId="{6410A796-9E46-FB4A-AF04-CE07F5C36F31}"/>
          </ac:spMkLst>
        </pc:spChg>
        <pc:picChg chg="mod">
          <ac:chgData name="Sarah Duffy" userId="ca92ddb4-4620-4127-97b1-8232d187080b" providerId="ADAL" clId="{294FA7A3-BAC8-48D8-8422-34E31435F6AB}" dt="2024-02-28T16:43:28.968" v="266" actId="1076"/>
          <ac:picMkLst>
            <pc:docMk/>
            <pc:sldMk cId="3572338997" sldId="383"/>
            <ac:picMk id="5" creationId="{CA7625C6-3743-482B-B4B4-4444493C0E28}"/>
          </ac:picMkLst>
        </pc:picChg>
      </pc:sldChg>
      <pc:sldChg chg="modSp mod">
        <pc:chgData name="Sarah Duffy" userId="ca92ddb4-4620-4127-97b1-8232d187080b" providerId="ADAL" clId="{294FA7A3-BAC8-48D8-8422-34E31435F6AB}" dt="2024-02-28T16:42:41.997" v="253" actId="1076"/>
        <pc:sldMkLst>
          <pc:docMk/>
          <pc:sldMk cId="2324864524" sldId="384"/>
        </pc:sldMkLst>
        <pc:spChg chg="mod">
          <ac:chgData name="Sarah Duffy" userId="ca92ddb4-4620-4127-97b1-8232d187080b" providerId="ADAL" clId="{294FA7A3-BAC8-48D8-8422-34E31435F6AB}" dt="2024-02-28T16:42:41.997" v="253" actId="1076"/>
          <ac:spMkLst>
            <pc:docMk/>
            <pc:sldMk cId="2324864524" sldId="384"/>
            <ac:spMk id="8" creationId="{D4DDF002-F578-674D-93C2-7BCE3875AD38}"/>
          </ac:spMkLst>
        </pc:spChg>
        <pc:picChg chg="mod">
          <ac:chgData name="Sarah Duffy" userId="ca92ddb4-4620-4127-97b1-8232d187080b" providerId="ADAL" clId="{294FA7A3-BAC8-48D8-8422-34E31435F6AB}" dt="2024-02-28T16:42:38.496" v="252" actId="1076"/>
          <ac:picMkLst>
            <pc:docMk/>
            <pc:sldMk cId="2324864524" sldId="384"/>
            <ac:picMk id="5" creationId="{315C8ECE-162C-4693-A1E8-AD4DBC0916D4}"/>
          </ac:picMkLst>
        </pc:picChg>
      </pc:sldChg>
      <pc:sldChg chg="modSp mod">
        <pc:chgData name="Sarah Duffy" userId="ca92ddb4-4620-4127-97b1-8232d187080b" providerId="ADAL" clId="{294FA7A3-BAC8-48D8-8422-34E31435F6AB}" dt="2024-02-28T16:42:59.227" v="257" actId="1076"/>
        <pc:sldMkLst>
          <pc:docMk/>
          <pc:sldMk cId="680519142" sldId="385"/>
        </pc:sldMkLst>
        <pc:spChg chg="mod">
          <ac:chgData name="Sarah Duffy" userId="ca92ddb4-4620-4127-97b1-8232d187080b" providerId="ADAL" clId="{294FA7A3-BAC8-48D8-8422-34E31435F6AB}" dt="2024-02-28T16:42:59.227" v="257" actId="1076"/>
          <ac:spMkLst>
            <pc:docMk/>
            <pc:sldMk cId="680519142" sldId="385"/>
            <ac:spMk id="7" creationId="{31A77563-ECB9-2343-8656-4CAE157CB950}"/>
          </ac:spMkLst>
        </pc:spChg>
        <pc:picChg chg="mod">
          <ac:chgData name="Sarah Duffy" userId="ca92ddb4-4620-4127-97b1-8232d187080b" providerId="ADAL" clId="{294FA7A3-BAC8-48D8-8422-34E31435F6AB}" dt="2024-02-28T16:42:56.912" v="256" actId="1076"/>
          <ac:picMkLst>
            <pc:docMk/>
            <pc:sldMk cId="680519142" sldId="385"/>
            <ac:picMk id="4" creationId="{81547BE0-74A2-495F-955E-7313E5D60DDC}"/>
          </ac:picMkLst>
        </pc:picChg>
      </pc:sldChg>
      <pc:sldChg chg="modSp mod">
        <pc:chgData name="Sarah Duffy" userId="ca92ddb4-4620-4127-97b1-8232d187080b" providerId="ADAL" clId="{294FA7A3-BAC8-48D8-8422-34E31435F6AB}" dt="2024-02-28T16:43:11" v="261" actId="1076"/>
        <pc:sldMkLst>
          <pc:docMk/>
          <pc:sldMk cId="3773815970" sldId="386"/>
        </pc:sldMkLst>
        <pc:spChg chg="mod">
          <ac:chgData name="Sarah Duffy" userId="ca92ddb4-4620-4127-97b1-8232d187080b" providerId="ADAL" clId="{294FA7A3-BAC8-48D8-8422-34E31435F6AB}" dt="2024-02-28T16:43:11" v="261" actId="1076"/>
          <ac:spMkLst>
            <pc:docMk/>
            <pc:sldMk cId="3773815970" sldId="386"/>
            <ac:spMk id="7" creationId="{97AC42A0-E635-0243-B5A1-32E66811D344}"/>
          </ac:spMkLst>
        </pc:spChg>
        <pc:picChg chg="mod">
          <ac:chgData name="Sarah Duffy" userId="ca92ddb4-4620-4127-97b1-8232d187080b" providerId="ADAL" clId="{294FA7A3-BAC8-48D8-8422-34E31435F6AB}" dt="2024-02-28T16:43:09.113" v="260" actId="1076"/>
          <ac:picMkLst>
            <pc:docMk/>
            <pc:sldMk cId="3773815970" sldId="386"/>
            <ac:picMk id="4" creationId="{EA45CA91-D01E-4339-B266-09032CEBA882}"/>
          </ac:picMkLst>
        </pc:picChg>
      </pc:sldChg>
      <pc:sldChg chg="modSp mod">
        <pc:chgData name="Sarah Duffy" userId="ca92ddb4-4620-4127-97b1-8232d187080b" providerId="ADAL" clId="{294FA7A3-BAC8-48D8-8422-34E31435F6AB}" dt="2024-02-28T16:43:25.625" v="265" actId="1076"/>
        <pc:sldMkLst>
          <pc:docMk/>
          <pc:sldMk cId="2315934857" sldId="387"/>
        </pc:sldMkLst>
        <pc:spChg chg="mod">
          <ac:chgData name="Sarah Duffy" userId="ca92ddb4-4620-4127-97b1-8232d187080b" providerId="ADAL" clId="{294FA7A3-BAC8-48D8-8422-34E31435F6AB}" dt="2024-02-28T16:43:25.625" v="265" actId="1076"/>
          <ac:spMkLst>
            <pc:docMk/>
            <pc:sldMk cId="2315934857" sldId="387"/>
            <ac:spMk id="8" creationId="{A74DE6FC-732C-6848-B628-000E4BAAD3DF}"/>
          </ac:spMkLst>
        </pc:spChg>
        <pc:picChg chg="mod">
          <ac:chgData name="Sarah Duffy" userId="ca92ddb4-4620-4127-97b1-8232d187080b" providerId="ADAL" clId="{294FA7A3-BAC8-48D8-8422-34E31435F6AB}" dt="2024-02-28T16:43:22.648" v="264" actId="1076"/>
          <ac:picMkLst>
            <pc:docMk/>
            <pc:sldMk cId="2315934857" sldId="387"/>
            <ac:picMk id="5" creationId="{328CCFE1-775F-4C7B-98CC-E8D9F9AD1820}"/>
          </ac:picMkLst>
        </pc:picChg>
      </pc:sldChg>
      <pc:sldChg chg="modSp mod">
        <pc:chgData name="Sarah Duffy" userId="ca92ddb4-4620-4127-97b1-8232d187080b" providerId="ADAL" clId="{294FA7A3-BAC8-48D8-8422-34E31435F6AB}" dt="2024-02-28T16:43:50.432" v="273" actId="1076"/>
        <pc:sldMkLst>
          <pc:docMk/>
          <pc:sldMk cId="3245871072" sldId="389"/>
        </pc:sldMkLst>
        <pc:spChg chg="mod">
          <ac:chgData name="Sarah Duffy" userId="ca92ddb4-4620-4127-97b1-8232d187080b" providerId="ADAL" clId="{294FA7A3-BAC8-48D8-8422-34E31435F6AB}" dt="2024-02-28T15:37:20.372" v="0"/>
          <ac:spMkLst>
            <pc:docMk/>
            <pc:sldMk cId="3245871072" sldId="389"/>
            <ac:spMk id="4" creationId="{ECAC0520-4A34-45FA-9180-BAEBBE87B8E2}"/>
          </ac:spMkLst>
        </pc:spChg>
        <pc:spChg chg="mod">
          <ac:chgData name="Sarah Duffy" userId="ca92ddb4-4620-4127-97b1-8232d187080b" providerId="ADAL" clId="{294FA7A3-BAC8-48D8-8422-34E31435F6AB}" dt="2024-02-28T16:43:50.432" v="273" actId="1076"/>
          <ac:spMkLst>
            <pc:docMk/>
            <pc:sldMk cId="3245871072" sldId="389"/>
            <ac:spMk id="8" creationId="{052D03B8-8F8D-5946-A07F-A48A7597FEC3}"/>
          </ac:spMkLst>
        </pc:spChg>
        <pc:picChg chg="mod">
          <ac:chgData name="Sarah Duffy" userId="ca92ddb4-4620-4127-97b1-8232d187080b" providerId="ADAL" clId="{294FA7A3-BAC8-48D8-8422-34E31435F6AB}" dt="2024-02-28T15:37:20.372" v="0"/>
          <ac:picMkLst>
            <pc:docMk/>
            <pc:sldMk cId="3245871072" sldId="389"/>
            <ac:picMk id="5" creationId="{82D02053-5C8B-4734-B608-9F7231424D86}"/>
          </ac:picMkLst>
        </pc:picChg>
        <pc:picChg chg="mod">
          <ac:chgData name="Sarah Duffy" userId="ca92ddb4-4620-4127-97b1-8232d187080b" providerId="ADAL" clId="{294FA7A3-BAC8-48D8-8422-34E31435F6AB}" dt="2024-02-28T16:43:47.632" v="272" actId="1076"/>
          <ac:picMkLst>
            <pc:docMk/>
            <pc:sldMk cId="3245871072" sldId="389"/>
            <ac:picMk id="6" creationId="{D62E5000-3A4A-41E2-B1DB-125351B32DE5}"/>
          </ac:picMkLst>
        </pc:picChg>
      </pc:sldChg>
      <pc:sldChg chg="modSp mod setBg">
        <pc:chgData name="Sarah Duffy" userId="ca92ddb4-4620-4127-97b1-8232d187080b" providerId="ADAL" clId="{294FA7A3-BAC8-48D8-8422-34E31435F6AB}" dt="2024-02-28T16:44:44.897" v="289"/>
        <pc:sldMkLst>
          <pc:docMk/>
          <pc:sldMk cId="2012421247" sldId="390"/>
        </pc:sldMkLst>
        <pc:spChg chg="mod">
          <ac:chgData name="Sarah Duffy" userId="ca92ddb4-4620-4127-97b1-8232d187080b" providerId="ADAL" clId="{294FA7A3-BAC8-48D8-8422-34E31435F6AB}" dt="2024-02-28T16:44:33.972" v="285" actId="1076"/>
          <ac:spMkLst>
            <pc:docMk/>
            <pc:sldMk cId="2012421247" sldId="390"/>
            <ac:spMk id="3" creationId="{9543FF5E-2D0C-427D-BCD9-C75385583362}"/>
          </ac:spMkLst>
        </pc:spChg>
        <pc:spChg chg="mod">
          <ac:chgData name="Sarah Duffy" userId="ca92ddb4-4620-4127-97b1-8232d187080b" providerId="ADAL" clId="{294FA7A3-BAC8-48D8-8422-34E31435F6AB}" dt="2024-02-28T16:44:32.120" v="284" actId="1076"/>
          <ac:spMkLst>
            <pc:docMk/>
            <pc:sldMk cId="2012421247" sldId="390"/>
            <ac:spMk id="6" creationId="{D584916A-3BFC-4262-BD99-76A3F109368C}"/>
          </ac:spMkLst>
        </pc:spChg>
        <pc:spChg chg="mod">
          <ac:chgData name="Sarah Duffy" userId="ca92ddb4-4620-4127-97b1-8232d187080b" providerId="ADAL" clId="{294FA7A3-BAC8-48D8-8422-34E31435F6AB}" dt="2024-02-28T16:44:39.912" v="288" actId="14100"/>
          <ac:spMkLst>
            <pc:docMk/>
            <pc:sldMk cId="2012421247" sldId="390"/>
            <ac:spMk id="16" creationId="{BBBEB72A-853A-47CA-8CA9-62FF9A33CC65}"/>
          </ac:spMkLst>
        </pc:spChg>
        <pc:picChg chg="mod">
          <ac:chgData name="Sarah Duffy" userId="ca92ddb4-4620-4127-97b1-8232d187080b" providerId="ADAL" clId="{294FA7A3-BAC8-48D8-8422-34E31435F6AB}" dt="2024-02-28T16:44:25.900" v="283" actId="1076"/>
          <ac:picMkLst>
            <pc:docMk/>
            <pc:sldMk cId="2012421247" sldId="390"/>
            <ac:picMk id="7" creationId="{6ACA038C-C87C-45F8-B7D3-554787898891}"/>
          </ac:picMkLst>
        </pc:picChg>
      </pc:sldChg>
      <pc:sldChg chg="modSp mod">
        <pc:chgData name="Sarah Duffy" userId="ca92ddb4-4620-4127-97b1-8232d187080b" providerId="ADAL" clId="{294FA7A3-BAC8-48D8-8422-34E31435F6AB}" dt="2024-02-28T16:44:16.864" v="280" actId="1076"/>
        <pc:sldMkLst>
          <pc:docMk/>
          <pc:sldMk cId="1344537965" sldId="391"/>
        </pc:sldMkLst>
        <pc:spChg chg="mod">
          <ac:chgData name="Sarah Duffy" userId="ca92ddb4-4620-4127-97b1-8232d187080b" providerId="ADAL" clId="{294FA7A3-BAC8-48D8-8422-34E31435F6AB}" dt="2024-02-28T16:44:16.864" v="280" actId="1076"/>
          <ac:spMkLst>
            <pc:docMk/>
            <pc:sldMk cId="1344537965" sldId="391"/>
            <ac:spMk id="8" creationId="{6C62DB92-C11E-1247-9AD5-2E1F10877A2B}"/>
          </ac:spMkLst>
        </pc:spChg>
        <pc:picChg chg="mod">
          <ac:chgData name="Sarah Duffy" userId="ca92ddb4-4620-4127-97b1-8232d187080b" providerId="ADAL" clId="{294FA7A3-BAC8-48D8-8422-34E31435F6AB}" dt="2024-02-28T16:44:14.104" v="279" actId="1076"/>
          <ac:picMkLst>
            <pc:docMk/>
            <pc:sldMk cId="1344537965" sldId="391"/>
            <ac:picMk id="6" creationId="{851C8BF8-A9A8-4484-8A46-65630EE927C3}"/>
          </ac:picMkLst>
        </pc:picChg>
      </pc:sldChg>
      <pc:sldChg chg="modSp mod">
        <pc:chgData name="Sarah Duffy" userId="ca92ddb4-4620-4127-97b1-8232d187080b" providerId="ADAL" clId="{294FA7A3-BAC8-48D8-8422-34E31435F6AB}" dt="2024-02-28T16:44:22.309" v="282" actId="1076"/>
        <pc:sldMkLst>
          <pc:docMk/>
          <pc:sldMk cId="25603536" sldId="392"/>
        </pc:sldMkLst>
        <pc:spChg chg="mod">
          <ac:chgData name="Sarah Duffy" userId="ca92ddb4-4620-4127-97b1-8232d187080b" providerId="ADAL" clId="{294FA7A3-BAC8-48D8-8422-34E31435F6AB}" dt="2024-02-28T16:44:22.309" v="282" actId="1076"/>
          <ac:spMkLst>
            <pc:docMk/>
            <pc:sldMk cId="25603536" sldId="392"/>
            <ac:spMk id="7" creationId="{8CC06435-A414-DC44-9928-4C5C2AC76D8F}"/>
          </ac:spMkLst>
        </pc:spChg>
        <pc:picChg chg="mod">
          <ac:chgData name="Sarah Duffy" userId="ca92ddb4-4620-4127-97b1-8232d187080b" providerId="ADAL" clId="{294FA7A3-BAC8-48D8-8422-34E31435F6AB}" dt="2024-02-28T16:44:19.672" v="281" actId="1076"/>
          <ac:picMkLst>
            <pc:docMk/>
            <pc:sldMk cId="25603536" sldId="392"/>
            <ac:picMk id="4" creationId="{EA45CA91-D01E-4339-B266-09032CEBA882}"/>
          </ac:picMkLst>
        </pc:picChg>
      </pc:sldChg>
      <pc:sldChg chg="modSp mod">
        <pc:chgData name="Sarah Duffy" userId="ca92ddb4-4620-4127-97b1-8232d187080b" providerId="ADAL" clId="{294FA7A3-BAC8-48D8-8422-34E31435F6AB}" dt="2024-02-28T16:44:00.257" v="276" actId="1076"/>
        <pc:sldMkLst>
          <pc:docMk/>
          <pc:sldMk cId="2046070462" sldId="393"/>
        </pc:sldMkLst>
        <pc:spChg chg="mod">
          <ac:chgData name="Sarah Duffy" userId="ca92ddb4-4620-4127-97b1-8232d187080b" providerId="ADAL" clId="{294FA7A3-BAC8-48D8-8422-34E31435F6AB}" dt="2024-02-28T16:44:00.257" v="276" actId="1076"/>
          <ac:spMkLst>
            <pc:docMk/>
            <pc:sldMk cId="2046070462" sldId="393"/>
            <ac:spMk id="8" creationId="{49AFBFDC-6310-5646-9820-1D7AFE60E598}"/>
          </ac:spMkLst>
        </pc:spChg>
        <pc:picChg chg="mod">
          <ac:chgData name="Sarah Duffy" userId="ca92ddb4-4620-4127-97b1-8232d187080b" providerId="ADAL" clId="{294FA7A3-BAC8-48D8-8422-34E31435F6AB}" dt="2024-02-28T16:43:53.829" v="274" actId="1076"/>
          <ac:picMkLst>
            <pc:docMk/>
            <pc:sldMk cId="2046070462" sldId="393"/>
            <ac:picMk id="6" creationId="{3E0742AA-8CFA-4631-B72F-D3DD275A2A42}"/>
          </ac:picMkLst>
        </pc:picChg>
      </pc:sldChg>
      <pc:sldChg chg="modSp mod">
        <pc:chgData name="Sarah Duffy" userId="ca92ddb4-4620-4127-97b1-8232d187080b" providerId="ADAL" clId="{294FA7A3-BAC8-48D8-8422-34E31435F6AB}" dt="2024-02-28T16:44:07.508" v="278" actId="1076"/>
        <pc:sldMkLst>
          <pc:docMk/>
          <pc:sldMk cId="333947499" sldId="394"/>
        </pc:sldMkLst>
        <pc:spChg chg="mod">
          <ac:chgData name="Sarah Duffy" userId="ca92ddb4-4620-4127-97b1-8232d187080b" providerId="ADAL" clId="{294FA7A3-BAC8-48D8-8422-34E31435F6AB}" dt="2024-02-28T16:44:07.508" v="278" actId="1076"/>
          <ac:spMkLst>
            <pc:docMk/>
            <pc:sldMk cId="333947499" sldId="394"/>
            <ac:spMk id="8" creationId="{1CF36FAD-8AD8-9844-8934-AD7CC36CBB12}"/>
          </ac:spMkLst>
        </pc:spChg>
        <pc:picChg chg="mod">
          <ac:chgData name="Sarah Duffy" userId="ca92ddb4-4620-4127-97b1-8232d187080b" providerId="ADAL" clId="{294FA7A3-BAC8-48D8-8422-34E31435F6AB}" dt="2024-02-28T16:44:03.945" v="277" actId="1076"/>
          <ac:picMkLst>
            <pc:docMk/>
            <pc:sldMk cId="333947499" sldId="394"/>
            <ac:picMk id="5" creationId="{328CCFE1-775F-4C7B-98CC-E8D9F9AD1820}"/>
          </ac:picMkLst>
        </pc:picChg>
      </pc:sldChg>
      <pc:sldChg chg="modSp mod setBg">
        <pc:chgData name="Sarah Duffy" userId="ca92ddb4-4620-4127-97b1-8232d187080b" providerId="ADAL" clId="{294FA7A3-BAC8-48D8-8422-34E31435F6AB}" dt="2024-02-28T16:42:01.956" v="242"/>
        <pc:sldMkLst>
          <pc:docMk/>
          <pc:sldMk cId="1798391668" sldId="395"/>
        </pc:sldMkLst>
        <pc:spChg chg="mod">
          <ac:chgData name="Sarah Duffy" userId="ca92ddb4-4620-4127-97b1-8232d187080b" providerId="ADAL" clId="{294FA7A3-BAC8-48D8-8422-34E31435F6AB}" dt="2024-02-28T16:38:41.135" v="240" actId="14100"/>
          <ac:spMkLst>
            <pc:docMk/>
            <pc:sldMk cId="1798391668" sldId="395"/>
            <ac:spMk id="4" creationId="{565BEB78-E4DE-4E91-B104-8400E1E1F2F3}"/>
          </ac:spMkLst>
        </pc:spChg>
        <pc:spChg chg="mod">
          <ac:chgData name="Sarah Duffy" userId="ca92ddb4-4620-4127-97b1-8232d187080b" providerId="ADAL" clId="{294FA7A3-BAC8-48D8-8422-34E31435F6AB}" dt="2024-02-28T16:38:36.488" v="237" actId="1076"/>
          <ac:spMkLst>
            <pc:docMk/>
            <pc:sldMk cId="1798391668" sldId="395"/>
            <ac:spMk id="8" creationId="{6D81AB91-3BC6-8B48-A803-2448BB9AE5B0}"/>
          </ac:spMkLst>
        </pc:spChg>
        <pc:picChg chg="mod">
          <ac:chgData name="Sarah Duffy" userId="ca92ddb4-4620-4127-97b1-8232d187080b" providerId="ADAL" clId="{294FA7A3-BAC8-48D8-8422-34E31435F6AB}" dt="2024-02-28T16:38:32.220" v="236" actId="1076"/>
          <ac:picMkLst>
            <pc:docMk/>
            <pc:sldMk cId="1798391668" sldId="395"/>
            <ac:picMk id="6" creationId="{3E0742AA-8CFA-4631-B72F-D3DD275A2A42}"/>
          </ac:picMkLst>
        </pc:picChg>
      </pc:sldChg>
      <pc:sldChg chg="modSp mod">
        <pc:chgData name="Sarah Duffy" userId="ca92ddb4-4620-4127-97b1-8232d187080b" providerId="ADAL" clId="{294FA7A3-BAC8-48D8-8422-34E31435F6AB}" dt="2024-02-28T16:42:13.153" v="244" actId="1076"/>
        <pc:sldMkLst>
          <pc:docMk/>
          <pc:sldMk cId="2290875846" sldId="396"/>
        </pc:sldMkLst>
        <pc:spChg chg="mod">
          <ac:chgData name="Sarah Duffy" userId="ca92ddb4-4620-4127-97b1-8232d187080b" providerId="ADAL" clId="{294FA7A3-BAC8-48D8-8422-34E31435F6AB}" dt="2024-02-28T16:42:13.153" v="244" actId="1076"/>
          <ac:spMkLst>
            <pc:docMk/>
            <pc:sldMk cId="2290875846" sldId="396"/>
            <ac:spMk id="8" creationId="{15CDE4EB-DCC0-3F43-A204-9585475D06CE}"/>
          </ac:spMkLst>
        </pc:spChg>
        <pc:picChg chg="mod">
          <ac:chgData name="Sarah Duffy" userId="ca92ddb4-4620-4127-97b1-8232d187080b" providerId="ADAL" clId="{294FA7A3-BAC8-48D8-8422-34E31435F6AB}" dt="2024-02-28T16:42:09.829" v="243" actId="1076"/>
          <ac:picMkLst>
            <pc:docMk/>
            <pc:sldMk cId="2290875846" sldId="396"/>
            <ac:picMk id="5" creationId="{328CCFE1-775F-4C7B-98CC-E8D9F9AD1820}"/>
          </ac:picMkLst>
        </pc:picChg>
      </pc:sldChg>
      <pc:sldChg chg="modSp mod">
        <pc:chgData name="Sarah Duffy" userId="ca92ddb4-4620-4127-97b1-8232d187080b" providerId="ADAL" clId="{294FA7A3-BAC8-48D8-8422-34E31435F6AB}" dt="2024-02-28T16:42:20.665" v="246" actId="1076"/>
        <pc:sldMkLst>
          <pc:docMk/>
          <pc:sldMk cId="1982225505" sldId="397"/>
        </pc:sldMkLst>
        <pc:spChg chg="mod">
          <ac:chgData name="Sarah Duffy" userId="ca92ddb4-4620-4127-97b1-8232d187080b" providerId="ADAL" clId="{294FA7A3-BAC8-48D8-8422-34E31435F6AB}" dt="2024-02-28T16:42:20.665" v="246" actId="1076"/>
          <ac:spMkLst>
            <pc:docMk/>
            <pc:sldMk cId="1982225505" sldId="397"/>
            <ac:spMk id="8" creationId="{6F7B94D6-EDBF-DF4C-8455-8356AF15BBAA}"/>
          </ac:spMkLst>
        </pc:spChg>
        <pc:picChg chg="mod">
          <ac:chgData name="Sarah Duffy" userId="ca92ddb4-4620-4127-97b1-8232d187080b" providerId="ADAL" clId="{294FA7A3-BAC8-48D8-8422-34E31435F6AB}" dt="2024-02-28T16:42:16.192" v="245" actId="1076"/>
          <ac:picMkLst>
            <pc:docMk/>
            <pc:sldMk cId="1982225505" sldId="397"/>
            <ac:picMk id="6" creationId="{851C8BF8-A9A8-4484-8A46-65630EE927C3}"/>
          </ac:picMkLst>
        </pc:picChg>
      </pc:sldChg>
      <pc:sldChg chg="modSp mod">
        <pc:chgData name="Sarah Duffy" userId="ca92ddb4-4620-4127-97b1-8232d187080b" providerId="ADAL" clId="{294FA7A3-BAC8-48D8-8422-34E31435F6AB}" dt="2024-02-28T16:42:29.212" v="249" actId="1076"/>
        <pc:sldMkLst>
          <pc:docMk/>
          <pc:sldMk cId="1657134743" sldId="398"/>
        </pc:sldMkLst>
        <pc:spChg chg="mod">
          <ac:chgData name="Sarah Duffy" userId="ca92ddb4-4620-4127-97b1-8232d187080b" providerId="ADAL" clId="{294FA7A3-BAC8-48D8-8422-34E31435F6AB}" dt="2024-02-28T16:42:29.212" v="249" actId="1076"/>
          <ac:spMkLst>
            <pc:docMk/>
            <pc:sldMk cId="1657134743" sldId="398"/>
            <ac:spMk id="3" creationId="{C426DBD7-B848-4D8D-AB33-982FAC8E26C3}"/>
          </ac:spMkLst>
        </pc:spChg>
        <pc:spChg chg="mod">
          <ac:chgData name="Sarah Duffy" userId="ca92ddb4-4620-4127-97b1-8232d187080b" providerId="ADAL" clId="{294FA7A3-BAC8-48D8-8422-34E31435F6AB}" dt="2024-02-28T16:42:27.144" v="248" actId="1076"/>
          <ac:spMkLst>
            <pc:docMk/>
            <pc:sldMk cId="1657134743" sldId="398"/>
            <ac:spMk id="7" creationId="{0283DCEC-720A-0C42-BCCF-B010667527BA}"/>
          </ac:spMkLst>
        </pc:spChg>
        <pc:picChg chg="mod">
          <ac:chgData name="Sarah Duffy" userId="ca92ddb4-4620-4127-97b1-8232d187080b" providerId="ADAL" clId="{294FA7A3-BAC8-48D8-8422-34E31435F6AB}" dt="2024-02-28T16:42:24.405" v="247" actId="1076"/>
          <ac:picMkLst>
            <pc:docMk/>
            <pc:sldMk cId="1657134743" sldId="398"/>
            <ac:picMk id="4" creationId="{EA45CA91-D01E-4339-B266-09032CEBA882}"/>
          </ac:picMkLst>
        </pc:picChg>
      </pc:sldChg>
      <pc:sldChg chg="modSp mod">
        <pc:chgData name="Sarah Duffy" userId="ca92ddb4-4620-4127-97b1-8232d187080b" providerId="ADAL" clId="{294FA7A3-BAC8-48D8-8422-34E31435F6AB}" dt="2024-02-28T16:25:01.794" v="189" actId="403"/>
        <pc:sldMkLst>
          <pc:docMk/>
          <pc:sldMk cId="1869523284" sldId="399"/>
        </pc:sldMkLst>
        <pc:spChg chg="mod">
          <ac:chgData name="Sarah Duffy" userId="ca92ddb4-4620-4127-97b1-8232d187080b" providerId="ADAL" clId="{294FA7A3-BAC8-48D8-8422-34E31435F6AB}" dt="2024-02-28T16:19:41.516" v="176" actId="1076"/>
          <ac:spMkLst>
            <pc:docMk/>
            <pc:sldMk cId="1869523284" sldId="399"/>
            <ac:spMk id="3" creationId="{5811797E-4653-4BAF-B8C5-ECBF4F59F5E6}"/>
          </ac:spMkLst>
        </pc:spChg>
        <pc:spChg chg="mod">
          <ac:chgData name="Sarah Duffy" userId="ca92ddb4-4620-4127-97b1-8232d187080b" providerId="ADAL" clId="{294FA7A3-BAC8-48D8-8422-34E31435F6AB}" dt="2024-02-28T16:25:01.794" v="189" actId="403"/>
          <ac:spMkLst>
            <pc:docMk/>
            <pc:sldMk cId="1869523284" sldId="399"/>
            <ac:spMk id="4" creationId="{D37D79CF-6A9B-4E02-A6E6-CE1ABDBFDC7F}"/>
          </ac:spMkLst>
        </pc:spChg>
        <pc:spChg chg="mod">
          <ac:chgData name="Sarah Duffy" userId="ca92ddb4-4620-4127-97b1-8232d187080b" providerId="ADAL" clId="{294FA7A3-BAC8-48D8-8422-34E31435F6AB}" dt="2024-02-28T15:37:20.372" v="0"/>
          <ac:spMkLst>
            <pc:docMk/>
            <pc:sldMk cId="1869523284" sldId="399"/>
            <ac:spMk id="9" creationId="{002287DF-6ABB-5E4C-BB80-0CAF89E8FA55}"/>
          </ac:spMkLst>
        </pc:spChg>
        <pc:picChg chg="mod">
          <ac:chgData name="Sarah Duffy" userId="ca92ddb4-4620-4127-97b1-8232d187080b" providerId="ADAL" clId="{294FA7A3-BAC8-48D8-8422-34E31435F6AB}" dt="2024-02-28T16:19:39.648" v="175" actId="1076"/>
          <ac:picMkLst>
            <pc:docMk/>
            <pc:sldMk cId="1869523284" sldId="399"/>
            <ac:picMk id="6" creationId="{CAB1939D-3AC1-4839-BF38-ACDD9FAB80B5}"/>
          </ac:picMkLst>
        </pc:picChg>
      </pc:sldChg>
      <pc:sldChg chg="modSp mod">
        <pc:chgData name="Sarah Duffy" userId="ca92ddb4-4620-4127-97b1-8232d187080b" providerId="ADAL" clId="{294FA7A3-BAC8-48D8-8422-34E31435F6AB}" dt="2024-02-28T16:43:38.056" v="269" actId="1076"/>
        <pc:sldMkLst>
          <pc:docMk/>
          <pc:sldMk cId="1568731282" sldId="400"/>
        </pc:sldMkLst>
        <pc:spChg chg="mod">
          <ac:chgData name="Sarah Duffy" userId="ca92ddb4-4620-4127-97b1-8232d187080b" providerId="ADAL" clId="{294FA7A3-BAC8-48D8-8422-34E31435F6AB}" dt="2024-02-28T16:43:38.056" v="269" actId="1076"/>
          <ac:spMkLst>
            <pc:docMk/>
            <pc:sldMk cId="1568731282" sldId="400"/>
            <ac:spMk id="7" creationId="{97AC42A0-E635-0243-B5A1-32E66811D344}"/>
          </ac:spMkLst>
        </pc:spChg>
        <pc:picChg chg="mod">
          <ac:chgData name="Sarah Duffy" userId="ca92ddb4-4620-4127-97b1-8232d187080b" providerId="ADAL" clId="{294FA7A3-BAC8-48D8-8422-34E31435F6AB}" dt="2024-02-28T16:43:34.304" v="268" actId="1076"/>
          <ac:picMkLst>
            <pc:docMk/>
            <pc:sldMk cId="1568731282" sldId="400"/>
            <ac:picMk id="4" creationId="{EA45CA91-D01E-4339-B266-09032CEBA882}"/>
          </ac:picMkLst>
        </pc:picChg>
      </pc:sldChg>
      <pc:sldChg chg="delSp modSp del mod setBg">
        <pc:chgData name="Sarah Duffy" userId="ca92ddb4-4620-4127-97b1-8232d187080b" providerId="ADAL" clId="{294FA7A3-BAC8-48D8-8422-34E31435F6AB}" dt="2024-02-28T15:38:46.016" v="20" actId="2696"/>
        <pc:sldMkLst>
          <pc:docMk/>
          <pc:sldMk cId="1082312012" sldId="467"/>
        </pc:sldMkLst>
        <pc:spChg chg="mod">
          <ac:chgData name="Sarah Duffy" userId="ca92ddb4-4620-4127-97b1-8232d187080b" providerId="ADAL" clId="{294FA7A3-BAC8-48D8-8422-34E31435F6AB}" dt="2024-02-28T15:37:50.458" v="4" actId="27636"/>
          <ac:spMkLst>
            <pc:docMk/>
            <pc:sldMk cId="1082312012" sldId="467"/>
            <ac:spMk id="2" creationId="{2B364A9D-960C-2E43-B023-EC7F5CE6F6AD}"/>
          </ac:spMkLst>
        </pc:spChg>
        <pc:picChg chg="del">
          <ac:chgData name="Sarah Duffy" userId="ca92ddb4-4620-4127-97b1-8232d187080b" providerId="ADAL" clId="{294FA7A3-BAC8-48D8-8422-34E31435F6AB}" dt="2024-02-28T15:38:39.880" v="18" actId="21"/>
          <ac:picMkLst>
            <pc:docMk/>
            <pc:sldMk cId="1082312012" sldId="467"/>
            <ac:picMk id="7" creationId="{2395A61F-67D9-EFE0-68E6-1F6120CC0165}"/>
          </ac:picMkLst>
        </pc:picChg>
      </pc:sldChg>
      <pc:sldMasterChg chg="modSp modSldLayout">
        <pc:chgData name="Sarah Duffy" userId="ca92ddb4-4620-4127-97b1-8232d187080b" providerId="ADAL" clId="{294FA7A3-BAC8-48D8-8422-34E31435F6AB}" dt="2024-02-28T15:37:41.676" v="2"/>
        <pc:sldMasterMkLst>
          <pc:docMk/>
          <pc:sldMasterMk cId="848161082" sldId="2147483705"/>
        </pc:sldMasterMkLst>
        <pc:spChg chg="mod">
          <ac:chgData name="Sarah Duffy" userId="ca92ddb4-4620-4127-97b1-8232d187080b" providerId="ADAL" clId="{294FA7A3-BAC8-48D8-8422-34E31435F6AB}" dt="2024-02-28T15:37:20.372" v="0"/>
          <ac:spMkLst>
            <pc:docMk/>
            <pc:sldMasterMk cId="848161082" sldId="2147483705"/>
            <ac:spMk id="2" creationId="{00000000-0000-0000-0000-000000000000}"/>
          </ac:spMkLst>
        </pc:spChg>
        <pc:spChg chg="mod">
          <ac:chgData name="Sarah Duffy" userId="ca92ddb4-4620-4127-97b1-8232d187080b" providerId="ADAL" clId="{294FA7A3-BAC8-48D8-8422-34E31435F6AB}" dt="2024-02-28T15:37:20.372" v="0"/>
          <ac:spMkLst>
            <pc:docMk/>
            <pc:sldMasterMk cId="848161082" sldId="2147483705"/>
            <ac:spMk id="3" creationId="{00000000-0000-0000-0000-000000000000}"/>
          </ac:spMkLst>
        </pc:spChg>
        <pc:spChg chg="mod">
          <ac:chgData name="Sarah Duffy" userId="ca92ddb4-4620-4127-97b1-8232d187080b" providerId="ADAL" clId="{294FA7A3-BAC8-48D8-8422-34E31435F6AB}" dt="2024-02-28T15:37:20.372" v="0"/>
          <ac:spMkLst>
            <pc:docMk/>
            <pc:sldMasterMk cId="848161082" sldId="2147483705"/>
            <ac:spMk id="4" creationId="{00000000-0000-0000-0000-000000000000}"/>
          </ac:spMkLst>
        </pc:spChg>
        <pc:sldLayoutChg chg="modSp setBg">
          <pc:chgData name="Sarah Duffy" userId="ca92ddb4-4620-4127-97b1-8232d187080b" providerId="ADAL" clId="{294FA7A3-BAC8-48D8-8422-34E31435F6AB}" dt="2024-02-28T15:37:41.676" v="2"/>
          <pc:sldLayoutMkLst>
            <pc:docMk/>
            <pc:sldMasterMk cId="848161082" sldId="2147483705"/>
            <pc:sldLayoutMk cId="3069123057" sldId="2147483706"/>
          </pc:sldLayoutMkLst>
          <pc:spChg chg="mod">
            <ac:chgData name="Sarah Duffy" userId="ca92ddb4-4620-4127-97b1-8232d187080b" providerId="ADAL" clId="{294FA7A3-BAC8-48D8-8422-34E31435F6AB}" dt="2024-02-28T15:37:20.372" v="0"/>
            <ac:spMkLst>
              <pc:docMk/>
              <pc:sldMasterMk cId="848161082" sldId="2147483705"/>
              <pc:sldLayoutMk cId="3069123057" sldId="2147483706"/>
              <ac:spMk id="2" creationId="{4AA9C6DB-A566-044B-996E-EC130FF2CEB5}"/>
            </ac:spMkLst>
          </pc:spChg>
          <pc:spChg chg="mod">
            <ac:chgData name="Sarah Duffy" userId="ca92ddb4-4620-4127-97b1-8232d187080b" providerId="ADAL" clId="{294FA7A3-BAC8-48D8-8422-34E31435F6AB}" dt="2024-02-28T15:37:20.372" v="0"/>
            <ac:spMkLst>
              <pc:docMk/>
              <pc:sldMasterMk cId="848161082" sldId="2147483705"/>
              <pc:sldLayoutMk cId="3069123057" sldId="2147483706"/>
              <ac:spMk id="4" creationId="{CE1F52E7-1747-9E41-B97D-F50FADA4A458}"/>
            </ac:spMkLst>
          </pc:spChg>
          <pc:spChg chg="mod">
            <ac:chgData name="Sarah Duffy" userId="ca92ddb4-4620-4127-97b1-8232d187080b" providerId="ADAL" clId="{294FA7A3-BAC8-48D8-8422-34E31435F6AB}" dt="2024-02-28T15:37:20.372" v="0"/>
            <ac:spMkLst>
              <pc:docMk/>
              <pc:sldMasterMk cId="848161082" sldId="2147483705"/>
              <pc:sldLayoutMk cId="3069123057" sldId="2147483706"/>
              <ac:spMk id="11" creationId="{BE8FA57C-B239-A84D-989D-EFBC6BD96206}"/>
            </ac:spMkLst>
          </pc:spChg>
          <pc:spChg chg="mod">
            <ac:chgData name="Sarah Duffy" userId="ca92ddb4-4620-4127-97b1-8232d187080b" providerId="ADAL" clId="{294FA7A3-BAC8-48D8-8422-34E31435F6AB}" dt="2024-02-28T15:37:20.372" v="0"/>
            <ac:spMkLst>
              <pc:docMk/>
              <pc:sldMasterMk cId="848161082" sldId="2147483705"/>
              <pc:sldLayoutMk cId="3069123057" sldId="2147483706"/>
              <ac:spMk id="14" creationId="{B42E2006-8473-4941-B46B-BA51C16141EF}"/>
            </ac:spMkLst>
          </pc:spChg>
          <pc:spChg chg="mod">
            <ac:chgData name="Sarah Duffy" userId="ca92ddb4-4620-4127-97b1-8232d187080b" providerId="ADAL" clId="{294FA7A3-BAC8-48D8-8422-34E31435F6AB}" dt="2024-02-28T15:37:20.372" v="0"/>
            <ac:spMkLst>
              <pc:docMk/>
              <pc:sldMasterMk cId="848161082" sldId="2147483705"/>
              <pc:sldLayoutMk cId="3069123057" sldId="2147483706"/>
              <ac:spMk id="20" creationId="{C1BC7AA7-98CB-AF44-94A3-89F960D16C0A}"/>
            </ac:spMkLst>
          </pc:spChg>
          <pc:spChg chg="mod">
            <ac:chgData name="Sarah Duffy" userId="ca92ddb4-4620-4127-97b1-8232d187080b" providerId="ADAL" clId="{294FA7A3-BAC8-48D8-8422-34E31435F6AB}" dt="2024-02-28T15:37:20.372" v="0"/>
            <ac:spMkLst>
              <pc:docMk/>
              <pc:sldMasterMk cId="848161082" sldId="2147483705"/>
              <pc:sldLayoutMk cId="3069123057" sldId="2147483706"/>
              <ac:spMk id="24" creationId="{7D20BC59-E3FA-B641-90D4-F1FD83F93565}"/>
            </ac:spMkLst>
          </pc:spChg>
          <pc:spChg chg="mod">
            <ac:chgData name="Sarah Duffy" userId="ca92ddb4-4620-4127-97b1-8232d187080b" providerId="ADAL" clId="{294FA7A3-BAC8-48D8-8422-34E31435F6AB}" dt="2024-02-28T15:37:20.372" v="0"/>
            <ac:spMkLst>
              <pc:docMk/>
              <pc:sldMasterMk cId="848161082" sldId="2147483705"/>
              <pc:sldLayoutMk cId="3069123057" sldId="2147483706"/>
              <ac:spMk id="49" creationId="{7990D58F-F47A-4849-8B6D-C576002841FB}"/>
            </ac:spMkLst>
          </pc:spChg>
          <pc:spChg chg="mod">
            <ac:chgData name="Sarah Duffy" userId="ca92ddb4-4620-4127-97b1-8232d187080b" providerId="ADAL" clId="{294FA7A3-BAC8-48D8-8422-34E31435F6AB}" dt="2024-02-28T15:37:20.372" v="0"/>
            <ac:spMkLst>
              <pc:docMk/>
              <pc:sldMasterMk cId="848161082" sldId="2147483705"/>
              <pc:sldLayoutMk cId="3069123057" sldId="2147483706"/>
              <ac:spMk id="54" creationId="{B52CF542-81A7-8849-B747-E439ED428F15}"/>
            </ac:spMkLst>
          </pc:spChg>
          <pc:picChg chg="mod">
            <ac:chgData name="Sarah Duffy" userId="ca92ddb4-4620-4127-97b1-8232d187080b" providerId="ADAL" clId="{294FA7A3-BAC8-48D8-8422-34E31435F6AB}" dt="2024-02-28T15:37:20.372" v="0"/>
            <ac:picMkLst>
              <pc:docMk/>
              <pc:sldMasterMk cId="848161082" sldId="2147483705"/>
              <pc:sldLayoutMk cId="3069123057" sldId="2147483706"/>
              <ac:picMk id="16" creationId="{2BCF57D8-A05C-7649-9E51-B321EB463621}"/>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4044880236" sldId="2147483707"/>
          </pc:sldLayoutMkLst>
          <pc:spChg chg="mod">
            <ac:chgData name="Sarah Duffy" userId="ca92ddb4-4620-4127-97b1-8232d187080b" providerId="ADAL" clId="{294FA7A3-BAC8-48D8-8422-34E31435F6AB}" dt="2024-02-28T15:37:20.372" v="0"/>
            <ac:spMkLst>
              <pc:docMk/>
              <pc:sldMasterMk cId="848161082" sldId="2147483705"/>
              <pc:sldLayoutMk cId="4044880236" sldId="2147483707"/>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4044880236" sldId="2147483707"/>
              <ac:spMk id="5" creationId="{611B462A-E057-0C4F-8169-A69EB10E7AB6}"/>
            </ac:spMkLst>
          </pc:spChg>
          <pc:spChg chg="mod">
            <ac:chgData name="Sarah Duffy" userId="ca92ddb4-4620-4127-97b1-8232d187080b" providerId="ADAL" clId="{294FA7A3-BAC8-48D8-8422-34E31435F6AB}" dt="2024-02-28T15:37:20.372" v="0"/>
            <ac:spMkLst>
              <pc:docMk/>
              <pc:sldMasterMk cId="848161082" sldId="2147483705"/>
              <pc:sldLayoutMk cId="4044880236" sldId="2147483707"/>
              <ac:spMk id="13" creationId="{9CE1321D-AFC7-6849-BEE7-BE17FEA621FD}"/>
            </ac:spMkLst>
          </pc:spChg>
          <pc:spChg chg="mod">
            <ac:chgData name="Sarah Duffy" userId="ca92ddb4-4620-4127-97b1-8232d187080b" providerId="ADAL" clId="{294FA7A3-BAC8-48D8-8422-34E31435F6AB}" dt="2024-02-28T15:37:20.372" v="0"/>
            <ac:spMkLst>
              <pc:docMk/>
              <pc:sldMasterMk cId="848161082" sldId="2147483705"/>
              <pc:sldLayoutMk cId="4044880236" sldId="2147483707"/>
              <ac:spMk id="15" creationId="{7E047AF0-A8F5-344A-B079-2D79F8A345B3}"/>
            </ac:spMkLst>
          </pc:spChg>
          <pc:spChg chg="mod">
            <ac:chgData name="Sarah Duffy" userId="ca92ddb4-4620-4127-97b1-8232d187080b" providerId="ADAL" clId="{294FA7A3-BAC8-48D8-8422-34E31435F6AB}" dt="2024-02-28T15:37:20.372" v="0"/>
            <ac:spMkLst>
              <pc:docMk/>
              <pc:sldMasterMk cId="848161082" sldId="2147483705"/>
              <pc:sldLayoutMk cId="4044880236" sldId="2147483707"/>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4044880236" sldId="2147483707"/>
              <ac:spMk id="21"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4044880236" sldId="2147483707"/>
              <ac:spMk id="24" creationId="{CC1D60DB-C367-6F4F-A854-03F9E3109783}"/>
            </ac:spMkLst>
          </pc:spChg>
          <pc:spChg chg="mod">
            <ac:chgData name="Sarah Duffy" userId="ca92ddb4-4620-4127-97b1-8232d187080b" providerId="ADAL" clId="{294FA7A3-BAC8-48D8-8422-34E31435F6AB}" dt="2024-02-28T15:37:20.372" v="0"/>
            <ac:spMkLst>
              <pc:docMk/>
              <pc:sldMasterMk cId="848161082" sldId="2147483705"/>
              <pc:sldLayoutMk cId="4044880236" sldId="2147483707"/>
              <ac:spMk id="27" creationId="{04107593-A4B7-8742-A726-3D6F0BB61F30}"/>
            </ac:spMkLst>
          </pc:spChg>
          <pc:spChg chg="mod">
            <ac:chgData name="Sarah Duffy" userId="ca92ddb4-4620-4127-97b1-8232d187080b" providerId="ADAL" clId="{294FA7A3-BAC8-48D8-8422-34E31435F6AB}" dt="2024-02-28T15:37:20.372" v="0"/>
            <ac:spMkLst>
              <pc:docMk/>
              <pc:sldMasterMk cId="848161082" sldId="2147483705"/>
              <pc:sldLayoutMk cId="4044880236" sldId="2147483707"/>
              <ac:spMk id="29" creationId="{C4590EA0-2AE7-4646-ABEB-A0A9B795C7F2}"/>
            </ac:spMkLst>
          </pc:spChg>
          <pc:spChg chg="mod">
            <ac:chgData name="Sarah Duffy" userId="ca92ddb4-4620-4127-97b1-8232d187080b" providerId="ADAL" clId="{294FA7A3-BAC8-48D8-8422-34E31435F6AB}" dt="2024-02-28T15:37:20.372" v="0"/>
            <ac:spMkLst>
              <pc:docMk/>
              <pc:sldMasterMk cId="848161082" sldId="2147483705"/>
              <pc:sldLayoutMk cId="4044880236" sldId="2147483707"/>
              <ac:spMk id="31" creationId="{35F9703A-8393-BF43-95F9-31839D62A84A}"/>
            </ac:spMkLst>
          </pc:spChg>
          <pc:spChg chg="mod">
            <ac:chgData name="Sarah Duffy" userId="ca92ddb4-4620-4127-97b1-8232d187080b" providerId="ADAL" clId="{294FA7A3-BAC8-48D8-8422-34E31435F6AB}" dt="2024-02-28T15:37:20.372" v="0"/>
            <ac:spMkLst>
              <pc:docMk/>
              <pc:sldMasterMk cId="848161082" sldId="2147483705"/>
              <pc:sldLayoutMk cId="4044880236" sldId="2147483707"/>
              <ac:spMk id="33" creationId="{7BBDC170-74B7-5442-AC83-6E8039A82501}"/>
            </ac:spMkLst>
          </pc:spChg>
          <pc:spChg chg="mod">
            <ac:chgData name="Sarah Duffy" userId="ca92ddb4-4620-4127-97b1-8232d187080b" providerId="ADAL" clId="{294FA7A3-BAC8-48D8-8422-34E31435F6AB}" dt="2024-02-28T15:37:20.372" v="0"/>
            <ac:spMkLst>
              <pc:docMk/>
              <pc:sldMasterMk cId="848161082" sldId="2147483705"/>
              <pc:sldLayoutMk cId="4044880236" sldId="2147483707"/>
              <ac:spMk id="35" creationId="{8A26A8DD-AB09-9E44-8016-F1B0E7CC1585}"/>
            </ac:spMkLst>
          </pc:spChg>
          <pc:spChg chg="mod">
            <ac:chgData name="Sarah Duffy" userId="ca92ddb4-4620-4127-97b1-8232d187080b" providerId="ADAL" clId="{294FA7A3-BAC8-48D8-8422-34E31435F6AB}" dt="2024-02-28T15:37:20.372" v="0"/>
            <ac:spMkLst>
              <pc:docMk/>
              <pc:sldMasterMk cId="848161082" sldId="2147483705"/>
              <pc:sldLayoutMk cId="4044880236" sldId="2147483707"/>
              <ac:spMk id="37" creationId="{82A4558E-836E-ED44-ACC4-0A253863F830}"/>
            </ac:spMkLst>
          </pc:spChg>
          <pc:spChg chg="mod">
            <ac:chgData name="Sarah Duffy" userId="ca92ddb4-4620-4127-97b1-8232d187080b" providerId="ADAL" clId="{294FA7A3-BAC8-48D8-8422-34E31435F6AB}" dt="2024-02-28T15:37:20.372" v="0"/>
            <ac:spMkLst>
              <pc:docMk/>
              <pc:sldMasterMk cId="848161082" sldId="2147483705"/>
              <pc:sldLayoutMk cId="4044880236" sldId="2147483707"/>
              <ac:spMk id="54" creationId="{E9BF9D71-92B7-8F44-B087-A2B5E1372502}"/>
            </ac:spMkLst>
          </pc:spChg>
          <pc:spChg chg="mod">
            <ac:chgData name="Sarah Duffy" userId="ca92ddb4-4620-4127-97b1-8232d187080b" providerId="ADAL" clId="{294FA7A3-BAC8-48D8-8422-34E31435F6AB}" dt="2024-02-28T15:37:20.372" v="0"/>
            <ac:spMkLst>
              <pc:docMk/>
              <pc:sldMasterMk cId="848161082" sldId="2147483705"/>
              <pc:sldLayoutMk cId="4044880236" sldId="2147483707"/>
              <ac:spMk id="55" creationId="{31DDC06D-C17D-F740-88A3-DFC765EEADCD}"/>
            </ac:spMkLst>
          </pc:spChg>
          <pc:spChg chg="mod">
            <ac:chgData name="Sarah Duffy" userId="ca92ddb4-4620-4127-97b1-8232d187080b" providerId="ADAL" clId="{294FA7A3-BAC8-48D8-8422-34E31435F6AB}" dt="2024-02-28T15:37:20.372" v="0"/>
            <ac:spMkLst>
              <pc:docMk/>
              <pc:sldMasterMk cId="848161082" sldId="2147483705"/>
              <pc:sldLayoutMk cId="4044880236" sldId="2147483707"/>
              <ac:spMk id="56" creationId="{9AB475DC-1DD7-7C46-8AB4-F3FDC42E0B3E}"/>
            </ac:spMkLst>
          </pc:spChg>
          <pc:grpChg chg="mod">
            <ac:chgData name="Sarah Duffy" userId="ca92ddb4-4620-4127-97b1-8232d187080b" providerId="ADAL" clId="{294FA7A3-BAC8-48D8-8422-34E31435F6AB}" dt="2024-02-28T15:37:20.372" v="0"/>
            <ac:grpSpMkLst>
              <pc:docMk/>
              <pc:sldMasterMk cId="848161082" sldId="2147483705"/>
              <pc:sldLayoutMk cId="4044880236" sldId="2147483707"/>
              <ac:grpSpMk id="26" creationId="{F695091D-C94E-BB4C-AADD-11B8D32AC5CF}"/>
            </ac:grpSpMkLst>
          </pc:grpChg>
          <pc:grpChg chg="mod">
            <ac:chgData name="Sarah Duffy" userId="ca92ddb4-4620-4127-97b1-8232d187080b" providerId="ADAL" clId="{294FA7A3-BAC8-48D8-8422-34E31435F6AB}" dt="2024-02-28T15:37:20.372" v="0"/>
            <ac:grpSpMkLst>
              <pc:docMk/>
              <pc:sldMasterMk cId="848161082" sldId="2147483705"/>
              <pc:sldLayoutMk cId="4044880236" sldId="2147483707"/>
              <ac:grpSpMk id="30" creationId="{9C5A99C5-AB29-224C-B896-72947DF121F1}"/>
            </ac:grpSpMkLst>
          </pc:grpChg>
          <pc:grpChg chg="mod">
            <ac:chgData name="Sarah Duffy" userId="ca92ddb4-4620-4127-97b1-8232d187080b" providerId="ADAL" clId="{294FA7A3-BAC8-48D8-8422-34E31435F6AB}" dt="2024-02-28T15:37:20.372" v="0"/>
            <ac:grpSpMkLst>
              <pc:docMk/>
              <pc:sldMasterMk cId="848161082" sldId="2147483705"/>
              <pc:sldLayoutMk cId="4044880236" sldId="2147483707"/>
              <ac:grpSpMk id="34" creationId="{C910D854-E955-3F43-B13A-B6E0FB045150}"/>
            </ac:grpSpMkLst>
          </pc:grpChg>
          <pc:picChg chg="mod">
            <ac:chgData name="Sarah Duffy" userId="ca92ddb4-4620-4127-97b1-8232d187080b" providerId="ADAL" clId="{294FA7A3-BAC8-48D8-8422-34E31435F6AB}" dt="2024-02-28T15:37:20.372" v="0"/>
            <ac:picMkLst>
              <pc:docMk/>
              <pc:sldMasterMk cId="848161082" sldId="2147483705"/>
              <pc:sldLayoutMk cId="4044880236" sldId="2147483707"/>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4044880236" sldId="2147483707"/>
              <ac:picMk id="6" creationId="{E0ED11FA-33F8-B64E-9798-ABB1D413C6C5}"/>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3013656317" sldId="2147483708"/>
          </pc:sldLayoutMkLst>
          <pc:spChg chg="mod">
            <ac:chgData name="Sarah Duffy" userId="ca92ddb4-4620-4127-97b1-8232d187080b" providerId="ADAL" clId="{294FA7A3-BAC8-48D8-8422-34E31435F6AB}" dt="2024-02-28T15:37:20.372" v="0"/>
            <ac:spMkLst>
              <pc:docMk/>
              <pc:sldMasterMk cId="848161082" sldId="2147483705"/>
              <pc:sldLayoutMk cId="3013656317" sldId="2147483708"/>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5" creationId="{611B462A-E057-0C4F-8169-A69EB10E7AB6}"/>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8" creationId="{3AE447CC-AC9D-3D45-8A65-2B6BD6F16228}"/>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13" creationId="{9CE1321D-AFC7-6849-BEE7-BE17FEA621FD}"/>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21"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55" creationId="{9CB09473-233C-9B46-B806-0C0C4139383B}"/>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57" creationId="{28C66F6B-1EC1-4143-8548-F21F45A19058}"/>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59" creationId="{AC853973-87C9-344A-98BB-0BF93DB3F4D8}"/>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61" creationId="{D3D3B237-935B-FB48-8DA3-A6F8B7293586}"/>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63" creationId="{FE329192-0C3C-C24B-A051-289BF2F221CF}"/>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65" creationId="{2D4D065E-01D0-BF46-B29B-DEF6FB33FD6E}"/>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67" creationId="{CC99759B-160F-E94E-ADD8-B47AC542EA6D}"/>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69" creationId="{3AF17078-ABC4-B342-88E0-CCBAD96C3982}"/>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71" creationId="{E83C446F-CAF6-F249-829C-5FBF4A84B89C}"/>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73" creationId="{E5C4E78A-E055-3743-82E7-1B0DFD1B694D}"/>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78" creationId="{DE15FC4E-8282-9E49-8171-0166CA9DBED9}"/>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80" creationId="{21C03BAE-F420-E047-9432-AC79FA0D3F42}"/>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81" creationId="{85F1C650-2247-DE4B-B53B-524CF3CA673E}"/>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83" creationId="{6B97205C-BFD1-6242-9274-825F963EC10E}"/>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84" creationId="{621D2D71-8A09-5C48-B5CB-DEAE23D26E22}"/>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85" creationId="{7264281C-9317-164E-92FC-CB2D2D7EDFC0}"/>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86" creationId="{5038E63C-59E0-A243-81CE-B8AD04D28CE2}"/>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87" creationId="{295AD10F-D7CC-FF41-B381-AE628F8D15CA}"/>
            </ac:spMkLst>
          </pc:spChg>
          <pc:spChg chg="mod">
            <ac:chgData name="Sarah Duffy" userId="ca92ddb4-4620-4127-97b1-8232d187080b" providerId="ADAL" clId="{294FA7A3-BAC8-48D8-8422-34E31435F6AB}" dt="2024-02-28T15:37:20.372" v="0"/>
            <ac:spMkLst>
              <pc:docMk/>
              <pc:sldMasterMk cId="848161082" sldId="2147483705"/>
              <pc:sldLayoutMk cId="3013656317" sldId="2147483708"/>
              <ac:spMk id="88" creationId="{29E6576E-E7CC-9041-93C6-476A8EDA5EB1}"/>
            </ac:spMkLst>
          </pc:spChg>
          <pc:grpChg chg="mod">
            <ac:chgData name="Sarah Duffy" userId="ca92ddb4-4620-4127-97b1-8232d187080b" providerId="ADAL" clId="{294FA7A3-BAC8-48D8-8422-34E31435F6AB}" dt="2024-02-28T15:37:20.372" v="0"/>
            <ac:grpSpMkLst>
              <pc:docMk/>
              <pc:sldMasterMk cId="848161082" sldId="2147483705"/>
              <pc:sldLayoutMk cId="3013656317" sldId="2147483708"/>
              <ac:grpSpMk id="54" creationId="{7927F03D-B990-A945-BF4E-1600F83F2273}"/>
            </ac:grpSpMkLst>
          </pc:grpChg>
          <pc:grpChg chg="mod">
            <ac:chgData name="Sarah Duffy" userId="ca92ddb4-4620-4127-97b1-8232d187080b" providerId="ADAL" clId="{294FA7A3-BAC8-48D8-8422-34E31435F6AB}" dt="2024-02-28T15:37:20.372" v="0"/>
            <ac:grpSpMkLst>
              <pc:docMk/>
              <pc:sldMasterMk cId="848161082" sldId="2147483705"/>
              <pc:sldLayoutMk cId="3013656317" sldId="2147483708"/>
              <ac:grpSpMk id="58" creationId="{A3546537-95AC-3B4F-AAC9-14414225CEE7}"/>
            </ac:grpSpMkLst>
          </pc:grpChg>
          <pc:grpChg chg="mod">
            <ac:chgData name="Sarah Duffy" userId="ca92ddb4-4620-4127-97b1-8232d187080b" providerId="ADAL" clId="{294FA7A3-BAC8-48D8-8422-34E31435F6AB}" dt="2024-02-28T15:37:20.372" v="0"/>
            <ac:grpSpMkLst>
              <pc:docMk/>
              <pc:sldMasterMk cId="848161082" sldId="2147483705"/>
              <pc:sldLayoutMk cId="3013656317" sldId="2147483708"/>
              <ac:grpSpMk id="62" creationId="{F856CCB6-EBEB-B04C-A44B-2D772A558AB0}"/>
            </ac:grpSpMkLst>
          </pc:grpChg>
          <pc:grpChg chg="mod">
            <ac:chgData name="Sarah Duffy" userId="ca92ddb4-4620-4127-97b1-8232d187080b" providerId="ADAL" clId="{294FA7A3-BAC8-48D8-8422-34E31435F6AB}" dt="2024-02-28T15:37:20.372" v="0"/>
            <ac:grpSpMkLst>
              <pc:docMk/>
              <pc:sldMasterMk cId="848161082" sldId="2147483705"/>
              <pc:sldLayoutMk cId="3013656317" sldId="2147483708"/>
              <ac:grpSpMk id="66" creationId="{821905F2-8063-184A-BB2F-3975AA45F68A}"/>
            </ac:grpSpMkLst>
          </pc:grpChg>
          <pc:grpChg chg="mod">
            <ac:chgData name="Sarah Duffy" userId="ca92ddb4-4620-4127-97b1-8232d187080b" providerId="ADAL" clId="{294FA7A3-BAC8-48D8-8422-34E31435F6AB}" dt="2024-02-28T15:37:20.372" v="0"/>
            <ac:grpSpMkLst>
              <pc:docMk/>
              <pc:sldMasterMk cId="848161082" sldId="2147483705"/>
              <pc:sldLayoutMk cId="3013656317" sldId="2147483708"/>
              <ac:grpSpMk id="70" creationId="{137E5A9A-20DB-4143-8393-8F591172A443}"/>
            </ac:grpSpMkLst>
          </pc:grpChg>
          <pc:grpChg chg="mod">
            <ac:chgData name="Sarah Duffy" userId="ca92ddb4-4620-4127-97b1-8232d187080b" providerId="ADAL" clId="{294FA7A3-BAC8-48D8-8422-34E31435F6AB}" dt="2024-02-28T15:37:20.372" v="0"/>
            <ac:grpSpMkLst>
              <pc:docMk/>
              <pc:sldMasterMk cId="848161082" sldId="2147483705"/>
              <pc:sldLayoutMk cId="3013656317" sldId="2147483708"/>
              <ac:grpSpMk id="79" creationId="{243A3D33-158A-D64C-8B81-2D187BB55288}"/>
            </ac:grpSpMkLst>
          </pc:grpChg>
          <pc:picChg chg="mod">
            <ac:chgData name="Sarah Duffy" userId="ca92ddb4-4620-4127-97b1-8232d187080b" providerId="ADAL" clId="{294FA7A3-BAC8-48D8-8422-34E31435F6AB}" dt="2024-02-28T15:37:20.372" v="0"/>
            <ac:picMkLst>
              <pc:docMk/>
              <pc:sldMasterMk cId="848161082" sldId="2147483705"/>
              <pc:sldLayoutMk cId="3013656317" sldId="2147483708"/>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3013656317" sldId="2147483708"/>
              <ac:picMk id="6" creationId="{E0ED11FA-33F8-B64E-9798-ABB1D413C6C5}"/>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2536372093" sldId="2147483709"/>
          </pc:sldLayoutMkLst>
          <pc:spChg chg="mod">
            <ac:chgData name="Sarah Duffy" userId="ca92ddb4-4620-4127-97b1-8232d187080b" providerId="ADAL" clId="{294FA7A3-BAC8-48D8-8422-34E31435F6AB}" dt="2024-02-28T15:37:20.372" v="0"/>
            <ac:spMkLst>
              <pc:docMk/>
              <pc:sldMasterMk cId="848161082" sldId="2147483705"/>
              <pc:sldLayoutMk cId="2536372093" sldId="2147483709"/>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2536372093" sldId="2147483709"/>
              <ac:spMk id="3" creationId="{C8B6831A-8E28-9B47-8661-BD7402B4E20A}"/>
            </ac:spMkLst>
          </pc:spChg>
          <pc:spChg chg="mod">
            <ac:chgData name="Sarah Duffy" userId="ca92ddb4-4620-4127-97b1-8232d187080b" providerId="ADAL" clId="{294FA7A3-BAC8-48D8-8422-34E31435F6AB}" dt="2024-02-28T15:37:20.372" v="0"/>
            <ac:spMkLst>
              <pc:docMk/>
              <pc:sldMasterMk cId="848161082" sldId="2147483705"/>
              <pc:sldLayoutMk cId="2536372093" sldId="2147483709"/>
              <ac:spMk id="7" creationId="{606D3A9E-396E-8844-92FE-17440105DCD6}"/>
            </ac:spMkLst>
          </pc:spChg>
          <pc:spChg chg="mod">
            <ac:chgData name="Sarah Duffy" userId="ca92ddb4-4620-4127-97b1-8232d187080b" providerId="ADAL" clId="{294FA7A3-BAC8-48D8-8422-34E31435F6AB}" dt="2024-02-28T15:37:20.372" v="0"/>
            <ac:spMkLst>
              <pc:docMk/>
              <pc:sldMasterMk cId="848161082" sldId="2147483705"/>
              <pc:sldLayoutMk cId="2536372093" sldId="2147483709"/>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2536372093" sldId="2147483709"/>
              <ac:spMk id="21" creationId="{00000000-0000-0000-0000-000000000000}"/>
            </ac:spMkLst>
          </pc:spChg>
          <pc:picChg chg="mod">
            <ac:chgData name="Sarah Duffy" userId="ca92ddb4-4620-4127-97b1-8232d187080b" providerId="ADAL" clId="{294FA7A3-BAC8-48D8-8422-34E31435F6AB}" dt="2024-02-28T15:37:20.372" v="0"/>
            <ac:picMkLst>
              <pc:docMk/>
              <pc:sldMasterMk cId="848161082" sldId="2147483705"/>
              <pc:sldLayoutMk cId="2536372093" sldId="2147483709"/>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2536372093" sldId="2147483709"/>
              <ac:picMk id="6" creationId="{E0ED11FA-33F8-B64E-9798-ABB1D413C6C5}"/>
            </ac:picMkLst>
          </pc:picChg>
        </pc:sldLayoutChg>
        <pc:sldLayoutChg chg="modSp setBg">
          <pc:chgData name="Sarah Duffy" userId="ca92ddb4-4620-4127-97b1-8232d187080b" providerId="ADAL" clId="{294FA7A3-BAC8-48D8-8422-34E31435F6AB}" dt="2024-02-28T15:37:41.676" v="2"/>
          <pc:sldLayoutMkLst>
            <pc:docMk/>
            <pc:sldMasterMk cId="848161082" sldId="2147483705"/>
            <pc:sldLayoutMk cId="3719421494" sldId="2147483710"/>
          </pc:sldLayoutMkLst>
          <pc:spChg chg="mod">
            <ac:chgData name="Sarah Duffy" userId="ca92ddb4-4620-4127-97b1-8232d187080b" providerId="ADAL" clId="{294FA7A3-BAC8-48D8-8422-34E31435F6AB}" dt="2024-02-28T15:37:20.372" v="0"/>
            <ac:spMkLst>
              <pc:docMk/>
              <pc:sldMasterMk cId="848161082" sldId="2147483705"/>
              <pc:sldLayoutMk cId="3719421494" sldId="2147483710"/>
              <ac:spMk id="6" creationId="{E9C08E28-4FBA-A447-BB6A-0B434A31EC46}"/>
            </ac:spMkLst>
          </pc:spChg>
          <pc:spChg chg="mod">
            <ac:chgData name="Sarah Duffy" userId="ca92ddb4-4620-4127-97b1-8232d187080b" providerId="ADAL" clId="{294FA7A3-BAC8-48D8-8422-34E31435F6AB}" dt="2024-02-28T15:37:20.372" v="0"/>
            <ac:spMkLst>
              <pc:docMk/>
              <pc:sldMasterMk cId="848161082" sldId="2147483705"/>
              <pc:sldLayoutMk cId="3719421494" sldId="2147483710"/>
              <ac:spMk id="11" creationId="{72E5193C-2054-1F4C-A085-EC574A6B1F23}"/>
            </ac:spMkLst>
          </pc:spChg>
          <pc:spChg chg="mod">
            <ac:chgData name="Sarah Duffy" userId="ca92ddb4-4620-4127-97b1-8232d187080b" providerId="ADAL" clId="{294FA7A3-BAC8-48D8-8422-34E31435F6AB}" dt="2024-02-28T15:37:20.372" v="0"/>
            <ac:spMkLst>
              <pc:docMk/>
              <pc:sldMasterMk cId="848161082" sldId="2147483705"/>
              <pc:sldLayoutMk cId="3719421494" sldId="2147483710"/>
              <ac:spMk id="15" creationId="{F045F05D-9884-E742-8B6C-7E2A4C30294D}"/>
            </ac:spMkLst>
          </pc:spChg>
          <pc:spChg chg="mod">
            <ac:chgData name="Sarah Duffy" userId="ca92ddb4-4620-4127-97b1-8232d187080b" providerId="ADAL" clId="{294FA7A3-BAC8-48D8-8422-34E31435F6AB}" dt="2024-02-28T15:37:20.372" v="0"/>
            <ac:spMkLst>
              <pc:docMk/>
              <pc:sldMasterMk cId="848161082" sldId="2147483705"/>
              <pc:sldLayoutMk cId="3719421494" sldId="2147483710"/>
              <ac:spMk id="19" creationId="{6735A2E2-D566-E842-BAF4-702880C789B7}"/>
            </ac:spMkLst>
          </pc:spChg>
          <pc:spChg chg="mod">
            <ac:chgData name="Sarah Duffy" userId="ca92ddb4-4620-4127-97b1-8232d187080b" providerId="ADAL" clId="{294FA7A3-BAC8-48D8-8422-34E31435F6AB}" dt="2024-02-28T15:37:20.372" v="0"/>
            <ac:spMkLst>
              <pc:docMk/>
              <pc:sldMasterMk cId="848161082" sldId="2147483705"/>
              <pc:sldLayoutMk cId="3719421494" sldId="2147483710"/>
              <ac:spMk id="24" creationId="{5395F891-9C10-974B-B620-09FB3ED1C352}"/>
            </ac:spMkLst>
          </pc:spChg>
          <pc:spChg chg="mod">
            <ac:chgData name="Sarah Duffy" userId="ca92ddb4-4620-4127-97b1-8232d187080b" providerId="ADAL" clId="{294FA7A3-BAC8-48D8-8422-34E31435F6AB}" dt="2024-02-28T15:37:20.372" v="0"/>
            <ac:spMkLst>
              <pc:docMk/>
              <pc:sldMasterMk cId="848161082" sldId="2147483705"/>
              <pc:sldLayoutMk cId="3719421494" sldId="2147483710"/>
              <ac:spMk id="28"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3719421494" sldId="2147483710"/>
              <ac:spMk id="30" creationId="{00000000-0000-0000-0000-000000000000}"/>
            </ac:spMkLst>
          </pc:spChg>
          <pc:picChg chg="mod">
            <ac:chgData name="Sarah Duffy" userId="ca92ddb4-4620-4127-97b1-8232d187080b" providerId="ADAL" clId="{294FA7A3-BAC8-48D8-8422-34E31435F6AB}" dt="2024-02-28T15:37:20.372" v="0"/>
            <ac:picMkLst>
              <pc:docMk/>
              <pc:sldMasterMk cId="848161082" sldId="2147483705"/>
              <pc:sldLayoutMk cId="3719421494" sldId="2147483710"/>
              <ac:picMk id="3" creationId="{B074F560-9965-FD44-8392-56ACD2F813EA}"/>
            </ac:picMkLst>
          </pc:picChg>
          <pc:picChg chg="mod">
            <ac:chgData name="Sarah Duffy" userId="ca92ddb4-4620-4127-97b1-8232d187080b" providerId="ADAL" clId="{294FA7A3-BAC8-48D8-8422-34E31435F6AB}" dt="2024-02-28T15:37:20.372" v="0"/>
            <ac:picMkLst>
              <pc:docMk/>
              <pc:sldMasterMk cId="848161082" sldId="2147483705"/>
              <pc:sldLayoutMk cId="3719421494" sldId="2147483710"/>
              <ac:picMk id="14" creationId="{98600020-B932-844C-830C-6D548E8C8C37}"/>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1438407363" sldId="2147483711"/>
          </pc:sldLayoutMkLst>
          <pc:spChg chg="mod">
            <ac:chgData name="Sarah Duffy" userId="ca92ddb4-4620-4127-97b1-8232d187080b" providerId="ADAL" clId="{294FA7A3-BAC8-48D8-8422-34E31435F6AB}" dt="2024-02-28T15:37:20.372" v="0"/>
            <ac:spMkLst>
              <pc:docMk/>
              <pc:sldMasterMk cId="848161082" sldId="2147483705"/>
              <pc:sldLayoutMk cId="1438407363" sldId="2147483711"/>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1438407363" sldId="2147483711"/>
              <ac:spMk id="8" creationId="{3AE447CC-AC9D-3D45-8A65-2B6BD6F16228}"/>
            </ac:spMkLst>
          </pc:spChg>
          <pc:spChg chg="mod">
            <ac:chgData name="Sarah Duffy" userId="ca92ddb4-4620-4127-97b1-8232d187080b" providerId="ADAL" clId="{294FA7A3-BAC8-48D8-8422-34E31435F6AB}" dt="2024-02-28T15:37:20.372" v="0"/>
            <ac:spMkLst>
              <pc:docMk/>
              <pc:sldMasterMk cId="848161082" sldId="2147483705"/>
              <pc:sldLayoutMk cId="1438407363" sldId="2147483711"/>
              <ac:spMk id="10" creationId="{EEB0831D-7D6E-2048-9162-3026DB2527CA}"/>
            </ac:spMkLst>
          </pc:spChg>
          <pc:spChg chg="mod">
            <ac:chgData name="Sarah Duffy" userId="ca92ddb4-4620-4127-97b1-8232d187080b" providerId="ADAL" clId="{294FA7A3-BAC8-48D8-8422-34E31435F6AB}" dt="2024-02-28T15:37:20.372" v="0"/>
            <ac:spMkLst>
              <pc:docMk/>
              <pc:sldMasterMk cId="848161082" sldId="2147483705"/>
              <pc:sldLayoutMk cId="1438407363" sldId="2147483711"/>
              <ac:spMk id="17" creationId="{DBC5C841-1193-2343-9E34-25056BEE3358}"/>
            </ac:spMkLst>
          </pc:spChg>
          <pc:spChg chg="mod">
            <ac:chgData name="Sarah Duffy" userId="ca92ddb4-4620-4127-97b1-8232d187080b" providerId="ADAL" clId="{294FA7A3-BAC8-48D8-8422-34E31435F6AB}" dt="2024-02-28T15:37:20.372" v="0"/>
            <ac:spMkLst>
              <pc:docMk/>
              <pc:sldMasterMk cId="848161082" sldId="2147483705"/>
              <pc:sldLayoutMk cId="1438407363" sldId="2147483711"/>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1438407363" sldId="2147483711"/>
              <ac:spMk id="21" creationId="{00000000-0000-0000-0000-000000000000}"/>
            </ac:spMkLst>
          </pc:spChg>
          <pc:picChg chg="mod">
            <ac:chgData name="Sarah Duffy" userId="ca92ddb4-4620-4127-97b1-8232d187080b" providerId="ADAL" clId="{294FA7A3-BAC8-48D8-8422-34E31435F6AB}" dt="2024-02-28T15:37:20.372" v="0"/>
            <ac:picMkLst>
              <pc:docMk/>
              <pc:sldMasterMk cId="848161082" sldId="2147483705"/>
              <pc:sldLayoutMk cId="1438407363" sldId="2147483711"/>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1438407363" sldId="2147483711"/>
              <ac:picMk id="6" creationId="{E0ED11FA-33F8-B64E-9798-ABB1D413C6C5}"/>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4293383694" sldId="2147483712"/>
          </pc:sldLayoutMkLst>
          <pc:spChg chg="mod">
            <ac:chgData name="Sarah Duffy" userId="ca92ddb4-4620-4127-97b1-8232d187080b" providerId="ADAL" clId="{294FA7A3-BAC8-48D8-8422-34E31435F6AB}" dt="2024-02-28T15:37:20.372" v="0"/>
            <ac:spMkLst>
              <pc:docMk/>
              <pc:sldMasterMk cId="848161082" sldId="2147483705"/>
              <pc:sldLayoutMk cId="4293383694" sldId="2147483712"/>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4293383694" sldId="2147483712"/>
              <ac:spMk id="9" creationId="{B09F33C7-154F-8743-88DD-6BDF2127E64E}"/>
            </ac:spMkLst>
          </pc:spChg>
          <pc:spChg chg="mod">
            <ac:chgData name="Sarah Duffy" userId="ca92ddb4-4620-4127-97b1-8232d187080b" providerId="ADAL" clId="{294FA7A3-BAC8-48D8-8422-34E31435F6AB}" dt="2024-02-28T15:37:20.372" v="0"/>
            <ac:spMkLst>
              <pc:docMk/>
              <pc:sldMasterMk cId="848161082" sldId="2147483705"/>
              <pc:sldLayoutMk cId="4293383694" sldId="2147483712"/>
              <ac:spMk id="10" creationId="{0D212C93-0601-3140-929D-DC384C3C2575}"/>
            </ac:spMkLst>
          </pc:spChg>
          <pc:spChg chg="mod">
            <ac:chgData name="Sarah Duffy" userId="ca92ddb4-4620-4127-97b1-8232d187080b" providerId="ADAL" clId="{294FA7A3-BAC8-48D8-8422-34E31435F6AB}" dt="2024-02-28T15:37:20.372" v="0"/>
            <ac:spMkLst>
              <pc:docMk/>
              <pc:sldMasterMk cId="848161082" sldId="2147483705"/>
              <pc:sldLayoutMk cId="4293383694" sldId="2147483712"/>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4293383694" sldId="2147483712"/>
              <ac:spMk id="21" creationId="{00000000-0000-0000-0000-000000000000}"/>
            </ac:spMkLst>
          </pc:spChg>
          <pc:picChg chg="mod">
            <ac:chgData name="Sarah Duffy" userId="ca92ddb4-4620-4127-97b1-8232d187080b" providerId="ADAL" clId="{294FA7A3-BAC8-48D8-8422-34E31435F6AB}" dt="2024-02-28T15:37:20.372" v="0"/>
            <ac:picMkLst>
              <pc:docMk/>
              <pc:sldMasterMk cId="848161082" sldId="2147483705"/>
              <pc:sldLayoutMk cId="4293383694" sldId="2147483712"/>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4293383694" sldId="2147483712"/>
              <ac:picMk id="6" creationId="{E0ED11FA-33F8-B64E-9798-ABB1D413C6C5}"/>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631807100" sldId="2147483713"/>
          </pc:sldLayoutMkLst>
          <pc:spChg chg="mod">
            <ac:chgData name="Sarah Duffy" userId="ca92ddb4-4620-4127-97b1-8232d187080b" providerId="ADAL" clId="{294FA7A3-BAC8-48D8-8422-34E31435F6AB}" dt="2024-02-28T15:37:20.372" v="0"/>
            <ac:spMkLst>
              <pc:docMk/>
              <pc:sldMasterMk cId="848161082" sldId="2147483705"/>
              <pc:sldLayoutMk cId="631807100" sldId="2147483713"/>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631807100" sldId="2147483713"/>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631807100" sldId="2147483713"/>
              <ac:spMk id="21" creationId="{00000000-0000-0000-0000-000000000000}"/>
            </ac:spMkLst>
          </pc:spChg>
          <pc:picChg chg="mod">
            <ac:chgData name="Sarah Duffy" userId="ca92ddb4-4620-4127-97b1-8232d187080b" providerId="ADAL" clId="{294FA7A3-BAC8-48D8-8422-34E31435F6AB}" dt="2024-02-28T15:37:20.372" v="0"/>
            <ac:picMkLst>
              <pc:docMk/>
              <pc:sldMasterMk cId="848161082" sldId="2147483705"/>
              <pc:sldLayoutMk cId="631807100" sldId="2147483713"/>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631807100" sldId="2147483713"/>
              <ac:picMk id="6" creationId="{E0ED11FA-33F8-B64E-9798-ABB1D413C6C5}"/>
            </ac:picMkLst>
          </pc:picChg>
        </pc:sldLayoutChg>
        <pc:sldLayoutChg chg="modSp setBg">
          <pc:chgData name="Sarah Duffy" userId="ca92ddb4-4620-4127-97b1-8232d187080b" providerId="ADAL" clId="{294FA7A3-BAC8-48D8-8422-34E31435F6AB}" dt="2024-02-28T15:37:41.676" v="2"/>
          <pc:sldLayoutMkLst>
            <pc:docMk/>
            <pc:sldMasterMk cId="848161082" sldId="2147483705"/>
            <pc:sldLayoutMk cId="2968425536" sldId="2147483714"/>
          </pc:sldLayoutMkLst>
          <pc:spChg chg="mod">
            <ac:chgData name="Sarah Duffy" userId="ca92ddb4-4620-4127-97b1-8232d187080b" providerId="ADAL" clId="{294FA7A3-BAC8-48D8-8422-34E31435F6AB}" dt="2024-02-28T15:37:20.372" v="0"/>
            <ac:spMkLst>
              <pc:docMk/>
              <pc:sldMasterMk cId="848161082" sldId="2147483705"/>
              <pc:sldLayoutMk cId="2968425536" sldId="2147483714"/>
              <ac:spMk id="9" creationId="{4B193DB1-D32E-7146-93A0-23A108038669}"/>
            </ac:spMkLst>
          </pc:spChg>
          <pc:spChg chg="mod">
            <ac:chgData name="Sarah Duffy" userId="ca92ddb4-4620-4127-97b1-8232d187080b" providerId="ADAL" clId="{294FA7A3-BAC8-48D8-8422-34E31435F6AB}" dt="2024-02-28T15:37:20.372" v="0"/>
            <ac:spMkLst>
              <pc:docMk/>
              <pc:sldMasterMk cId="848161082" sldId="2147483705"/>
              <pc:sldLayoutMk cId="2968425536" sldId="2147483714"/>
              <ac:spMk id="10" creationId="{6A809499-F347-CD45-8A3A-6C8629BAD501}"/>
            </ac:spMkLst>
          </pc:spChg>
          <pc:spChg chg="mod">
            <ac:chgData name="Sarah Duffy" userId="ca92ddb4-4620-4127-97b1-8232d187080b" providerId="ADAL" clId="{294FA7A3-BAC8-48D8-8422-34E31435F6AB}" dt="2024-02-28T15:37:20.372" v="0"/>
            <ac:spMkLst>
              <pc:docMk/>
              <pc:sldMasterMk cId="848161082" sldId="2147483705"/>
              <pc:sldLayoutMk cId="2968425536" sldId="2147483714"/>
              <ac:spMk id="15" creationId="{F045F05D-9884-E742-8B6C-7E2A4C30294D}"/>
            </ac:spMkLst>
          </pc:spChg>
          <pc:spChg chg="mod">
            <ac:chgData name="Sarah Duffy" userId="ca92ddb4-4620-4127-97b1-8232d187080b" providerId="ADAL" clId="{294FA7A3-BAC8-48D8-8422-34E31435F6AB}" dt="2024-02-28T15:37:20.372" v="0"/>
            <ac:spMkLst>
              <pc:docMk/>
              <pc:sldMasterMk cId="848161082" sldId="2147483705"/>
              <pc:sldLayoutMk cId="2968425536" sldId="2147483714"/>
              <ac:spMk id="28"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2968425536" sldId="2147483714"/>
              <ac:spMk id="30" creationId="{00000000-0000-0000-0000-000000000000}"/>
            </ac:spMkLst>
          </pc:spChg>
          <pc:picChg chg="mod">
            <ac:chgData name="Sarah Duffy" userId="ca92ddb4-4620-4127-97b1-8232d187080b" providerId="ADAL" clId="{294FA7A3-BAC8-48D8-8422-34E31435F6AB}" dt="2024-02-28T15:37:20.372" v="0"/>
            <ac:picMkLst>
              <pc:docMk/>
              <pc:sldMasterMk cId="848161082" sldId="2147483705"/>
              <pc:sldLayoutMk cId="2968425536" sldId="2147483714"/>
              <ac:picMk id="3" creationId="{B074F560-9965-FD44-8392-56ACD2F813EA}"/>
            </ac:picMkLst>
          </pc:picChg>
          <pc:picChg chg="mod">
            <ac:chgData name="Sarah Duffy" userId="ca92ddb4-4620-4127-97b1-8232d187080b" providerId="ADAL" clId="{294FA7A3-BAC8-48D8-8422-34E31435F6AB}" dt="2024-02-28T15:37:20.372" v="0"/>
            <ac:picMkLst>
              <pc:docMk/>
              <pc:sldMasterMk cId="848161082" sldId="2147483705"/>
              <pc:sldLayoutMk cId="2968425536" sldId="2147483714"/>
              <ac:picMk id="14" creationId="{98600020-B932-844C-830C-6D548E8C8C37}"/>
            </ac:picMkLst>
          </pc:picChg>
        </pc:sldLayoutChg>
        <pc:sldLayoutChg chg="modSp setBg">
          <pc:chgData name="Sarah Duffy" userId="ca92ddb4-4620-4127-97b1-8232d187080b" providerId="ADAL" clId="{294FA7A3-BAC8-48D8-8422-34E31435F6AB}" dt="2024-02-28T15:37:41.676" v="2"/>
          <pc:sldLayoutMkLst>
            <pc:docMk/>
            <pc:sldMasterMk cId="848161082" sldId="2147483705"/>
            <pc:sldLayoutMk cId="3521569393" sldId="2147483715"/>
          </pc:sldLayoutMkLst>
          <pc:spChg chg="mod">
            <ac:chgData name="Sarah Duffy" userId="ca92ddb4-4620-4127-97b1-8232d187080b" providerId="ADAL" clId="{294FA7A3-BAC8-48D8-8422-34E31435F6AB}" dt="2024-02-28T15:37:20.372" v="0"/>
            <ac:spMkLst>
              <pc:docMk/>
              <pc:sldMasterMk cId="848161082" sldId="2147483705"/>
              <pc:sldLayoutMk cId="3521569393" sldId="2147483715"/>
              <ac:spMk id="15" creationId="{F045F05D-9884-E742-8B6C-7E2A4C30294D}"/>
            </ac:spMkLst>
          </pc:spChg>
          <pc:spChg chg="mod">
            <ac:chgData name="Sarah Duffy" userId="ca92ddb4-4620-4127-97b1-8232d187080b" providerId="ADAL" clId="{294FA7A3-BAC8-48D8-8422-34E31435F6AB}" dt="2024-02-28T15:37:20.372" v="0"/>
            <ac:spMkLst>
              <pc:docMk/>
              <pc:sldMasterMk cId="848161082" sldId="2147483705"/>
              <pc:sldLayoutMk cId="3521569393" sldId="2147483715"/>
              <ac:spMk id="28"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3521569393" sldId="2147483715"/>
              <ac:spMk id="30" creationId="{00000000-0000-0000-0000-000000000000}"/>
            </ac:spMkLst>
          </pc:spChg>
          <pc:picChg chg="mod">
            <ac:chgData name="Sarah Duffy" userId="ca92ddb4-4620-4127-97b1-8232d187080b" providerId="ADAL" clId="{294FA7A3-BAC8-48D8-8422-34E31435F6AB}" dt="2024-02-28T15:37:20.372" v="0"/>
            <ac:picMkLst>
              <pc:docMk/>
              <pc:sldMasterMk cId="848161082" sldId="2147483705"/>
              <pc:sldLayoutMk cId="3521569393" sldId="2147483715"/>
              <ac:picMk id="3" creationId="{B074F560-9965-FD44-8392-56ACD2F813EA}"/>
            </ac:picMkLst>
          </pc:picChg>
          <pc:picChg chg="mod">
            <ac:chgData name="Sarah Duffy" userId="ca92ddb4-4620-4127-97b1-8232d187080b" providerId="ADAL" clId="{294FA7A3-BAC8-48D8-8422-34E31435F6AB}" dt="2024-02-28T15:37:20.372" v="0"/>
            <ac:picMkLst>
              <pc:docMk/>
              <pc:sldMasterMk cId="848161082" sldId="2147483705"/>
              <pc:sldLayoutMk cId="3521569393" sldId="2147483715"/>
              <ac:picMk id="14" creationId="{98600020-B932-844C-830C-6D548E8C8C37}"/>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1870687596" sldId="2147483716"/>
          </pc:sldLayoutMkLst>
          <pc:spChg chg="mod">
            <ac:chgData name="Sarah Duffy" userId="ca92ddb4-4620-4127-97b1-8232d187080b" providerId="ADAL" clId="{294FA7A3-BAC8-48D8-8422-34E31435F6AB}" dt="2024-02-28T15:37:20.372" v="0"/>
            <ac:spMkLst>
              <pc:docMk/>
              <pc:sldMasterMk cId="848161082" sldId="2147483705"/>
              <pc:sldLayoutMk cId="1870687596" sldId="2147483716"/>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1870687596" sldId="2147483716"/>
              <ac:spMk id="8" creationId="{3AE447CC-AC9D-3D45-8A65-2B6BD6F16228}"/>
            </ac:spMkLst>
          </pc:spChg>
          <pc:spChg chg="mod">
            <ac:chgData name="Sarah Duffy" userId="ca92ddb4-4620-4127-97b1-8232d187080b" providerId="ADAL" clId="{294FA7A3-BAC8-48D8-8422-34E31435F6AB}" dt="2024-02-28T15:37:20.372" v="0"/>
            <ac:spMkLst>
              <pc:docMk/>
              <pc:sldMasterMk cId="848161082" sldId="2147483705"/>
              <pc:sldLayoutMk cId="1870687596" sldId="2147483716"/>
              <ac:spMk id="13" creationId="{5BBE8992-D4AB-BA49-99A8-E2BF8AA8163E}"/>
            </ac:spMkLst>
          </pc:spChg>
          <pc:spChg chg="mod">
            <ac:chgData name="Sarah Duffy" userId="ca92ddb4-4620-4127-97b1-8232d187080b" providerId="ADAL" clId="{294FA7A3-BAC8-48D8-8422-34E31435F6AB}" dt="2024-02-28T15:37:20.372" v="0"/>
            <ac:spMkLst>
              <pc:docMk/>
              <pc:sldMasterMk cId="848161082" sldId="2147483705"/>
              <pc:sldLayoutMk cId="1870687596" sldId="2147483716"/>
              <ac:spMk id="17" creationId="{DBC5C841-1193-2343-9E34-25056BEE3358}"/>
            </ac:spMkLst>
          </pc:spChg>
          <pc:spChg chg="mod">
            <ac:chgData name="Sarah Duffy" userId="ca92ddb4-4620-4127-97b1-8232d187080b" providerId="ADAL" clId="{294FA7A3-BAC8-48D8-8422-34E31435F6AB}" dt="2024-02-28T15:37:20.372" v="0"/>
            <ac:spMkLst>
              <pc:docMk/>
              <pc:sldMasterMk cId="848161082" sldId="2147483705"/>
              <pc:sldLayoutMk cId="1870687596" sldId="2147483716"/>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1870687596" sldId="2147483716"/>
              <ac:spMk id="21" creationId="{00000000-0000-0000-0000-000000000000}"/>
            </ac:spMkLst>
          </pc:spChg>
          <pc:picChg chg="mod">
            <ac:chgData name="Sarah Duffy" userId="ca92ddb4-4620-4127-97b1-8232d187080b" providerId="ADAL" clId="{294FA7A3-BAC8-48D8-8422-34E31435F6AB}" dt="2024-02-28T15:37:20.372" v="0"/>
            <ac:picMkLst>
              <pc:docMk/>
              <pc:sldMasterMk cId="848161082" sldId="2147483705"/>
              <pc:sldLayoutMk cId="1870687596" sldId="2147483716"/>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1870687596" sldId="2147483716"/>
              <ac:picMk id="6" creationId="{E0ED11FA-33F8-B64E-9798-ABB1D413C6C5}"/>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3531928221" sldId="2147483717"/>
          </pc:sldLayoutMkLst>
          <pc:spChg chg="mod">
            <ac:chgData name="Sarah Duffy" userId="ca92ddb4-4620-4127-97b1-8232d187080b" providerId="ADAL" clId="{294FA7A3-BAC8-48D8-8422-34E31435F6AB}" dt="2024-02-28T15:37:20.372" v="0"/>
            <ac:spMkLst>
              <pc:docMk/>
              <pc:sldMasterMk cId="848161082" sldId="2147483705"/>
              <pc:sldLayoutMk cId="3531928221" sldId="2147483717"/>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7" creationId="{CE353BCA-A7C7-E442-98D3-4C790427A845}"/>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10" creationId="{F748FF5A-216F-E340-9D3C-3E0A94402F64}"/>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16" creationId="{CA1417EB-E2DF-1542-8FBB-C262CE790A4F}"/>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17" creationId="{DBC5C841-1193-2343-9E34-25056BEE3358}"/>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20" creationId="{10633E26-1904-0647-88DB-A6E82E59FBA3}"/>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21"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22" creationId="{3B8AACE1-775F-F043-BA57-E12A7120F57C}"/>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26" creationId="{347F327C-78A1-A84F-B49C-0F0F1270C7C1}"/>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27" creationId="{D01227A4-CD46-B44C-A20F-14FA82BF7757}"/>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30" creationId="{F4AC4524-43C7-1846-BC6C-9DE97A9F25E2}"/>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33" creationId="{F14AE743-01E9-C64D-9ED8-A4704C173F87}"/>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36" creationId="{18402105-8288-0B4D-8FB9-BB2B7425DFA8}"/>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39" creationId="{EE13A953-E341-B64A-8EAC-98AF9EE7C33E}"/>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42" creationId="{010D0C0A-B8DB-0841-8F26-49EC7AF5F5FA}"/>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43" creationId="{4CAFABE6-FE05-5043-9F6C-9F8A19FB33AB}"/>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44" creationId="{75AE5270-06D1-174F-B337-C9B5235B8D36}"/>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45" creationId="{2A8AB2DE-F178-5346-B4A2-2C8990CFB4D7}"/>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46" creationId="{C466ACBD-ECC2-8846-91AA-D3936CA1CFDE}"/>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47" creationId="{8DCDA5A1-6B45-B443-A0EB-743BB03B3D2D}"/>
            </ac:spMkLst>
          </pc:spChg>
          <pc:spChg chg="mod">
            <ac:chgData name="Sarah Duffy" userId="ca92ddb4-4620-4127-97b1-8232d187080b" providerId="ADAL" clId="{294FA7A3-BAC8-48D8-8422-34E31435F6AB}" dt="2024-02-28T15:37:20.372" v="0"/>
            <ac:spMkLst>
              <pc:docMk/>
              <pc:sldMasterMk cId="848161082" sldId="2147483705"/>
              <pc:sldLayoutMk cId="3531928221" sldId="2147483717"/>
              <ac:spMk id="48" creationId="{D1F3E494-C5D7-F64D-9D8A-DB36A8AB1B24}"/>
            </ac:spMkLst>
          </pc:spChg>
          <pc:picChg chg="mod">
            <ac:chgData name="Sarah Duffy" userId="ca92ddb4-4620-4127-97b1-8232d187080b" providerId="ADAL" clId="{294FA7A3-BAC8-48D8-8422-34E31435F6AB}" dt="2024-02-28T15:37:20.372" v="0"/>
            <ac:picMkLst>
              <pc:docMk/>
              <pc:sldMasterMk cId="848161082" sldId="2147483705"/>
              <pc:sldLayoutMk cId="3531928221" sldId="2147483717"/>
              <ac:picMk id="23" creationId="{6BE35126-A702-2D46-8CE4-5ED93FA19713}"/>
            </ac:picMkLst>
          </pc:picChg>
          <pc:picChg chg="mod">
            <ac:chgData name="Sarah Duffy" userId="ca92ddb4-4620-4127-97b1-8232d187080b" providerId="ADAL" clId="{294FA7A3-BAC8-48D8-8422-34E31435F6AB}" dt="2024-02-28T15:37:20.372" v="0"/>
            <ac:picMkLst>
              <pc:docMk/>
              <pc:sldMasterMk cId="848161082" sldId="2147483705"/>
              <pc:sldLayoutMk cId="3531928221" sldId="2147483717"/>
              <ac:picMk id="24" creationId="{53CDCF97-D8F3-714B-B0F7-276D6BCC98EB}"/>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3293858008" sldId="2147483718"/>
          </pc:sldLayoutMkLst>
          <pc:spChg chg="mod">
            <ac:chgData name="Sarah Duffy" userId="ca92ddb4-4620-4127-97b1-8232d187080b" providerId="ADAL" clId="{294FA7A3-BAC8-48D8-8422-34E31435F6AB}" dt="2024-02-28T15:37:20.372" v="0"/>
            <ac:spMkLst>
              <pc:docMk/>
              <pc:sldMasterMk cId="848161082" sldId="2147483705"/>
              <pc:sldLayoutMk cId="3293858008" sldId="2147483718"/>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3293858008" sldId="2147483718"/>
              <ac:spMk id="7" creationId="{CE353BCA-A7C7-E442-98D3-4C790427A845}"/>
            </ac:spMkLst>
          </pc:spChg>
          <pc:spChg chg="mod">
            <ac:chgData name="Sarah Duffy" userId="ca92ddb4-4620-4127-97b1-8232d187080b" providerId="ADAL" clId="{294FA7A3-BAC8-48D8-8422-34E31435F6AB}" dt="2024-02-28T15:37:20.372" v="0"/>
            <ac:spMkLst>
              <pc:docMk/>
              <pc:sldMasterMk cId="848161082" sldId="2147483705"/>
              <pc:sldLayoutMk cId="3293858008" sldId="2147483718"/>
              <ac:spMk id="10" creationId="{F748FF5A-216F-E340-9D3C-3E0A94402F64}"/>
            </ac:spMkLst>
          </pc:spChg>
          <pc:spChg chg="mod">
            <ac:chgData name="Sarah Duffy" userId="ca92ddb4-4620-4127-97b1-8232d187080b" providerId="ADAL" clId="{294FA7A3-BAC8-48D8-8422-34E31435F6AB}" dt="2024-02-28T15:37:20.372" v="0"/>
            <ac:spMkLst>
              <pc:docMk/>
              <pc:sldMasterMk cId="848161082" sldId="2147483705"/>
              <pc:sldLayoutMk cId="3293858008" sldId="2147483718"/>
              <ac:spMk id="15" creationId="{C4AC650B-611A-9640-B5D3-C9DB132AEB7E}"/>
            </ac:spMkLst>
          </pc:spChg>
          <pc:spChg chg="mod">
            <ac:chgData name="Sarah Duffy" userId="ca92ddb4-4620-4127-97b1-8232d187080b" providerId="ADAL" clId="{294FA7A3-BAC8-48D8-8422-34E31435F6AB}" dt="2024-02-28T15:37:20.372" v="0"/>
            <ac:spMkLst>
              <pc:docMk/>
              <pc:sldMasterMk cId="848161082" sldId="2147483705"/>
              <pc:sldLayoutMk cId="3293858008" sldId="2147483718"/>
              <ac:spMk id="16" creationId="{CA1417EB-E2DF-1542-8FBB-C262CE790A4F}"/>
            </ac:spMkLst>
          </pc:spChg>
          <pc:spChg chg="mod">
            <ac:chgData name="Sarah Duffy" userId="ca92ddb4-4620-4127-97b1-8232d187080b" providerId="ADAL" clId="{294FA7A3-BAC8-48D8-8422-34E31435F6AB}" dt="2024-02-28T15:37:20.372" v="0"/>
            <ac:spMkLst>
              <pc:docMk/>
              <pc:sldMasterMk cId="848161082" sldId="2147483705"/>
              <pc:sldLayoutMk cId="3293858008" sldId="2147483718"/>
              <ac:spMk id="17" creationId="{DBC5C841-1193-2343-9E34-25056BEE3358}"/>
            </ac:spMkLst>
          </pc:spChg>
          <pc:spChg chg="mod">
            <ac:chgData name="Sarah Duffy" userId="ca92ddb4-4620-4127-97b1-8232d187080b" providerId="ADAL" clId="{294FA7A3-BAC8-48D8-8422-34E31435F6AB}" dt="2024-02-28T15:37:20.372" v="0"/>
            <ac:spMkLst>
              <pc:docMk/>
              <pc:sldMasterMk cId="848161082" sldId="2147483705"/>
              <pc:sldLayoutMk cId="3293858008" sldId="2147483718"/>
              <ac:spMk id="20" creationId="{10633E26-1904-0647-88DB-A6E82E59FBA3}"/>
            </ac:spMkLst>
          </pc:spChg>
          <pc:spChg chg="mod">
            <ac:chgData name="Sarah Duffy" userId="ca92ddb4-4620-4127-97b1-8232d187080b" providerId="ADAL" clId="{294FA7A3-BAC8-48D8-8422-34E31435F6AB}" dt="2024-02-28T15:37:20.372" v="0"/>
            <ac:spMkLst>
              <pc:docMk/>
              <pc:sldMasterMk cId="848161082" sldId="2147483705"/>
              <pc:sldLayoutMk cId="3293858008" sldId="2147483718"/>
              <ac:spMk id="21"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3293858008" sldId="2147483718"/>
              <ac:spMk id="22" creationId="{3B8AACE1-775F-F043-BA57-E12A7120F57C}"/>
            </ac:spMkLst>
          </pc:spChg>
          <pc:spChg chg="mod">
            <ac:chgData name="Sarah Duffy" userId="ca92ddb4-4620-4127-97b1-8232d187080b" providerId="ADAL" clId="{294FA7A3-BAC8-48D8-8422-34E31435F6AB}" dt="2024-02-28T15:37:20.372" v="0"/>
            <ac:spMkLst>
              <pc:docMk/>
              <pc:sldMasterMk cId="848161082" sldId="2147483705"/>
              <pc:sldLayoutMk cId="3293858008" sldId="2147483718"/>
              <ac:spMk id="42" creationId="{010D0C0A-B8DB-0841-8F26-49EC7AF5F5FA}"/>
            </ac:spMkLst>
          </pc:spChg>
          <pc:spChg chg="mod">
            <ac:chgData name="Sarah Duffy" userId="ca92ddb4-4620-4127-97b1-8232d187080b" providerId="ADAL" clId="{294FA7A3-BAC8-48D8-8422-34E31435F6AB}" dt="2024-02-28T15:37:20.372" v="0"/>
            <ac:spMkLst>
              <pc:docMk/>
              <pc:sldMasterMk cId="848161082" sldId="2147483705"/>
              <pc:sldLayoutMk cId="3293858008" sldId="2147483718"/>
              <ac:spMk id="43" creationId="{4CAFABE6-FE05-5043-9F6C-9F8A19FB33AB}"/>
            </ac:spMkLst>
          </pc:spChg>
          <pc:picChg chg="mod">
            <ac:chgData name="Sarah Duffy" userId="ca92ddb4-4620-4127-97b1-8232d187080b" providerId="ADAL" clId="{294FA7A3-BAC8-48D8-8422-34E31435F6AB}" dt="2024-02-28T15:37:20.372" v="0"/>
            <ac:picMkLst>
              <pc:docMk/>
              <pc:sldMasterMk cId="848161082" sldId="2147483705"/>
              <pc:sldLayoutMk cId="3293858008" sldId="2147483718"/>
              <ac:picMk id="23" creationId="{6BE35126-A702-2D46-8CE4-5ED93FA19713}"/>
            </ac:picMkLst>
          </pc:picChg>
          <pc:picChg chg="mod">
            <ac:chgData name="Sarah Duffy" userId="ca92ddb4-4620-4127-97b1-8232d187080b" providerId="ADAL" clId="{294FA7A3-BAC8-48D8-8422-34E31435F6AB}" dt="2024-02-28T15:37:20.372" v="0"/>
            <ac:picMkLst>
              <pc:docMk/>
              <pc:sldMasterMk cId="848161082" sldId="2147483705"/>
              <pc:sldLayoutMk cId="3293858008" sldId="2147483718"/>
              <ac:picMk id="24" creationId="{53CDCF97-D8F3-714B-B0F7-276D6BCC98EB}"/>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3825589431" sldId="2147483719"/>
          </pc:sldLayoutMkLst>
          <pc:spChg chg="mod">
            <ac:chgData name="Sarah Duffy" userId="ca92ddb4-4620-4127-97b1-8232d187080b" providerId="ADAL" clId="{294FA7A3-BAC8-48D8-8422-34E31435F6AB}" dt="2024-02-28T15:37:20.372" v="0"/>
            <ac:spMkLst>
              <pc:docMk/>
              <pc:sldMasterMk cId="848161082" sldId="2147483705"/>
              <pc:sldLayoutMk cId="3825589431" sldId="2147483719"/>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3825589431" sldId="2147483719"/>
              <ac:spMk id="4" creationId="{DA89750A-EDDF-C247-A94E-74796EA9619D}"/>
            </ac:spMkLst>
          </pc:spChg>
          <pc:spChg chg="mod">
            <ac:chgData name="Sarah Duffy" userId="ca92ddb4-4620-4127-97b1-8232d187080b" providerId="ADAL" clId="{294FA7A3-BAC8-48D8-8422-34E31435F6AB}" dt="2024-02-28T15:37:20.372" v="0"/>
            <ac:spMkLst>
              <pc:docMk/>
              <pc:sldMasterMk cId="848161082" sldId="2147483705"/>
              <pc:sldLayoutMk cId="3825589431" sldId="2147483719"/>
              <ac:spMk id="12" creationId="{6EB16C26-1B54-B94B-8521-1347379F2D49}"/>
            </ac:spMkLst>
          </pc:spChg>
          <pc:spChg chg="mod">
            <ac:chgData name="Sarah Duffy" userId="ca92ddb4-4620-4127-97b1-8232d187080b" providerId="ADAL" clId="{294FA7A3-BAC8-48D8-8422-34E31435F6AB}" dt="2024-02-28T15:37:20.372" v="0"/>
            <ac:spMkLst>
              <pc:docMk/>
              <pc:sldMasterMk cId="848161082" sldId="2147483705"/>
              <pc:sldLayoutMk cId="3825589431" sldId="2147483719"/>
              <ac:spMk id="13" creationId="{8D30B9C6-576B-CC47-A54A-82F6EAFC9C45}"/>
            </ac:spMkLst>
          </pc:spChg>
          <pc:spChg chg="mod">
            <ac:chgData name="Sarah Duffy" userId="ca92ddb4-4620-4127-97b1-8232d187080b" providerId="ADAL" clId="{294FA7A3-BAC8-48D8-8422-34E31435F6AB}" dt="2024-02-28T15:37:20.372" v="0"/>
            <ac:spMkLst>
              <pc:docMk/>
              <pc:sldMasterMk cId="848161082" sldId="2147483705"/>
              <pc:sldLayoutMk cId="3825589431" sldId="2147483719"/>
              <ac:spMk id="14" creationId="{8C71D688-D381-8943-A6D8-B8066555AEAF}"/>
            </ac:spMkLst>
          </pc:spChg>
          <pc:spChg chg="mod">
            <ac:chgData name="Sarah Duffy" userId="ca92ddb4-4620-4127-97b1-8232d187080b" providerId="ADAL" clId="{294FA7A3-BAC8-48D8-8422-34E31435F6AB}" dt="2024-02-28T15:37:20.372" v="0"/>
            <ac:spMkLst>
              <pc:docMk/>
              <pc:sldMasterMk cId="848161082" sldId="2147483705"/>
              <pc:sldLayoutMk cId="3825589431" sldId="2147483719"/>
              <ac:spMk id="15" creationId="{C50D203A-C753-AC4D-9FE1-780644D34781}"/>
            </ac:spMkLst>
          </pc:spChg>
          <pc:spChg chg="mod">
            <ac:chgData name="Sarah Duffy" userId="ca92ddb4-4620-4127-97b1-8232d187080b" providerId="ADAL" clId="{294FA7A3-BAC8-48D8-8422-34E31435F6AB}" dt="2024-02-28T15:37:20.372" v="0"/>
            <ac:spMkLst>
              <pc:docMk/>
              <pc:sldMasterMk cId="848161082" sldId="2147483705"/>
              <pc:sldLayoutMk cId="3825589431" sldId="2147483719"/>
              <ac:spMk id="16" creationId="{DDD96253-0C63-1B42-AF15-28AC6CDC6C23}"/>
            </ac:spMkLst>
          </pc:spChg>
          <pc:spChg chg="mod">
            <ac:chgData name="Sarah Duffy" userId="ca92ddb4-4620-4127-97b1-8232d187080b" providerId="ADAL" clId="{294FA7A3-BAC8-48D8-8422-34E31435F6AB}" dt="2024-02-28T15:37:20.372" v="0"/>
            <ac:spMkLst>
              <pc:docMk/>
              <pc:sldMasterMk cId="848161082" sldId="2147483705"/>
              <pc:sldLayoutMk cId="3825589431" sldId="2147483719"/>
              <ac:spMk id="17" creationId="{DBC5C841-1193-2343-9E34-25056BEE3358}"/>
            </ac:spMkLst>
          </pc:spChg>
          <pc:spChg chg="mod">
            <ac:chgData name="Sarah Duffy" userId="ca92ddb4-4620-4127-97b1-8232d187080b" providerId="ADAL" clId="{294FA7A3-BAC8-48D8-8422-34E31435F6AB}" dt="2024-02-28T15:37:20.372" v="0"/>
            <ac:spMkLst>
              <pc:docMk/>
              <pc:sldMasterMk cId="848161082" sldId="2147483705"/>
              <pc:sldLayoutMk cId="3825589431" sldId="2147483719"/>
              <ac:spMk id="21"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3825589431" sldId="2147483719"/>
              <ac:spMk id="22" creationId="{3B8AACE1-775F-F043-BA57-E12A7120F57C}"/>
            </ac:spMkLst>
          </pc:spChg>
          <pc:spChg chg="mod">
            <ac:chgData name="Sarah Duffy" userId="ca92ddb4-4620-4127-97b1-8232d187080b" providerId="ADAL" clId="{294FA7A3-BAC8-48D8-8422-34E31435F6AB}" dt="2024-02-28T15:37:20.372" v="0"/>
            <ac:spMkLst>
              <pc:docMk/>
              <pc:sldMasterMk cId="848161082" sldId="2147483705"/>
              <pc:sldLayoutMk cId="3825589431" sldId="2147483719"/>
              <ac:spMk id="25" creationId="{14E2B5E3-B277-5449-A5D7-E125F75505B6}"/>
            </ac:spMkLst>
          </pc:spChg>
          <pc:spChg chg="mod">
            <ac:chgData name="Sarah Duffy" userId="ca92ddb4-4620-4127-97b1-8232d187080b" providerId="ADAL" clId="{294FA7A3-BAC8-48D8-8422-34E31435F6AB}" dt="2024-02-28T15:37:20.372" v="0"/>
            <ac:spMkLst>
              <pc:docMk/>
              <pc:sldMasterMk cId="848161082" sldId="2147483705"/>
              <pc:sldLayoutMk cId="3825589431" sldId="2147483719"/>
              <ac:spMk id="26" creationId="{5B79B34E-19E2-FA49-82D1-F36CCA07F174}"/>
            </ac:spMkLst>
          </pc:spChg>
          <pc:spChg chg="mod">
            <ac:chgData name="Sarah Duffy" userId="ca92ddb4-4620-4127-97b1-8232d187080b" providerId="ADAL" clId="{294FA7A3-BAC8-48D8-8422-34E31435F6AB}" dt="2024-02-28T15:37:20.372" v="0"/>
            <ac:spMkLst>
              <pc:docMk/>
              <pc:sldMasterMk cId="848161082" sldId="2147483705"/>
              <pc:sldLayoutMk cId="3825589431" sldId="2147483719"/>
              <ac:spMk id="27" creationId="{875678E7-9868-AE41-8249-50500F74EABE}"/>
            </ac:spMkLst>
          </pc:spChg>
          <pc:spChg chg="mod">
            <ac:chgData name="Sarah Duffy" userId="ca92ddb4-4620-4127-97b1-8232d187080b" providerId="ADAL" clId="{294FA7A3-BAC8-48D8-8422-34E31435F6AB}" dt="2024-02-28T15:37:20.372" v="0"/>
            <ac:spMkLst>
              <pc:docMk/>
              <pc:sldMasterMk cId="848161082" sldId="2147483705"/>
              <pc:sldLayoutMk cId="3825589431" sldId="2147483719"/>
              <ac:spMk id="28" creationId="{3EBCC029-E0AB-3E49-BEC7-DF4F7F50C4B4}"/>
            </ac:spMkLst>
          </pc:spChg>
          <pc:spChg chg="mod">
            <ac:chgData name="Sarah Duffy" userId="ca92ddb4-4620-4127-97b1-8232d187080b" providerId="ADAL" clId="{294FA7A3-BAC8-48D8-8422-34E31435F6AB}" dt="2024-02-28T15:37:20.372" v="0"/>
            <ac:spMkLst>
              <pc:docMk/>
              <pc:sldMasterMk cId="848161082" sldId="2147483705"/>
              <pc:sldLayoutMk cId="3825589431" sldId="2147483719"/>
              <ac:spMk id="29" creationId="{91ABD544-2403-2F4D-8563-28C376AD79F8}"/>
            </ac:spMkLst>
          </pc:spChg>
          <pc:spChg chg="mod">
            <ac:chgData name="Sarah Duffy" userId="ca92ddb4-4620-4127-97b1-8232d187080b" providerId="ADAL" clId="{294FA7A3-BAC8-48D8-8422-34E31435F6AB}" dt="2024-02-28T15:37:20.372" v="0"/>
            <ac:spMkLst>
              <pc:docMk/>
              <pc:sldMasterMk cId="848161082" sldId="2147483705"/>
              <pc:sldLayoutMk cId="3825589431" sldId="2147483719"/>
              <ac:spMk id="30" creationId="{84CA3FB0-445D-C746-AD53-0B7CFD7C2DE9}"/>
            </ac:spMkLst>
          </pc:spChg>
          <pc:picChg chg="mod">
            <ac:chgData name="Sarah Duffy" userId="ca92ddb4-4620-4127-97b1-8232d187080b" providerId="ADAL" clId="{294FA7A3-BAC8-48D8-8422-34E31435F6AB}" dt="2024-02-28T15:37:20.372" v="0"/>
            <ac:picMkLst>
              <pc:docMk/>
              <pc:sldMasterMk cId="848161082" sldId="2147483705"/>
              <pc:sldLayoutMk cId="3825589431" sldId="2147483719"/>
              <ac:picMk id="23" creationId="{6BE35126-A702-2D46-8CE4-5ED93FA19713}"/>
            </ac:picMkLst>
          </pc:picChg>
          <pc:picChg chg="mod">
            <ac:chgData name="Sarah Duffy" userId="ca92ddb4-4620-4127-97b1-8232d187080b" providerId="ADAL" clId="{294FA7A3-BAC8-48D8-8422-34E31435F6AB}" dt="2024-02-28T15:37:20.372" v="0"/>
            <ac:picMkLst>
              <pc:docMk/>
              <pc:sldMasterMk cId="848161082" sldId="2147483705"/>
              <pc:sldLayoutMk cId="3825589431" sldId="2147483719"/>
              <ac:picMk id="24" creationId="{53CDCF97-D8F3-714B-B0F7-276D6BCC98EB}"/>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1752004071" sldId="2147483720"/>
          </pc:sldLayoutMkLst>
          <pc:spChg chg="mod">
            <ac:chgData name="Sarah Duffy" userId="ca92ddb4-4620-4127-97b1-8232d187080b" providerId="ADAL" clId="{294FA7A3-BAC8-48D8-8422-34E31435F6AB}" dt="2024-02-28T15:37:20.372" v="0"/>
            <ac:spMkLst>
              <pc:docMk/>
              <pc:sldMasterMk cId="848161082" sldId="2147483705"/>
              <pc:sldLayoutMk cId="1752004071" sldId="2147483720"/>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1752004071" sldId="2147483720"/>
              <ac:spMk id="11" creationId="{25C63791-DD6A-6248-95BA-0F627C7959C0}"/>
            </ac:spMkLst>
          </pc:spChg>
          <pc:spChg chg="mod">
            <ac:chgData name="Sarah Duffy" userId="ca92ddb4-4620-4127-97b1-8232d187080b" providerId="ADAL" clId="{294FA7A3-BAC8-48D8-8422-34E31435F6AB}" dt="2024-02-28T15:37:20.372" v="0"/>
            <ac:spMkLst>
              <pc:docMk/>
              <pc:sldMasterMk cId="848161082" sldId="2147483705"/>
              <pc:sldLayoutMk cId="1752004071" sldId="2147483720"/>
              <ac:spMk id="12" creationId="{E08F78AB-6A8F-2742-A3CC-34CABB5CC20F}"/>
            </ac:spMkLst>
          </pc:spChg>
          <pc:spChg chg="mod">
            <ac:chgData name="Sarah Duffy" userId="ca92ddb4-4620-4127-97b1-8232d187080b" providerId="ADAL" clId="{294FA7A3-BAC8-48D8-8422-34E31435F6AB}" dt="2024-02-28T15:37:20.372" v="0"/>
            <ac:spMkLst>
              <pc:docMk/>
              <pc:sldMasterMk cId="848161082" sldId="2147483705"/>
              <pc:sldLayoutMk cId="1752004071" sldId="2147483720"/>
              <ac:spMk id="13" creationId="{F2CB7D00-42E3-BF41-B959-B1447C31D1D1}"/>
            </ac:spMkLst>
          </pc:spChg>
          <pc:spChg chg="mod">
            <ac:chgData name="Sarah Duffy" userId="ca92ddb4-4620-4127-97b1-8232d187080b" providerId="ADAL" clId="{294FA7A3-BAC8-48D8-8422-34E31435F6AB}" dt="2024-02-28T15:37:20.372" v="0"/>
            <ac:spMkLst>
              <pc:docMk/>
              <pc:sldMasterMk cId="848161082" sldId="2147483705"/>
              <pc:sldLayoutMk cId="1752004071" sldId="2147483720"/>
              <ac:spMk id="15" creationId="{DAEC5A1A-1635-0A42-AF2F-84C991D53EFD}"/>
            </ac:spMkLst>
          </pc:spChg>
          <pc:spChg chg="mod">
            <ac:chgData name="Sarah Duffy" userId="ca92ddb4-4620-4127-97b1-8232d187080b" providerId="ADAL" clId="{294FA7A3-BAC8-48D8-8422-34E31435F6AB}" dt="2024-02-28T15:37:20.372" v="0"/>
            <ac:spMkLst>
              <pc:docMk/>
              <pc:sldMasterMk cId="848161082" sldId="2147483705"/>
              <pc:sldLayoutMk cId="1752004071" sldId="2147483720"/>
              <ac:spMk id="16" creationId="{3ACEB4C0-DCF4-3444-8C19-9300912D91D4}"/>
            </ac:spMkLst>
          </pc:spChg>
          <pc:spChg chg="mod">
            <ac:chgData name="Sarah Duffy" userId="ca92ddb4-4620-4127-97b1-8232d187080b" providerId="ADAL" clId="{294FA7A3-BAC8-48D8-8422-34E31435F6AB}" dt="2024-02-28T15:37:20.372" v="0"/>
            <ac:spMkLst>
              <pc:docMk/>
              <pc:sldMasterMk cId="848161082" sldId="2147483705"/>
              <pc:sldLayoutMk cId="1752004071" sldId="2147483720"/>
              <ac:spMk id="19" creationId="{D9E005A7-A152-E94D-8146-9BC40E6B4DDF}"/>
            </ac:spMkLst>
          </pc:spChg>
          <pc:spChg chg="mod">
            <ac:chgData name="Sarah Duffy" userId="ca92ddb4-4620-4127-97b1-8232d187080b" providerId="ADAL" clId="{294FA7A3-BAC8-48D8-8422-34E31435F6AB}" dt="2024-02-28T15:37:20.372" v="0"/>
            <ac:spMkLst>
              <pc:docMk/>
              <pc:sldMasterMk cId="848161082" sldId="2147483705"/>
              <pc:sldLayoutMk cId="1752004071" sldId="2147483720"/>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1752004071" sldId="2147483720"/>
              <ac:spMk id="21"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1752004071" sldId="2147483720"/>
              <ac:spMk id="24" creationId="{A0ECB6A0-DA0E-F64A-848E-28B88D566D32}"/>
            </ac:spMkLst>
          </pc:spChg>
          <pc:picChg chg="mod">
            <ac:chgData name="Sarah Duffy" userId="ca92ddb4-4620-4127-97b1-8232d187080b" providerId="ADAL" clId="{294FA7A3-BAC8-48D8-8422-34E31435F6AB}" dt="2024-02-28T15:37:20.372" v="0"/>
            <ac:picMkLst>
              <pc:docMk/>
              <pc:sldMasterMk cId="848161082" sldId="2147483705"/>
              <pc:sldLayoutMk cId="1752004071" sldId="2147483720"/>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1752004071" sldId="2147483720"/>
              <ac:picMk id="6" creationId="{E0ED11FA-33F8-B64E-9798-ABB1D413C6C5}"/>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1435040865" sldId="2147483721"/>
          </pc:sldLayoutMkLst>
          <pc:spChg chg="mod">
            <ac:chgData name="Sarah Duffy" userId="ca92ddb4-4620-4127-97b1-8232d187080b" providerId="ADAL" clId="{294FA7A3-BAC8-48D8-8422-34E31435F6AB}" dt="2024-02-28T15:37:20.372" v="0"/>
            <ac:spMkLst>
              <pc:docMk/>
              <pc:sldMasterMk cId="848161082" sldId="2147483705"/>
              <pc:sldLayoutMk cId="1435040865" sldId="2147483721"/>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1435040865" sldId="2147483721"/>
              <ac:spMk id="17" creationId="{D5BC70FD-E99F-414E-8BC7-7072A9329F03}"/>
            </ac:spMkLst>
          </pc:spChg>
          <pc:spChg chg="mod">
            <ac:chgData name="Sarah Duffy" userId="ca92ddb4-4620-4127-97b1-8232d187080b" providerId="ADAL" clId="{294FA7A3-BAC8-48D8-8422-34E31435F6AB}" dt="2024-02-28T15:37:20.372" v="0"/>
            <ac:spMkLst>
              <pc:docMk/>
              <pc:sldMasterMk cId="848161082" sldId="2147483705"/>
              <pc:sldLayoutMk cId="1435040865" sldId="2147483721"/>
              <ac:spMk id="18" creationId="{37ED0E3F-CDD0-43BF-ABD6-E7F54CD9AF5F}"/>
            </ac:spMkLst>
          </pc:spChg>
          <pc:spChg chg="mod">
            <ac:chgData name="Sarah Duffy" userId="ca92ddb4-4620-4127-97b1-8232d187080b" providerId="ADAL" clId="{294FA7A3-BAC8-48D8-8422-34E31435F6AB}" dt="2024-02-28T15:37:20.372" v="0"/>
            <ac:spMkLst>
              <pc:docMk/>
              <pc:sldMasterMk cId="848161082" sldId="2147483705"/>
              <pc:sldLayoutMk cId="1435040865" sldId="2147483721"/>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1435040865" sldId="2147483721"/>
              <ac:spMk id="21"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1435040865" sldId="2147483721"/>
              <ac:spMk id="24" creationId="{36B0B004-9EF7-4666-A628-B76E68927B94}"/>
            </ac:spMkLst>
          </pc:spChg>
          <pc:spChg chg="mod">
            <ac:chgData name="Sarah Duffy" userId="ca92ddb4-4620-4127-97b1-8232d187080b" providerId="ADAL" clId="{294FA7A3-BAC8-48D8-8422-34E31435F6AB}" dt="2024-02-28T15:37:20.372" v="0"/>
            <ac:spMkLst>
              <pc:docMk/>
              <pc:sldMasterMk cId="848161082" sldId="2147483705"/>
              <pc:sldLayoutMk cId="1435040865" sldId="2147483721"/>
              <ac:spMk id="25" creationId="{B222D9E9-D854-48F2-932B-3EB364E2B92E}"/>
            </ac:spMkLst>
          </pc:spChg>
          <pc:spChg chg="mod">
            <ac:chgData name="Sarah Duffy" userId="ca92ddb4-4620-4127-97b1-8232d187080b" providerId="ADAL" clId="{294FA7A3-BAC8-48D8-8422-34E31435F6AB}" dt="2024-02-28T15:37:20.372" v="0"/>
            <ac:spMkLst>
              <pc:docMk/>
              <pc:sldMasterMk cId="848161082" sldId="2147483705"/>
              <pc:sldLayoutMk cId="1435040865" sldId="2147483721"/>
              <ac:spMk id="28" creationId="{56AE142A-CB56-46DF-AD62-18CA85A36CCE}"/>
            </ac:spMkLst>
          </pc:spChg>
          <pc:spChg chg="mod">
            <ac:chgData name="Sarah Duffy" userId="ca92ddb4-4620-4127-97b1-8232d187080b" providerId="ADAL" clId="{294FA7A3-BAC8-48D8-8422-34E31435F6AB}" dt="2024-02-28T15:37:20.372" v="0"/>
            <ac:spMkLst>
              <pc:docMk/>
              <pc:sldMasterMk cId="848161082" sldId="2147483705"/>
              <pc:sldLayoutMk cId="1435040865" sldId="2147483721"/>
              <ac:spMk id="29" creationId="{4FE60D9B-8C11-4233-AE61-A69AF21D598A}"/>
            </ac:spMkLst>
          </pc:spChg>
          <pc:spChg chg="mod">
            <ac:chgData name="Sarah Duffy" userId="ca92ddb4-4620-4127-97b1-8232d187080b" providerId="ADAL" clId="{294FA7A3-BAC8-48D8-8422-34E31435F6AB}" dt="2024-02-28T15:37:20.372" v="0"/>
            <ac:spMkLst>
              <pc:docMk/>
              <pc:sldMasterMk cId="848161082" sldId="2147483705"/>
              <pc:sldLayoutMk cId="1435040865" sldId="2147483721"/>
              <ac:spMk id="30" creationId="{63BA8E3F-26C6-430E-B082-2C72C333B9C6}"/>
            </ac:spMkLst>
          </pc:spChg>
          <pc:picChg chg="mod">
            <ac:chgData name="Sarah Duffy" userId="ca92ddb4-4620-4127-97b1-8232d187080b" providerId="ADAL" clId="{294FA7A3-BAC8-48D8-8422-34E31435F6AB}" dt="2024-02-28T15:37:20.372" v="0"/>
            <ac:picMkLst>
              <pc:docMk/>
              <pc:sldMasterMk cId="848161082" sldId="2147483705"/>
              <pc:sldLayoutMk cId="1435040865" sldId="2147483721"/>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1435040865" sldId="2147483721"/>
              <ac:picMk id="6" creationId="{E0ED11FA-33F8-B64E-9798-ABB1D413C6C5}"/>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279047847" sldId="2147483722"/>
          </pc:sldLayoutMkLst>
          <pc:spChg chg="mod">
            <ac:chgData name="Sarah Duffy" userId="ca92ddb4-4620-4127-97b1-8232d187080b" providerId="ADAL" clId="{294FA7A3-BAC8-48D8-8422-34E31435F6AB}" dt="2024-02-28T15:37:20.372" v="0"/>
            <ac:spMkLst>
              <pc:docMk/>
              <pc:sldMasterMk cId="848161082" sldId="2147483705"/>
              <pc:sldLayoutMk cId="279047847" sldId="2147483722"/>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279047847" sldId="2147483722"/>
              <ac:spMk id="15" creationId="{F081B29E-A777-DA45-B224-8E1ABA9DEA08}"/>
            </ac:spMkLst>
          </pc:spChg>
          <pc:spChg chg="mod">
            <ac:chgData name="Sarah Duffy" userId="ca92ddb4-4620-4127-97b1-8232d187080b" providerId="ADAL" clId="{294FA7A3-BAC8-48D8-8422-34E31435F6AB}" dt="2024-02-28T15:37:20.372" v="0"/>
            <ac:spMkLst>
              <pc:docMk/>
              <pc:sldMasterMk cId="848161082" sldId="2147483705"/>
              <pc:sldLayoutMk cId="279047847" sldId="2147483722"/>
              <ac:spMk id="16" creationId="{A15B37B5-700F-D04A-99C0-6BBACB44D6E4}"/>
            </ac:spMkLst>
          </pc:spChg>
          <pc:spChg chg="mod">
            <ac:chgData name="Sarah Duffy" userId="ca92ddb4-4620-4127-97b1-8232d187080b" providerId="ADAL" clId="{294FA7A3-BAC8-48D8-8422-34E31435F6AB}" dt="2024-02-28T15:37:20.372" v="0"/>
            <ac:spMkLst>
              <pc:docMk/>
              <pc:sldMasterMk cId="848161082" sldId="2147483705"/>
              <pc:sldLayoutMk cId="279047847" sldId="2147483722"/>
              <ac:spMk id="17" creationId="{B483AB49-4C10-419C-A877-027BC6A0C71E}"/>
            </ac:spMkLst>
          </pc:spChg>
          <pc:spChg chg="mod">
            <ac:chgData name="Sarah Duffy" userId="ca92ddb4-4620-4127-97b1-8232d187080b" providerId="ADAL" clId="{294FA7A3-BAC8-48D8-8422-34E31435F6AB}" dt="2024-02-28T15:37:20.372" v="0"/>
            <ac:spMkLst>
              <pc:docMk/>
              <pc:sldMasterMk cId="848161082" sldId="2147483705"/>
              <pc:sldLayoutMk cId="279047847" sldId="2147483722"/>
              <ac:spMk id="18" creationId="{18B8DA78-FD61-42C0-AE9C-33A5B5854ADB}"/>
            </ac:spMkLst>
          </pc:spChg>
          <pc:spChg chg="mod">
            <ac:chgData name="Sarah Duffy" userId="ca92ddb4-4620-4127-97b1-8232d187080b" providerId="ADAL" clId="{294FA7A3-BAC8-48D8-8422-34E31435F6AB}" dt="2024-02-28T15:37:20.372" v="0"/>
            <ac:spMkLst>
              <pc:docMk/>
              <pc:sldMasterMk cId="848161082" sldId="2147483705"/>
              <pc:sldLayoutMk cId="279047847" sldId="2147483722"/>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279047847" sldId="2147483722"/>
              <ac:spMk id="24" creationId="{D5FF18A7-1B1E-44DC-B037-73187037C16B}"/>
            </ac:spMkLst>
          </pc:spChg>
          <pc:spChg chg="mod">
            <ac:chgData name="Sarah Duffy" userId="ca92ddb4-4620-4127-97b1-8232d187080b" providerId="ADAL" clId="{294FA7A3-BAC8-48D8-8422-34E31435F6AB}" dt="2024-02-28T15:37:20.372" v="0"/>
            <ac:spMkLst>
              <pc:docMk/>
              <pc:sldMasterMk cId="848161082" sldId="2147483705"/>
              <pc:sldLayoutMk cId="279047847" sldId="2147483722"/>
              <ac:spMk id="28" creationId="{B1AD6159-8B72-4348-832D-1C1613D6ACDE}"/>
            </ac:spMkLst>
          </pc:spChg>
          <pc:spChg chg="mod">
            <ac:chgData name="Sarah Duffy" userId="ca92ddb4-4620-4127-97b1-8232d187080b" providerId="ADAL" clId="{294FA7A3-BAC8-48D8-8422-34E31435F6AB}" dt="2024-02-28T15:37:20.372" v="0"/>
            <ac:spMkLst>
              <pc:docMk/>
              <pc:sldMasterMk cId="848161082" sldId="2147483705"/>
              <pc:sldLayoutMk cId="279047847" sldId="2147483722"/>
              <ac:spMk id="29" creationId="{C9B6BA1C-E699-485C-A763-515971D7FD56}"/>
            </ac:spMkLst>
          </pc:spChg>
          <pc:picChg chg="mod">
            <ac:chgData name="Sarah Duffy" userId="ca92ddb4-4620-4127-97b1-8232d187080b" providerId="ADAL" clId="{294FA7A3-BAC8-48D8-8422-34E31435F6AB}" dt="2024-02-28T15:37:20.372" v="0"/>
            <ac:picMkLst>
              <pc:docMk/>
              <pc:sldMasterMk cId="848161082" sldId="2147483705"/>
              <pc:sldLayoutMk cId="279047847" sldId="2147483722"/>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279047847" sldId="2147483722"/>
              <ac:picMk id="6" creationId="{E0ED11FA-33F8-B64E-9798-ABB1D413C6C5}"/>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3126506693" sldId="2147483723"/>
          </pc:sldLayoutMkLst>
          <pc:spChg chg="mod">
            <ac:chgData name="Sarah Duffy" userId="ca92ddb4-4620-4127-97b1-8232d187080b" providerId="ADAL" clId="{294FA7A3-BAC8-48D8-8422-34E31435F6AB}" dt="2024-02-28T15:37:20.372" v="0"/>
            <ac:spMkLst>
              <pc:docMk/>
              <pc:sldMasterMk cId="848161082" sldId="2147483705"/>
              <pc:sldLayoutMk cId="3126506693" sldId="2147483723"/>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3126506693" sldId="2147483723"/>
              <ac:spMk id="3" creationId="{D56DBC01-C9EF-9648-B503-2BBEC17C47DB}"/>
            </ac:spMkLst>
          </pc:spChg>
          <pc:spChg chg="mod">
            <ac:chgData name="Sarah Duffy" userId="ca92ddb4-4620-4127-97b1-8232d187080b" providerId="ADAL" clId="{294FA7A3-BAC8-48D8-8422-34E31435F6AB}" dt="2024-02-28T15:37:20.372" v="0"/>
            <ac:spMkLst>
              <pc:docMk/>
              <pc:sldMasterMk cId="848161082" sldId="2147483705"/>
              <pc:sldLayoutMk cId="3126506693" sldId="2147483723"/>
              <ac:spMk id="5" creationId="{FACDD884-47A8-394E-AEFF-A2EBE6ADCF03}"/>
            </ac:spMkLst>
          </pc:spChg>
          <pc:spChg chg="mod">
            <ac:chgData name="Sarah Duffy" userId="ca92ddb4-4620-4127-97b1-8232d187080b" providerId="ADAL" clId="{294FA7A3-BAC8-48D8-8422-34E31435F6AB}" dt="2024-02-28T15:37:20.372" v="0"/>
            <ac:spMkLst>
              <pc:docMk/>
              <pc:sldMasterMk cId="848161082" sldId="2147483705"/>
              <pc:sldLayoutMk cId="3126506693" sldId="2147483723"/>
              <ac:spMk id="17" creationId="{DBC5C841-1193-2343-9E34-25056BEE3358}"/>
            </ac:spMkLst>
          </pc:spChg>
          <pc:spChg chg="mod">
            <ac:chgData name="Sarah Duffy" userId="ca92ddb4-4620-4127-97b1-8232d187080b" providerId="ADAL" clId="{294FA7A3-BAC8-48D8-8422-34E31435F6AB}" dt="2024-02-28T15:37:20.372" v="0"/>
            <ac:spMkLst>
              <pc:docMk/>
              <pc:sldMasterMk cId="848161082" sldId="2147483705"/>
              <pc:sldLayoutMk cId="3126506693" sldId="2147483723"/>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3126506693" sldId="2147483723"/>
              <ac:spMk id="21"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3126506693" sldId="2147483723"/>
              <ac:spMk id="22" creationId="{606F9666-B683-D848-9733-FCFA1B3E5850}"/>
            </ac:spMkLst>
          </pc:spChg>
          <pc:spChg chg="mod">
            <ac:chgData name="Sarah Duffy" userId="ca92ddb4-4620-4127-97b1-8232d187080b" providerId="ADAL" clId="{294FA7A3-BAC8-48D8-8422-34E31435F6AB}" dt="2024-02-28T15:37:20.372" v="0"/>
            <ac:spMkLst>
              <pc:docMk/>
              <pc:sldMasterMk cId="848161082" sldId="2147483705"/>
              <pc:sldLayoutMk cId="3126506693" sldId="2147483723"/>
              <ac:spMk id="25" creationId="{101234A7-A515-B743-B026-44AF89813BA9}"/>
            </ac:spMkLst>
          </pc:spChg>
          <pc:spChg chg="mod">
            <ac:chgData name="Sarah Duffy" userId="ca92ddb4-4620-4127-97b1-8232d187080b" providerId="ADAL" clId="{294FA7A3-BAC8-48D8-8422-34E31435F6AB}" dt="2024-02-28T15:37:20.372" v="0"/>
            <ac:spMkLst>
              <pc:docMk/>
              <pc:sldMasterMk cId="848161082" sldId="2147483705"/>
              <pc:sldLayoutMk cId="3126506693" sldId="2147483723"/>
              <ac:spMk id="26" creationId="{678E4BAF-E705-4C47-B292-44C7A04D6551}"/>
            </ac:spMkLst>
          </pc:spChg>
          <pc:grpChg chg="mod">
            <ac:chgData name="Sarah Duffy" userId="ca92ddb4-4620-4127-97b1-8232d187080b" providerId="ADAL" clId="{294FA7A3-BAC8-48D8-8422-34E31435F6AB}" dt="2024-02-28T15:37:20.372" v="0"/>
            <ac:grpSpMkLst>
              <pc:docMk/>
              <pc:sldMasterMk cId="848161082" sldId="2147483705"/>
              <pc:sldLayoutMk cId="3126506693" sldId="2147483723"/>
              <ac:grpSpMk id="7" creationId="{F5B1DAE0-FDCE-864B-B997-C489EFF330A2}"/>
            </ac:grpSpMkLst>
          </pc:grpChg>
          <pc:grpChg chg="mod">
            <ac:chgData name="Sarah Duffy" userId="ca92ddb4-4620-4127-97b1-8232d187080b" providerId="ADAL" clId="{294FA7A3-BAC8-48D8-8422-34E31435F6AB}" dt="2024-02-28T15:37:20.372" v="0"/>
            <ac:grpSpMkLst>
              <pc:docMk/>
              <pc:sldMasterMk cId="848161082" sldId="2147483705"/>
              <pc:sldLayoutMk cId="3126506693" sldId="2147483723"/>
              <ac:grpSpMk id="18" creationId="{7FA644F5-2EAF-6140-9C3B-CC70A41403A6}"/>
            </ac:grpSpMkLst>
          </pc:grpChg>
          <pc:picChg chg="mod">
            <ac:chgData name="Sarah Duffy" userId="ca92ddb4-4620-4127-97b1-8232d187080b" providerId="ADAL" clId="{294FA7A3-BAC8-48D8-8422-34E31435F6AB}" dt="2024-02-28T15:37:20.372" v="0"/>
            <ac:picMkLst>
              <pc:docMk/>
              <pc:sldMasterMk cId="848161082" sldId="2147483705"/>
              <pc:sldLayoutMk cId="3126506693" sldId="2147483723"/>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3126506693" sldId="2147483723"/>
              <ac:picMk id="6" creationId="{E0ED11FA-33F8-B64E-9798-ABB1D413C6C5}"/>
            </ac:picMkLst>
          </pc:picChg>
          <pc:picChg chg="mod">
            <ac:chgData name="Sarah Duffy" userId="ca92ddb4-4620-4127-97b1-8232d187080b" providerId="ADAL" clId="{294FA7A3-BAC8-48D8-8422-34E31435F6AB}" dt="2024-02-28T15:37:20.372" v="0"/>
            <ac:picMkLst>
              <pc:docMk/>
              <pc:sldMasterMk cId="848161082" sldId="2147483705"/>
              <pc:sldLayoutMk cId="3126506693" sldId="2147483723"/>
              <ac:picMk id="24" creationId="{D3882081-B8D8-2949-86BD-A3B0F37C3A2D}"/>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2794632636" sldId="2147483724"/>
          </pc:sldLayoutMkLst>
          <pc:spChg chg="mod">
            <ac:chgData name="Sarah Duffy" userId="ca92ddb4-4620-4127-97b1-8232d187080b" providerId="ADAL" clId="{294FA7A3-BAC8-48D8-8422-34E31435F6AB}" dt="2024-02-28T15:37:20.372" v="0"/>
            <ac:spMkLst>
              <pc:docMk/>
              <pc:sldMasterMk cId="848161082" sldId="2147483705"/>
              <pc:sldLayoutMk cId="2794632636" sldId="2147483724"/>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2794632636" sldId="2147483724"/>
              <ac:spMk id="3" creationId="{D56DBC01-C9EF-9648-B503-2BBEC17C47DB}"/>
            </ac:spMkLst>
          </pc:spChg>
          <pc:spChg chg="mod">
            <ac:chgData name="Sarah Duffy" userId="ca92ddb4-4620-4127-97b1-8232d187080b" providerId="ADAL" clId="{294FA7A3-BAC8-48D8-8422-34E31435F6AB}" dt="2024-02-28T15:37:20.372" v="0"/>
            <ac:spMkLst>
              <pc:docMk/>
              <pc:sldMasterMk cId="848161082" sldId="2147483705"/>
              <pc:sldLayoutMk cId="2794632636" sldId="2147483724"/>
              <ac:spMk id="17" creationId="{DBC5C841-1193-2343-9E34-25056BEE3358}"/>
            </ac:spMkLst>
          </pc:spChg>
          <pc:spChg chg="mod">
            <ac:chgData name="Sarah Duffy" userId="ca92ddb4-4620-4127-97b1-8232d187080b" providerId="ADAL" clId="{294FA7A3-BAC8-48D8-8422-34E31435F6AB}" dt="2024-02-28T15:37:20.372" v="0"/>
            <ac:spMkLst>
              <pc:docMk/>
              <pc:sldMasterMk cId="848161082" sldId="2147483705"/>
              <pc:sldLayoutMk cId="2794632636" sldId="2147483724"/>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2794632636" sldId="2147483724"/>
              <ac:spMk id="21"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2794632636" sldId="2147483724"/>
              <ac:spMk id="23" creationId="{EFDD4B94-A939-E84E-8F51-95CABDA74085}"/>
            </ac:spMkLst>
          </pc:spChg>
          <pc:spChg chg="mod">
            <ac:chgData name="Sarah Duffy" userId="ca92ddb4-4620-4127-97b1-8232d187080b" providerId="ADAL" clId="{294FA7A3-BAC8-48D8-8422-34E31435F6AB}" dt="2024-02-28T15:37:20.372" v="0"/>
            <ac:spMkLst>
              <pc:docMk/>
              <pc:sldMasterMk cId="848161082" sldId="2147483705"/>
              <pc:sldLayoutMk cId="2794632636" sldId="2147483724"/>
              <ac:spMk id="24" creationId="{AFD9B71C-9E17-B84A-8EC6-FCC2EA6B6956}"/>
            </ac:spMkLst>
          </pc:spChg>
          <pc:spChg chg="mod">
            <ac:chgData name="Sarah Duffy" userId="ca92ddb4-4620-4127-97b1-8232d187080b" providerId="ADAL" clId="{294FA7A3-BAC8-48D8-8422-34E31435F6AB}" dt="2024-02-28T15:37:20.372" v="0"/>
            <ac:spMkLst>
              <pc:docMk/>
              <pc:sldMasterMk cId="848161082" sldId="2147483705"/>
              <pc:sldLayoutMk cId="2794632636" sldId="2147483724"/>
              <ac:spMk id="25" creationId="{B5EB7512-B44F-9C4F-ADFF-5F85E34EC3CE}"/>
            </ac:spMkLst>
          </pc:spChg>
          <pc:spChg chg="mod">
            <ac:chgData name="Sarah Duffy" userId="ca92ddb4-4620-4127-97b1-8232d187080b" providerId="ADAL" clId="{294FA7A3-BAC8-48D8-8422-34E31435F6AB}" dt="2024-02-28T15:37:20.372" v="0"/>
            <ac:spMkLst>
              <pc:docMk/>
              <pc:sldMasterMk cId="848161082" sldId="2147483705"/>
              <pc:sldLayoutMk cId="2794632636" sldId="2147483724"/>
              <ac:spMk id="26" creationId="{F37EA116-D508-BC4D-A097-6197E1575DC2}"/>
            </ac:spMkLst>
          </pc:spChg>
          <pc:spChg chg="mod">
            <ac:chgData name="Sarah Duffy" userId="ca92ddb4-4620-4127-97b1-8232d187080b" providerId="ADAL" clId="{294FA7A3-BAC8-48D8-8422-34E31435F6AB}" dt="2024-02-28T15:37:20.372" v="0"/>
            <ac:spMkLst>
              <pc:docMk/>
              <pc:sldMasterMk cId="848161082" sldId="2147483705"/>
              <pc:sldLayoutMk cId="2794632636" sldId="2147483724"/>
              <ac:spMk id="27" creationId="{491B02E9-2FCF-864E-9E95-8FF42D203985}"/>
            </ac:spMkLst>
          </pc:spChg>
          <pc:grpChg chg="mod">
            <ac:chgData name="Sarah Duffy" userId="ca92ddb4-4620-4127-97b1-8232d187080b" providerId="ADAL" clId="{294FA7A3-BAC8-48D8-8422-34E31435F6AB}" dt="2024-02-28T15:37:20.372" v="0"/>
            <ac:grpSpMkLst>
              <pc:docMk/>
              <pc:sldMasterMk cId="848161082" sldId="2147483705"/>
              <pc:sldLayoutMk cId="2794632636" sldId="2147483724"/>
              <ac:grpSpMk id="5" creationId="{71D5EAFA-CE16-8F48-B836-34A7407763C5}"/>
            </ac:grpSpMkLst>
          </pc:grpChg>
          <pc:grpChg chg="mod">
            <ac:chgData name="Sarah Duffy" userId="ca92ddb4-4620-4127-97b1-8232d187080b" providerId="ADAL" clId="{294FA7A3-BAC8-48D8-8422-34E31435F6AB}" dt="2024-02-28T15:37:20.372" v="0"/>
            <ac:grpSpMkLst>
              <pc:docMk/>
              <pc:sldMasterMk cId="848161082" sldId="2147483705"/>
              <pc:sldLayoutMk cId="2794632636" sldId="2147483724"/>
              <ac:grpSpMk id="19" creationId="{56B59F56-2A52-9E4B-9F27-69B2D8416B0D}"/>
            </ac:grpSpMkLst>
          </pc:grpChg>
          <pc:grpChg chg="mod">
            <ac:chgData name="Sarah Duffy" userId="ca92ddb4-4620-4127-97b1-8232d187080b" providerId="ADAL" clId="{294FA7A3-BAC8-48D8-8422-34E31435F6AB}" dt="2024-02-28T15:37:20.372" v="0"/>
            <ac:grpSpMkLst>
              <pc:docMk/>
              <pc:sldMasterMk cId="848161082" sldId="2147483705"/>
              <pc:sldLayoutMk cId="2794632636" sldId="2147483724"/>
              <ac:grpSpMk id="22" creationId="{E263EAB8-01E5-B245-9F56-F705EF989EF2}"/>
            </ac:grpSpMkLst>
          </pc:grpChg>
          <pc:picChg chg="mod">
            <ac:chgData name="Sarah Duffy" userId="ca92ddb4-4620-4127-97b1-8232d187080b" providerId="ADAL" clId="{294FA7A3-BAC8-48D8-8422-34E31435F6AB}" dt="2024-02-28T15:37:20.372" v="0"/>
            <ac:picMkLst>
              <pc:docMk/>
              <pc:sldMasterMk cId="848161082" sldId="2147483705"/>
              <pc:sldLayoutMk cId="2794632636" sldId="2147483724"/>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2794632636" sldId="2147483724"/>
              <ac:picMk id="6" creationId="{E0ED11FA-33F8-B64E-9798-ABB1D413C6C5}"/>
            </ac:picMkLst>
          </pc:picChg>
          <pc:picChg chg="mod">
            <ac:chgData name="Sarah Duffy" userId="ca92ddb4-4620-4127-97b1-8232d187080b" providerId="ADAL" clId="{294FA7A3-BAC8-48D8-8422-34E31435F6AB}" dt="2024-02-28T15:37:20.372" v="0"/>
            <ac:picMkLst>
              <pc:docMk/>
              <pc:sldMasterMk cId="848161082" sldId="2147483705"/>
              <pc:sldLayoutMk cId="2794632636" sldId="2147483724"/>
              <ac:picMk id="11" creationId="{5863318A-3A14-A749-A782-3677CFD8B6DE}"/>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2402894595" sldId="2147483725"/>
          </pc:sldLayoutMkLst>
          <pc:spChg chg="mod">
            <ac:chgData name="Sarah Duffy" userId="ca92ddb4-4620-4127-97b1-8232d187080b" providerId="ADAL" clId="{294FA7A3-BAC8-48D8-8422-34E31435F6AB}" dt="2024-02-28T15:37:20.372" v="0"/>
            <ac:spMkLst>
              <pc:docMk/>
              <pc:sldMasterMk cId="848161082" sldId="2147483705"/>
              <pc:sldLayoutMk cId="2402894595" sldId="2147483725"/>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2402894595" sldId="2147483725"/>
              <ac:spMk id="3" creationId="{D56DBC01-C9EF-9648-B503-2BBEC17C47DB}"/>
            </ac:spMkLst>
          </pc:spChg>
          <pc:spChg chg="mod">
            <ac:chgData name="Sarah Duffy" userId="ca92ddb4-4620-4127-97b1-8232d187080b" providerId="ADAL" clId="{294FA7A3-BAC8-48D8-8422-34E31435F6AB}" dt="2024-02-28T15:37:20.372" v="0"/>
            <ac:spMkLst>
              <pc:docMk/>
              <pc:sldMasterMk cId="848161082" sldId="2147483705"/>
              <pc:sldLayoutMk cId="2402894595" sldId="2147483725"/>
              <ac:spMk id="17" creationId="{DBC5C841-1193-2343-9E34-25056BEE3358}"/>
            </ac:spMkLst>
          </pc:spChg>
          <pc:spChg chg="mod">
            <ac:chgData name="Sarah Duffy" userId="ca92ddb4-4620-4127-97b1-8232d187080b" providerId="ADAL" clId="{294FA7A3-BAC8-48D8-8422-34E31435F6AB}" dt="2024-02-28T15:37:20.372" v="0"/>
            <ac:spMkLst>
              <pc:docMk/>
              <pc:sldMasterMk cId="848161082" sldId="2147483705"/>
              <pc:sldLayoutMk cId="2402894595" sldId="2147483725"/>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2402894595" sldId="2147483725"/>
              <ac:spMk id="21"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2402894595" sldId="2147483725"/>
              <ac:spMk id="28" creationId="{F0CAAFDE-C1C2-0F4E-A140-8DA2DBEDADF8}"/>
            </ac:spMkLst>
          </pc:spChg>
          <pc:spChg chg="mod">
            <ac:chgData name="Sarah Duffy" userId="ca92ddb4-4620-4127-97b1-8232d187080b" providerId="ADAL" clId="{294FA7A3-BAC8-48D8-8422-34E31435F6AB}" dt="2024-02-28T15:37:20.372" v="0"/>
            <ac:spMkLst>
              <pc:docMk/>
              <pc:sldMasterMk cId="848161082" sldId="2147483705"/>
              <pc:sldLayoutMk cId="2402894595" sldId="2147483725"/>
              <ac:spMk id="29" creationId="{C2E7A077-99F2-3F45-BA4A-9E2BF4963469}"/>
            </ac:spMkLst>
          </pc:spChg>
          <pc:spChg chg="mod">
            <ac:chgData name="Sarah Duffy" userId="ca92ddb4-4620-4127-97b1-8232d187080b" providerId="ADAL" clId="{294FA7A3-BAC8-48D8-8422-34E31435F6AB}" dt="2024-02-28T15:37:20.372" v="0"/>
            <ac:spMkLst>
              <pc:docMk/>
              <pc:sldMasterMk cId="848161082" sldId="2147483705"/>
              <pc:sldLayoutMk cId="2402894595" sldId="2147483725"/>
              <ac:spMk id="30" creationId="{AA1850DF-4484-9842-B4AA-47277E070CE2}"/>
            </ac:spMkLst>
          </pc:spChg>
          <pc:spChg chg="mod">
            <ac:chgData name="Sarah Duffy" userId="ca92ddb4-4620-4127-97b1-8232d187080b" providerId="ADAL" clId="{294FA7A3-BAC8-48D8-8422-34E31435F6AB}" dt="2024-02-28T15:37:20.372" v="0"/>
            <ac:spMkLst>
              <pc:docMk/>
              <pc:sldMasterMk cId="848161082" sldId="2147483705"/>
              <pc:sldLayoutMk cId="2402894595" sldId="2147483725"/>
              <ac:spMk id="31" creationId="{AE89B730-CC01-F24D-AFF6-2AC3322A6300}"/>
            </ac:spMkLst>
          </pc:spChg>
          <pc:spChg chg="mod">
            <ac:chgData name="Sarah Duffy" userId="ca92ddb4-4620-4127-97b1-8232d187080b" providerId="ADAL" clId="{294FA7A3-BAC8-48D8-8422-34E31435F6AB}" dt="2024-02-28T15:37:20.372" v="0"/>
            <ac:spMkLst>
              <pc:docMk/>
              <pc:sldMasterMk cId="848161082" sldId="2147483705"/>
              <pc:sldLayoutMk cId="2402894595" sldId="2147483725"/>
              <ac:spMk id="32" creationId="{C0E8D520-8FC3-1543-AD2D-9201B53F2EAE}"/>
            </ac:spMkLst>
          </pc:spChg>
          <pc:grpChg chg="mod">
            <ac:chgData name="Sarah Duffy" userId="ca92ddb4-4620-4127-97b1-8232d187080b" providerId="ADAL" clId="{294FA7A3-BAC8-48D8-8422-34E31435F6AB}" dt="2024-02-28T15:37:20.372" v="0"/>
            <ac:grpSpMkLst>
              <pc:docMk/>
              <pc:sldMasterMk cId="848161082" sldId="2147483705"/>
              <pc:sldLayoutMk cId="2402894595" sldId="2147483725"/>
              <ac:grpSpMk id="7" creationId="{0746165B-FD5E-D142-B209-0F421515942D}"/>
            </ac:grpSpMkLst>
          </pc:grpChg>
          <pc:grpChg chg="mod">
            <ac:chgData name="Sarah Duffy" userId="ca92ddb4-4620-4127-97b1-8232d187080b" providerId="ADAL" clId="{294FA7A3-BAC8-48D8-8422-34E31435F6AB}" dt="2024-02-28T15:37:20.372" v="0"/>
            <ac:grpSpMkLst>
              <pc:docMk/>
              <pc:sldMasterMk cId="848161082" sldId="2147483705"/>
              <pc:sldLayoutMk cId="2402894595" sldId="2147483725"/>
              <ac:grpSpMk id="26" creationId="{1A07B9E0-7E2D-E542-8AA9-D66E50376C42}"/>
            </ac:grpSpMkLst>
          </pc:grpChg>
          <pc:grpChg chg="mod">
            <ac:chgData name="Sarah Duffy" userId="ca92ddb4-4620-4127-97b1-8232d187080b" providerId="ADAL" clId="{294FA7A3-BAC8-48D8-8422-34E31435F6AB}" dt="2024-02-28T15:37:20.372" v="0"/>
            <ac:grpSpMkLst>
              <pc:docMk/>
              <pc:sldMasterMk cId="848161082" sldId="2147483705"/>
              <pc:sldLayoutMk cId="2402894595" sldId="2147483725"/>
              <ac:grpSpMk id="27" creationId="{E3154BD2-E823-AE40-8A78-1FB9A1E8DC56}"/>
            </ac:grpSpMkLst>
          </pc:grpChg>
          <pc:picChg chg="mod">
            <ac:chgData name="Sarah Duffy" userId="ca92ddb4-4620-4127-97b1-8232d187080b" providerId="ADAL" clId="{294FA7A3-BAC8-48D8-8422-34E31435F6AB}" dt="2024-02-28T15:37:20.372" v="0"/>
            <ac:picMkLst>
              <pc:docMk/>
              <pc:sldMasterMk cId="848161082" sldId="2147483705"/>
              <pc:sldLayoutMk cId="2402894595" sldId="2147483725"/>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2402894595" sldId="2147483725"/>
              <ac:picMk id="6" creationId="{E0ED11FA-33F8-B64E-9798-ABB1D413C6C5}"/>
            </ac:picMkLst>
          </pc:picChg>
          <pc:picChg chg="mod">
            <ac:chgData name="Sarah Duffy" userId="ca92ddb4-4620-4127-97b1-8232d187080b" providerId="ADAL" clId="{294FA7A3-BAC8-48D8-8422-34E31435F6AB}" dt="2024-02-28T15:37:20.372" v="0"/>
            <ac:picMkLst>
              <pc:docMk/>
              <pc:sldMasterMk cId="848161082" sldId="2147483705"/>
              <pc:sldLayoutMk cId="2402894595" sldId="2147483725"/>
              <ac:picMk id="11" creationId="{AA526E88-591A-5A48-9608-6CF55CA8A269}"/>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1281734313" sldId="2147483726"/>
          </pc:sldLayoutMkLst>
          <pc:spChg chg="mod">
            <ac:chgData name="Sarah Duffy" userId="ca92ddb4-4620-4127-97b1-8232d187080b" providerId="ADAL" clId="{294FA7A3-BAC8-48D8-8422-34E31435F6AB}" dt="2024-02-28T15:37:20.372" v="0"/>
            <ac:spMkLst>
              <pc:docMk/>
              <pc:sldMasterMk cId="848161082" sldId="2147483705"/>
              <pc:sldLayoutMk cId="1281734313" sldId="2147483726"/>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1281734313" sldId="2147483726"/>
              <ac:spMk id="3" creationId="{12CB7DDE-D470-2E4A-B1D5-7BDEF625B5A6}"/>
            </ac:spMkLst>
          </pc:spChg>
          <pc:spChg chg="mod">
            <ac:chgData name="Sarah Duffy" userId="ca92ddb4-4620-4127-97b1-8232d187080b" providerId="ADAL" clId="{294FA7A3-BAC8-48D8-8422-34E31435F6AB}" dt="2024-02-28T15:37:20.372" v="0"/>
            <ac:spMkLst>
              <pc:docMk/>
              <pc:sldMasterMk cId="848161082" sldId="2147483705"/>
              <pc:sldLayoutMk cId="1281734313" sldId="2147483726"/>
              <ac:spMk id="8" creationId="{3AE447CC-AC9D-3D45-8A65-2B6BD6F16228}"/>
            </ac:spMkLst>
          </pc:spChg>
          <pc:spChg chg="mod">
            <ac:chgData name="Sarah Duffy" userId="ca92ddb4-4620-4127-97b1-8232d187080b" providerId="ADAL" clId="{294FA7A3-BAC8-48D8-8422-34E31435F6AB}" dt="2024-02-28T15:37:20.372" v="0"/>
            <ac:spMkLst>
              <pc:docMk/>
              <pc:sldMasterMk cId="848161082" sldId="2147483705"/>
              <pc:sldLayoutMk cId="1281734313" sldId="2147483726"/>
              <ac:spMk id="10" creationId="{30DCA50E-B617-0947-89AE-0A6F587BF583}"/>
            </ac:spMkLst>
          </pc:spChg>
          <pc:spChg chg="mod">
            <ac:chgData name="Sarah Duffy" userId="ca92ddb4-4620-4127-97b1-8232d187080b" providerId="ADAL" clId="{294FA7A3-BAC8-48D8-8422-34E31435F6AB}" dt="2024-02-28T15:37:20.372" v="0"/>
            <ac:spMkLst>
              <pc:docMk/>
              <pc:sldMasterMk cId="848161082" sldId="2147483705"/>
              <pc:sldLayoutMk cId="1281734313" sldId="2147483726"/>
              <ac:spMk id="17" creationId="{DBC5C841-1193-2343-9E34-25056BEE3358}"/>
            </ac:spMkLst>
          </pc:spChg>
          <pc:spChg chg="mod">
            <ac:chgData name="Sarah Duffy" userId="ca92ddb4-4620-4127-97b1-8232d187080b" providerId="ADAL" clId="{294FA7A3-BAC8-48D8-8422-34E31435F6AB}" dt="2024-02-28T15:37:20.372" v="0"/>
            <ac:spMkLst>
              <pc:docMk/>
              <pc:sldMasterMk cId="848161082" sldId="2147483705"/>
              <pc:sldLayoutMk cId="1281734313" sldId="2147483726"/>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1281734313" sldId="2147483726"/>
              <ac:spMk id="21" creationId="{00000000-0000-0000-0000-000000000000}"/>
            </ac:spMkLst>
          </pc:spChg>
          <pc:picChg chg="mod">
            <ac:chgData name="Sarah Duffy" userId="ca92ddb4-4620-4127-97b1-8232d187080b" providerId="ADAL" clId="{294FA7A3-BAC8-48D8-8422-34E31435F6AB}" dt="2024-02-28T15:37:20.372" v="0"/>
            <ac:picMkLst>
              <pc:docMk/>
              <pc:sldMasterMk cId="848161082" sldId="2147483705"/>
              <pc:sldLayoutMk cId="1281734313" sldId="2147483726"/>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1281734313" sldId="2147483726"/>
              <ac:picMk id="6" creationId="{E0ED11FA-33F8-B64E-9798-ABB1D413C6C5}"/>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176345919" sldId="2147483727"/>
          </pc:sldLayoutMkLst>
          <pc:spChg chg="mod">
            <ac:chgData name="Sarah Duffy" userId="ca92ddb4-4620-4127-97b1-8232d187080b" providerId="ADAL" clId="{294FA7A3-BAC8-48D8-8422-34E31435F6AB}" dt="2024-02-28T15:37:20.372" v="0"/>
            <ac:spMkLst>
              <pc:docMk/>
              <pc:sldMasterMk cId="848161082" sldId="2147483705"/>
              <pc:sldLayoutMk cId="176345919" sldId="2147483727"/>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176345919" sldId="2147483727"/>
              <ac:spMk id="7" creationId="{3DADD7AA-5163-B64F-8069-915E52548D8B}"/>
            </ac:spMkLst>
          </pc:spChg>
          <pc:spChg chg="mod">
            <ac:chgData name="Sarah Duffy" userId="ca92ddb4-4620-4127-97b1-8232d187080b" providerId="ADAL" clId="{294FA7A3-BAC8-48D8-8422-34E31435F6AB}" dt="2024-02-28T15:37:20.372" v="0"/>
            <ac:spMkLst>
              <pc:docMk/>
              <pc:sldMasterMk cId="848161082" sldId="2147483705"/>
              <pc:sldLayoutMk cId="176345919" sldId="2147483727"/>
              <ac:spMk id="11" creationId="{21FECE8D-0AC1-F842-96D6-5247CA0175BB}"/>
            </ac:spMkLst>
          </pc:spChg>
          <pc:spChg chg="mod">
            <ac:chgData name="Sarah Duffy" userId="ca92ddb4-4620-4127-97b1-8232d187080b" providerId="ADAL" clId="{294FA7A3-BAC8-48D8-8422-34E31435F6AB}" dt="2024-02-28T15:37:20.372" v="0"/>
            <ac:spMkLst>
              <pc:docMk/>
              <pc:sldMasterMk cId="848161082" sldId="2147483705"/>
              <pc:sldLayoutMk cId="176345919" sldId="2147483727"/>
              <ac:spMk id="12" creationId="{27FCF3A7-5046-D948-882C-53D96DD40AED}"/>
            </ac:spMkLst>
          </pc:spChg>
          <pc:spChg chg="mod">
            <ac:chgData name="Sarah Duffy" userId="ca92ddb4-4620-4127-97b1-8232d187080b" providerId="ADAL" clId="{294FA7A3-BAC8-48D8-8422-34E31435F6AB}" dt="2024-02-28T15:37:20.372" v="0"/>
            <ac:spMkLst>
              <pc:docMk/>
              <pc:sldMasterMk cId="848161082" sldId="2147483705"/>
              <pc:sldLayoutMk cId="176345919" sldId="2147483727"/>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176345919" sldId="2147483727"/>
              <ac:spMk id="21" creationId="{00000000-0000-0000-0000-000000000000}"/>
            </ac:spMkLst>
          </pc:spChg>
          <pc:picChg chg="mod">
            <ac:chgData name="Sarah Duffy" userId="ca92ddb4-4620-4127-97b1-8232d187080b" providerId="ADAL" clId="{294FA7A3-BAC8-48D8-8422-34E31435F6AB}" dt="2024-02-28T15:37:20.372" v="0"/>
            <ac:picMkLst>
              <pc:docMk/>
              <pc:sldMasterMk cId="848161082" sldId="2147483705"/>
              <pc:sldLayoutMk cId="176345919" sldId="2147483727"/>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176345919" sldId="2147483727"/>
              <ac:picMk id="6" creationId="{E0ED11FA-33F8-B64E-9798-ABB1D413C6C5}"/>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3205579535" sldId="2147483728"/>
          </pc:sldLayoutMkLst>
          <pc:spChg chg="mod">
            <ac:chgData name="Sarah Duffy" userId="ca92ddb4-4620-4127-97b1-8232d187080b" providerId="ADAL" clId="{294FA7A3-BAC8-48D8-8422-34E31435F6AB}" dt="2024-02-28T15:37:20.372" v="0"/>
            <ac:spMkLst>
              <pc:docMk/>
              <pc:sldMasterMk cId="848161082" sldId="2147483705"/>
              <pc:sldLayoutMk cId="3205579535" sldId="2147483728"/>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3205579535" sldId="2147483728"/>
              <ac:spMk id="8" creationId="{3AE447CC-AC9D-3D45-8A65-2B6BD6F16228}"/>
            </ac:spMkLst>
          </pc:spChg>
          <pc:spChg chg="mod">
            <ac:chgData name="Sarah Duffy" userId="ca92ddb4-4620-4127-97b1-8232d187080b" providerId="ADAL" clId="{294FA7A3-BAC8-48D8-8422-34E31435F6AB}" dt="2024-02-28T15:37:20.372" v="0"/>
            <ac:spMkLst>
              <pc:docMk/>
              <pc:sldMasterMk cId="848161082" sldId="2147483705"/>
              <pc:sldLayoutMk cId="3205579535" sldId="2147483728"/>
              <ac:spMk id="11" creationId="{FC0BE9DA-46D1-6F40-A5AF-8DDB397B75FC}"/>
            </ac:spMkLst>
          </pc:spChg>
          <pc:spChg chg="mod">
            <ac:chgData name="Sarah Duffy" userId="ca92ddb4-4620-4127-97b1-8232d187080b" providerId="ADAL" clId="{294FA7A3-BAC8-48D8-8422-34E31435F6AB}" dt="2024-02-28T15:37:20.372" v="0"/>
            <ac:spMkLst>
              <pc:docMk/>
              <pc:sldMasterMk cId="848161082" sldId="2147483705"/>
              <pc:sldLayoutMk cId="3205579535" sldId="2147483728"/>
              <ac:spMk id="12" creationId="{2423B2E7-9F84-BD4D-BC02-8D01B255175F}"/>
            </ac:spMkLst>
          </pc:spChg>
          <pc:spChg chg="mod">
            <ac:chgData name="Sarah Duffy" userId="ca92ddb4-4620-4127-97b1-8232d187080b" providerId="ADAL" clId="{294FA7A3-BAC8-48D8-8422-34E31435F6AB}" dt="2024-02-28T15:37:20.372" v="0"/>
            <ac:spMkLst>
              <pc:docMk/>
              <pc:sldMasterMk cId="848161082" sldId="2147483705"/>
              <pc:sldLayoutMk cId="3205579535" sldId="2147483728"/>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3205579535" sldId="2147483728"/>
              <ac:spMk id="21" creationId="{00000000-0000-0000-0000-000000000000}"/>
            </ac:spMkLst>
          </pc:spChg>
          <pc:picChg chg="mod">
            <ac:chgData name="Sarah Duffy" userId="ca92ddb4-4620-4127-97b1-8232d187080b" providerId="ADAL" clId="{294FA7A3-BAC8-48D8-8422-34E31435F6AB}" dt="2024-02-28T15:37:20.372" v="0"/>
            <ac:picMkLst>
              <pc:docMk/>
              <pc:sldMasterMk cId="848161082" sldId="2147483705"/>
              <pc:sldLayoutMk cId="3205579535" sldId="2147483728"/>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3205579535" sldId="2147483728"/>
              <ac:picMk id="6" creationId="{E0ED11FA-33F8-B64E-9798-ABB1D413C6C5}"/>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1116996324" sldId="2147483729"/>
          </pc:sldLayoutMkLst>
          <pc:spChg chg="mod">
            <ac:chgData name="Sarah Duffy" userId="ca92ddb4-4620-4127-97b1-8232d187080b" providerId="ADAL" clId="{294FA7A3-BAC8-48D8-8422-34E31435F6AB}" dt="2024-02-28T15:37:20.372" v="0"/>
            <ac:spMkLst>
              <pc:docMk/>
              <pc:sldMasterMk cId="848161082" sldId="2147483705"/>
              <pc:sldLayoutMk cId="1116996324" sldId="2147483729"/>
              <ac:spMk id="21" creationId="{00000000-0000-0000-0000-000000000000}"/>
            </ac:spMkLst>
          </pc:spChg>
        </pc:sldLayoutChg>
        <pc:sldLayoutChg chg="modSp">
          <pc:chgData name="Sarah Duffy" userId="ca92ddb4-4620-4127-97b1-8232d187080b" providerId="ADAL" clId="{294FA7A3-BAC8-48D8-8422-34E31435F6AB}" dt="2024-02-28T15:37:20.372" v="0"/>
          <pc:sldLayoutMkLst>
            <pc:docMk/>
            <pc:sldMasterMk cId="848161082" sldId="2147483705"/>
            <pc:sldLayoutMk cId="1382653992" sldId="2147483730"/>
          </pc:sldLayoutMkLst>
          <pc:spChg chg="mod">
            <ac:chgData name="Sarah Duffy" userId="ca92ddb4-4620-4127-97b1-8232d187080b" providerId="ADAL" clId="{294FA7A3-BAC8-48D8-8422-34E31435F6AB}" dt="2024-02-28T15:37:20.372" v="0"/>
            <ac:spMkLst>
              <pc:docMk/>
              <pc:sldMasterMk cId="848161082" sldId="2147483705"/>
              <pc:sldLayoutMk cId="1382653992" sldId="2147483730"/>
              <ac:spMk id="6" creationId="{3069CA30-9EB4-1F4C-B41C-2236F19BEAC1}"/>
            </ac:spMkLst>
          </pc:spChg>
          <pc:spChg chg="mod">
            <ac:chgData name="Sarah Duffy" userId="ca92ddb4-4620-4127-97b1-8232d187080b" providerId="ADAL" clId="{294FA7A3-BAC8-48D8-8422-34E31435F6AB}" dt="2024-02-28T15:37:20.372" v="0"/>
            <ac:spMkLst>
              <pc:docMk/>
              <pc:sldMasterMk cId="848161082" sldId="2147483705"/>
              <pc:sldLayoutMk cId="1382653992" sldId="2147483730"/>
              <ac:spMk id="8" creationId="{B7C66D5F-8250-4641-A405-C4E53849B313}"/>
            </ac:spMkLst>
          </pc:spChg>
          <pc:spChg chg="mod">
            <ac:chgData name="Sarah Duffy" userId="ca92ddb4-4620-4127-97b1-8232d187080b" providerId="ADAL" clId="{294FA7A3-BAC8-48D8-8422-34E31435F6AB}" dt="2024-02-28T15:37:20.372" v="0"/>
            <ac:spMkLst>
              <pc:docMk/>
              <pc:sldMasterMk cId="848161082" sldId="2147483705"/>
              <pc:sldLayoutMk cId="1382653992" sldId="2147483730"/>
              <ac:spMk id="21" creationId="{00000000-0000-0000-0000-000000000000}"/>
            </ac:spMkLst>
          </pc:spChg>
        </pc:sldLayoutChg>
        <pc:sldLayoutChg chg="modSp">
          <pc:chgData name="Sarah Duffy" userId="ca92ddb4-4620-4127-97b1-8232d187080b" providerId="ADAL" clId="{294FA7A3-BAC8-48D8-8422-34E31435F6AB}" dt="2024-02-28T15:37:20.372" v="0"/>
          <pc:sldLayoutMkLst>
            <pc:docMk/>
            <pc:sldMasterMk cId="848161082" sldId="2147483705"/>
            <pc:sldLayoutMk cId="936103489" sldId="2147483731"/>
          </pc:sldLayoutMkLst>
          <pc:spChg chg="mod">
            <ac:chgData name="Sarah Duffy" userId="ca92ddb4-4620-4127-97b1-8232d187080b" providerId="ADAL" clId="{294FA7A3-BAC8-48D8-8422-34E31435F6AB}" dt="2024-02-28T15:37:20.372" v="0"/>
            <ac:spMkLst>
              <pc:docMk/>
              <pc:sldMasterMk cId="848161082" sldId="2147483705"/>
              <pc:sldLayoutMk cId="936103489" sldId="2147483731"/>
              <ac:spMk id="2" creationId="{AA62D2F5-7565-0C4C-B57F-625789053360}"/>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25" creationId="{32CBA17A-6831-EB4C-B831-1DD5377D299C}"/>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26" creationId="{A56650AE-AD64-1A4C-AC2E-408CD14D0762}"/>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27" creationId="{7B6FD24C-EABA-7D46-99BB-7E6CDB65D7B1}"/>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28" creationId="{5F943E21-6E5A-C348-9741-0F34CA82B230}"/>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29" creationId="{4346E5B1-8802-3D40-AAEE-7A42C76785CC}"/>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30" creationId="{4C6F4FA6-B703-884E-AF90-73A4BE34B7CE}"/>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31" creationId="{4BB842F8-1867-B648-BFE0-EB13EA2D1AED}"/>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32" creationId="{4FB35A11-5A80-D040-9634-C54E188568E8}"/>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33" creationId="{4B83495A-FC64-5348-B2CD-8F51E32C4F4B}"/>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34" creationId="{76F7B569-63F7-0C4E-9481-5E1BD2FF34D0}"/>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35" creationId="{4F2EF091-5118-E948-BF51-2D2F702428D0}"/>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36" creationId="{9AAFB0D7-A2DF-7D4C-BD3B-8F9BA9D477B3}"/>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37" creationId="{553E9F97-E47C-4447-B622-4AC61A8932C0}"/>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38" creationId="{2C17771C-3BF1-F643-A32E-7CEA64CF2E07}"/>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39" creationId="{82320F3E-194F-634E-A657-97C390C6D57B}"/>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44" creationId="{77EF068D-9417-C74F-B245-D4B584BA9552}"/>
            </ac:spMkLst>
          </pc:spChg>
          <pc:spChg chg="mod">
            <ac:chgData name="Sarah Duffy" userId="ca92ddb4-4620-4127-97b1-8232d187080b" providerId="ADAL" clId="{294FA7A3-BAC8-48D8-8422-34E31435F6AB}" dt="2024-02-28T15:37:20.372" v="0"/>
            <ac:spMkLst>
              <pc:docMk/>
              <pc:sldMasterMk cId="848161082" sldId="2147483705"/>
              <pc:sldLayoutMk cId="936103489" sldId="2147483731"/>
              <ac:spMk id="45" creationId="{C9735FCD-8CFD-0E44-8694-C741894B70FC}"/>
            </ac:spMkLst>
          </pc:spChg>
          <pc:picChg chg="mod">
            <ac:chgData name="Sarah Duffy" userId="ca92ddb4-4620-4127-97b1-8232d187080b" providerId="ADAL" clId="{294FA7A3-BAC8-48D8-8422-34E31435F6AB}" dt="2024-02-28T15:37:20.372" v="0"/>
            <ac:picMkLst>
              <pc:docMk/>
              <pc:sldMasterMk cId="848161082" sldId="2147483705"/>
              <pc:sldLayoutMk cId="936103489" sldId="2147483731"/>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6" creationId="{E0ED11FA-33F8-B64E-9798-ABB1D413C6C5}"/>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8" creationId="{F5E5E74D-9B54-F24F-BDC0-FE0E87D36379}"/>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9" creationId="{588AADD9-4D5F-CB42-AB44-CD66A31D2C86}"/>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10" creationId="{3680D870-6A34-4242-9CD8-CD791B630DED}"/>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11" creationId="{E4ACAD37-691F-CB45-AB51-5B3D69012C32}"/>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12" creationId="{E764F4E6-F3FF-054E-8E7C-FCDF6E8CF2C7}"/>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13" creationId="{B49C0A1E-EA38-2A40-966B-AE1AB6EF8278}"/>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14" creationId="{375DBBE6-B942-764A-BEE1-23645974183A}"/>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15" creationId="{81265C50-A7C2-A545-A647-234D93229E03}"/>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16" creationId="{173B116A-80A6-DA44-8193-0CE064FA3FD4}"/>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17" creationId="{917348F9-CD58-3D4E-9308-204CAF4A6311}"/>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18" creationId="{015AA43A-3285-C74D-9522-6A9109621A3C}"/>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19" creationId="{922C63F5-0DB1-9B43-9AEA-AD937802B5B0}"/>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21" creationId="{DECA83D2-F03C-C242-852B-DBB809C8980B}"/>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22" creationId="{4DA371E9-FC67-7D43-B103-E8C29063A66E}"/>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23" creationId="{9B723428-4AE7-EB4A-AFF9-7D26C91FD4A1}"/>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40" creationId="{4C762D49-AD12-3B4B-866C-9F7803A3DF4B}"/>
            </ac:picMkLst>
          </pc:picChg>
          <pc:picChg chg="mod">
            <ac:chgData name="Sarah Duffy" userId="ca92ddb4-4620-4127-97b1-8232d187080b" providerId="ADAL" clId="{294FA7A3-BAC8-48D8-8422-34E31435F6AB}" dt="2024-02-28T15:37:20.372" v="0"/>
            <ac:picMkLst>
              <pc:docMk/>
              <pc:sldMasterMk cId="848161082" sldId="2147483705"/>
              <pc:sldLayoutMk cId="936103489" sldId="2147483731"/>
              <ac:picMk id="42" creationId="{9D9EFD7F-A1B5-6145-9F39-51DDA6EF7A01}"/>
            </ac:picMkLst>
          </pc:picChg>
        </pc:sldLayoutChg>
        <pc:sldLayoutChg chg="modSp setBg">
          <pc:chgData name="Sarah Duffy" userId="ca92ddb4-4620-4127-97b1-8232d187080b" providerId="ADAL" clId="{294FA7A3-BAC8-48D8-8422-34E31435F6AB}" dt="2024-02-28T15:37:41.676" v="2"/>
          <pc:sldLayoutMkLst>
            <pc:docMk/>
            <pc:sldMasterMk cId="848161082" sldId="2147483705"/>
            <pc:sldLayoutMk cId="3345799670" sldId="2147483732"/>
          </pc:sldLayoutMkLst>
          <pc:spChg chg="mod">
            <ac:chgData name="Sarah Duffy" userId="ca92ddb4-4620-4127-97b1-8232d187080b" providerId="ADAL" clId="{294FA7A3-BAC8-48D8-8422-34E31435F6AB}" dt="2024-02-28T15:37:20.372" v="0"/>
            <ac:spMkLst>
              <pc:docMk/>
              <pc:sldMasterMk cId="848161082" sldId="2147483705"/>
              <pc:sldLayoutMk cId="3345799670" sldId="2147483732"/>
              <ac:spMk id="2" creationId="{4AA9C6DB-A566-044B-996E-EC130FF2CEB5}"/>
            </ac:spMkLst>
          </pc:spChg>
          <pc:spChg chg="mod">
            <ac:chgData name="Sarah Duffy" userId="ca92ddb4-4620-4127-97b1-8232d187080b" providerId="ADAL" clId="{294FA7A3-BAC8-48D8-8422-34E31435F6AB}" dt="2024-02-28T15:37:20.372" v="0"/>
            <ac:spMkLst>
              <pc:docMk/>
              <pc:sldMasterMk cId="848161082" sldId="2147483705"/>
              <pc:sldLayoutMk cId="3345799670" sldId="2147483732"/>
              <ac:spMk id="4" creationId="{CE1F52E7-1747-9E41-B97D-F50FADA4A458}"/>
            </ac:spMkLst>
          </pc:spChg>
          <pc:spChg chg="mod">
            <ac:chgData name="Sarah Duffy" userId="ca92ddb4-4620-4127-97b1-8232d187080b" providerId="ADAL" clId="{294FA7A3-BAC8-48D8-8422-34E31435F6AB}" dt="2024-02-28T15:37:20.372" v="0"/>
            <ac:spMkLst>
              <pc:docMk/>
              <pc:sldMasterMk cId="848161082" sldId="2147483705"/>
              <pc:sldLayoutMk cId="3345799670" sldId="2147483732"/>
              <ac:spMk id="14" creationId="{B42E2006-8473-4941-B46B-BA51C16141EF}"/>
            </ac:spMkLst>
          </pc:spChg>
          <pc:spChg chg="mod">
            <ac:chgData name="Sarah Duffy" userId="ca92ddb4-4620-4127-97b1-8232d187080b" providerId="ADAL" clId="{294FA7A3-BAC8-48D8-8422-34E31435F6AB}" dt="2024-02-28T15:37:20.372" v="0"/>
            <ac:spMkLst>
              <pc:docMk/>
              <pc:sldMasterMk cId="848161082" sldId="2147483705"/>
              <pc:sldLayoutMk cId="3345799670" sldId="2147483732"/>
              <ac:spMk id="20" creationId="{C1BC7AA7-98CB-AF44-94A3-89F960D16C0A}"/>
            </ac:spMkLst>
          </pc:spChg>
          <pc:spChg chg="mod">
            <ac:chgData name="Sarah Duffy" userId="ca92ddb4-4620-4127-97b1-8232d187080b" providerId="ADAL" clId="{294FA7A3-BAC8-48D8-8422-34E31435F6AB}" dt="2024-02-28T15:37:20.372" v="0"/>
            <ac:spMkLst>
              <pc:docMk/>
              <pc:sldMasterMk cId="848161082" sldId="2147483705"/>
              <pc:sldLayoutMk cId="3345799670" sldId="2147483732"/>
              <ac:spMk id="24" creationId="{7D20BC59-E3FA-B641-90D4-F1FD83F93565}"/>
            </ac:spMkLst>
          </pc:spChg>
          <pc:spChg chg="mod">
            <ac:chgData name="Sarah Duffy" userId="ca92ddb4-4620-4127-97b1-8232d187080b" providerId="ADAL" clId="{294FA7A3-BAC8-48D8-8422-34E31435F6AB}" dt="2024-02-28T15:37:20.372" v="0"/>
            <ac:spMkLst>
              <pc:docMk/>
              <pc:sldMasterMk cId="848161082" sldId="2147483705"/>
              <pc:sldLayoutMk cId="3345799670" sldId="2147483732"/>
              <ac:spMk id="54" creationId="{B52CF542-81A7-8849-B747-E439ED428F15}"/>
            </ac:spMkLst>
          </pc:spChg>
          <pc:picChg chg="mod">
            <ac:chgData name="Sarah Duffy" userId="ca92ddb4-4620-4127-97b1-8232d187080b" providerId="ADAL" clId="{294FA7A3-BAC8-48D8-8422-34E31435F6AB}" dt="2024-02-28T15:37:20.372" v="0"/>
            <ac:picMkLst>
              <pc:docMk/>
              <pc:sldMasterMk cId="848161082" sldId="2147483705"/>
              <pc:sldLayoutMk cId="3345799670" sldId="2147483732"/>
              <ac:picMk id="5" creationId="{983F4D11-DD96-0245-A59E-0D412DF8B064}"/>
            </ac:picMkLst>
          </pc:picChg>
          <pc:picChg chg="mod">
            <ac:chgData name="Sarah Duffy" userId="ca92ddb4-4620-4127-97b1-8232d187080b" providerId="ADAL" clId="{294FA7A3-BAC8-48D8-8422-34E31435F6AB}" dt="2024-02-28T15:37:20.372" v="0"/>
            <ac:picMkLst>
              <pc:docMk/>
              <pc:sldMasterMk cId="848161082" sldId="2147483705"/>
              <pc:sldLayoutMk cId="3345799670" sldId="2147483732"/>
              <ac:picMk id="6" creationId="{AB7BC225-F5C2-4E99-803D-04ACDCCE946D}"/>
            </ac:picMkLst>
          </pc:picChg>
          <pc:picChg chg="mod">
            <ac:chgData name="Sarah Duffy" userId="ca92ddb4-4620-4127-97b1-8232d187080b" providerId="ADAL" clId="{294FA7A3-BAC8-48D8-8422-34E31435F6AB}" dt="2024-02-28T15:37:20.372" v="0"/>
            <ac:picMkLst>
              <pc:docMk/>
              <pc:sldMasterMk cId="848161082" sldId="2147483705"/>
              <pc:sldLayoutMk cId="3345799670" sldId="2147483732"/>
              <ac:picMk id="16" creationId="{2BCF57D8-A05C-7649-9E51-B321EB463621}"/>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2352962564" sldId="2147483733"/>
          </pc:sldLayoutMkLst>
          <pc:spChg chg="mod">
            <ac:chgData name="Sarah Duffy" userId="ca92ddb4-4620-4127-97b1-8232d187080b" providerId="ADAL" clId="{294FA7A3-BAC8-48D8-8422-34E31435F6AB}" dt="2024-02-28T15:37:20.372" v="0"/>
            <ac:spMkLst>
              <pc:docMk/>
              <pc:sldMasterMk cId="848161082" sldId="2147483705"/>
              <pc:sldLayoutMk cId="2352962564" sldId="2147483733"/>
              <ac:spMk id="2" creationId="{46E39DAE-67D8-7945-A118-FCB2C748C0E8}"/>
            </ac:spMkLst>
          </pc:spChg>
          <pc:spChg chg="mod">
            <ac:chgData name="Sarah Duffy" userId="ca92ddb4-4620-4127-97b1-8232d187080b" providerId="ADAL" clId="{294FA7A3-BAC8-48D8-8422-34E31435F6AB}" dt="2024-02-28T15:37:20.372" v="0"/>
            <ac:spMkLst>
              <pc:docMk/>
              <pc:sldMasterMk cId="848161082" sldId="2147483705"/>
              <pc:sldLayoutMk cId="2352962564" sldId="2147483733"/>
              <ac:spMk id="7" creationId="{606D3A9E-396E-8844-92FE-17440105DCD6}"/>
            </ac:spMkLst>
          </pc:spChg>
          <pc:spChg chg="mod">
            <ac:chgData name="Sarah Duffy" userId="ca92ddb4-4620-4127-97b1-8232d187080b" providerId="ADAL" clId="{294FA7A3-BAC8-48D8-8422-34E31435F6AB}" dt="2024-02-28T15:37:20.372" v="0"/>
            <ac:spMkLst>
              <pc:docMk/>
              <pc:sldMasterMk cId="848161082" sldId="2147483705"/>
              <pc:sldLayoutMk cId="2352962564" sldId="2147483733"/>
              <ac:spMk id="17" creationId="{DBC5C841-1193-2343-9E34-25056BEE3358}"/>
            </ac:spMkLst>
          </pc:spChg>
          <pc:spChg chg="mod">
            <ac:chgData name="Sarah Duffy" userId="ca92ddb4-4620-4127-97b1-8232d187080b" providerId="ADAL" clId="{294FA7A3-BAC8-48D8-8422-34E31435F6AB}" dt="2024-02-28T15:37:20.372" v="0"/>
            <ac:spMkLst>
              <pc:docMk/>
              <pc:sldMasterMk cId="848161082" sldId="2147483705"/>
              <pc:sldLayoutMk cId="2352962564" sldId="2147483733"/>
              <ac:spMk id="20" creationId="{00000000-0000-0000-0000-000000000000}"/>
            </ac:spMkLst>
          </pc:spChg>
          <pc:spChg chg="mod">
            <ac:chgData name="Sarah Duffy" userId="ca92ddb4-4620-4127-97b1-8232d187080b" providerId="ADAL" clId="{294FA7A3-BAC8-48D8-8422-34E31435F6AB}" dt="2024-02-28T15:37:20.372" v="0"/>
            <ac:spMkLst>
              <pc:docMk/>
              <pc:sldMasterMk cId="848161082" sldId="2147483705"/>
              <pc:sldLayoutMk cId="2352962564" sldId="2147483733"/>
              <ac:spMk id="21" creationId="{00000000-0000-0000-0000-000000000000}"/>
            </ac:spMkLst>
          </pc:spChg>
          <pc:picChg chg="mod">
            <ac:chgData name="Sarah Duffy" userId="ca92ddb4-4620-4127-97b1-8232d187080b" providerId="ADAL" clId="{294FA7A3-BAC8-48D8-8422-34E31435F6AB}" dt="2024-02-28T15:37:20.372" v="0"/>
            <ac:picMkLst>
              <pc:docMk/>
              <pc:sldMasterMk cId="848161082" sldId="2147483705"/>
              <pc:sldLayoutMk cId="2352962564" sldId="2147483733"/>
              <ac:picMk id="4" creationId="{98477B80-07B4-E044-9FB6-FD6587A4E233}"/>
            </ac:picMkLst>
          </pc:picChg>
          <pc:picChg chg="mod">
            <ac:chgData name="Sarah Duffy" userId="ca92ddb4-4620-4127-97b1-8232d187080b" providerId="ADAL" clId="{294FA7A3-BAC8-48D8-8422-34E31435F6AB}" dt="2024-02-28T15:37:20.372" v="0"/>
            <ac:picMkLst>
              <pc:docMk/>
              <pc:sldMasterMk cId="848161082" sldId="2147483705"/>
              <pc:sldLayoutMk cId="2352962564" sldId="2147483733"/>
              <ac:picMk id="6" creationId="{E0ED11FA-33F8-B64E-9798-ABB1D413C6C5}"/>
            </ac:picMkLst>
          </pc:picChg>
        </pc:sldLayoutChg>
        <pc:sldLayoutChg chg="modSp">
          <pc:chgData name="Sarah Duffy" userId="ca92ddb4-4620-4127-97b1-8232d187080b" providerId="ADAL" clId="{294FA7A3-BAC8-48D8-8422-34E31435F6AB}" dt="2024-02-28T15:37:20.372" v="0"/>
          <pc:sldLayoutMkLst>
            <pc:docMk/>
            <pc:sldMasterMk cId="848161082" sldId="2147483705"/>
            <pc:sldLayoutMk cId="755375905" sldId="2147483734"/>
          </pc:sldLayoutMkLst>
          <pc:spChg chg="mod">
            <ac:chgData name="Sarah Duffy" userId="ca92ddb4-4620-4127-97b1-8232d187080b" providerId="ADAL" clId="{294FA7A3-BAC8-48D8-8422-34E31435F6AB}" dt="2024-02-28T15:37:20.372" v="0"/>
            <ac:spMkLst>
              <pc:docMk/>
              <pc:sldMasterMk cId="848161082" sldId="2147483705"/>
              <pc:sldLayoutMk cId="755375905" sldId="2147483734"/>
              <ac:spMk id="2" creationId="{CFA844FA-7547-47E5-B379-6B9D32A15DC7}"/>
            </ac:spMkLst>
          </pc:spChg>
          <pc:spChg chg="mod">
            <ac:chgData name="Sarah Duffy" userId="ca92ddb4-4620-4127-97b1-8232d187080b" providerId="ADAL" clId="{294FA7A3-BAC8-48D8-8422-34E31435F6AB}" dt="2024-02-28T15:37:20.372" v="0"/>
            <ac:spMkLst>
              <pc:docMk/>
              <pc:sldMasterMk cId="848161082" sldId="2147483705"/>
              <pc:sldLayoutMk cId="755375905" sldId="2147483734"/>
              <ac:spMk id="3" creationId="{BEB7FD69-8129-43CC-BA0E-64845A42BA1D}"/>
            </ac:spMkLst>
          </pc:spChg>
          <pc:spChg chg="mod">
            <ac:chgData name="Sarah Duffy" userId="ca92ddb4-4620-4127-97b1-8232d187080b" providerId="ADAL" clId="{294FA7A3-BAC8-48D8-8422-34E31435F6AB}" dt="2024-02-28T15:37:20.372" v="0"/>
            <ac:spMkLst>
              <pc:docMk/>
              <pc:sldMasterMk cId="848161082" sldId="2147483705"/>
              <pc:sldLayoutMk cId="755375905" sldId="2147483734"/>
              <ac:spMk id="6" creationId="{17D78324-31A9-4E31-BDD3-FB5B8DDB27EA}"/>
            </ac:spMkLst>
          </pc:spChg>
        </pc:sldLayoutChg>
        <pc:sldLayoutChg chg="modSp">
          <pc:chgData name="Sarah Duffy" userId="ca92ddb4-4620-4127-97b1-8232d187080b" providerId="ADAL" clId="{294FA7A3-BAC8-48D8-8422-34E31435F6AB}" dt="2024-02-28T15:37:20.372" v="0"/>
          <pc:sldLayoutMkLst>
            <pc:docMk/>
            <pc:sldMasterMk cId="848161082" sldId="2147483705"/>
            <pc:sldLayoutMk cId="1477659082" sldId="2147483735"/>
          </pc:sldLayoutMkLst>
          <pc:spChg chg="mod">
            <ac:chgData name="Sarah Duffy" userId="ca92ddb4-4620-4127-97b1-8232d187080b" providerId="ADAL" clId="{294FA7A3-BAC8-48D8-8422-34E31435F6AB}" dt="2024-02-28T15:37:20.372" v="0"/>
            <ac:spMkLst>
              <pc:docMk/>
              <pc:sldMasterMk cId="848161082" sldId="2147483705"/>
              <pc:sldLayoutMk cId="1477659082" sldId="2147483735"/>
              <ac:spMk id="5" creationId="{DA85322E-B571-481E-8D9C-37DEB7B6B212}"/>
            </ac:spMkLst>
          </pc:spChg>
        </pc:sldLayoutChg>
      </pc:sldMasterChg>
      <pc:sldMasterChg chg="del delSldLayout">
        <pc:chgData name="Sarah Duffy" userId="ca92ddb4-4620-4127-97b1-8232d187080b" providerId="ADAL" clId="{294FA7A3-BAC8-48D8-8422-34E31435F6AB}" dt="2024-02-28T15:38:46.016" v="20" actId="2696"/>
        <pc:sldMasterMkLst>
          <pc:docMk/>
          <pc:sldMasterMk cId="322064392" sldId="2147483736"/>
        </pc:sldMasterMkLst>
        <pc:sldLayoutChg chg="del">
          <pc:chgData name="Sarah Duffy" userId="ca92ddb4-4620-4127-97b1-8232d187080b" providerId="ADAL" clId="{294FA7A3-BAC8-48D8-8422-34E31435F6AB}" dt="2024-02-28T15:38:46.016" v="20" actId="2696"/>
          <pc:sldLayoutMkLst>
            <pc:docMk/>
            <pc:sldMasterMk cId="322064392" sldId="2147483736"/>
            <pc:sldLayoutMk cId="831147115" sldId="2147483737"/>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3570811710" sldId="2147483738"/>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3577475333" sldId="2147483739"/>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2687539069" sldId="2147483740"/>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190792247" sldId="2147483741"/>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3726381888" sldId="2147483742"/>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2871458846" sldId="2147483743"/>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3751471938" sldId="2147483744"/>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3674766712" sldId="2147483745"/>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1787578807" sldId="2147483746"/>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2703073083" sldId="2147483747"/>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3949875457" sldId="2147483748"/>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887617781" sldId="2147483749"/>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1892122092" sldId="2147483750"/>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2031090073" sldId="2147483751"/>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2313564554" sldId="2147483752"/>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118563840" sldId="2147483753"/>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3110776210" sldId="2147483754"/>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3407027839" sldId="2147483755"/>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447233483" sldId="2147483756"/>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3490121784" sldId="2147483757"/>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1018699418" sldId="2147483758"/>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3108403653" sldId="2147483759"/>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1183781493" sldId="2147483760"/>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3372455982" sldId="2147483761"/>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1841685568" sldId="2147483762"/>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2593131463" sldId="2147483763"/>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1341128274" sldId="2147483764"/>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2845907753" sldId="2147483765"/>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2443153022" sldId="2147483766"/>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1531862718" sldId="2147483767"/>
          </pc:sldLayoutMkLst>
        </pc:sldLayoutChg>
        <pc:sldLayoutChg chg="del">
          <pc:chgData name="Sarah Duffy" userId="ca92ddb4-4620-4127-97b1-8232d187080b" providerId="ADAL" clId="{294FA7A3-BAC8-48D8-8422-34E31435F6AB}" dt="2024-02-28T15:38:46.016" v="20" actId="2696"/>
          <pc:sldLayoutMkLst>
            <pc:docMk/>
            <pc:sldMasterMk cId="322064392" sldId="2147483736"/>
            <pc:sldLayoutMk cId="196678820" sldId="2147483768"/>
          </pc:sldLayoutMkLst>
        </pc:sldLayoutChg>
      </pc:sldMasterChg>
      <pc:sldMasterChg chg="del delSldLayout">
        <pc:chgData name="Sarah Duffy" userId="ca92ddb4-4620-4127-97b1-8232d187080b" providerId="ADAL" clId="{294FA7A3-BAC8-48D8-8422-34E31435F6AB}" dt="2024-02-28T15:37:47.501" v="3" actId="2696"/>
        <pc:sldMasterMkLst>
          <pc:docMk/>
          <pc:sldMasterMk cId="4212161209" sldId="2147483736"/>
        </pc:sldMasterMkLst>
        <pc:sldLayoutChg chg="del">
          <pc:chgData name="Sarah Duffy" userId="ca92ddb4-4620-4127-97b1-8232d187080b" providerId="ADAL" clId="{294FA7A3-BAC8-48D8-8422-34E31435F6AB}" dt="2024-02-28T15:37:47.501" v="3" actId="2696"/>
          <pc:sldLayoutMkLst>
            <pc:docMk/>
            <pc:sldMasterMk cId="4212161209" sldId="2147483736"/>
            <pc:sldLayoutMk cId="2823662403" sldId="2147483737"/>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4034485274" sldId="2147483738"/>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1003327638" sldId="2147483739"/>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399357478" sldId="2147483740"/>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3412468185" sldId="2147483741"/>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1670026880" sldId="2147483742"/>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615513774" sldId="2147483743"/>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231412145" sldId="2147483744"/>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2234189735" sldId="2147483745"/>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2848268932" sldId="2147483746"/>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4177622904" sldId="2147483747"/>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4241377118" sldId="2147483748"/>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1380143084" sldId="2147483749"/>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3963556042" sldId="2147483750"/>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3706270989" sldId="2147483751"/>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4272657312" sldId="2147483752"/>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3328231291" sldId="2147483753"/>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619060078" sldId="2147483754"/>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1422470577" sldId="2147483755"/>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3008906726" sldId="2147483756"/>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504465478" sldId="2147483757"/>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968298203" sldId="2147483758"/>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2220751653" sldId="2147483759"/>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3366127591" sldId="2147483760"/>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125889700" sldId="2147483761"/>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3916389587" sldId="2147483762"/>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2872535321" sldId="2147483763"/>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2857914144" sldId="2147483764"/>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3493579041" sldId="2147483765"/>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90765131" sldId="2147483766"/>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4183375356" sldId="2147483767"/>
          </pc:sldLayoutMkLst>
        </pc:sldLayoutChg>
        <pc:sldLayoutChg chg="del">
          <pc:chgData name="Sarah Duffy" userId="ca92ddb4-4620-4127-97b1-8232d187080b" providerId="ADAL" clId="{294FA7A3-BAC8-48D8-8422-34E31435F6AB}" dt="2024-02-28T15:37:47.501" v="3" actId="2696"/>
          <pc:sldLayoutMkLst>
            <pc:docMk/>
            <pc:sldMasterMk cId="4212161209" sldId="2147483736"/>
            <pc:sldLayoutMk cId="2213088790" sldId="2147483768"/>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8C6874-672F-471E-A973-A82F2C8A0A0B}" type="datetimeFigureOut">
              <a:rPr lang="en-GB" smtClean="0"/>
              <a:t>28/02/2024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79202C-EDF7-492C-9239-DDFD5B8C1537}" type="slidenum">
              <a:rPr lang="en-GB" smtClean="0"/>
              <a:t>‹#›</a:t>
            </a:fld>
            <a:endParaRPr lang="en-GB"/>
          </a:p>
        </p:txBody>
      </p:sp>
    </p:spTree>
    <p:extLst>
      <p:ext uri="{BB962C8B-B14F-4D97-AF65-F5344CB8AC3E}">
        <p14:creationId xmlns:p14="http://schemas.microsoft.com/office/powerpoint/2010/main" val="1056643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79202C-EDF7-492C-9239-DDFD5B8C1537}" type="slidenum">
              <a:rPr lang="en-GB" smtClean="0"/>
              <a:t>7</a:t>
            </a:fld>
            <a:endParaRPr lang="en-GB"/>
          </a:p>
        </p:txBody>
      </p:sp>
    </p:spTree>
    <p:extLst>
      <p:ext uri="{BB962C8B-B14F-4D97-AF65-F5344CB8AC3E}">
        <p14:creationId xmlns:p14="http://schemas.microsoft.com/office/powerpoint/2010/main" val="2737607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579202C-EDF7-492C-9239-DDFD5B8C1537}" type="slidenum">
              <a:rPr lang="en-GB" smtClean="0"/>
              <a:t>10</a:t>
            </a:fld>
            <a:endParaRPr lang="en-GB"/>
          </a:p>
        </p:txBody>
      </p:sp>
    </p:spTree>
    <p:extLst>
      <p:ext uri="{BB962C8B-B14F-4D97-AF65-F5344CB8AC3E}">
        <p14:creationId xmlns:p14="http://schemas.microsoft.com/office/powerpoint/2010/main" val="34445409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jpeg"/><Relationship Id="rId3" Type="http://schemas.openxmlformats.org/officeDocument/2006/relationships/image" Target="../media/image3.pn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2.png"/><Relationship Id="rId16" Type="http://schemas.openxmlformats.org/officeDocument/2006/relationships/image" Target="../media/image20.jpeg"/><Relationship Id="rId20" Type="http://schemas.openxmlformats.org/officeDocument/2006/relationships/image" Target="../media/image24.jpeg"/><Relationship Id="rId1" Type="http://schemas.openxmlformats.org/officeDocument/2006/relationships/slideMaster" Target="../slideMasters/slideMaster1.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10" Type="http://schemas.openxmlformats.org/officeDocument/2006/relationships/image" Target="../media/image14.jpeg"/><Relationship Id="rId19" Type="http://schemas.openxmlformats.org/officeDocument/2006/relationships/image" Target="../media/image23.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27.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14" name="Shape 20">
            <a:extLst>
              <a:ext uri="{FF2B5EF4-FFF2-40B4-BE49-F238E27FC236}">
                <a16:creationId xmlns:a16="http://schemas.microsoft.com/office/drawing/2014/main" id="{B42E2006-8473-4941-B46B-BA51C16141EF}"/>
              </a:ext>
            </a:extLst>
          </p:cNvPr>
          <p:cNvSpPr/>
          <p:nvPr/>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dirty="0"/>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dirty="0"/>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1970147"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dirty="0"/>
              <a:t>Title</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dirty="0"/>
              <a:t>Subject | Ages</a:t>
            </a:r>
          </a:p>
        </p:txBody>
      </p:sp>
      <p:sp>
        <p:nvSpPr>
          <p:cNvPr id="11" name="Vertical Text Placeholder 10">
            <a:extLst>
              <a:ext uri="{FF2B5EF4-FFF2-40B4-BE49-F238E27FC236}">
                <a16:creationId xmlns:a16="http://schemas.microsoft.com/office/drawing/2014/main" id="{BE8FA57C-B239-A84D-989D-EFBC6BD96206}"/>
              </a:ext>
            </a:extLst>
          </p:cNvPr>
          <p:cNvSpPr>
            <a:spLocks noGrp="1"/>
          </p:cNvSpPr>
          <p:nvPr>
            <p:ph type="body" orient="vert" sz="quarter" idx="15" hasCustomPrompt="1"/>
          </p:nvPr>
        </p:nvSpPr>
        <p:spPr>
          <a:xfrm>
            <a:off x="10076033" y="6237288"/>
            <a:ext cx="332703"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
        <p:nvSpPr>
          <p:cNvPr id="49" name="Vertical Text Placeholder 10">
            <a:extLst>
              <a:ext uri="{FF2B5EF4-FFF2-40B4-BE49-F238E27FC236}">
                <a16:creationId xmlns:a16="http://schemas.microsoft.com/office/drawing/2014/main" id="{7990D58F-F47A-4849-8B6D-C576002841FB}"/>
              </a:ext>
            </a:extLst>
          </p:cNvPr>
          <p:cNvSpPr>
            <a:spLocks noGrp="1"/>
          </p:cNvSpPr>
          <p:nvPr>
            <p:ph type="body" orient="vert" sz="quarter" idx="16" hasCustomPrompt="1"/>
          </p:nvPr>
        </p:nvSpPr>
        <p:spPr>
          <a:xfrm>
            <a:off x="8282498" y="6237288"/>
            <a:ext cx="332703" cy="431800"/>
          </a:xfrm>
          <a:noFill/>
        </p:spPr>
        <p:txBody>
          <a:bodyPr vert="eaVert" anchor="ctr"/>
          <a:lstStyle>
            <a:lvl1pPr marL="0" indent="0" algn="ctr">
              <a:buNone/>
              <a:defRPr sz="800">
                <a:solidFill>
                  <a:schemeClr val="tx1"/>
                </a:solidFill>
              </a:defRPr>
            </a:lvl1pPr>
          </a:lstStyle>
          <a:p>
            <a:pPr lvl="0"/>
            <a:r>
              <a:rPr lang="en-US" sz="800" dirty="0"/>
              <a:t>Space</a:t>
            </a:r>
            <a:endParaRPr lang="en-US" dirty="0"/>
          </a:p>
        </p:txBody>
      </p:sp>
    </p:spTree>
    <p:extLst>
      <p:ext uri="{BB962C8B-B14F-4D97-AF65-F5344CB8AC3E}">
        <p14:creationId xmlns:p14="http://schemas.microsoft.com/office/powerpoint/2010/main" val="3069123057"/>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1_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521569393"/>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Standard page 4">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4250199"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3" name="Text Placeholder 6">
            <a:extLst>
              <a:ext uri="{FF2B5EF4-FFF2-40B4-BE49-F238E27FC236}">
                <a16:creationId xmlns:a16="http://schemas.microsoft.com/office/drawing/2014/main" id="{5BBE8992-D4AB-BA49-99A8-E2BF8AA8163E}"/>
              </a:ext>
            </a:extLst>
          </p:cNvPr>
          <p:cNvSpPr>
            <a:spLocks noGrp="1"/>
          </p:cNvSpPr>
          <p:nvPr>
            <p:ph type="body" sz="quarter" idx="11" hasCustomPrompt="1"/>
          </p:nvPr>
        </p:nvSpPr>
        <p:spPr>
          <a:xfrm>
            <a:off x="484718" y="2397184"/>
            <a:ext cx="3390951" cy="2418501"/>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87068759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Points page 1">
    <p:spTree>
      <p:nvGrpSpPr>
        <p:cNvPr id="1" name=""/>
        <p:cNvGrpSpPr/>
        <p:nvPr/>
      </p:nvGrpSpPr>
      <p:grpSpPr>
        <a:xfrm>
          <a:off x="0" y="0"/>
          <a:ext cx="0" cy="0"/>
          <a:chOff x="0" y="0"/>
          <a:chExt cx="0" cy="0"/>
        </a:xfrm>
      </p:grpSpPr>
      <p:sp>
        <p:nvSpPr>
          <p:cNvPr id="26" name="Shape 137">
            <a:extLst>
              <a:ext uri="{FF2B5EF4-FFF2-40B4-BE49-F238E27FC236}">
                <a16:creationId xmlns:a16="http://schemas.microsoft.com/office/drawing/2014/main" id="{347F327C-78A1-A84F-B49C-0F0F1270C7C1}"/>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92611"/>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705323" y="228400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3474237" y="2291561"/>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6263304" y="2299118"/>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7" name="Oval 26">
            <a:extLst>
              <a:ext uri="{FF2B5EF4-FFF2-40B4-BE49-F238E27FC236}">
                <a16:creationId xmlns:a16="http://schemas.microsoft.com/office/drawing/2014/main" id="{D01227A4-CD46-B44C-A20F-14FA82BF7757}"/>
              </a:ext>
            </a:extLst>
          </p:cNvPr>
          <p:cNvSpPr/>
          <p:nvPr/>
        </p:nvSpPr>
        <p:spPr>
          <a:xfrm>
            <a:off x="9047613" y="2306675"/>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F4AC4524-43C7-1846-BC6C-9DE97A9F25E2}"/>
              </a:ext>
            </a:extLst>
          </p:cNvPr>
          <p:cNvSpPr/>
          <p:nvPr/>
        </p:nvSpPr>
        <p:spPr>
          <a:xfrm>
            <a:off x="705323" y="4264973"/>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3" name="Oval 32">
            <a:extLst>
              <a:ext uri="{FF2B5EF4-FFF2-40B4-BE49-F238E27FC236}">
                <a16:creationId xmlns:a16="http://schemas.microsoft.com/office/drawing/2014/main" id="{F14AE743-01E9-C64D-9ED8-A4704C173F87}"/>
              </a:ext>
            </a:extLst>
          </p:cNvPr>
          <p:cNvSpPr/>
          <p:nvPr/>
        </p:nvSpPr>
        <p:spPr>
          <a:xfrm>
            <a:off x="3474237" y="4272530"/>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6" name="Oval 35">
            <a:extLst>
              <a:ext uri="{FF2B5EF4-FFF2-40B4-BE49-F238E27FC236}">
                <a16:creationId xmlns:a16="http://schemas.microsoft.com/office/drawing/2014/main" id="{18402105-8288-0B4D-8FB9-BB2B7425DFA8}"/>
              </a:ext>
            </a:extLst>
          </p:cNvPr>
          <p:cNvSpPr/>
          <p:nvPr/>
        </p:nvSpPr>
        <p:spPr>
          <a:xfrm>
            <a:off x="6263304" y="4280087"/>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39" name="Oval 38">
            <a:extLst>
              <a:ext uri="{FF2B5EF4-FFF2-40B4-BE49-F238E27FC236}">
                <a16:creationId xmlns:a16="http://schemas.microsoft.com/office/drawing/2014/main" id="{EE13A953-E341-B64A-8EAC-98AF9EE7C33E}"/>
              </a:ext>
            </a:extLst>
          </p:cNvPr>
          <p:cNvSpPr/>
          <p:nvPr/>
        </p:nvSpPr>
        <p:spPr>
          <a:xfrm>
            <a:off x="9047613" y="4287644"/>
            <a:ext cx="2462664" cy="1846998"/>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704851"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3473101" y="2821894"/>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6262736"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4" name="Text Placeholder 9">
            <a:extLst>
              <a:ext uri="{FF2B5EF4-FFF2-40B4-BE49-F238E27FC236}">
                <a16:creationId xmlns:a16="http://schemas.microsoft.com/office/drawing/2014/main" id="{75AE5270-06D1-174F-B337-C9B5235B8D36}"/>
              </a:ext>
            </a:extLst>
          </p:cNvPr>
          <p:cNvSpPr>
            <a:spLocks noGrp="1"/>
          </p:cNvSpPr>
          <p:nvPr>
            <p:ph type="body" sz="quarter" idx="14" hasCustomPrompt="1"/>
          </p:nvPr>
        </p:nvSpPr>
        <p:spPr>
          <a:xfrm>
            <a:off x="9047613" y="2821395"/>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5" name="Text Placeholder 9">
            <a:extLst>
              <a:ext uri="{FF2B5EF4-FFF2-40B4-BE49-F238E27FC236}">
                <a16:creationId xmlns:a16="http://schemas.microsoft.com/office/drawing/2014/main" id="{2A8AB2DE-F178-5346-B4A2-2C8990CFB4D7}"/>
              </a:ext>
            </a:extLst>
          </p:cNvPr>
          <p:cNvSpPr>
            <a:spLocks noGrp="1"/>
          </p:cNvSpPr>
          <p:nvPr>
            <p:ph type="body" sz="quarter" idx="15" hasCustomPrompt="1"/>
          </p:nvPr>
        </p:nvSpPr>
        <p:spPr>
          <a:xfrm>
            <a:off x="703715"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6" name="Text Placeholder 9">
            <a:extLst>
              <a:ext uri="{FF2B5EF4-FFF2-40B4-BE49-F238E27FC236}">
                <a16:creationId xmlns:a16="http://schemas.microsoft.com/office/drawing/2014/main" id="{C466ACBD-ECC2-8846-91AA-D3936CA1CFDE}"/>
              </a:ext>
            </a:extLst>
          </p:cNvPr>
          <p:cNvSpPr>
            <a:spLocks noGrp="1"/>
          </p:cNvSpPr>
          <p:nvPr>
            <p:ph type="body" sz="quarter" idx="16" hasCustomPrompt="1"/>
          </p:nvPr>
        </p:nvSpPr>
        <p:spPr>
          <a:xfrm>
            <a:off x="3471965" y="4870718"/>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7" name="Text Placeholder 9">
            <a:extLst>
              <a:ext uri="{FF2B5EF4-FFF2-40B4-BE49-F238E27FC236}">
                <a16:creationId xmlns:a16="http://schemas.microsoft.com/office/drawing/2014/main" id="{8DCDA5A1-6B45-B443-A0EB-743BB03B3D2D}"/>
              </a:ext>
            </a:extLst>
          </p:cNvPr>
          <p:cNvSpPr>
            <a:spLocks noGrp="1"/>
          </p:cNvSpPr>
          <p:nvPr>
            <p:ph type="body" sz="quarter" idx="17" hasCustomPrompt="1"/>
          </p:nvPr>
        </p:nvSpPr>
        <p:spPr>
          <a:xfrm>
            <a:off x="6261600"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8" name="Text Placeholder 9">
            <a:extLst>
              <a:ext uri="{FF2B5EF4-FFF2-40B4-BE49-F238E27FC236}">
                <a16:creationId xmlns:a16="http://schemas.microsoft.com/office/drawing/2014/main" id="{D1F3E494-C5D7-F64D-9D8A-DB36A8AB1B24}"/>
              </a:ext>
            </a:extLst>
          </p:cNvPr>
          <p:cNvSpPr>
            <a:spLocks noGrp="1"/>
          </p:cNvSpPr>
          <p:nvPr>
            <p:ph type="body" sz="quarter" idx="18" hasCustomPrompt="1"/>
          </p:nvPr>
        </p:nvSpPr>
        <p:spPr>
          <a:xfrm>
            <a:off x="9046477" y="4870219"/>
            <a:ext cx="2463800" cy="719137"/>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53192822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Points page 2">
    <p:spTree>
      <p:nvGrpSpPr>
        <p:cNvPr id="1" name=""/>
        <p:cNvGrpSpPr/>
        <p:nvPr/>
      </p:nvGrpSpPr>
      <p:grpSpPr>
        <a:xfrm>
          <a:off x="0" y="0"/>
          <a:ext cx="0" cy="0"/>
          <a:chOff x="0" y="0"/>
          <a:chExt cx="0" cy="0"/>
        </a:xfrm>
      </p:grpSpPr>
      <p:sp>
        <p:nvSpPr>
          <p:cNvPr id="15" name="Shape 137">
            <a:extLst>
              <a:ext uri="{FF2B5EF4-FFF2-40B4-BE49-F238E27FC236}">
                <a16:creationId xmlns:a16="http://schemas.microsoft.com/office/drawing/2014/main" id="{C4AC650B-611A-9640-B5D3-C9DB132AEB7E}"/>
              </a:ext>
            </a:extLst>
          </p:cNvPr>
          <p:cNvSpPr>
            <a:spLocks noChangeAspect="1"/>
          </p:cNvSpPr>
          <p:nvPr/>
        </p:nvSpPr>
        <p:spPr>
          <a:xfrm>
            <a:off x="-2448000" y="-1522677"/>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7" y="984519"/>
            <a:ext cx="7051337" cy="1369287"/>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Oval 6">
            <a:extLst>
              <a:ext uri="{FF2B5EF4-FFF2-40B4-BE49-F238E27FC236}">
                <a16:creationId xmlns:a16="http://schemas.microsoft.com/office/drawing/2014/main" id="{CE353BCA-A7C7-E442-98D3-4C790427A845}"/>
              </a:ext>
            </a:extLst>
          </p:cNvPr>
          <p:cNvSpPr/>
          <p:nvPr/>
        </p:nvSpPr>
        <p:spPr>
          <a:xfrm>
            <a:off x="1149966" y="2482656"/>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CA1417EB-E2DF-1542-8FBB-C262CE790A4F}"/>
              </a:ext>
            </a:extLst>
          </p:cNvPr>
          <p:cNvSpPr/>
          <p:nvPr/>
        </p:nvSpPr>
        <p:spPr>
          <a:xfrm>
            <a:off x="4656403"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20" name="Oval 19">
            <a:extLst>
              <a:ext uri="{FF2B5EF4-FFF2-40B4-BE49-F238E27FC236}">
                <a16:creationId xmlns:a16="http://schemas.microsoft.com/office/drawing/2014/main" id="{10633E26-1904-0647-88DB-A6E82E59FBA3}"/>
              </a:ext>
            </a:extLst>
          </p:cNvPr>
          <p:cNvSpPr/>
          <p:nvPr/>
        </p:nvSpPr>
        <p:spPr>
          <a:xfrm>
            <a:off x="8160069" y="2462968"/>
            <a:ext cx="2890287" cy="2167715"/>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a:solidFill>
                <a:schemeClr val="accent2"/>
              </a:solidFill>
              <a:latin typeface="Helvetica Neue Medium"/>
              <a:ea typeface="Helvetica Neue Medium"/>
              <a:cs typeface="Helvetica Neue Medium"/>
              <a:sym typeface="Helvetica Neue Medium"/>
            </a:endParaRPr>
          </a:p>
        </p:txBody>
      </p:sp>
      <p:sp>
        <p:nvSpPr>
          <p:cNvPr id="10" name="Text Placeholder 9">
            <a:extLst>
              <a:ext uri="{FF2B5EF4-FFF2-40B4-BE49-F238E27FC236}">
                <a16:creationId xmlns:a16="http://schemas.microsoft.com/office/drawing/2014/main" id="{F748FF5A-216F-E340-9D3C-3E0A94402F64}"/>
              </a:ext>
            </a:extLst>
          </p:cNvPr>
          <p:cNvSpPr>
            <a:spLocks noGrp="1"/>
          </p:cNvSpPr>
          <p:nvPr>
            <p:ph type="body" sz="quarter" idx="11" hasCustomPrompt="1"/>
          </p:nvPr>
        </p:nvSpPr>
        <p:spPr>
          <a:xfrm>
            <a:off x="1149966" y="3124819"/>
            <a:ext cx="2890287"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2" name="Text Placeholder 9">
            <a:extLst>
              <a:ext uri="{FF2B5EF4-FFF2-40B4-BE49-F238E27FC236}">
                <a16:creationId xmlns:a16="http://schemas.microsoft.com/office/drawing/2014/main" id="{010D0C0A-B8DB-0841-8F26-49EC7AF5F5FA}"/>
              </a:ext>
            </a:extLst>
          </p:cNvPr>
          <p:cNvSpPr>
            <a:spLocks noGrp="1"/>
          </p:cNvSpPr>
          <p:nvPr>
            <p:ph type="body" sz="quarter" idx="12" hasCustomPrompt="1"/>
          </p:nvPr>
        </p:nvSpPr>
        <p:spPr>
          <a:xfrm>
            <a:off x="4655070" y="3124819"/>
            <a:ext cx="2881804"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
        <p:nvSpPr>
          <p:cNvPr id="43" name="Text Placeholder 9">
            <a:extLst>
              <a:ext uri="{FF2B5EF4-FFF2-40B4-BE49-F238E27FC236}">
                <a16:creationId xmlns:a16="http://schemas.microsoft.com/office/drawing/2014/main" id="{4CAFABE6-FE05-5043-9F6C-9F8A19FB33AB}"/>
              </a:ext>
            </a:extLst>
          </p:cNvPr>
          <p:cNvSpPr>
            <a:spLocks noGrp="1"/>
          </p:cNvSpPr>
          <p:nvPr>
            <p:ph type="body" sz="quarter" idx="13" hasCustomPrompt="1"/>
          </p:nvPr>
        </p:nvSpPr>
        <p:spPr>
          <a:xfrm>
            <a:off x="8160069" y="3124819"/>
            <a:ext cx="2891620" cy="844010"/>
          </a:xfrm>
        </p:spPr>
        <p:txBody>
          <a:bodyPr anchor="ctr"/>
          <a:lstStyle>
            <a:lvl1pPr marL="0" indent="0" algn="ctr">
              <a:buNone/>
              <a:defRPr sz="1800" b="1" i="0">
                <a:solidFill>
                  <a:schemeClr val="tx1"/>
                </a:solidFill>
                <a:latin typeface="Century Gothic" panose="020B0502020202020204" pitchFamily="34" charset="0"/>
              </a:defRPr>
            </a:lvl1pPr>
          </a:lstStyle>
          <a:p>
            <a:pPr lvl="0"/>
            <a:r>
              <a:rPr lang="en-US"/>
              <a:t>Insert - text</a:t>
            </a:r>
          </a:p>
        </p:txBody>
      </p:sp>
    </p:spTree>
    <p:extLst>
      <p:ext uri="{BB962C8B-B14F-4D97-AF65-F5344CB8AC3E}">
        <p14:creationId xmlns:p14="http://schemas.microsoft.com/office/powerpoint/2010/main" val="3293858008"/>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Points page 3">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1" y="415064"/>
            <a:ext cx="4944532"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992981"/>
          </a:xfrm>
        </p:spPr>
        <p:txBody>
          <a:bodyPr/>
          <a:lstStyle>
            <a:lvl1pPr marL="0" indent="0">
              <a:buFontTx/>
              <a:buNone/>
              <a:defRPr sz="3400" b="1" i="0">
                <a:solidFill>
                  <a:srgbClr val="25233F"/>
                </a:solidFill>
                <a:latin typeface="Century Gothic" panose="020B0502020202020204" pitchFamily="34" charset="0"/>
              </a:defRPr>
            </a:lvl1pPr>
          </a:lstStyle>
          <a:p>
            <a:pPr lvl="0"/>
            <a:r>
              <a:rPr lang="en-US" dirty="0"/>
              <a:t>Insert - title</a:t>
            </a:r>
          </a:p>
        </p:txBody>
      </p:sp>
      <p:sp>
        <p:nvSpPr>
          <p:cNvPr id="22" name="Shape 20">
            <a:extLst>
              <a:ext uri="{FF2B5EF4-FFF2-40B4-BE49-F238E27FC236}">
                <a16:creationId xmlns:a16="http://schemas.microsoft.com/office/drawing/2014/main" id="{3B8AACE1-775F-F043-BA57-E12A7120F57C}"/>
              </a:ext>
            </a:extLst>
          </p:cNvPr>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23" name="Picture 22">
            <a:extLst>
              <a:ext uri="{FF2B5EF4-FFF2-40B4-BE49-F238E27FC236}">
                <a16:creationId xmlns:a16="http://schemas.microsoft.com/office/drawing/2014/main" id="{6BE35126-A702-2D46-8CE4-5ED93FA197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24" name="Picture 23">
            <a:extLst>
              <a:ext uri="{FF2B5EF4-FFF2-40B4-BE49-F238E27FC236}">
                <a16:creationId xmlns:a16="http://schemas.microsoft.com/office/drawing/2014/main" id="{53CDCF97-D8F3-714B-B0F7-276D6BCC98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2" name="Oval 11">
            <a:extLst>
              <a:ext uri="{FF2B5EF4-FFF2-40B4-BE49-F238E27FC236}">
                <a16:creationId xmlns:a16="http://schemas.microsoft.com/office/drawing/2014/main" id="{6EB16C26-1B54-B94B-8521-1347379F2D49}"/>
              </a:ext>
            </a:extLst>
          </p:cNvPr>
          <p:cNvSpPr/>
          <p:nvPr/>
        </p:nvSpPr>
        <p:spPr>
          <a:xfrm>
            <a:off x="705323" y="2102636"/>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8D30B9C6-576B-CC47-A54A-82F6EAFC9C45}"/>
              </a:ext>
            </a:extLst>
          </p:cNvPr>
          <p:cNvSpPr/>
          <p:nvPr/>
        </p:nvSpPr>
        <p:spPr>
          <a:xfrm>
            <a:off x="6263304" y="211775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4" name="Oval 13">
            <a:extLst>
              <a:ext uri="{FF2B5EF4-FFF2-40B4-BE49-F238E27FC236}">
                <a16:creationId xmlns:a16="http://schemas.microsoft.com/office/drawing/2014/main" id="{8C71D688-D381-8943-A6D8-B8066555AEAF}"/>
              </a:ext>
            </a:extLst>
          </p:cNvPr>
          <p:cNvSpPr/>
          <p:nvPr/>
        </p:nvSpPr>
        <p:spPr>
          <a:xfrm>
            <a:off x="705323" y="4423670"/>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15" name="Oval 14">
            <a:extLst>
              <a:ext uri="{FF2B5EF4-FFF2-40B4-BE49-F238E27FC236}">
                <a16:creationId xmlns:a16="http://schemas.microsoft.com/office/drawing/2014/main" id="{C50D203A-C753-AC4D-9FE1-780644D34781}"/>
              </a:ext>
            </a:extLst>
          </p:cNvPr>
          <p:cNvSpPr/>
          <p:nvPr/>
        </p:nvSpPr>
        <p:spPr>
          <a:xfrm>
            <a:off x="6263304" y="4438784"/>
            <a:ext cx="2462664" cy="1846998"/>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tx1"/>
              </a:solidFill>
              <a:latin typeface="Helvetica Neue Medium"/>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DA89750A-EDDF-C247-A94E-74796EA9619D}"/>
              </a:ext>
            </a:extLst>
          </p:cNvPr>
          <p:cNvSpPr>
            <a:spLocks noGrp="1"/>
          </p:cNvSpPr>
          <p:nvPr>
            <p:ph type="body" sz="quarter" idx="11" hasCustomPrompt="1"/>
          </p:nvPr>
        </p:nvSpPr>
        <p:spPr>
          <a:xfrm>
            <a:off x="3312584" y="2117501"/>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16" name="Text Placeholder 15">
            <a:extLst>
              <a:ext uri="{FF2B5EF4-FFF2-40B4-BE49-F238E27FC236}">
                <a16:creationId xmlns:a16="http://schemas.microsoft.com/office/drawing/2014/main" id="{DDD96253-0C63-1B42-AF15-28AC6CDC6C23}"/>
              </a:ext>
            </a:extLst>
          </p:cNvPr>
          <p:cNvSpPr>
            <a:spLocks noGrp="1"/>
          </p:cNvSpPr>
          <p:nvPr>
            <p:ph type="body" sz="quarter" idx="12" hasCustomPrompt="1"/>
          </p:nvPr>
        </p:nvSpPr>
        <p:spPr>
          <a:xfrm>
            <a:off x="3312585" y="2482050"/>
            <a:ext cx="2783416" cy="1467585"/>
          </a:xfrm>
        </p:spPr>
        <p:txBody>
          <a:bodyPr/>
          <a:lstStyle>
            <a:lvl1pPr marL="0" indent="0">
              <a:lnSpc>
                <a:spcPct val="120000"/>
              </a:lnSpc>
              <a:buNone/>
              <a:defRPr sz="1800" b="0"/>
            </a:lvl1pPr>
          </a:lstStyle>
          <a:p>
            <a:pPr lvl="0"/>
            <a:r>
              <a:rPr lang="en-US" dirty="0"/>
              <a:t>Insert - body</a:t>
            </a:r>
          </a:p>
        </p:txBody>
      </p:sp>
      <p:sp>
        <p:nvSpPr>
          <p:cNvPr id="25" name="Text Placeholder 3">
            <a:extLst>
              <a:ext uri="{FF2B5EF4-FFF2-40B4-BE49-F238E27FC236}">
                <a16:creationId xmlns:a16="http://schemas.microsoft.com/office/drawing/2014/main" id="{14E2B5E3-B277-5449-A5D7-E125F75505B6}"/>
              </a:ext>
            </a:extLst>
          </p:cNvPr>
          <p:cNvSpPr>
            <a:spLocks noGrp="1"/>
          </p:cNvSpPr>
          <p:nvPr>
            <p:ph type="body" sz="quarter" idx="13" hasCustomPrompt="1"/>
          </p:nvPr>
        </p:nvSpPr>
        <p:spPr>
          <a:xfrm>
            <a:off x="8879417" y="2117501"/>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26" name="Text Placeholder 15">
            <a:extLst>
              <a:ext uri="{FF2B5EF4-FFF2-40B4-BE49-F238E27FC236}">
                <a16:creationId xmlns:a16="http://schemas.microsoft.com/office/drawing/2014/main" id="{5B79B34E-19E2-FA49-82D1-F36CCA07F174}"/>
              </a:ext>
            </a:extLst>
          </p:cNvPr>
          <p:cNvSpPr>
            <a:spLocks noGrp="1"/>
          </p:cNvSpPr>
          <p:nvPr>
            <p:ph type="body" sz="quarter" idx="14" hasCustomPrompt="1"/>
          </p:nvPr>
        </p:nvSpPr>
        <p:spPr>
          <a:xfrm>
            <a:off x="8879419" y="2482050"/>
            <a:ext cx="2783416" cy="1467585"/>
          </a:xfrm>
        </p:spPr>
        <p:txBody>
          <a:bodyPr/>
          <a:lstStyle>
            <a:lvl1pPr marL="0" indent="0">
              <a:lnSpc>
                <a:spcPct val="120000"/>
              </a:lnSpc>
              <a:buNone/>
              <a:defRPr sz="1800" b="0"/>
            </a:lvl1pPr>
          </a:lstStyle>
          <a:p>
            <a:pPr lvl="0"/>
            <a:r>
              <a:rPr lang="en-US" dirty="0"/>
              <a:t>Insert - body</a:t>
            </a:r>
          </a:p>
        </p:txBody>
      </p:sp>
      <p:sp>
        <p:nvSpPr>
          <p:cNvPr id="27" name="Text Placeholder 3">
            <a:extLst>
              <a:ext uri="{FF2B5EF4-FFF2-40B4-BE49-F238E27FC236}">
                <a16:creationId xmlns:a16="http://schemas.microsoft.com/office/drawing/2014/main" id="{875678E7-9868-AE41-8249-50500F74EABE}"/>
              </a:ext>
            </a:extLst>
          </p:cNvPr>
          <p:cNvSpPr>
            <a:spLocks noGrp="1"/>
          </p:cNvSpPr>
          <p:nvPr>
            <p:ph type="body" sz="quarter" idx="15" hasCustomPrompt="1"/>
          </p:nvPr>
        </p:nvSpPr>
        <p:spPr>
          <a:xfrm>
            <a:off x="3323935" y="4446092"/>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28" name="Text Placeholder 15">
            <a:extLst>
              <a:ext uri="{FF2B5EF4-FFF2-40B4-BE49-F238E27FC236}">
                <a16:creationId xmlns:a16="http://schemas.microsoft.com/office/drawing/2014/main" id="{3EBCC029-E0AB-3E49-BEC7-DF4F7F50C4B4}"/>
              </a:ext>
            </a:extLst>
          </p:cNvPr>
          <p:cNvSpPr>
            <a:spLocks noGrp="1"/>
          </p:cNvSpPr>
          <p:nvPr>
            <p:ph type="body" sz="quarter" idx="16" hasCustomPrompt="1"/>
          </p:nvPr>
        </p:nvSpPr>
        <p:spPr>
          <a:xfrm>
            <a:off x="3323936" y="4810641"/>
            <a:ext cx="2783416" cy="1467585"/>
          </a:xfrm>
        </p:spPr>
        <p:txBody>
          <a:bodyPr/>
          <a:lstStyle>
            <a:lvl1pPr marL="0" indent="0">
              <a:lnSpc>
                <a:spcPct val="120000"/>
              </a:lnSpc>
              <a:buNone/>
              <a:defRPr sz="1800" b="0"/>
            </a:lvl1pPr>
          </a:lstStyle>
          <a:p>
            <a:pPr lvl="0"/>
            <a:r>
              <a:rPr lang="en-US" dirty="0"/>
              <a:t>Insert - body</a:t>
            </a:r>
          </a:p>
        </p:txBody>
      </p:sp>
      <p:sp>
        <p:nvSpPr>
          <p:cNvPr id="29" name="Text Placeholder 3">
            <a:extLst>
              <a:ext uri="{FF2B5EF4-FFF2-40B4-BE49-F238E27FC236}">
                <a16:creationId xmlns:a16="http://schemas.microsoft.com/office/drawing/2014/main" id="{91ABD544-2403-2F4D-8563-28C376AD79F8}"/>
              </a:ext>
            </a:extLst>
          </p:cNvPr>
          <p:cNvSpPr>
            <a:spLocks noGrp="1"/>
          </p:cNvSpPr>
          <p:nvPr>
            <p:ph type="body" sz="quarter" idx="17" hasCustomPrompt="1"/>
          </p:nvPr>
        </p:nvSpPr>
        <p:spPr>
          <a:xfrm>
            <a:off x="8881535" y="4438784"/>
            <a:ext cx="2783416" cy="364548"/>
          </a:xfrm>
        </p:spPr>
        <p:txBody>
          <a:bodyPr anchor="ctr"/>
          <a:lstStyle>
            <a:lvl1pPr marL="0" indent="0">
              <a:buNone/>
              <a:defRPr sz="2000">
                <a:solidFill>
                  <a:srgbClr val="6BD1D5"/>
                </a:solidFill>
              </a:defRPr>
            </a:lvl1pPr>
          </a:lstStyle>
          <a:p>
            <a:pPr lvl="0"/>
            <a:r>
              <a:rPr lang="en-US" dirty="0"/>
              <a:t>Insert - title</a:t>
            </a:r>
          </a:p>
        </p:txBody>
      </p:sp>
      <p:sp>
        <p:nvSpPr>
          <p:cNvPr id="30" name="Text Placeholder 15">
            <a:extLst>
              <a:ext uri="{FF2B5EF4-FFF2-40B4-BE49-F238E27FC236}">
                <a16:creationId xmlns:a16="http://schemas.microsoft.com/office/drawing/2014/main" id="{84CA3FB0-445D-C746-AD53-0B7CFD7C2DE9}"/>
              </a:ext>
            </a:extLst>
          </p:cNvPr>
          <p:cNvSpPr>
            <a:spLocks noGrp="1"/>
          </p:cNvSpPr>
          <p:nvPr>
            <p:ph type="body" sz="quarter" idx="18" hasCustomPrompt="1"/>
          </p:nvPr>
        </p:nvSpPr>
        <p:spPr>
          <a:xfrm>
            <a:off x="8881536" y="4803333"/>
            <a:ext cx="2783416" cy="1467585"/>
          </a:xfrm>
        </p:spPr>
        <p:txBody>
          <a:bodyPr/>
          <a:lstStyle>
            <a:lvl1pPr marL="0" indent="0">
              <a:lnSpc>
                <a:spcPct val="120000"/>
              </a:lnSpc>
              <a:buNone/>
              <a:defRPr sz="1800" b="0"/>
            </a:lvl1pPr>
          </a:lstStyle>
          <a:p>
            <a:pPr lvl="0"/>
            <a:r>
              <a:rPr lang="en-US" dirty="0"/>
              <a:t>Insert - body</a:t>
            </a:r>
          </a:p>
        </p:txBody>
      </p:sp>
    </p:spTree>
    <p:extLst>
      <p:ext uri="{BB962C8B-B14F-4D97-AF65-F5344CB8AC3E}">
        <p14:creationId xmlns:p14="http://schemas.microsoft.com/office/powerpoint/2010/main" val="382558943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Oval 10">
            <a:extLst>
              <a:ext uri="{FF2B5EF4-FFF2-40B4-BE49-F238E27FC236}">
                <a16:creationId xmlns:a16="http://schemas.microsoft.com/office/drawing/2014/main" id="{25C63791-DD6A-6248-95BA-0F627C7959C0}"/>
              </a:ext>
            </a:extLst>
          </p:cNvPr>
          <p:cNvSpPr/>
          <p:nvPr/>
        </p:nvSpPr>
        <p:spPr>
          <a:xfrm>
            <a:off x="932293"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2" name="Oval 11">
            <a:extLst>
              <a:ext uri="{FF2B5EF4-FFF2-40B4-BE49-F238E27FC236}">
                <a16:creationId xmlns:a16="http://schemas.microsoft.com/office/drawing/2014/main" id="{E08F78AB-6A8F-2742-A3CC-34CABB5CC20F}"/>
              </a:ext>
            </a:extLst>
          </p:cNvPr>
          <p:cNvSpPr/>
          <p:nvPr/>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3" name="Oval 12">
            <a:extLst>
              <a:ext uri="{FF2B5EF4-FFF2-40B4-BE49-F238E27FC236}">
                <a16:creationId xmlns:a16="http://schemas.microsoft.com/office/drawing/2014/main" id="{F2CB7D00-42E3-BF41-B959-B1447C31D1D1}"/>
              </a:ext>
            </a:extLst>
          </p:cNvPr>
          <p:cNvSpPr/>
          <p:nvPr/>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5" name="Text Placeholder 9">
            <a:extLst>
              <a:ext uri="{FF2B5EF4-FFF2-40B4-BE49-F238E27FC236}">
                <a16:creationId xmlns:a16="http://schemas.microsoft.com/office/drawing/2014/main" id="{DAEC5A1A-1635-0A42-AF2F-84C991D53EFD}"/>
              </a:ext>
            </a:extLst>
          </p:cNvPr>
          <p:cNvSpPr txBox="1">
            <a:spLocks/>
          </p:cNvSpPr>
          <p:nvPr/>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dirty="0"/>
              <a:t>FALSE</a:t>
            </a:r>
          </a:p>
        </p:txBody>
      </p:sp>
      <p:sp>
        <p:nvSpPr>
          <p:cNvPr id="19" name="Text Placeholder 16">
            <a:extLst>
              <a:ext uri="{FF2B5EF4-FFF2-40B4-BE49-F238E27FC236}">
                <a16:creationId xmlns:a16="http://schemas.microsoft.com/office/drawing/2014/main" id="{D9E005A7-A152-E94D-8146-9BC40E6B4DDF}"/>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4" name="TextBox 23">
            <a:extLst>
              <a:ext uri="{FF2B5EF4-FFF2-40B4-BE49-F238E27FC236}">
                <a16:creationId xmlns:a16="http://schemas.microsoft.com/office/drawing/2014/main" id="{A0ECB6A0-DA0E-F64A-848E-28B88D566D32}"/>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True or false</a:t>
            </a:r>
          </a:p>
        </p:txBody>
      </p:sp>
      <p:sp>
        <p:nvSpPr>
          <p:cNvPr id="16" name="Text Placeholder 9">
            <a:extLst>
              <a:ext uri="{FF2B5EF4-FFF2-40B4-BE49-F238E27FC236}">
                <a16:creationId xmlns:a16="http://schemas.microsoft.com/office/drawing/2014/main" id="{3ACEB4C0-DCF4-3444-8C19-9300912D91D4}"/>
              </a:ext>
            </a:extLst>
          </p:cNvPr>
          <p:cNvSpPr txBox="1">
            <a:spLocks/>
          </p:cNvSpPr>
          <p:nvPr userDrawn="1"/>
        </p:nvSpPr>
        <p:spPr>
          <a:xfrm>
            <a:off x="534539"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dirty="0"/>
              <a:t>TRUE</a:t>
            </a:r>
          </a:p>
        </p:txBody>
      </p:sp>
    </p:spTree>
    <p:extLst>
      <p:ext uri="{BB962C8B-B14F-4D97-AF65-F5344CB8AC3E}">
        <p14:creationId xmlns:p14="http://schemas.microsoft.com/office/powerpoint/2010/main" val="1752004071"/>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tandard page 2">
    <p:spTree>
      <p:nvGrpSpPr>
        <p:cNvPr id="1" name=""/>
        <p:cNvGrpSpPr/>
        <p:nvPr/>
      </p:nvGrpSpPr>
      <p:grpSpPr>
        <a:xfrm>
          <a:off x="0" y="0"/>
          <a:ext cx="0" cy="0"/>
          <a:chOff x="0" y="0"/>
          <a:chExt cx="0" cy="0"/>
        </a:xfrm>
      </p:grpSpPr>
      <p:sp>
        <p:nvSpPr>
          <p:cNvPr id="20" name="Shape 20"/>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D5BC70FD-E99F-414E-8BC7-7072A9329F03}"/>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37ED0E3F-CDD0-43BF-ABD6-E7F54CD9AF5F}"/>
              </a:ext>
            </a:extLst>
          </p:cNvPr>
          <p:cNvSpPr txBox="1">
            <a:spLocks/>
          </p:cNvSpPr>
          <p:nvPr userDrawn="1"/>
        </p:nvSpPr>
        <p:spPr>
          <a:xfrm>
            <a:off x="11468592" y="6484422"/>
            <a:ext cx="186909" cy="184666"/>
          </a:xfrm>
          <a:prstGeom prst="rect">
            <a:avLst/>
          </a:prstGeom>
          <a:ln w="12700">
            <a:miter lim="400000"/>
          </a:ln>
        </p:spPr>
        <p:txBody>
          <a:bodyPr wrap="none" lIns="45719" rIns="45719"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r" defTabSz="228600" rtl="0" fontAlgn="auto" latinLnBrk="0" hangingPunct="0">
              <a:lnSpc>
                <a:spcPct val="100000"/>
              </a:lnSpc>
              <a:spcBef>
                <a:spcPts val="0"/>
              </a:spcBef>
              <a:spcAft>
                <a:spcPts val="0"/>
              </a:spcAft>
              <a:buClrTx/>
              <a:buSzTx/>
              <a:buFontTx/>
              <a:buNone/>
              <a:tabLst/>
              <a:defRPr kumimoji="0" sz="600" b="0" i="0" u="none" strike="noStrike" cap="none" spc="0" normalizeH="0" baseline="0">
                <a:ln>
                  <a:noFill/>
                </a:ln>
                <a:solidFill>
                  <a:srgbClr val="464646"/>
                </a:solidFill>
                <a:effectLst/>
                <a:uFillTx/>
                <a:latin typeface="+mj-lt"/>
                <a:ea typeface="+mj-ea"/>
                <a:cs typeface="+mj-cs"/>
                <a:sym typeface="Calibri"/>
              </a:defRPr>
            </a:lvl1pPr>
            <a:lvl2pPr marL="0" marR="0" indent="228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2pPr>
            <a:lvl3pPr marL="0" marR="0" indent="457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3pPr>
            <a:lvl4pPr marL="0" marR="0" indent="685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4pPr>
            <a:lvl5pPr marL="0" marR="0" indent="9144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5pPr>
            <a:lvl6pPr marL="0" marR="0" indent="11430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6pPr>
            <a:lvl7pPr marL="0" marR="0" indent="13716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7pPr>
            <a:lvl8pPr marL="0" marR="0" indent="16002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8pPr>
            <a:lvl9pPr marL="0" marR="0" indent="1828800" algn="l" defTabSz="228600" rtl="0" fontAlgn="auto" latinLnBrk="0" hangingPunct="0">
              <a:lnSpc>
                <a:spcPct val="100000"/>
              </a:lnSpc>
              <a:spcBef>
                <a:spcPts val="0"/>
              </a:spcBef>
              <a:spcAft>
                <a:spcPts val="0"/>
              </a:spcAft>
              <a:buClrTx/>
              <a:buSzTx/>
              <a:buFontTx/>
              <a:buNone/>
              <a:tabLst/>
              <a:defRPr kumimoji="0" sz="900" b="0" i="0" u="none" strike="noStrike" cap="none" spc="0" normalizeH="0" baseline="0">
                <a:ln>
                  <a:noFill/>
                </a:ln>
                <a:solidFill>
                  <a:srgbClr val="464646"/>
                </a:solidFill>
                <a:effectLst/>
                <a:uFillTx/>
                <a:latin typeface="+mj-lt"/>
                <a:ea typeface="+mj-ea"/>
                <a:cs typeface="+mj-cs"/>
                <a:sym typeface="Calibri"/>
              </a:defRPr>
            </a:lvl9pPr>
          </a:lstStyle>
          <a:p>
            <a:fld id="{E07CCE0E-559E-44AB-A1B3-25B5FB3D8463}" type="slidenum">
              <a:rPr lang="en-GB" sz="600" smtClean="0"/>
              <a:pPr/>
              <a:t>‹#›</a:t>
            </a:fld>
            <a:endParaRPr lang="en-GB" sz="600"/>
          </a:p>
        </p:txBody>
      </p:sp>
      <p:sp>
        <p:nvSpPr>
          <p:cNvPr id="24" name="Oval 23">
            <a:extLst>
              <a:ext uri="{FF2B5EF4-FFF2-40B4-BE49-F238E27FC236}">
                <a16:creationId xmlns:a16="http://schemas.microsoft.com/office/drawing/2014/main" id="{36B0B004-9EF7-4666-A628-B76E68927B94}"/>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222D9E9-D854-48F2-932B-3EB364E2B92E}"/>
              </a:ext>
            </a:extLst>
          </p:cNvPr>
          <p:cNvSpPr/>
          <p:nvPr userDrawn="1"/>
        </p:nvSpPr>
        <p:spPr>
          <a:xfrm>
            <a:off x="9187227"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8" name="Text Placeholder 9">
            <a:extLst>
              <a:ext uri="{FF2B5EF4-FFF2-40B4-BE49-F238E27FC236}">
                <a16:creationId xmlns:a16="http://schemas.microsoft.com/office/drawing/2014/main" id="{56AE142A-CB56-46DF-AD62-18CA85A36CCE}"/>
              </a:ext>
            </a:extLst>
          </p:cNvPr>
          <p:cNvSpPr txBox="1">
            <a:spLocks/>
          </p:cNvSpPr>
          <p:nvPr userDrawn="1"/>
        </p:nvSpPr>
        <p:spPr>
          <a:xfrm>
            <a:off x="8777391"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dirty="0"/>
              <a:t>FALSE</a:t>
            </a:r>
          </a:p>
        </p:txBody>
      </p:sp>
      <p:sp>
        <p:nvSpPr>
          <p:cNvPr id="29" name="Text Placeholder 16">
            <a:extLst>
              <a:ext uri="{FF2B5EF4-FFF2-40B4-BE49-F238E27FC236}">
                <a16:creationId xmlns:a16="http://schemas.microsoft.com/office/drawing/2014/main" id="{4FE60D9B-8C11-4233-AE61-A69AF21D598A}"/>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30" name="TextBox 29">
            <a:extLst>
              <a:ext uri="{FF2B5EF4-FFF2-40B4-BE49-F238E27FC236}">
                <a16:creationId xmlns:a16="http://schemas.microsoft.com/office/drawing/2014/main" id="{63BA8E3F-26C6-430E-B082-2C72C333B9C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True or false</a:t>
            </a:r>
          </a:p>
        </p:txBody>
      </p:sp>
    </p:spTree>
    <p:extLst>
      <p:ext uri="{BB962C8B-B14F-4D97-AF65-F5344CB8AC3E}">
        <p14:creationId xmlns:p14="http://schemas.microsoft.com/office/powerpoint/2010/main" val="143504086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Shape 20">
            <a:extLst>
              <a:ext uri="{FF2B5EF4-FFF2-40B4-BE49-F238E27FC236}">
                <a16:creationId xmlns:a16="http://schemas.microsoft.com/office/drawing/2014/main" id="{B483AB49-4C10-419C-A877-027BC6A0C71E}"/>
              </a:ext>
            </a:extLst>
          </p:cNvPr>
          <p:cNvSpPr/>
          <p:nvPr userDrawn="1"/>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18" name="Shape 21">
            <a:extLst>
              <a:ext uri="{FF2B5EF4-FFF2-40B4-BE49-F238E27FC236}">
                <a16:creationId xmlns:a16="http://schemas.microsoft.com/office/drawing/2014/main" id="{18B8DA78-FD61-42C0-AE9C-33A5B5854ADB}"/>
              </a:ext>
            </a:extLst>
          </p:cNvPr>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4" name="Oval 23">
            <a:extLst>
              <a:ext uri="{FF2B5EF4-FFF2-40B4-BE49-F238E27FC236}">
                <a16:creationId xmlns:a16="http://schemas.microsoft.com/office/drawing/2014/main" id="{D5FF18A7-1B1E-44DC-B037-73187037C16B}"/>
              </a:ext>
            </a:extLst>
          </p:cNvPr>
          <p:cNvSpPr/>
          <p:nvPr userDrawn="1"/>
        </p:nvSpPr>
        <p:spPr>
          <a:xfrm>
            <a:off x="3671740" y="1831313"/>
            <a:ext cx="4882779" cy="3662084"/>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28" name="Text Placeholder 16">
            <a:extLst>
              <a:ext uri="{FF2B5EF4-FFF2-40B4-BE49-F238E27FC236}">
                <a16:creationId xmlns:a16="http://schemas.microsoft.com/office/drawing/2014/main" id="{B1AD6159-8B72-4348-832D-1C1613D6ACDE}"/>
              </a:ext>
            </a:extLst>
          </p:cNvPr>
          <p:cNvSpPr>
            <a:spLocks noGrp="1"/>
          </p:cNvSpPr>
          <p:nvPr>
            <p:ph type="body" sz="quarter" idx="12" hasCustomPrompt="1"/>
          </p:nvPr>
        </p:nvSpPr>
        <p:spPr>
          <a:xfrm>
            <a:off x="3931596" y="2834880"/>
            <a:ext cx="4363067" cy="1654949"/>
          </a:xfrm>
        </p:spPr>
        <p:txBody>
          <a:bodyPr/>
          <a:lstStyle>
            <a:lvl1pPr marL="0" indent="0" algn="ctr">
              <a:buFontTx/>
              <a:buNone/>
              <a:defRPr sz="2400" b="1" i="0">
                <a:solidFill>
                  <a:schemeClr val="bg1"/>
                </a:solidFill>
                <a:latin typeface="Century Gothic" panose="020B0502020202020204" pitchFamily="34" charset="0"/>
              </a:defRPr>
            </a:lvl1pPr>
          </a:lstStyle>
          <a:p>
            <a:pPr lvl="0"/>
            <a:r>
              <a:rPr lang="en-US" dirty="0"/>
              <a:t>Insert - question</a:t>
            </a:r>
          </a:p>
        </p:txBody>
      </p:sp>
      <p:sp>
        <p:nvSpPr>
          <p:cNvPr id="29" name="TextBox 28">
            <a:extLst>
              <a:ext uri="{FF2B5EF4-FFF2-40B4-BE49-F238E27FC236}">
                <a16:creationId xmlns:a16="http://schemas.microsoft.com/office/drawing/2014/main" id="{C9B6BA1C-E699-485C-A763-515971D7FD56}"/>
              </a:ext>
            </a:extLst>
          </p:cNvPr>
          <p:cNvSpPr txBox="1"/>
          <p:nvPr userDrawn="1"/>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True or false</a:t>
            </a:r>
          </a:p>
        </p:txBody>
      </p:sp>
      <p:sp>
        <p:nvSpPr>
          <p:cNvPr id="15" name="Oval 14">
            <a:extLst>
              <a:ext uri="{FF2B5EF4-FFF2-40B4-BE49-F238E27FC236}">
                <a16:creationId xmlns:a16="http://schemas.microsoft.com/office/drawing/2014/main" id="{F081B29E-A777-DA45-B224-8E1ABA9DEA08}"/>
              </a:ext>
            </a:extLst>
          </p:cNvPr>
          <p:cNvSpPr/>
          <p:nvPr userDrawn="1"/>
        </p:nvSpPr>
        <p:spPr>
          <a:xfrm>
            <a:off x="932293" y="2792985"/>
            <a:ext cx="2071947" cy="1553960"/>
          </a:xfrm>
          <a:prstGeom prst="ellipse">
            <a:avLst/>
          </a:prstGeom>
          <a:solidFill>
            <a:srgbClr val="6CD1D4"/>
          </a:solidFill>
          <a:ln w="12700" cap="flat">
            <a:noFill/>
            <a:miter lim="400000"/>
          </a:ln>
          <a:effectLst/>
        </p:spPr>
        <p:txBody>
          <a:bodyPr wrap="square" lIns="25400" tIns="25400" rIns="25400" bIns="25400" numCol="1" rtlCol="0" anchor="ctr">
            <a:noAutofit/>
          </a:bodyPr>
          <a:lstStyle/>
          <a:p>
            <a:pPr algn="ctr" defTabSz="292100"/>
            <a:endParaRPr lang="en-US" sz="1100" dirty="0">
              <a:solidFill>
                <a:schemeClr val="accent2"/>
              </a:solidFill>
              <a:latin typeface="Helvetica Neue Medium"/>
              <a:ea typeface="Helvetica Neue Medium"/>
              <a:cs typeface="Helvetica Neue Medium"/>
              <a:sym typeface="Helvetica Neue Medium"/>
            </a:endParaRPr>
          </a:p>
        </p:txBody>
      </p:sp>
      <p:sp>
        <p:nvSpPr>
          <p:cNvPr id="16" name="Text Placeholder 9">
            <a:extLst>
              <a:ext uri="{FF2B5EF4-FFF2-40B4-BE49-F238E27FC236}">
                <a16:creationId xmlns:a16="http://schemas.microsoft.com/office/drawing/2014/main" id="{A15B37B5-700F-D04A-99C0-6BBACB44D6E4}"/>
              </a:ext>
            </a:extLst>
          </p:cNvPr>
          <p:cNvSpPr txBox="1">
            <a:spLocks/>
          </p:cNvSpPr>
          <p:nvPr userDrawn="1"/>
        </p:nvSpPr>
        <p:spPr>
          <a:xfrm>
            <a:off x="534539" y="3147960"/>
            <a:ext cx="2891620" cy="844010"/>
          </a:xfrm>
          <a:prstGeom prst="rect">
            <a:avLst/>
          </a:prstGeom>
        </p:spPr>
        <p:txBody>
          <a:bodyPr anchor="ctr"/>
          <a:lstStyle>
            <a:lvl1pPr marL="0" marR="0" indent="0" algn="ctr" defTabSz="914400" rtl="0" latinLnBrk="0">
              <a:lnSpc>
                <a:spcPct val="90000"/>
              </a:lnSpc>
              <a:spcBef>
                <a:spcPts val="1000"/>
              </a:spcBef>
              <a:spcAft>
                <a:spcPts val="0"/>
              </a:spcAft>
              <a:buClrTx/>
              <a:buSzPct val="100000"/>
              <a:buFont typeface="Arial"/>
              <a:buNone/>
              <a:tabLst/>
              <a:defRPr sz="18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pPr hangingPunct="1"/>
            <a:r>
              <a:rPr lang="en-US" sz="1800" spc="300" dirty="0"/>
              <a:t>TRUE</a:t>
            </a:r>
          </a:p>
        </p:txBody>
      </p:sp>
    </p:spTree>
    <p:extLst>
      <p:ext uri="{BB962C8B-B14F-4D97-AF65-F5344CB8AC3E}">
        <p14:creationId xmlns:p14="http://schemas.microsoft.com/office/powerpoint/2010/main" val="27904784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Encounter gallery link">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gallery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pic>
        <p:nvPicPr>
          <p:cNvPr id="24" name="Picture 23">
            <a:extLst>
              <a:ext uri="{FF2B5EF4-FFF2-40B4-BE49-F238E27FC236}">
                <a16:creationId xmlns:a16="http://schemas.microsoft.com/office/drawing/2014/main" id="{D3882081-B8D8-2949-86BD-A3B0F37C3A2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6" name="Rectangle 25">
            <a:extLst>
              <a:ext uri="{FF2B5EF4-FFF2-40B4-BE49-F238E27FC236}">
                <a16:creationId xmlns:a16="http://schemas.microsoft.com/office/drawing/2014/main" id="{678E4BAF-E705-4C47-B292-44C7A04D6551}"/>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F5B1DAE0-FDCE-864B-B997-C489EFF330A2}"/>
              </a:ext>
            </a:extLst>
          </p:cNvPr>
          <p:cNvGrpSpPr/>
          <p:nvPr/>
        </p:nvGrpSpPr>
        <p:grpSpPr>
          <a:xfrm>
            <a:off x="527051" y="6073324"/>
            <a:ext cx="2772871" cy="283221"/>
            <a:chOff x="395288" y="6073323"/>
            <a:chExt cx="2079653" cy="283221"/>
          </a:xfrm>
        </p:grpSpPr>
        <p:grpSp>
          <p:nvGrpSpPr>
            <p:cNvPr id="18" name="Group 17">
              <a:extLst>
                <a:ext uri="{FF2B5EF4-FFF2-40B4-BE49-F238E27FC236}">
                  <a16:creationId xmlns:a16="http://schemas.microsoft.com/office/drawing/2014/main" id="{7FA644F5-2EAF-6140-9C3B-CC70A41403A6}"/>
                </a:ext>
              </a:extLst>
            </p:cNvPr>
            <p:cNvGrpSpPr/>
            <p:nvPr/>
          </p:nvGrpSpPr>
          <p:grpSpPr>
            <a:xfrm>
              <a:off x="395288" y="6073323"/>
              <a:ext cx="2079653" cy="283221"/>
              <a:chOff x="2506068" y="6091812"/>
              <a:chExt cx="2079653" cy="283221"/>
            </a:xfrm>
            <a:solidFill>
              <a:srgbClr val="4EB7A0"/>
            </a:solidFill>
          </p:grpSpPr>
          <p:sp>
            <p:nvSpPr>
              <p:cNvPr id="22" name="Oval 21">
                <a:extLst>
                  <a:ext uri="{FF2B5EF4-FFF2-40B4-BE49-F238E27FC236}">
                    <a16:creationId xmlns:a16="http://schemas.microsoft.com/office/drawing/2014/main" id="{606F9666-B683-D848-9733-FCFA1B3E5850}"/>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101234A7-A515-B743-B026-44AF89813BA9}"/>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5" name="Rectangle 4">
              <a:extLst>
                <a:ext uri="{FF2B5EF4-FFF2-40B4-BE49-F238E27FC236}">
                  <a16:creationId xmlns:a16="http://schemas.microsoft.com/office/drawing/2014/main" id="{FACDD884-47A8-394E-AEFF-A2EBE6ADCF03}"/>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Tree>
    <p:extLst>
      <p:ext uri="{BB962C8B-B14F-4D97-AF65-F5344CB8AC3E}">
        <p14:creationId xmlns:p14="http://schemas.microsoft.com/office/powerpoint/2010/main" val="31265066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Encounter video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863318A-3A14-A749-A782-3677CFD8B6D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963778" y="1092242"/>
            <a:ext cx="499089" cy="374317"/>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video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0" y="1634593"/>
            <a:ext cx="9935817" cy="4191673"/>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5" name="Group 4">
            <a:extLst>
              <a:ext uri="{FF2B5EF4-FFF2-40B4-BE49-F238E27FC236}">
                <a16:creationId xmlns:a16="http://schemas.microsoft.com/office/drawing/2014/main" id="{71D5EAFA-CE16-8F48-B836-34A7407763C5}"/>
              </a:ext>
            </a:extLst>
          </p:cNvPr>
          <p:cNvGrpSpPr/>
          <p:nvPr/>
        </p:nvGrpSpPr>
        <p:grpSpPr>
          <a:xfrm>
            <a:off x="527051" y="6073324"/>
            <a:ext cx="2772871" cy="283221"/>
            <a:chOff x="395288" y="6073323"/>
            <a:chExt cx="2079653" cy="283221"/>
          </a:xfrm>
        </p:grpSpPr>
        <p:grpSp>
          <p:nvGrpSpPr>
            <p:cNvPr id="19" name="Group 18">
              <a:extLst>
                <a:ext uri="{FF2B5EF4-FFF2-40B4-BE49-F238E27FC236}">
                  <a16:creationId xmlns:a16="http://schemas.microsoft.com/office/drawing/2014/main" id="{56B59F56-2A52-9E4B-9F27-69B2D8416B0D}"/>
                </a:ext>
              </a:extLst>
            </p:cNvPr>
            <p:cNvGrpSpPr/>
            <p:nvPr/>
          </p:nvGrpSpPr>
          <p:grpSpPr>
            <a:xfrm>
              <a:off x="395288" y="6073323"/>
              <a:ext cx="2079653" cy="283221"/>
              <a:chOff x="395288" y="6073323"/>
              <a:chExt cx="2079653" cy="283221"/>
            </a:xfrm>
          </p:grpSpPr>
          <p:grpSp>
            <p:nvGrpSpPr>
              <p:cNvPr id="22" name="Group 21">
                <a:extLst>
                  <a:ext uri="{FF2B5EF4-FFF2-40B4-BE49-F238E27FC236}">
                    <a16:creationId xmlns:a16="http://schemas.microsoft.com/office/drawing/2014/main" id="{E263EAB8-01E5-B245-9F56-F705EF989EF2}"/>
                  </a:ext>
                </a:extLst>
              </p:cNvPr>
              <p:cNvGrpSpPr/>
              <p:nvPr/>
            </p:nvGrpSpPr>
            <p:grpSpPr>
              <a:xfrm>
                <a:off x="395288" y="6073323"/>
                <a:ext cx="2079653" cy="283221"/>
                <a:chOff x="2506068" y="6091812"/>
                <a:chExt cx="2079653" cy="283221"/>
              </a:xfrm>
              <a:solidFill>
                <a:srgbClr val="4EB7A0"/>
              </a:solidFill>
            </p:grpSpPr>
            <p:sp>
              <p:nvSpPr>
                <p:cNvPr id="24" name="Oval 23">
                  <a:extLst>
                    <a:ext uri="{FF2B5EF4-FFF2-40B4-BE49-F238E27FC236}">
                      <a16:creationId xmlns:a16="http://schemas.microsoft.com/office/drawing/2014/main" id="{AFD9B71C-9E17-B84A-8EC6-FCC2EA6B6956}"/>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25" name="Oval 24">
                  <a:extLst>
                    <a:ext uri="{FF2B5EF4-FFF2-40B4-BE49-F238E27FC236}">
                      <a16:creationId xmlns:a16="http://schemas.microsoft.com/office/drawing/2014/main" id="{B5EB7512-B44F-9C4F-ADFF-5F85E34EC3CE}"/>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3" name="Rectangle 22">
                <a:extLst>
                  <a:ext uri="{FF2B5EF4-FFF2-40B4-BE49-F238E27FC236}">
                    <a16:creationId xmlns:a16="http://schemas.microsoft.com/office/drawing/2014/main" id="{EFDD4B94-A939-E84E-8F51-95CABDA74085}"/>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6" name="TextBox 25">
              <a:extLst>
                <a:ext uri="{FF2B5EF4-FFF2-40B4-BE49-F238E27FC236}">
                  <a16:creationId xmlns:a16="http://schemas.microsoft.com/office/drawing/2014/main" id="{F37EA116-D508-BC4D-A097-6197E1575DC2}"/>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VIDEO</a:t>
              </a:r>
            </a:p>
          </p:txBody>
        </p:sp>
      </p:grpSp>
      <p:sp>
        <p:nvSpPr>
          <p:cNvPr id="27" name="Rectangle 26">
            <a:extLst>
              <a:ext uri="{FF2B5EF4-FFF2-40B4-BE49-F238E27FC236}">
                <a16:creationId xmlns:a16="http://schemas.microsoft.com/office/drawing/2014/main" id="{491B02E9-2FCF-864E-9E95-8FF42D203985}"/>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7946326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Learning outcomes 1">
    <p:spTree>
      <p:nvGrpSpPr>
        <p:cNvPr id="1" name=""/>
        <p:cNvGrpSpPr/>
        <p:nvPr/>
      </p:nvGrpSpPr>
      <p:grpSpPr>
        <a:xfrm>
          <a:off x="0" y="0"/>
          <a:ext cx="0" cy="0"/>
          <a:chOff x="0" y="0"/>
          <a:chExt cx="0" cy="0"/>
        </a:xfrm>
      </p:grpSpPr>
      <p:sp>
        <p:nvSpPr>
          <p:cNvPr id="24" name="Shape 137">
            <a:extLst>
              <a:ext uri="{FF2B5EF4-FFF2-40B4-BE49-F238E27FC236}">
                <a16:creationId xmlns:a16="http://schemas.microsoft.com/office/drawing/2014/main" id="{CC1D60DB-C367-6F4F-A854-03F9E3109783}"/>
              </a:ext>
            </a:extLst>
          </p:cNvPr>
          <p:cNvSpPr>
            <a:spLocks noChangeAspect="1"/>
          </p:cNvSpPr>
          <p:nvPr/>
        </p:nvSpPr>
        <p:spPr>
          <a:xfrm>
            <a:off x="-2357076" y="-126373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5"/>
            <a:ext cx="7053995" cy="1595198"/>
          </a:xfrm>
        </p:spPr>
        <p:txBody>
          <a:bodyPr/>
          <a:lstStyle>
            <a:lvl1pPr marL="0" marR="0" indent="0" algn="l" defTabSz="914400" rtl="0" eaLnBrk="1" fontAlgn="auto" latinLnBrk="0" hangingPunct="1">
              <a:lnSpc>
                <a:spcPct val="90000"/>
              </a:lnSpc>
              <a:spcBef>
                <a:spcPts val="1000"/>
              </a:spcBef>
              <a:spcAft>
                <a:spcPts val="0"/>
              </a:spcAft>
              <a:buClrTx/>
              <a:buSzPct val="100000"/>
              <a:buFont typeface="Arial"/>
              <a:buNone/>
              <a:tabLst/>
              <a:defRPr sz="3400" b="1" i="0">
                <a:solidFill>
                  <a:schemeClr val="bg1"/>
                </a:solidFill>
                <a:latin typeface="Century Gothic" panose="020B0502020202020204" pitchFamily="34" charset="0"/>
              </a:defRPr>
            </a:lvl1pPr>
          </a:lstStyle>
          <a:p>
            <a:pPr lvl="0"/>
            <a:r>
              <a:rPr lang="en-US"/>
              <a:t>Insert - title</a:t>
            </a:r>
            <a:br>
              <a:rPr lang="en-US"/>
            </a:br>
            <a:r>
              <a:rPr lang="en-US"/>
              <a:t>Insert - title </a:t>
            </a:r>
            <a:br>
              <a:rPr lang="en-US"/>
            </a:br>
            <a:r>
              <a:rPr lang="en-US"/>
              <a:t>Insert - title</a:t>
            </a:r>
          </a:p>
        </p:txBody>
      </p:sp>
      <p:sp>
        <p:nvSpPr>
          <p:cNvPr id="15" name="Text Placeholder 14">
            <a:extLst>
              <a:ext uri="{FF2B5EF4-FFF2-40B4-BE49-F238E27FC236}">
                <a16:creationId xmlns:a16="http://schemas.microsoft.com/office/drawing/2014/main" id="{7E047AF0-A8F5-344A-B079-2D79F8A345B3}"/>
              </a:ext>
            </a:extLst>
          </p:cNvPr>
          <p:cNvSpPr>
            <a:spLocks noGrp="1"/>
          </p:cNvSpPr>
          <p:nvPr>
            <p:ph type="body" sz="quarter" idx="12" hasCustomPrompt="1"/>
          </p:nvPr>
        </p:nvSpPr>
        <p:spPr>
          <a:xfrm>
            <a:off x="466596" y="2850835"/>
            <a:ext cx="4723097" cy="354852"/>
          </a:xfrm>
        </p:spPr>
        <p:txBody>
          <a:bodyPr/>
          <a:lstStyle>
            <a:lvl1pPr marL="0" indent="0">
              <a:buNone/>
              <a:defRPr sz="2000" b="1" i="0">
                <a:solidFill>
                  <a:schemeClr val="bg1"/>
                </a:solidFill>
                <a:latin typeface="Century Gothic" panose="020B0502020202020204" pitchFamily="34" charset="0"/>
              </a:defRPr>
            </a:lvl1pPr>
          </a:lstStyle>
          <a:p>
            <a:pPr lvl="0"/>
            <a:r>
              <a:rPr lang="en-US"/>
              <a:t>Insert - Learning Outcomes</a:t>
            </a:r>
          </a:p>
        </p:txBody>
      </p:sp>
      <p:grpSp>
        <p:nvGrpSpPr>
          <p:cNvPr id="26" name="Group 162" descr="Gruppieren 2">
            <a:extLst>
              <a:ext uri="{FF2B5EF4-FFF2-40B4-BE49-F238E27FC236}">
                <a16:creationId xmlns:a16="http://schemas.microsoft.com/office/drawing/2014/main" id="{F695091D-C94E-BB4C-AADD-11B8D32AC5CF}"/>
              </a:ext>
            </a:extLst>
          </p:cNvPr>
          <p:cNvGrpSpPr/>
          <p:nvPr/>
        </p:nvGrpSpPr>
        <p:grpSpPr>
          <a:xfrm>
            <a:off x="369388" y="3573436"/>
            <a:ext cx="2001435" cy="1539185"/>
            <a:chOff x="939242" y="252757"/>
            <a:chExt cx="3002151" cy="3078367"/>
          </a:xfrm>
        </p:grpSpPr>
        <p:sp>
          <p:nvSpPr>
            <p:cNvPr id="27" name="Shape 159" descr="Bogen 22">
              <a:extLst>
                <a:ext uri="{FF2B5EF4-FFF2-40B4-BE49-F238E27FC236}">
                  <a16:creationId xmlns:a16="http://schemas.microsoft.com/office/drawing/2014/main" id="{04107593-A4B7-8742-A726-3D6F0BB61F30}"/>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29" name="Shape 161" descr="Textfeld 25">
              <a:extLst>
                <a:ext uri="{FF2B5EF4-FFF2-40B4-BE49-F238E27FC236}">
                  <a16:creationId xmlns:a16="http://schemas.microsoft.com/office/drawing/2014/main" id="{C4590EA0-2AE7-4646-ABEB-A0A9B795C7F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grpSp>
        <p:nvGrpSpPr>
          <p:cNvPr id="30" name="Group 166" descr="Gruppieren 2">
            <a:extLst>
              <a:ext uri="{FF2B5EF4-FFF2-40B4-BE49-F238E27FC236}">
                <a16:creationId xmlns:a16="http://schemas.microsoft.com/office/drawing/2014/main" id="{9C5A99C5-AB29-224C-B896-72947DF121F1}"/>
              </a:ext>
            </a:extLst>
          </p:cNvPr>
          <p:cNvGrpSpPr/>
          <p:nvPr/>
        </p:nvGrpSpPr>
        <p:grpSpPr>
          <a:xfrm>
            <a:off x="4026171" y="3524349"/>
            <a:ext cx="2001435" cy="1539185"/>
            <a:chOff x="939242" y="252757"/>
            <a:chExt cx="3002151" cy="3078367"/>
          </a:xfrm>
        </p:grpSpPr>
        <p:sp>
          <p:nvSpPr>
            <p:cNvPr id="31" name="Shape 163" descr="Bogen 22">
              <a:extLst>
                <a:ext uri="{FF2B5EF4-FFF2-40B4-BE49-F238E27FC236}">
                  <a16:creationId xmlns:a16="http://schemas.microsoft.com/office/drawing/2014/main" id="{35F9703A-8393-BF43-95F9-31839D62A84A}"/>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3" name="Shape 165" descr="Textfeld 25">
              <a:extLst>
                <a:ext uri="{FF2B5EF4-FFF2-40B4-BE49-F238E27FC236}">
                  <a16:creationId xmlns:a16="http://schemas.microsoft.com/office/drawing/2014/main" id="{7BBDC170-74B7-5442-AC83-6E8039A82501}"/>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34" name="Group 170" descr="Gruppieren 2">
            <a:extLst>
              <a:ext uri="{FF2B5EF4-FFF2-40B4-BE49-F238E27FC236}">
                <a16:creationId xmlns:a16="http://schemas.microsoft.com/office/drawing/2014/main" id="{C910D854-E955-3F43-B13A-B6E0FB045150}"/>
              </a:ext>
            </a:extLst>
          </p:cNvPr>
          <p:cNvGrpSpPr/>
          <p:nvPr/>
        </p:nvGrpSpPr>
        <p:grpSpPr>
          <a:xfrm>
            <a:off x="7699087" y="3524349"/>
            <a:ext cx="2001435" cy="1539185"/>
            <a:chOff x="939242" y="252757"/>
            <a:chExt cx="3002151" cy="3078367"/>
          </a:xfrm>
        </p:grpSpPr>
        <p:sp>
          <p:nvSpPr>
            <p:cNvPr id="35" name="Shape 167" descr="Bogen 22">
              <a:extLst>
                <a:ext uri="{FF2B5EF4-FFF2-40B4-BE49-F238E27FC236}">
                  <a16:creationId xmlns:a16="http://schemas.microsoft.com/office/drawing/2014/main" id="{8A26A8DD-AB09-9E44-8016-F1B0E7CC1585}"/>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37" name="Shape 169" descr="Textfeld 25">
              <a:extLst>
                <a:ext uri="{FF2B5EF4-FFF2-40B4-BE49-F238E27FC236}">
                  <a16:creationId xmlns:a16="http://schemas.microsoft.com/office/drawing/2014/main" id="{82A4558E-836E-ED44-ACC4-0A253863F830}"/>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sp>
        <p:nvSpPr>
          <p:cNvPr id="54" name="Text Placeholder 6">
            <a:extLst>
              <a:ext uri="{FF2B5EF4-FFF2-40B4-BE49-F238E27FC236}">
                <a16:creationId xmlns:a16="http://schemas.microsoft.com/office/drawing/2014/main" id="{E9BF9D71-92B7-8F44-B087-A2B5E1372502}"/>
              </a:ext>
            </a:extLst>
          </p:cNvPr>
          <p:cNvSpPr>
            <a:spLocks noGrp="1"/>
          </p:cNvSpPr>
          <p:nvPr>
            <p:ph type="body" sz="quarter" idx="13" hasCustomPrompt="1"/>
          </p:nvPr>
        </p:nvSpPr>
        <p:spPr>
          <a:xfrm>
            <a:off x="890849"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5" name="Text Placeholder 6">
            <a:extLst>
              <a:ext uri="{FF2B5EF4-FFF2-40B4-BE49-F238E27FC236}">
                <a16:creationId xmlns:a16="http://schemas.microsoft.com/office/drawing/2014/main" id="{31DDC06D-C17D-F740-88A3-DFC765EEADCD}"/>
              </a:ext>
            </a:extLst>
          </p:cNvPr>
          <p:cNvSpPr>
            <a:spLocks noGrp="1"/>
          </p:cNvSpPr>
          <p:nvPr>
            <p:ph type="body" sz="quarter" idx="14" hasCustomPrompt="1"/>
          </p:nvPr>
        </p:nvSpPr>
        <p:spPr>
          <a:xfrm>
            <a:off x="4500107" y="3825466"/>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
        <p:nvSpPr>
          <p:cNvPr id="56" name="Text Placeholder 6">
            <a:extLst>
              <a:ext uri="{FF2B5EF4-FFF2-40B4-BE49-F238E27FC236}">
                <a16:creationId xmlns:a16="http://schemas.microsoft.com/office/drawing/2014/main" id="{9AB475DC-1DD7-7C46-8AB4-F3FDC42E0B3E}"/>
              </a:ext>
            </a:extLst>
          </p:cNvPr>
          <p:cNvSpPr>
            <a:spLocks noGrp="1"/>
          </p:cNvSpPr>
          <p:nvPr>
            <p:ph type="body" sz="quarter" idx="15" hasCustomPrompt="1"/>
          </p:nvPr>
        </p:nvSpPr>
        <p:spPr>
          <a:xfrm>
            <a:off x="8168993" y="3819178"/>
            <a:ext cx="3020483" cy="896938"/>
          </a:xfrm>
        </p:spPr>
        <p:txBody>
          <a:bodyPr/>
          <a:lstStyle>
            <a:lvl1pPr marL="0" indent="0">
              <a:buNone/>
              <a:defRPr sz="1700" b="1" i="0">
                <a:solidFill>
                  <a:schemeClr val="bg1"/>
                </a:solidFill>
                <a:latin typeface="Century Gothic" panose="020B0502020202020204" pitchFamily="34" charset="0"/>
              </a:defRPr>
            </a:lvl1pPr>
          </a:lstStyle>
          <a:p>
            <a:pPr lvl="0"/>
            <a:r>
              <a:rPr lang="en-US"/>
              <a:t>Insert - learning outcomes</a:t>
            </a:r>
          </a:p>
        </p:txBody>
      </p:sp>
    </p:spTree>
    <p:extLst>
      <p:ext uri="{BB962C8B-B14F-4D97-AF65-F5344CB8AC3E}">
        <p14:creationId xmlns:p14="http://schemas.microsoft.com/office/powerpoint/2010/main" val="4044880236"/>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Encounter activity link">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A526E88-591A-5A48-9608-6CF55CA8A26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643284" y="1095802"/>
            <a:ext cx="492544" cy="369408"/>
          </a:xfrm>
          <a:prstGeom prst="rect">
            <a:avLst/>
          </a:prstGeom>
        </p:spPr>
      </p:pic>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activity title</a:t>
            </a:r>
          </a:p>
        </p:txBody>
      </p:sp>
      <p:sp>
        <p:nvSpPr>
          <p:cNvPr id="3" name="Rectangle 2">
            <a:extLst>
              <a:ext uri="{FF2B5EF4-FFF2-40B4-BE49-F238E27FC236}">
                <a16:creationId xmlns:a16="http://schemas.microsoft.com/office/drawing/2014/main" id="{D56DBC01-C9EF-9648-B503-2BBEC17C47DB}"/>
              </a:ext>
            </a:extLst>
          </p:cNvPr>
          <p:cNvSpPr/>
          <p:nvPr/>
        </p:nvSpPr>
        <p:spPr>
          <a:xfrm>
            <a:off x="527051" y="1634593"/>
            <a:ext cx="8611240" cy="4305620"/>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7" name="Group 6">
            <a:extLst>
              <a:ext uri="{FF2B5EF4-FFF2-40B4-BE49-F238E27FC236}">
                <a16:creationId xmlns:a16="http://schemas.microsoft.com/office/drawing/2014/main" id="{0746165B-FD5E-D142-B209-0F421515942D}"/>
              </a:ext>
            </a:extLst>
          </p:cNvPr>
          <p:cNvGrpSpPr/>
          <p:nvPr/>
        </p:nvGrpSpPr>
        <p:grpSpPr>
          <a:xfrm>
            <a:off x="527051" y="6073324"/>
            <a:ext cx="2772871" cy="283221"/>
            <a:chOff x="395288" y="6073323"/>
            <a:chExt cx="2079653" cy="283221"/>
          </a:xfrm>
        </p:grpSpPr>
        <p:grpSp>
          <p:nvGrpSpPr>
            <p:cNvPr id="26" name="Group 25">
              <a:extLst>
                <a:ext uri="{FF2B5EF4-FFF2-40B4-BE49-F238E27FC236}">
                  <a16:creationId xmlns:a16="http://schemas.microsoft.com/office/drawing/2014/main" id="{1A07B9E0-7E2D-E542-8AA9-D66E50376C42}"/>
                </a:ext>
              </a:extLst>
            </p:cNvPr>
            <p:cNvGrpSpPr/>
            <p:nvPr/>
          </p:nvGrpSpPr>
          <p:grpSpPr>
            <a:xfrm>
              <a:off x="395288" y="6073323"/>
              <a:ext cx="2079653" cy="283221"/>
              <a:chOff x="395288" y="6073323"/>
              <a:chExt cx="2079653" cy="283221"/>
            </a:xfrm>
          </p:grpSpPr>
          <p:grpSp>
            <p:nvGrpSpPr>
              <p:cNvPr id="27" name="Group 26">
                <a:extLst>
                  <a:ext uri="{FF2B5EF4-FFF2-40B4-BE49-F238E27FC236}">
                    <a16:creationId xmlns:a16="http://schemas.microsoft.com/office/drawing/2014/main" id="{E3154BD2-E823-AE40-8A78-1FB9A1E8DC56}"/>
                  </a:ext>
                </a:extLst>
              </p:cNvPr>
              <p:cNvGrpSpPr/>
              <p:nvPr/>
            </p:nvGrpSpPr>
            <p:grpSpPr>
              <a:xfrm>
                <a:off x="395288" y="6073323"/>
                <a:ext cx="2079653" cy="283221"/>
                <a:chOff x="2506068" y="6091812"/>
                <a:chExt cx="2079653" cy="283221"/>
              </a:xfrm>
              <a:solidFill>
                <a:srgbClr val="4EB7A0"/>
              </a:solidFill>
            </p:grpSpPr>
            <p:sp>
              <p:nvSpPr>
                <p:cNvPr id="29" name="Oval 28">
                  <a:extLst>
                    <a:ext uri="{FF2B5EF4-FFF2-40B4-BE49-F238E27FC236}">
                      <a16:creationId xmlns:a16="http://schemas.microsoft.com/office/drawing/2014/main" id="{C2E7A077-99F2-3F45-BA4A-9E2BF4963469}"/>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30" name="Oval 29">
                  <a:extLst>
                    <a:ext uri="{FF2B5EF4-FFF2-40B4-BE49-F238E27FC236}">
                      <a16:creationId xmlns:a16="http://schemas.microsoft.com/office/drawing/2014/main" id="{AA1850DF-4484-9842-B4AA-47277E070CE2}"/>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28" name="Rectangle 27">
                <a:extLst>
                  <a:ext uri="{FF2B5EF4-FFF2-40B4-BE49-F238E27FC236}">
                    <a16:creationId xmlns:a16="http://schemas.microsoft.com/office/drawing/2014/main" id="{F0CAAFDE-C1C2-0F4E-A140-8DA2DBEDADF8}"/>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31" name="TextBox 30">
              <a:extLst>
                <a:ext uri="{FF2B5EF4-FFF2-40B4-BE49-F238E27FC236}">
                  <a16:creationId xmlns:a16="http://schemas.microsoft.com/office/drawing/2014/main" id="{AE89B730-CC01-F24D-AFF6-2AC3322A6300}"/>
                </a:ext>
              </a:extLst>
            </p:cNvPr>
            <p:cNvSpPr txBox="1"/>
            <p:nvPr/>
          </p:nvSpPr>
          <p:spPr>
            <a:xfrm>
              <a:off x="395288" y="6077229"/>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1200" b="1" i="0" u="none" strike="noStrike" cap="none" spc="300" normalizeH="0" baseline="0" dirty="0">
                  <a:ln>
                    <a:noFill/>
                  </a:ln>
                  <a:solidFill>
                    <a:schemeClr val="tx1"/>
                  </a:solidFill>
                  <a:effectLst/>
                  <a:uFillTx/>
                  <a:latin typeface="Century Gothic" panose="020B0502020202020204" pitchFamily="34" charset="0"/>
                  <a:ea typeface="+mj-ea"/>
                  <a:cs typeface="+mj-cs"/>
                  <a:sym typeface="Calibri"/>
                </a:rPr>
                <a:t>VIEW ACTIVITY</a:t>
              </a:r>
            </a:p>
          </p:txBody>
        </p:sp>
      </p:grpSp>
      <p:sp>
        <p:nvSpPr>
          <p:cNvPr id="32" name="Rectangle 31">
            <a:extLst>
              <a:ext uri="{FF2B5EF4-FFF2-40B4-BE49-F238E27FC236}">
                <a16:creationId xmlns:a16="http://schemas.microsoft.com/office/drawing/2014/main" id="{C0E8D520-8FC3-1543-AD2D-9201B53F2EAE}"/>
              </a:ext>
            </a:extLst>
          </p:cNvPr>
          <p:cNvSpPr/>
          <p:nvPr/>
        </p:nvSpPr>
        <p:spPr>
          <a:xfrm>
            <a:off x="711526" y="6288671"/>
            <a:ext cx="240392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240289459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guide id="14" orient="horz" pos="686" userDrawn="1">
          <p15:clr>
            <a:srgbClr val="FFFFFF"/>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Student/activity sheets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000703"/>
            <a:ext cx="7061413" cy="94335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Student/activity</a:t>
            </a:r>
          </a:p>
        </p:txBody>
      </p:sp>
      <p:sp>
        <p:nvSpPr>
          <p:cNvPr id="3" name="Rectangle 2">
            <a:extLst>
              <a:ext uri="{FF2B5EF4-FFF2-40B4-BE49-F238E27FC236}">
                <a16:creationId xmlns:a16="http://schemas.microsoft.com/office/drawing/2014/main" id="{12CB7DDE-D470-2E4A-B1D5-7BDEF625B5A6}"/>
              </a:ext>
            </a:extLst>
          </p:cNvPr>
          <p:cNvSpPr>
            <a:spLocks noChangeAspect="1"/>
          </p:cNvSpPr>
          <p:nvPr/>
        </p:nvSpPr>
        <p:spPr>
          <a:xfrm>
            <a:off x="527052"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0" name="Rectangle 9">
            <a:extLst>
              <a:ext uri="{FF2B5EF4-FFF2-40B4-BE49-F238E27FC236}">
                <a16:creationId xmlns:a16="http://schemas.microsoft.com/office/drawing/2014/main" id="{30DCA50E-B617-0947-89AE-0A6F587BF583}"/>
              </a:ext>
            </a:extLst>
          </p:cNvPr>
          <p:cNvSpPr>
            <a:spLocks noChangeAspect="1"/>
          </p:cNvSpPr>
          <p:nvPr/>
        </p:nvSpPr>
        <p:spPr>
          <a:xfrm>
            <a:off x="5088577" y="1944062"/>
            <a:ext cx="4089160" cy="4337431"/>
          </a:xfrm>
          <a:prstGeom prst="rect">
            <a:avLst/>
          </a:prstGeom>
          <a:solidFill>
            <a:schemeClr val="tx1"/>
          </a:solidFill>
          <a:ln w="12700" cap="flat">
            <a:noFill/>
            <a:miter lim="400000"/>
          </a:ln>
          <a:effectLst>
            <a:outerShdw blurRad="254000" dir="8460000" sx="105000" sy="105000" algn="ctr" rotWithShape="0">
              <a:srgbClr val="000000">
                <a:alpha val="0"/>
              </a:srgbClr>
            </a:outerShdw>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128173431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5_Standard page 2">
    <p:spTree>
      <p:nvGrpSpPr>
        <p:cNvPr id="1" name=""/>
        <p:cNvGrpSpPr/>
        <p:nvPr/>
      </p:nvGrpSpPr>
      <p:grpSpPr>
        <a:xfrm>
          <a:off x="0" y="0"/>
          <a:ext cx="0" cy="0"/>
          <a:chOff x="0" y="0"/>
          <a:chExt cx="0" cy="0"/>
        </a:xfrm>
      </p:grpSpPr>
      <p:sp>
        <p:nvSpPr>
          <p:cNvPr id="7" name="Shape 210">
            <a:extLst>
              <a:ext uri="{FF2B5EF4-FFF2-40B4-BE49-F238E27FC236}">
                <a16:creationId xmlns:a16="http://schemas.microsoft.com/office/drawing/2014/main" id="{3DADD7AA-5163-B64F-8069-915E52548D8B}"/>
              </a:ext>
            </a:extLst>
          </p:cNvPr>
          <p:cNvSpPr/>
          <p:nvPr/>
        </p:nvSpPr>
        <p:spPr>
          <a:xfrm>
            <a:off x="-3283853" y="-2587279"/>
            <a:ext cx="11279905" cy="8459927"/>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dirty="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 Placeholder 16">
            <a:extLst>
              <a:ext uri="{FF2B5EF4-FFF2-40B4-BE49-F238E27FC236}">
                <a16:creationId xmlns:a16="http://schemas.microsoft.com/office/drawing/2014/main" id="{21FECE8D-0AC1-F842-96D6-5247CA0175BB}"/>
              </a:ext>
            </a:extLst>
          </p:cNvPr>
          <p:cNvSpPr>
            <a:spLocks noGrp="1"/>
          </p:cNvSpPr>
          <p:nvPr>
            <p:ph type="body" sz="quarter" idx="10" hasCustomPrompt="1"/>
          </p:nvPr>
        </p:nvSpPr>
        <p:spPr>
          <a:xfrm>
            <a:off x="485538" y="992611"/>
            <a:ext cx="7061413" cy="650074"/>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title</a:t>
            </a:r>
          </a:p>
        </p:txBody>
      </p:sp>
      <p:sp>
        <p:nvSpPr>
          <p:cNvPr id="12" name="Text Placeholder 16">
            <a:extLst>
              <a:ext uri="{FF2B5EF4-FFF2-40B4-BE49-F238E27FC236}">
                <a16:creationId xmlns:a16="http://schemas.microsoft.com/office/drawing/2014/main" id="{27FCF3A7-5046-D948-882C-53D96DD40AED}"/>
              </a:ext>
            </a:extLst>
          </p:cNvPr>
          <p:cNvSpPr>
            <a:spLocks noGrp="1"/>
          </p:cNvSpPr>
          <p:nvPr>
            <p:ph type="body" sz="quarter" idx="11" hasCustomPrompt="1"/>
          </p:nvPr>
        </p:nvSpPr>
        <p:spPr>
          <a:xfrm>
            <a:off x="485538" y="2421934"/>
            <a:ext cx="7061413" cy="650074"/>
          </a:xfrm>
        </p:spPr>
        <p:txBody>
          <a:bodyPr/>
          <a:lstStyle>
            <a:lvl1pPr marL="0" indent="0">
              <a:buFontTx/>
              <a:buNone/>
              <a:defRPr sz="2400" b="1" i="0">
                <a:solidFill>
                  <a:schemeClr val="tx1"/>
                </a:solidFill>
                <a:latin typeface="Century Gothic" panose="020B0502020202020204" pitchFamily="34" charset="0"/>
              </a:defRPr>
            </a:lvl1pPr>
          </a:lstStyle>
          <a:p>
            <a:pPr lvl="0"/>
            <a:r>
              <a:rPr lang="en-US" dirty="0"/>
              <a:t>Insert</a:t>
            </a:r>
          </a:p>
        </p:txBody>
      </p:sp>
    </p:spTree>
    <p:extLst>
      <p:ext uri="{BB962C8B-B14F-4D97-AF65-F5344CB8AC3E}">
        <p14:creationId xmlns:p14="http://schemas.microsoft.com/office/powerpoint/2010/main" val="17634591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Credit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73841"/>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1" name="TextBox 10">
            <a:extLst>
              <a:ext uri="{FF2B5EF4-FFF2-40B4-BE49-F238E27FC236}">
                <a16:creationId xmlns:a16="http://schemas.microsoft.com/office/drawing/2014/main" id="{FC0BE9DA-46D1-6F40-A5AF-8DDB397B75FC}"/>
              </a:ext>
            </a:extLst>
          </p:cNvPr>
          <p:cNvSpPr txBox="1"/>
          <p:nvPr/>
        </p:nvSpPr>
        <p:spPr>
          <a:xfrm>
            <a:off x="484718" y="1172037"/>
            <a:ext cx="6819881"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a:ln>
                  <a:noFill/>
                </a:ln>
                <a:solidFill>
                  <a:srgbClr val="25233F"/>
                </a:solidFill>
                <a:effectLst/>
                <a:uFillTx/>
                <a:latin typeface="Century Gothic" panose="020B0502020202020204" pitchFamily="34" charset="0"/>
                <a:ea typeface="+mj-ea"/>
                <a:cs typeface="+mj-cs"/>
                <a:sym typeface="Calibri"/>
              </a:rPr>
              <a:t>Image credits</a:t>
            </a:r>
          </a:p>
        </p:txBody>
      </p:sp>
      <p:sp>
        <p:nvSpPr>
          <p:cNvPr id="12" name="TextBox 11">
            <a:extLst>
              <a:ext uri="{FF2B5EF4-FFF2-40B4-BE49-F238E27FC236}">
                <a16:creationId xmlns:a16="http://schemas.microsoft.com/office/drawing/2014/main" id="{2423B2E7-9F84-BD4D-BC02-8D01B255175F}"/>
              </a:ext>
            </a:extLst>
          </p:cNvPr>
          <p:cNvSpPr txBox="1"/>
          <p:nvPr/>
        </p:nvSpPr>
        <p:spPr>
          <a:xfrm>
            <a:off x="484718" y="6407480"/>
            <a:ext cx="10164829" cy="307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400" b="1" i="0" u="none" strike="noStrike" cap="none" spc="0" normalizeH="0" baseline="0">
                <a:ln>
                  <a:noFill/>
                </a:ln>
                <a:solidFill>
                  <a:schemeClr val="bg1"/>
                </a:solidFill>
                <a:effectLst/>
                <a:uFillTx/>
                <a:latin typeface="+mj-lt"/>
                <a:ea typeface="+mj-ea"/>
                <a:cs typeface="+mj-cs"/>
                <a:sym typeface="Calibri"/>
              </a:rPr>
              <a:t>All other images are courtesy of Encounter Edu</a:t>
            </a:r>
          </a:p>
        </p:txBody>
      </p:sp>
    </p:spTree>
    <p:extLst>
      <p:ext uri="{BB962C8B-B14F-4D97-AF65-F5344CB8AC3E}">
        <p14:creationId xmlns:p14="http://schemas.microsoft.com/office/powerpoint/2010/main" val="3205579535"/>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Tree>
    <p:extLst>
      <p:ext uri="{BB962C8B-B14F-4D97-AF65-F5344CB8AC3E}">
        <p14:creationId xmlns:p14="http://schemas.microsoft.com/office/powerpoint/2010/main" val="111699632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Speech bubble">
    <p:spTree>
      <p:nvGrpSpPr>
        <p:cNvPr id="1" name=""/>
        <p:cNvGrpSpPr/>
        <p:nvPr/>
      </p:nvGrpSpPr>
      <p:grpSpPr>
        <a:xfrm>
          <a:off x="0" y="0"/>
          <a:ext cx="0" cy="0"/>
          <a:chOff x="0" y="0"/>
          <a:chExt cx="0" cy="0"/>
        </a:xfrm>
      </p:grpSpPr>
      <p:sp>
        <p:nvSpPr>
          <p:cNvPr id="21" name="Shape 21"/>
          <p:cNvSpPr>
            <a:spLocks noGrp="1"/>
          </p:cNvSpPr>
          <p:nvPr>
            <p:ph type="sldNum" sz="quarter" idx="2"/>
          </p:nvPr>
        </p:nvSpPr>
        <p:spPr>
          <a:xfrm>
            <a:off x="11419527" y="6484422"/>
            <a:ext cx="186909" cy="184666"/>
          </a:xfrm>
          <a:prstGeom prst="rect">
            <a:avLst/>
          </a:prstGeom>
        </p:spPr>
        <p:txBody>
          <a:bodyPr/>
          <a:lstStyle/>
          <a:p>
            <a:fld id="{E07CCE0E-559E-44AB-A1B3-25B5FB3D8463}" type="slidenum">
              <a:rPr lang="en-GB" smtClean="0"/>
              <a:t>‹#›</a:t>
            </a:fld>
            <a:endParaRPr lang="en-GB"/>
          </a:p>
        </p:txBody>
      </p:sp>
      <p:sp>
        <p:nvSpPr>
          <p:cNvPr id="8" name="Shape 210">
            <a:extLst>
              <a:ext uri="{FF2B5EF4-FFF2-40B4-BE49-F238E27FC236}">
                <a16:creationId xmlns:a16="http://schemas.microsoft.com/office/drawing/2014/main" id="{B7C66D5F-8250-4641-A405-C4E53849B313}"/>
              </a:ext>
            </a:extLst>
          </p:cNvPr>
          <p:cNvSpPr/>
          <p:nvPr/>
        </p:nvSpPr>
        <p:spPr>
          <a:xfrm>
            <a:off x="1232374" y="2139397"/>
            <a:ext cx="3394447" cy="2545958"/>
          </a:xfrm>
          <a:custGeom>
            <a:avLst/>
            <a:gdLst/>
            <a:ahLst/>
            <a:cxnLst>
              <a:cxn ang="0">
                <a:pos x="wd2" y="hd2"/>
              </a:cxn>
              <a:cxn ang="5400000">
                <a:pos x="wd2" y="hd2"/>
              </a:cxn>
              <a:cxn ang="10800000">
                <a:pos x="wd2" y="hd2"/>
              </a:cxn>
              <a:cxn ang="16200000">
                <a:pos x="wd2" y="hd2"/>
              </a:cxn>
            </a:cxnLst>
            <a:rect l="0" t="0" r="r" b="b"/>
            <a:pathLst>
              <a:path w="19680" h="21589" extrusionOk="0">
                <a:moveTo>
                  <a:pt x="9841" y="0"/>
                </a:moveTo>
                <a:cubicBezTo>
                  <a:pt x="7322" y="0"/>
                  <a:pt x="4803" y="1055"/>
                  <a:pt x="2882" y="3163"/>
                </a:cubicBezTo>
                <a:cubicBezTo>
                  <a:pt x="-961" y="7378"/>
                  <a:pt x="-961" y="14210"/>
                  <a:pt x="2882" y="18426"/>
                </a:cubicBezTo>
                <a:cubicBezTo>
                  <a:pt x="4817" y="20548"/>
                  <a:pt x="7357" y="21600"/>
                  <a:pt x="9893" y="21585"/>
                </a:cubicBezTo>
                <a:lnTo>
                  <a:pt x="9893" y="21589"/>
                </a:lnTo>
                <a:lnTo>
                  <a:pt x="19679" y="21589"/>
                </a:lnTo>
                <a:lnTo>
                  <a:pt x="16802" y="18419"/>
                </a:lnTo>
                <a:cubicBezTo>
                  <a:pt x="20639" y="14203"/>
                  <a:pt x="20637" y="7376"/>
                  <a:pt x="16796" y="3163"/>
                </a:cubicBezTo>
                <a:cubicBezTo>
                  <a:pt x="14875" y="1055"/>
                  <a:pt x="12359" y="0"/>
                  <a:pt x="9841" y="0"/>
                </a:cubicBezTo>
                <a:close/>
              </a:path>
            </a:pathLst>
          </a:custGeom>
          <a:solidFill>
            <a:schemeClr val="accent2"/>
          </a:solidFill>
          <a:ln w="12700" cap="flat">
            <a:noFill/>
            <a:miter lim="400000"/>
          </a:ln>
          <a:effectLst/>
        </p:spPr>
        <p:txBody>
          <a:bodyPr wrap="square" lIns="25400" tIns="25400" rIns="25400" bIns="25400" numCol="1" anchor="ctr">
            <a:noAutofit/>
          </a:bodyPr>
          <a:lstStyle/>
          <a:p>
            <a:pPr algn="ctr" defTabSz="292100">
              <a:defRPr sz="2200">
                <a:solidFill>
                  <a:srgbClr val="FFFFFF"/>
                </a:solidFill>
                <a:latin typeface="Helvetica Neue Medium"/>
                <a:ea typeface="Helvetica Neue Medium"/>
                <a:cs typeface="Helvetica Neue Medium"/>
                <a:sym typeface="Helvetica Neue Medium"/>
              </a:defRPr>
            </a:pPr>
            <a:endParaRPr sz="1100"/>
          </a:p>
        </p:txBody>
      </p:sp>
      <p:sp>
        <p:nvSpPr>
          <p:cNvPr id="6" name="TextBox 5">
            <a:extLst>
              <a:ext uri="{FF2B5EF4-FFF2-40B4-BE49-F238E27FC236}">
                <a16:creationId xmlns:a16="http://schemas.microsoft.com/office/drawing/2014/main" id="{3069CA30-9EB4-1F4C-B41C-2236F19BEAC1}"/>
              </a:ext>
            </a:extLst>
          </p:cNvPr>
          <p:cNvSpPr txBox="1"/>
          <p:nvPr/>
        </p:nvSpPr>
        <p:spPr>
          <a:xfrm>
            <a:off x="5380601" y="3089212"/>
            <a:ext cx="5983035"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1800" b="1" i="0" u="none" strike="noStrike" cap="none" spc="0" normalizeH="0" baseline="0" dirty="0">
                <a:ln>
                  <a:noFill/>
                </a:ln>
                <a:solidFill>
                  <a:schemeClr val="accent4"/>
                </a:solidFill>
                <a:effectLst/>
                <a:uFillTx/>
                <a:latin typeface="Century Gothic" panose="020B0502020202020204" pitchFamily="34" charset="0"/>
                <a:ea typeface="+mj-ea"/>
                <a:cs typeface="+mj-cs"/>
                <a:sym typeface="Calibri"/>
              </a:rPr>
              <a:t>Click through to master slide, to copy and paste element.</a:t>
            </a:r>
          </a:p>
        </p:txBody>
      </p:sp>
    </p:spTree>
    <p:extLst>
      <p:ext uri="{BB962C8B-B14F-4D97-AF65-F5344CB8AC3E}">
        <p14:creationId xmlns:p14="http://schemas.microsoft.com/office/powerpoint/2010/main" val="1382653992"/>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2087" userDrawn="1">
          <p15:clr>
            <a:srgbClr val="FFFFFF"/>
          </p15:clr>
        </p15:guide>
        <p15:guide id="13" pos="5593" userDrawn="1">
          <p15:clr>
            <a:srgbClr val="FFFFFF"/>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Master slid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pic>
        <p:nvPicPr>
          <p:cNvPr id="8" name="Picture 7">
            <a:extLst>
              <a:ext uri="{FF2B5EF4-FFF2-40B4-BE49-F238E27FC236}">
                <a16:creationId xmlns:a16="http://schemas.microsoft.com/office/drawing/2014/main" id="{F5E5E74D-9B54-F24F-BDC0-FE0E87D363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7051" y="1083602"/>
            <a:ext cx="1826863" cy="1027611"/>
          </a:xfrm>
          <a:prstGeom prst="rect">
            <a:avLst/>
          </a:prstGeom>
          <a:effectLst>
            <a:outerShdw blurRad="127000" dist="50800" dir="5400000" sx="105000" sy="105000" algn="ctr" rotWithShape="0">
              <a:srgbClr val="000000">
                <a:alpha val="3000"/>
              </a:srgbClr>
            </a:outerShdw>
          </a:effectLst>
        </p:spPr>
      </p:pic>
      <p:pic>
        <p:nvPicPr>
          <p:cNvPr id="9" name="Picture 8">
            <a:extLst>
              <a:ext uri="{FF2B5EF4-FFF2-40B4-BE49-F238E27FC236}">
                <a16:creationId xmlns:a16="http://schemas.microsoft.com/office/drawing/2014/main" id="{588AADD9-4D5F-CB42-AB44-CD66A31D2C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39122" y="1111725"/>
            <a:ext cx="1826863" cy="1027611"/>
          </a:xfrm>
          <a:prstGeom prst="rect">
            <a:avLst/>
          </a:prstGeom>
          <a:effectLst>
            <a:outerShdw blurRad="127000" dist="50800" dir="5400000" sx="105000" sy="105000" algn="ctr" rotWithShape="0">
              <a:srgbClr val="000000">
                <a:alpha val="3000"/>
              </a:srgbClr>
            </a:outerShdw>
          </a:effectLst>
        </p:spPr>
      </p:pic>
      <p:pic>
        <p:nvPicPr>
          <p:cNvPr id="10" name="Picture 9">
            <a:extLst>
              <a:ext uri="{FF2B5EF4-FFF2-40B4-BE49-F238E27FC236}">
                <a16:creationId xmlns:a16="http://schemas.microsoft.com/office/drawing/2014/main" id="{3680D870-6A34-4242-9CD8-CD791B630DE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51193" y="1083602"/>
            <a:ext cx="1826863" cy="1027611"/>
          </a:xfrm>
          <a:prstGeom prst="rect">
            <a:avLst/>
          </a:prstGeom>
          <a:effectLst>
            <a:outerShdw blurRad="127000" dist="50800" dir="5400000" sx="105000" sy="105000" algn="ctr" rotWithShape="0">
              <a:srgbClr val="000000">
                <a:alpha val="3000"/>
              </a:srgbClr>
            </a:outerShdw>
          </a:effectLst>
        </p:spPr>
      </p:pic>
      <p:pic>
        <p:nvPicPr>
          <p:cNvPr id="11" name="Picture 10">
            <a:extLst>
              <a:ext uri="{FF2B5EF4-FFF2-40B4-BE49-F238E27FC236}">
                <a16:creationId xmlns:a16="http://schemas.microsoft.com/office/drawing/2014/main" id="{E4ACAD37-691F-CB45-AB51-5B3D69012C3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63263" y="1111725"/>
            <a:ext cx="1826863" cy="1027611"/>
          </a:xfrm>
          <a:prstGeom prst="rect">
            <a:avLst/>
          </a:prstGeom>
          <a:effectLst>
            <a:outerShdw blurRad="127000" dist="50800" dir="5400000" sx="105000" sy="105000" algn="ctr" rotWithShape="0">
              <a:srgbClr val="000000">
                <a:alpha val="3000"/>
              </a:srgbClr>
            </a:outerShdw>
          </a:effectLst>
        </p:spPr>
      </p:pic>
      <p:pic>
        <p:nvPicPr>
          <p:cNvPr id="12" name="Picture 11">
            <a:extLst>
              <a:ext uri="{FF2B5EF4-FFF2-40B4-BE49-F238E27FC236}">
                <a16:creationId xmlns:a16="http://schemas.microsoft.com/office/drawing/2014/main" id="{E764F4E6-F3FF-054E-8E7C-FCDF6E8CF2C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975334" y="1111725"/>
            <a:ext cx="1826863" cy="1027611"/>
          </a:xfrm>
          <a:prstGeom prst="rect">
            <a:avLst/>
          </a:prstGeom>
          <a:effectLst>
            <a:outerShdw blurRad="127000" dist="50800" dir="5400000" sx="105000" sy="105000" algn="ctr" rotWithShape="0">
              <a:srgbClr val="000000">
                <a:alpha val="3000"/>
              </a:srgbClr>
            </a:outerShdw>
          </a:effectLst>
        </p:spPr>
      </p:pic>
      <p:pic>
        <p:nvPicPr>
          <p:cNvPr id="13" name="Picture 12">
            <a:extLst>
              <a:ext uri="{FF2B5EF4-FFF2-40B4-BE49-F238E27FC236}">
                <a16:creationId xmlns:a16="http://schemas.microsoft.com/office/drawing/2014/main" id="{B49C0A1E-EA38-2A40-966B-AE1AB6EF827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7051" y="2522508"/>
            <a:ext cx="1826863" cy="1027611"/>
          </a:xfrm>
          <a:prstGeom prst="rect">
            <a:avLst/>
          </a:prstGeom>
          <a:effectLst>
            <a:outerShdw blurRad="127000" dist="50800" dir="5400000" sx="105000" sy="105000" algn="ctr" rotWithShape="0">
              <a:srgbClr val="000000">
                <a:alpha val="3000"/>
              </a:srgbClr>
            </a:outerShdw>
          </a:effectLst>
        </p:spPr>
      </p:pic>
      <p:pic>
        <p:nvPicPr>
          <p:cNvPr id="14" name="Picture 13">
            <a:extLst>
              <a:ext uri="{FF2B5EF4-FFF2-40B4-BE49-F238E27FC236}">
                <a16:creationId xmlns:a16="http://schemas.microsoft.com/office/drawing/2014/main" id="{375DBBE6-B942-764A-BEE1-23645974183A}"/>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639120" y="2522508"/>
            <a:ext cx="1826863" cy="1027611"/>
          </a:xfrm>
          <a:prstGeom prst="rect">
            <a:avLst/>
          </a:prstGeom>
          <a:effectLst>
            <a:outerShdw blurRad="127000" dist="50800" dir="5400000" sx="105000" sy="105000" algn="ctr" rotWithShape="0">
              <a:srgbClr val="000000">
                <a:alpha val="3000"/>
              </a:srgbClr>
            </a:outerShdw>
          </a:effectLst>
        </p:spPr>
      </p:pic>
      <p:pic>
        <p:nvPicPr>
          <p:cNvPr id="15" name="Picture 14">
            <a:extLst>
              <a:ext uri="{FF2B5EF4-FFF2-40B4-BE49-F238E27FC236}">
                <a16:creationId xmlns:a16="http://schemas.microsoft.com/office/drawing/2014/main" id="{81265C50-A7C2-A545-A647-234D93229E0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751193" y="2522507"/>
            <a:ext cx="1826863" cy="1027611"/>
          </a:xfrm>
          <a:prstGeom prst="rect">
            <a:avLst/>
          </a:prstGeom>
          <a:effectLst>
            <a:outerShdw blurRad="127000" dist="50800" dir="5400000" sx="105000" sy="105000" algn="ctr" rotWithShape="0">
              <a:srgbClr val="000000">
                <a:alpha val="3000"/>
              </a:srgbClr>
            </a:outerShdw>
          </a:effectLst>
        </p:spPr>
      </p:pic>
      <p:pic>
        <p:nvPicPr>
          <p:cNvPr id="16" name="Picture 15">
            <a:extLst>
              <a:ext uri="{FF2B5EF4-FFF2-40B4-BE49-F238E27FC236}">
                <a16:creationId xmlns:a16="http://schemas.microsoft.com/office/drawing/2014/main" id="{173B116A-80A6-DA44-8193-0CE064FA3FD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863263" y="2522506"/>
            <a:ext cx="1826863" cy="1027611"/>
          </a:xfrm>
          <a:prstGeom prst="rect">
            <a:avLst/>
          </a:prstGeom>
          <a:effectLst>
            <a:outerShdw blurRad="127000" dist="50800" dir="5400000" sx="105000" sy="105000" algn="ctr" rotWithShape="0">
              <a:srgbClr val="000000">
                <a:alpha val="3000"/>
              </a:srgbClr>
            </a:outerShdw>
          </a:effectLst>
        </p:spPr>
      </p:pic>
      <p:pic>
        <p:nvPicPr>
          <p:cNvPr id="17" name="Picture 16">
            <a:extLst>
              <a:ext uri="{FF2B5EF4-FFF2-40B4-BE49-F238E27FC236}">
                <a16:creationId xmlns:a16="http://schemas.microsoft.com/office/drawing/2014/main" id="{917348F9-CD58-3D4E-9308-204CAF4A6311}"/>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8975333" y="2522506"/>
            <a:ext cx="1826863" cy="1027611"/>
          </a:xfrm>
          <a:prstGeom prst="rect">
            <a:avLst/>
          </a:prstGeom>
          <a:effectLst>
            <a:outerShdw blurRad="127000" dist="50800" dir="5400000" sx="105000" sy="105000" algn="ctr" rotWithShape="0">
              <a:srgbClr val="000000">
                <a:alpha val="3000"/>
              </a:srgbClr>
            </a:outerShdw>
          </a:effectLst>
        </p:spPr>
      </p:pic>
      <p:pic>
        <p:nvPicPr>
          <p:cNvPr id="18" name="Picture 17">
            <a:extLst>
              <a:ext uri="{FF2B5EF4-FFF2-40B4-BE49-F238E27FC236}">
                <a16:creationId xmlns:a16="http://schemas.microsoft.com/office/drawing/2014/main" id="{015AA43A-3285-C74D-9522-6A9109621A3C}"/>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527051" y="3934053"/>
            <a:ext cx="1826863" cy="1027611"/>
          </a:xfrm>
          <a:prstGeom prst="rect">
            <a:avLst/>
          </a:prstGeom>
          <a:effectLst>
            <a:outerShdw blurRad="127000" dist="50800" dir="5400000" sx="105000" sy="105000" algn="ctr" rotWithShape="0">
              <a:srgbClr val="000000">
                <a:alpha val="3000"/>
              </a:srgbClr>
            </a:outerShdw>
          </a:effectLst>
        </p:spPr>
      </p:pic>
      <p:pic>
        <p:nvPicPr>
          <p:cNvPr id="19" name="Picture 18">
            <a:extLst>
              <a:ext uri="{FF2B5EF4-FFF2-40B4-BE49-F238E27FC236}">
                <a16:creationId xmlns:a16="http://schemas.microsoft.com/office/drawing/2014/main" id="{922C63F5-0DB1-9B43-9AEA-AD937802B5B0}"/>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643537" y="3933288"/>
            <a:ext cx="1826863" cy="1027611"/>
          </a:xfrm>
          <a:prstGeom prst="rect">
            <a:avLst/>
          </a:prstGeom>
          <a:effectLst>
            <a:outerShdw blurRad="127000" dist="50800" dir="5400000" sx="105000" sy="105000" algn="ctr" rotWithShape="0">
              <a:srgbClr val="000000">
                <a:alpha val="3000"/>
              </a:srgbClr>
            </a:outerShdw>
          </a:effectLst>
        </p:spPr>
      </p:pic>
      <p:pic>
        <p:nvPicPr>
          <p:cNvPr id="21" name="Picture 20">
            <a:extLst>
              <a:ext uri="{FF2B5EF4-FFF2-40B4-BE49-F238E27FC236}">
                <a16:creationId xmlns:a16="http://schemas.microsoft.com/office/drawing/2014/main" id="{DECA83D2-F03C-C242-852B-DBB809C8980B}"/>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746778" y="3933287"/>
            <a:ext cx="1826863" cy="1027611"/>
          </a:xfrm>
          <a:prstGeom prst="rect">
            <a:avLst/>
          </a:prstGeom>
          <a:effectLst>
            <a:outerShdw blurRad="127000" dist="50800" dir="5400000" sx="105000" sy="105000" algn="ctr" rotWithShape="0">
              <a:srgbClr val="000000">
                <a:alpha val="3000"/>
              </a:srgbClr>
            </a:outerShdw>
          </a:effectLst>
        </p:spPr>
      </p:pic>
      <p:pic>
        <p:nvPicPr>
          <p:cNvPr id="22" name="Picture 21">
            <a:extLst>
              <a:ext uri="{FF2B5EF4-FFF2-40B4-BE49-F238E27FC236}">
                <a16:creationId xmlns:a16="http://schemas.microsoft.com/office/drawing/2014/main" id="{4DA371E9-FC67-7D43-B103-E8C29063A66E}"/>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6876507" y="3933287"/>
            <a:ext cx="1826863" cy="1027611"/>
          </a:xfrm>
          <a:prstGeom prst="rect">
            <a:avLst/>
          </a:prstGeom>
          <a:effectLst>
            <a:outerShdw blurRad="127000" dist="50800" dir="5400000" sx="105000" sy="105000" algn="ctr" rotWithShape="0">
              <a:srgbClr val="000000">
                <a:alpha val="3000"/>
              </a:srgbClr>
            </a:outerShdw>
          </a:effectLst>
        </p:spPr>
      </p:pic>
      <p:pic>
        <p:nvPicPr>
          <p:cNvPr id="23" name="Picture 22">
            <a:extLst>
              <a:ext uri="{FF2B5EF4-FFF2-40B4-BE49-F238E27FC236}">
                <a16:creationId xmlns:a16="http://schemas.microsoft.com/office/drawing/2014/main" id="{9B723428-4AE7-EB4A-AFF9-7D26C91FD4A1}"/>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9006237" y="3933287"/>
            <a:ext cx="1826863" cy="1027611"/>
          </a:xfrm>
          <a:prstGeom prst="rect">
            <a:avLst/>
          </a:prstGeom>
          <a:effectLst>
            <a:outerShdw blurRad="127000" dist="50800" dir="5400000" sx="105000" sy="105000" algn="ctr" rotWithShape="0">
              <a:srgbClr val="000000">
                <a:alpha val="3000"/>
              </a:srgbClr>
            </a:outerShdw>
          </a:effectLst>
        </p:spPr>
      </p:pic>
      <p:sp>
        <p:nvSpPr>
          <p:cNvPr id="25" name="Title 1">
            <a:extLst>
              <a:ext uri="{FF2B5EF4-FFF2-40B4-BE49-F238E27FC236}">
                <a16:creationId xmlns:a16="http://schemas.microsoft.com/office/drawing/2014/main" id="{32CBA17A-6831-EB4C-B831-1DD5377D299C}"/>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sp>
        <p:nvSpPr>
          <p:cNvPr id="2" name="TextBox 1">
            <a:extLst>
              <a:ext uri="{FF2B5EF4-FFF2-40B4-BE49-F238E27FC236}">
                <a16:creationId xmlns:a16="http://schemas.microsoft.com/office/drawing/2014/main" id="{AA62D2F5-7565-0C4C-B57F-625789053360}"/>
              </a:ext>
            </a:extLst>
          </p:cNvPr>
          <p:cNvSpPr txBox="1"/>
          <p:nvPr/>
        </p:nvSpPr>
        <p:spPr>
          <a:xfrm>
            <a:off x="52705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Title page</a:t>
            </a:r>
          </a:p>
        </p:txBody>
      </p:sp>
      <p:sp>
        <p:nvSpPr>
          <p:cNvPr id="26" name="TextBox 25">
            <a:extLst>
              <a:ext uri="{FF2B5EF4-FFF2-40B4-BE49-F238E27FC236}">
                <a16:creationId xmlns:a16="http://schemas.microsoft.com/office/drawing/2014/main" id="{A56650AE-AD64-1A4C-AC2E-408CD14D0762}"/>
              </a:ext>
            </a:extLst>
          </p:cNvPr>
          <p:cNvSpPr txBox="1"/>
          <p:nvPr/>
        </p:nvSpPr>
        <p:spPr>
          <a:xfrm>
            <a:off x="2639119"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1</a:t>
            </a:r>
          </a:p>
        </p:txBody>
      </p:sp>
      <p:sp>
        <p:nvSpPr>
          <p:cNvPr id="27" name="TextBox 26">
            <a:extLst>
              <a:ext uri="{FF2B5EF4-FFF2-40B4-BE49-F238E27FC236}">
                <a16:creationId xmlns:a16="http://schemas.microsoft.com/office/drawing/2014/main" id="{7B6FD24C-EABA-7D46-99BB-7E6CDB65D7B1}"/>
              </a:ext>
            </a:extLst>
          </p:cNvPr>
          <p:cNvSpPr txBox="1"/>
          <p:nvPr/>
        </p:nvSpPr>
        <p:spPr>
          <a:xfrm>
            <a:off x="4714410"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outcomes 2</a:t>
            </a:r>
          </a:p>
        </p:txBody>
      </p:sp>
      <p:sp>
        <p:nvSpPr>
          <p:cNvPr id="28" name="TextBox 27">
            <a:extLst>
              <a:ext uri="{FF2B5EF4-FFF2-40B4-BE49-F238E27FC236}">
                <a16:creationId xmlns:a16="http://schemas.microsoft.com/office/drawing/2014/main" id="{5F943E21-6E5A-C348-9741-0F34CA82B230}"/>
              </a:ext>
            </a:extLst>
          </p:cNvPr>
          <p:cNvSpPr txBox="1"/>
          <p:nvPr/>
        </p:nvSpPr>
        <p:spPr>
          <a:xfrm>
            <a:off x="6863262"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Learning objectives 1</a:t>
            </a:r>
          </a:p>
        </p:txBody>
      </p:sp>
      <p:sp>
        <p:nvSpPr>
          <p:cNvPr id="29" name="TextBox 28">
            <a:extLst>
              <a:ext uri="{FF2B5EF4-FFF2-40B4-BE49-F238E27FC236}">
                <a16:creationId xmlns:a16="http://schemas.microsoft.com/office/drawing/2014/main" id="{4346E5B1-8802-3D40-AAEE-7A42C76785CC}"/>
              </a:ext>
            </a:extLst>
          </p:cNvPr>
          <p:cNvSpPr txBox="1"/>
          <p:nvPr/>
        </p:nvSpPr>
        <p:spPr>
          <a:xfrm>
            <a:off x="8975331" y="2153787"/>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Lesson brief 1</a:t>
            </a:r>
          </a:p>
        </p:txBody>
      </p:sp>
      <p:sp>
        <p:nvSpPr>
          <p:cNvPr id="30" name="TextBox 29">
            <a:extLst>
              <a:ext uri="{FF2B5EF4-FFF2-40B4-BE49-F238E27FC236}">
                <a16:creationId xmlns:a16="http://schemas.microsoft.com/office/drawing/2014/main" id="{4C6F4FA6-B703-884E-AF90-73A4BE34B7CE}"/>
              </a:ext>
            </a:extLst>
          </p:cNvPr>
          <p:cNvSpPr txBox="1"/>
          <p:nvPr/>
        </p:nvSpPr>
        <p:spPr>
          <a:xfrm>
            <a:off x="52705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1 </a:t>
            </a:r>
          </a:p>
        </p:txBody>
      </p:sp>
      <p:sp>
        <p:nvSpPr>
          <p:cNvPr id="31" name="TextBox 30">
            <a:extLst>
              <a:ext uri="{FF2B5EF4-FFF2-40B4-BE49-F238E27FC236}">
                <a16:creationId xmlns:a16="http://schemas.microsoft.com/office/drawing/2014/main" id="{4BB842F8-1867-B648-BFE0-EB13EA2D1AED}"/>
              </a:ext>
            </a:extLst>
          </p:cNvPr>
          <p:cNvSpPr txBox="1"/>
          <p:nvPr/>
        </p:nvSpPr>
        <p:spPr>
          <a:xfrm>
            <a:off x="2639119"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2</a:t>
            </a:r>
          </a:p>
        </p:txBody>
      </p:sp>
      <p:sp>
        <p:nvSpPr>
          <p:cNvPr id="32" name="TextBox 31">
            <a:extLst>
              <a:ext uri="{FF2B5EF4-FFF2-40B4-BE49-F238E27FC236}">
                <a16:creationId xmlns:a16="http://schemas.microsoft.com/office/drawing/2014/main" id="{4FB35A11-5A80-D040-9634-C54E188568E8}"/>
              </a:ext>
            </a:extLst>
          </p:cNvPr>
          <p:cNvSpPr txBox="1"/>
          <p:nvPr/>
        </p:nvSpPr>
        <p:spPr>
          <a:xfrm>
            <a:off x="4714410"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3</a:t>
            </a:r>
          </a:p>
        </p:txBody>
      </p:sp>
      <p:sp>
        <p:nvSpPr>
          <p:cNvPr id="33" name="TextBox 32">
            <a:extLst>
              <a:ext uri="{FF2B5EF4-FFF2-40B4-BE49-F238E27FC236}">
                <a16:creationId xmlns:a16="http://schemas.microsoft.com/office/drawing/2014/main" id="{4B83495A-FC64-5348-B2CD-8F51E32C4F4B}"/>
              </a:ext>
            </a:extLst>
          </p:cNvPr>
          <p:cNvSpPr txBox="1"/>
          <p:nvPr/>
        </p:nvSpPr>
        <p:spPr>
          <a:xfrm>
            <a:off x="6863262"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Standard page 4</a:t>
            </a:r>
          </a:p>
        </p:txBody>
      </p:sp>
      <p:sp>
        <p:nvSpPr>
          <p:cNvPr id="34" name="TextBox 33">
            <a:extLst>
              <a:ext uri="{FF2B5EF4-FFF2-40B4-BE49-F238E27FC236}">
                <a16:creationId xmlns:a16="http://schemas.microsoft.com/office/drawing/2014/main" id="{76F7B569-63F7-0C4E-9481-5E1BD2FF34D0}"/>
              </a:ext>
            </a:extLst>
          </p:cNvPr>
          <p:cNvSpPr txBox="1"/>
          <p:nvPr/>
        </p:nvSpPr>
        <p:spPr>
          <a:xfrm>
            <a:off x="8975331" y="3590641"/>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1</a:t>
            </a:r>
          </a:p>
        </p:txBody>
      </p:sp>
      <p:sp>
        <p:nvSpPr>
          <p:cNvPr id="35" name="TextBox 34">
            <a:extLst>
              <a:ext uri="{FF2B5EF4-FFF2-40B4-BE49-F238E27FC236}">
                <a16:creationId xmlns:a16="http://schemas.microsoft.com/office/drawing/2014/main" id="{4F2EF091-5118-E948-BF51-2D2F702428D0}"/>
              </a:ext>
            </a:extLst>
          </p:cNvPr>
          <p:cNvSpPr txBox="1"/>
          <p:nvPr/>
        </p:nvSpPr>
        <p:spPr>
          <a:xfrm>
            <a:off x="47809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2</a:t>
            </a:r>
          </a:p>
        </p:txBody>
      </p:sp>
      <p:sp>
        <p:nvSpPr>
          <p:cNvPr id="36" name="TextBox 35">
            <a:extLst>
              <a:ext uri="{FF2B5EF4-FFF2-40B4-BE49-F238E27FC236}">
                <a16:creationId xmlns:a16="http://schemas.microsoft.com/office/drawing/2014/main" id="{9AAFB0D7-A2DF-7D4C-BD3B-8F9BA9D477B3}"/>
              </a:ext>
            </a:extLst>
          </p:cNvPr>
          <p:cNvSpPr txBox="1"/>
          <p:nvPr/>
        </p:nvSpPr>
        <p:spPr>
          <a:xfrm>
            <a:off x="2590167"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Points page 3</a:t>
            </a:r>
          </a:p>
        </p:txBody>
      </p:sp>
      <p:sp>
        <p:nvSpPr>
          <p:cNvPr id="37" name="TextBox 36">
            <a:extLst>
              <a:ext uri="{FF2B5EF4-FFF2-40B4-BE49-F238E27FC236}">
                <a16:creationId xmlns:a16="http://schemas.microsoft.com/office/drawing/2014/main" id="{553E9F97-E47C-4447-B622-4AC61A8932C0}"/>
              </a:ext>
            </a:extLst>
          </p:cNvPr>
          <p:cNvSpPr txBox="1"/>
          <p:nvPr/>
        </p:nvSpPr>
        <p:spPr>
          <a:xfrm>
            <a:off x="4665458"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gallery link</a:t>
            </a:r>
          </a:p>
        </p:txBody>
      </p:sp>
      <p:sp>
        <p:nvSpPr>
          <p:cNvPr id="38" name="TextBox 37">
            <a:extLst>
              <a:ext uri="{FF2B5EF4-FFF2-40B4-BE49-F238E27FC236}">
                <a16:creationId xmlns:a16="http://schemas.microsoft.com/office/drawing/2014/main" id="{2C17771C-3BF1-F643-A32E-7CEA64CF2E07}"/>
              </a:ext>
            </a:extLst>
          </p:cNvPr>
          <p:cNvSpPr txBox="1"/>
          <p:nvPr/>
        </p:nvSpPr>
        <p:spPr>
          <a:xfrm>
            <a:off x="6814310"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video link</a:t>
            </a:r>
          </a:p>
        </p:txBody>
      </p:sp>
      <p:sp>
        <p:nvSpPr>
          <p:cNvPr id="39" name="TextBox 38">
            <a:extLst>
              <a:ext uri="{FF2B5EF4-FFF2-40B4-BE49-F238E27FC236}">
                <a16:creationId xmlns:a16="http://schemas.microsoft.com/office/drawing/2014/main" id="{82320F3E-194F-634E-A657-97C390C6D57B}"/>
              </a:ext>
            </a:extLst>
          </p:cNvPr>
          <p:cNvSpPr txBox="1"/>
          <p:nvPr/>
        </p:nvSpPr>
        <p:spPr>
          <a:xfrm>
            <a:off x="8926379" y="5006452"/>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Encounter activity link</a:t>
            </a:r>
          </a:p>
        </p:txBody>
      </p:sp>
      <p:pic>
        <p:nvPicPr>
          <p:cNvPr id="40" name="Picture 39">
            <a:extLst>
              <a:ext uri="{FF2B5EF4-FFF2-40B4-BE49-F238E27FC236}">
                <a16:creationId xmlns:a16="http://schemas.microsoft.com/office/drawing/2014/main" id="{4C762D49-AD12-3B4B-866C-9F7803A3DF4B}"/>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527051" y="5369423"/>
            <a:ext cx="1835965" cy="1032731"/>
          </a:xfrm>
          <a:prstGeom prst="rect">
            <a:avLst/>
          </a:prstGeom>
          <a:effectLst>
            <a:outerShdw blurRad="127000" dist="50800" dir="5400000" sx="105000" sy="105000" algn="ctr" rotWithShape="0">
              <a:srgbClr val="000000">
                <a:alpha val="3000"/>
              </a:srgbClr>
            </a:outerShdw>
          </a:effectLst>
        </p:spPr>
      </p:pic>
      <p:pic>
        <p:nvPicPr>
          <p:cNvPr id="42" name="Picture 41">
            <a:extLst>
              <a:ext uri="{FF2B5EF4-FFF2-40B4-BE49-F238E27FC236}">
                <a16:creationId xmlns:a16="http://schemas.microsoft.com/office/drawing/2014/main" id="{9D9EFD7F-A1B5-6145-9F39-51DDA6EF7A01}"/>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2639119" y="5369423"/>
            <a:ext cx="1835965" cy="1032731"/>
          </a:xfrm>
          <a:prstGeom prst="rect">
            <a:avLst/>
          </a:prstGeom>
          <a:effectLst>
            <a:outerShdw blurRad="127000" dist="50800" dir="5400000" sx="105000" sy="105000" algn="ctr" rotWithShape="0">
              <a:srgbClr val="000000">
                <a:alpha val="3000"/>
              </a:srgbClr>
            </a:outerShdw>
          </a:effectLst>
        </p:spPr>
      </p:pic>
      <p:sp>
        <p:nvSpPr>
          <p:cNvPr id="44" name="TextBox 43">
            <a:extLst>
              <a:ext uri="{FF2B5EF4-FFF2-40B4-BE49-F238E27FC236}">
                <a16:creationId xmlns:a16="http://schemas.microsoft.com/office/drawing/2014/main" id="{77EF068D-9417-C74F-B245-D4B584BA9552}"/>
              </a:ext>
            </a:extLst>
          </p:cNvPr>
          <p:cNvSpPr txBox="1"/>
          <p:nvPr/>
        </p:nvSpPr>
        <p:spPr>
          <a:xfrm>
            <a:off x="527051"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Student/activity sheets 1</a:t>
            </a:r>
          </a:p>
        </p:txBody>
      </p:sp>
      <p:sp>
        <p:nvSpPr>
          <p:cNvPr id="45" name="TextBox 44">
            <a:extLst>
              <a:ext uri="{FF2B5EF4-FFF2-40B4-BE49-F238E27FC236}">
                <a16:creationId xmlns:a16="http://schemas.microsoft.com/office/drawing/2014/main" id="{C9735FCD-8CFD-0E44-8694-C741894B70FC}"/>
              </a:ext>
            </a:extLst>
          </p:cNvPr>
          <p:cNvSpPr txBox="1"/>
          <p:nvPr/>
        </p:nvSpPr>
        <p:spPr>
          <a:xfrm>
            <a:off x="2639119" y="6453646"/>
            <a:ext cx="1826863" cy="2154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US" sz="800" b="0" i="0" u="none" strike="noStrike" cap="none" spc="0" normalizeH="0" baseline="0" dirty="0">
                <a:ln>
                  <a:noFill/>
                </a:ln>
                <a:solidFill>
                  <a:srgbClr val="464646"/>
                </a:solidFill>
                <a:effectLst/>
                <a:uFillTx/>
                <a:latin typeface="+mj-lt"/>
                <a:ea typeface="+mj-ea"/>
                <a:cs typeface="+mj-cs"/>
                <a:sym typeface="Calibri"/>
              </a:rPr>
              <a:t>Credit page 1</a:t>
            </a:r>
          </a:p>
        </p:txBody>
      </p:sp>
    </p:spTree>
    <p:extLst>
      <p:ext uri="{BB962C8B-B14F-4D97-AF65-F5344CB8AC3E}">
        <p14:creationId xmlns:p14="http://schemas.microsoft.com/office/powerpoint/2010/main" val="936103489"/>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4AA9C6DB-A566-044B-996E-EC130FF2CEB5}"/>
              </a:ext>
            </a:extLst>
          </p:cNvPr>
          <p:cNvSpPr/>
          <p:nvPr userDrawn="1"/>
        </p:nvSpPr>
        <p:spPr>
          <a:xfrm>
            <a:off x="3710976" y="1871983"/>
            <a:ext cx="10268208" cy="519348"/>
          </a:xfrm>
          <a:prstGeom prst="ellipse">
            <a:avLst/>
          </a:prstGeom>
          <a:solidFill>
            <a:schemeClr val="tx1"/>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464646"/>
              </a:solidFill>
              <a:effectLst/>
              <a:uFillTx/>
              <a:latin typeface="+mj-lt"/>
              <a:ea typeface="+mj-ea"/>
              <a:cs typeface="+mj-cs"/>
              <a:sym typeface="Calibri"/>
            </a:endParaRPr>
          </a:p>
        </p:txBody>
      </p:sp>
      <p:sp>
        <p:nvSpPr>
          <p:cNvPr id="4" name="Text Placeholder 3">
            <a:extLst>
              <a:ext uri="{FF2B5EF4-FFF2-40B4-BE49-F238E27FC236}">
                <a16:creationId xmlns:a16="http://schemas.microsoft.com/office/drawing/2014/main" id="{CE1F52E7-1747-9E41-B97D-F50FADA4A458}"/>
              </a:ext>
            </a:extLst>
          </p:cNvPr>
          <p:cNvSpPr>
            <a:spLocks noGrp="1"/>
          </p:cNvSpPr>
          <p:nvPr>
            <p:ph type="body" sz="quarter" idx="10" hasCustomPrompt="1"/>
          </p:nvPr>
        </p:nvSpPr>
        <p:spPr>
          <a:xfrm>
            <a:off x="448253" y="3551972"/>
            <a:ext cx="3164607" cy="334690"/>
          </a:xfrm>
        </p:spPr>
        <p:txBody>
          <a:bodyPr/>
          <a:lstStyle>
            <a:lvl1pPr marL="0" indent="0">
              <a:buFontTx/>
              <a:buNone/>
              <a:defRPr sz="1800" b="1">
                <a:solidFill>
                  <a:schemeClr val="tx1"/>
                </a:solidFill>
              </a:defRPr>
            </a:lvl1pPr>
            <a:lvl2pPr>
              <a:defRPr sz="1800" b="1"/>
            </a:lvl2pPr>
            <a:lvl3pPr>
              <a:defRPr sz="1800" b="1"/>
            </a:lvl3pPr>
            <a:lvl4pPr>
              <a:defRPr sz="1800" b="1"/>
            </a:lvl4pPr>
            <a:lvl5pPr>
              <a:defRPr sz="1800" b="1"/>
            </a:lvl5pPr>
          </a:lstStyle>
          <a:p>
            <a:pPr lvl="0"/>
            <a:r>
              <a:rPr lang="en-US" dirty="0"/>
              <a:t>Lesson number</a:t>
            </a:r>
          </a:p>
        </p:txBody>
      </p:sp>
      <p:sp>
        <p:nvSpPr>
          <p:cNvPr id="20" name="Text Placeholder 19">
            <a:extLst>
              <a:ext uri="{FF2B5EF4-FFF2-40B4-BE49-F238E27FC236}">
                <a16:creationId xmlns:a16="http://schemas.microsoft.com/office/drawing/2014/main" id="{C1BC7AA7-98CB-AF44-94A3-89F960D16C0A}"/>
              </a:ext>
            </a:extLst>
          </p:cNvPr>
          <p:cNvSpPr>
            <a:spLocks noGrp="1"/>
          </p:cNvSpPr>
          <p:nvPr>
            <p:ph type="body" sz="quarter" idx="11" hasCustomPrompt="1"/>
          </p:nvPr>
        </p:nvSpPr>
        <p:spPr>
          <a:xfrm>
            <a:off x="425226" y="3748389"/>
            <a:ext cx="4491567" cy="2112962"/>
          </a:xfrm>
        </p:spPr>
        <p:txBody>
          <a:bodyPr/>
          <a:lstStyle>
            <a:lvl1pPr marL="0" indent="0">
              <a:lnSpc>
                <a:spcPts val="3740"/>
              </a:lnSpc>
              <a:spcBef>
                <a:spcPts val="0"/>
              </a:spcBef>
              <a:buFontTx/>
              <a:buNone/>
              <a:defRPr sz="3400" b="1" i="0">
                <a:solidFill>
                  <a:schemeClr val="tx1"/>
                </a:solidFill>
                <a:latin typeface="Century Gothic" panose="020B0502020202020204" pitchFamily="34" charset="0"/>
              </a:defRPr>
            </a:lvl1pPr>
            <a:lvl2pPr marL="457200" indent="0">
              <a:buFontTx/>
              <a:buNone/>
              <a:defRPr sz="3400" b="1" i="0">
                <a:solidFill>
                  <a:schemeClr val="bg1"/>
                </a:solidFill>
                <a:latin typeface="Century Gothic" panose="020B0502020202020204" pitchFamily="34" charset="0"/>
              </a:defRPr>
            </a:lvl2pPr>
            <a:lvl3pPr marL="914400" indent="0">
              <a:buFontTx/>
              <a:buNone/>
              <a:defRPr sz="3400" b="1" i="0">
                <a:solidFill>
                  <a:schemeClr val="bg1"/>
                </a:solidFill>
                <a:latin typeface="Century Gothic" panose="020B0502020202020204" pitchFamily="34" charset="0"/>
              </a:defRPr>
            </a:lvl3pPr>
            <a:lvl4pPr marL="1371600" indent="0">
              <a:buFontTx/>
              <a:buNone/>
              <a:defRPr sz="3400" b="1" i="0">
                <a:solidFill>
                  <a:schemeClr val="bg1"/>
                </a:solidFill>
                <a:latin typeface="Century Gothic" panose="020B0502020202020204" pitchFamily="34" charset="0"/>
              </a:defRPr>
            </a:lvl4pPr>
            <a:lvl5pPr marL="1828800" indent="0">
              <a:buFontTx/>
              <a:buNone/>
              <a:defRPr sz="3400" b="1" i="0">
                <a:solidFill>
                  <a:schemeClr val="bg1"/>
                </a:solidFill>
                <a:latin typeface="Century Gothic" panose="020B0502020202020204" pitchFamily="34" charset="0"/>
              </a:defRPr>
            </a:lvl5pPr>
          </a:lstStyle>
          <a:p>
            <a:pPr lvl="0"/>
            <a:r>
              <a:rPr lang="en-US" dirty="0"/>
              <a:t>Lesson Title</a:t>
            </a:r>
          </a:p>
        </p:txBody>
      </p:sp>
      <p:sp>
        <p:nvSpPr>
          <p:cNvPr id="24" name="Text Placeholder 23">
            <a:extLst>
              <a:ext uri="{FF2B5EF4-FFF2-40B4-BE49-F238E27FC236}">
                <a16:creationId xmlns:a16="http://schemas.microsoft.com/office/drawing/2014/main" id="{7D20BC59-E3FA-B641-90D4-F1FD83F93565}"/>
              </a:ext>
            </a:extLst>
          </p:cNvPr>
          <p:cNvSpPr>
            <a:spLocks noGrp="1"/>
          </p:cNvSpPr>
          <p:nvPr>
            <p:ph type="body" sz="quarter" idx="12" hasCustomPrompt="1"/>
          </p:nvPr>
        </p:nvSpPr>
        <p:spPr>
          <a:xfrm>
            <a:off x="533919" y="298557"/>
            <a:ext cx="2232973" cy="292537"/>
          </a:xfrm>
          <a:solidFill>
            <a:schemeClr val="accent1"/>
          </a:solidFill>
        </p:spPr>
        <p:txBody>
          <a:bodyPr lIns="90000" anchor="ctr"/>
          <a:lstStyle>
            <a:lvl1pPr marL="0" indent="0">
              <a:buNone/>
              <a:defRPr sz="1650" b="1" i="0">
                <a:solidFill>
                  <a:schemeClr val="tx1"/>
                </a:solidFill>
                <a:latin typeface="Century Gothic" panose="020B0502020202020204" pitchFamily="34" charset="0"/>
              </a:defRPr>
            </a:lvl1pPr>
          </a:lstStyle>
          <a:p>
            <a:pPr lvl="0"/>
            <a:r>
              <a:rPr lang="en-US" dirty="0"/>
              <a:t>Common Seas</a:t>
            </a:r>
          </a:p>
        </p:txBody>
      </p:sp>
      <p:sp>
        <p:nvSpPr>
          <p:cNvPr id="54" name="Text Placeholder 53">
            <a:extLst>
              <a:ext uri="{FF2B5EF4-FFF2-40B4-BE49-F238E27FC236}">
                <a16:creationId xmlns:a16="http://schemas.microsoft.com/office/drawing/2014/main" id="{B52CF542-81A7-8849-B747-E439ED428F15}"/>
              </a:ext>
            </a:extLst>
          </p:cNvPr>
          <p:cNvSpPr>
            <a:spLocks noGrp="1"/>
          </p:cNvSpPr>
          <p:nvPr>
            <p:ph type="body" sz="quarter" idx="13" hasCustomPrompt="1"/>
          </p:nvPr>
        </p:nvSpPr>
        <p:spPr>
          <a:xfrm>
            <a:off x="534489" y="651020"/>
            <a:ext cx="1351960" cy="156984"/>
          </a:xfrm>
          <a:solidFill>
            <a:schemeClr val="accent1"/>
          </a:solidFill>
        </p:spPr>
        <p:txBody>
          <a:bodyPr lIns="90000" anchor="ctr"/>
          <a:lstStyle>
            <a:lvl1pPr marL="0" indent="0">
              <a:buNone/>
              <a:defRPr sz="850" b="1" i="0">
                <a:solidFill>
                  <a:schemeClr val="tx1"/>
                </a:solidFill>
                <a:latin typeface="Century Gothic" panose="020B0502020202020204" pitchFamily="34" charset="0"/>
              </a:defRPr>
            </a:lvl1pPr>
            <a:lvl2pPr>
              <a:defRPr sz="850">
                <a:solidFill>
                  <a:schemeClr val="bg1"/>
                </a:solidFill>
              </a:defRPr>
            </a:lvl2pPr>
            <a:lvl3pPr>
              <a:defRPr sz="850">
                <a:solidFill>
                  <a:schemeClr val="bg1"/>
                </a:solidFill>
              </a:defRPr>
            </a:lvl3pPr>
            <a:lvl4pPr>
              <a:defRPr sz="850">
                <a:solidFill>
                  <a:schemeClr val="bg1"/>
                </a:solidFill>
              </a:defRPr>
            </a:lvl4pPr>
            <a:lvl5pPr>
              <a:defRPr sz="850">
                <a:solidFill>
                  <a:schemeClr val="bg1"/>
                </a:solidFill>
              </a:defRPr>
            </a:lvl5pPr>
          </a:lstStyle>
          <a:p>
            <a:pPr lvl="0"/>
            <a:r>
              <a:rPr lang="en-US" dirty="0"/>
              <a:t>Subject | Ages</a:t>
            </a:r>
          </a:p>
        </p:txBody>
      </p:sp>
      <p:pic>
        <p:nvPicPr>
          <p:cNvPr id="5" name="Picture 4">
            <a:extLst>
              <a:ext uri="{FF2B5EF4-FFF2-40B4-BE49-F238E27FC236}">
                <a16:creationId xmlns:a16="http://schemas.microsoft.com/office/drawing/2014/main" id="{983F4D11-DD96-0245-A59E-0D412DF8B06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36429" y="6225338"/>
            <a:ext cx="1783265" cy="460916"/>
          </a:xfrm>
          <a:prstGeom prst="rect">
            <a:avLst/>
          </a:prstGeom>
        </p:spPr>
      </p:pic>
      <p:sp>
        <p:nvSpPr>
          <p:cNvPr id="14" name="Shape 20">
            <a:extLst>
              <a:ext uri="{FF2B5EF4-FFF2-40B4-BE49-F238E27FC236}">
                <a16:creationId xmlns:a16="http://schemas.microsoft.com/office/drawing/2014/main" id="{B42E2006-8473-4941-B46B-BA51C16141EF}"/>
              </a:ext>
            </a:extLst>
          </p:cNvPr>
          <p:cNvSpPr/>
          <p:nvPr userDrawn="1"/>
        </p:nvSpPr>
        <p:spPr>
          <a:xfrm flipV="1">
            <a:off x="527052" y="873125"/>
            <a:ext cx="11137899" cy="0"/>
          </a:xfrm>
          <a:prstGeom prst="line">
            <a:avLst/>
          </a:prstGeom>
          <a:ln w="12700">
            <a:solidFill>
              <a:srgbClr val="FFFFFF"/>
            </a:solidFill>
            <a:miter/>
          </a:ln>
        </p:spPr>
        <p:txBody>
          <a:bodyPr lIns="22860" rIns="22860"/>
          <a:lstStyle/>
          <a:p>
            <a:endParaRPr sz="450"/>
          </a:p>
        </p:txBody>
      </p:sp>
      <p:pic>
        <p:nvPicPr>
          <p:cNvPr id="16" name="Picture 15">
            <a:extLst>
              <a:ext uri="{FF2B5EF4-FFF2-40B4-BE49-F238E27FC236}">
                <a16:creationId xmlns:a16="http://schemas.microsoft.com/office/drawing/2014/main" id="{2BCF57D8-A05C-7649-9E51-B321EB46362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pic>
        <p:nvPicPr>
          <p:cNvPr id="6" name="Picture 5" descr="A close up of a logo&#10;&#10;Description automatically generated">
            <a:extLst>
              <a:ext uri="{FF2B5EF4-FFF2-40B4-BE49-F238E27FC236}">
                <a16:creationId xmlns:a16="http://schemas.microsoft.com/office/drawing/2014/main" id="{AB7BC225-F5C2-4E99-803D-04ACDCCE946D}"/>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829020" y="6217905"/>
            <a:ext cx="1783265" cy="495603"/>
          </a:xfrm>
          <a:prstGeom prst="rect">
            <a:avLst/>
          </a:prstGeom>
        </p:spPr>
      </p:pic>
    </p:spTree>
    <p:extLst>
      <p:ext uri="{BB962C8B-B14F-4D97-AF65-F5344CB8AC3E}">
        <p14:creationId xmlns:p14="http://schemas.microsoft.com/office/powerpoint/2010/main" val="3345799670"/>
      </p:ext>
    </p:extLst>
  </p:cSld>
  <p:clrMapOvr>
    <a:masterClrMapping/>
  </p:clrMapOvr>
  <p:transition spd="med"/>
  <p:extLst>
    <p:ext uri="{DCECCB84-F9BA-43D5-87BE-67443E8EF086}">
      <p15:sldGuideLst xmlns:p15="http://schemas.microsoft.com/office/powerpoint/2012/main">
        <p15:guide id="1" orient="horz" pos="4201" userDrawn="1">
          <p15:clr>
            <a:srgbClr val="FBAE40"/>
          </p15:clr>
        </p15:guide>
        <p15:guide id="2" orient="horz" pos="3929" userDrawn="1">
          <p15:clr>
            <a:srgbClr val="FBAE40"/>
          </p15:clr>
        </p15:guide>
        <p15:guide id="3" orient="horz" pos="550" userDrawn="1">
          <p15:clr>
            <a:srgbClr val="FBAE40"/>
          </p15:clr>
        </p15:guide>
        <p15:guide id="4" pos="332" userDrawn="1">
          <p15:clr>
            <a:srgbClr val="FBAE40"/>
          </p15:clr>
        </p15:guide>
        <p15:guide id="5" pos="7348"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8_White">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86CB4B4D-7CA3-9044-876B-883B54F8677D}" type="slidenum">
              <a:t>‹#›</a:t>
            </a:fld>
            <a:endParaRPr dirty="0"/>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1170635"/>
            <a:ext cx="7061413" cy="1224943"/>
          </a:xfrm>
        </p:spPr>
        <p:txBody>
          <a:bodyPr/>
          <a:lstStyle>
            <a:lvl1pPr marL="0" indent="0">
              <a:buFontTx/>
              <a:buNone/>
              <a:defRPr sz="3400" b="1" i="0">
                <a:solidFill>
                  <a:srgbClr val="25233F"/>
                </a:solidFill>
                <a:latin typeface="Century Gothic" panose="020B0502020202020204" pitchFamily="34" charset="0"/>
              </a:defRPr>
            </a:lvl1pPr>
          </a:lstStyle>
          <a:p>
            <a:pPr lvl="0"/>
            <a:r>
              <a:rPr lang="en-US" dirty="0"/>
              <a:t>Insert - title</a:t>
            </a:r>
          </a:p>
        </p:txBody>
      </p:sp>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4718" y="2410407"/>
            <a:ext cx="8299449" cy="2281237"/>
          </a:xfrm>
        </p:spPr>
        <p:txBody>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35296256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799"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844FA-7547-47E5-B379-6B9D32A15DC7}"/>
              </a:ext>
            </a:extLst>
          </p:cNvPr>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BEB7FD69-8129-43CC-BA0E-64845A42BA1D}"/>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11BFA40-6BF4-44DE-B6ED-7E3394CA2C88}"/>
              </a:ext>
            </a:extLst>
          </p:cNvPr>
          <p:cNvSpPr>
            <a:spLocks noGrp="1"/>
          </p:cNvSpPr>
          <p:nvPr>
            <p:ph type="dt" sz="half" idx="10"/>
          </p:nvPr>
        </p:nvSpPr>
        <p:spPr/>
        <p:txBody>
          <a:bodyPr/>
          <a:lstStyle/>
          <a:p>
            <a:fld id="{D948229B-84EC-4E77-A09B-ECAB5F1EA4FE}" type="datetimeFigureOut">
              <a:rPr lang="en-GB" smtClean="0"/>
              <a:t>28/02/2024</a:t>
            </a:fld>
            <a:endParaRPr lang="en-GB"/>
          </a:p>
        </p:txBody>
      </p:sp>
      <p:sp>
        <p:nvSpPr>
          <p:cNvPr id="5" name="Footer Placeholder 4">
            <a:extLst>
              <a:ext uri="{FF2B5EF4-FFF2-40B4-BE49-F238E27FC236}">
                <a16:creationId xmlns:a16="http://schemas.microsoft.com/office/drawing/2014/main" id="{98D10287-EAC5-4C37-8137-551D3D229A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7D78324-31A9-4E31-BDD3-FB5B8DDB27EA}"/>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755375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Learning Outcomes 2">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54517" y="-152879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5" name="Text Placeholder 4">
            <a:extLst>
              <a:ext uri="{FF2B5EF4-FFF2-40B4-BE49-F238E27FC236}">
                <a16:creationId xmlns:a16="http://schemas.microsoft.com/office/drawing/2014/main" id="{611B462A-E057-0C4F-8169-A69EB10E7AB6}"/>
              </a:ext>
            </a:extLst>
          </p:cNvPr>
          <p:cNvSpPr>
            <a:spLocks noGrp="1"/>
          </p:cNvSpPr>
          <p:nvPr>
            <p:ph type="body" sz="quarter" idx="10" hasCustomPrompt="1"/>
          </p:nvPr>
        </p:nvSpPr>
        <p:spPr>
          <a:xfrm>
            <a:off x="466595" y="1026913"/>
            <a:ext cx="3735916" cy="359903"/>
          </a:xfrm>
        </p:spPr>
        <p:txBody>
          <a:bodyPr/>
          <a:lstStyle>
            <a:lvl1pPr marL="0" indent="0">
              <a:buNone/>
              <a:defRPr sz="2000" b="1" i="0">
                <a:solidFill>
                  <a:schemeClr val="bg1"/>
                </a:solidFill>
                <a:latin typeface="Century Gothic" panose="020B0502020202020204" pitchFamily="34" charset="0"/>
              </a:defRPr>
            </a:lvl1pPr>
          </a:lstStyle>
          <a:p>
            <a:pPr lvl="0"/>
            <a:r>
              <a:rPr lang="en-US"/>
              <a:t>Insert - Main Enquiry</a:t>
            </a:r>
          </a:p>
        </p:txBody>
      </p:sp>
      <p:sp>
        <p:nvSpPr>
          <p:cNvPr id="13" name="Text Placeholder 12">
            <a:extLst>
              <a:ext uri="{FF2B5EF4-FFF2-40B4-BE49-F238E27FC236}">
                <a16:creationId xmlns:a16="http://schemas.microsoft.com/office/drawing/2014/main" id="{9CE1321D-AFC7-6849-BEE7-BE17FEA621FD}"/>
              </a:ext>
            </a:extLst>
          </p:cNvPr>
          <p:cNvSpPr>
            <a:spLocks noGrp="1"/>
          </p:cNvSpPr>
          <p:nvPr>
            <p:ph type="body" sz="quarter" idx="11" hasCustomPrompt="1"/>
          </p:nvPr>
        </p:nvSpPr>
        <p:spPr>
          <a:xfrm>
            <a:off x="466595" y="1276846"/>
            <a:ext cx="5448037" cy="128527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grpSp>
        <p:nvGrpSpPr>
          <p:cNvPr id="54" name="Group 166" descr="Gruppieren 2">
            <a:extLst>
              <a:ext uri="{FF2B5EF4-FFF2-40B4-BE49-F238E27FC236}">
                <a16:creationId xmlns:a16="http://schemas.microsoft.com/office/drawing/2014/main" id="{7927F03D-B990-A945-BF4E-1600F83F2273}"/>
              </a:ext>
            </a:extLst>
          </p:cNvPr>
          <p:cNvGrpSpPr/>
          <p:nvPr/>
        </p:nvGrpSpPr>
        <p:grpSpPr>
          <a:xfrm>
            <a:off x="4126932" y="2517708"/>
            <a:ext cx="2001435" cy="1539185"/>
            <a:chOff x="939242" y="252757"/>
            <a:chExt cx="3002151" cy="3078367"/>
          </a:xfrm>
        </p:grpSpPr>
        <p:sp>
          <p:nvSpPr>
            <p:cNvPr id="55" name="Shape 163" descr="Bogen 22">
              <a:extLst>
                <a:ext uri="{FF2B5EF4-FFF2-40B4-BE49-F238E27FC236}">
                  <a16:creationId xmlns:a16="http://schemas.microsoft.com/office/drawing/2014/main" id="{9CB09473-233C-9B46-B806-0C0C4139383B}"/>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57" name="Shape 165" descr="Textfeld 25">
              <a:extLst>
                <a:ext uri="{FF2B5EF4-FFF2-40B4-BE49-F238E27FC236}">
                  <a16:creationId xmlns:a16="http://schemas.microsoft.com/office/drawing/2014/main" id="{28C66F6B-1EC1-4143-8548-F21F45A19058}"/>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02</a:t>
              </a:r>
            </a:p>
          </p:txBody>
        </p:sp>
      </p:grpSp>
      <p:grpSp>
        <p:nvGrpSpPr>
          <p:cNvPr id="58" name="Group 170" descr="Gruppieren 2">
            <a:extLst>
              <a:ext uri="{FF2B5EF4-FFF2-40B4-BE49-F238E27FC236}">
                <a16:creationId xmlns:a16="http://schemas.microsoft.com/office/drawing/2014/main" id="{A3546537-95AC-3B4F-AAC9-14414225CEE7}"/>
              </a:ext>
            </a:extLst>
          </p:cNvPr>
          <p:cNvGrpSpPr/>
          <p:nvPr/>
        </p:nvGrpSpPr>
        <p:grpSpPr>
          <a:xfrm>
            <a:off x="7799848" y="2517708"/>
            <a:ext cx="2001435" cy="1539185"/>
            <a:chOff x="939242" y="252757"/>
            <a:chExt cx="3002151" cy="3078367"/>
          </a:xfrm>
        </p:grpSpPr>
        <p:sp>
          <p:nvSpPr>
            <p:cNvPr id="59" name="Shape 167" descr="Bogen 22">
              <a:extLst>
                <a:ext uri="{FF2B5EF4-FFF2-40B4-BE49-F238E27FC236}">
                  <a16:creationId xmlns:a16="http://schemas.microsoft.com/office/drawing/2014/main" id="{AC853973-87C9-344A-98BB-0BF93DB3F4D8}"/>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1" name="Shape 169" descr="Textfeld 25">
              <a:extLst>
                <a:ext uri="{FF2B5EF4-FFF2-40B4-BE49-F238E27FC236}">
                  <a16:creationId xmlns:a16="http://schemas.microsoft.com/office/drawing/2014/main" id="{D3D3B237-935B-FB48-8DA3-A6F8B7293586}"/>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03</a:t>
              </a:r>
            </a:p>
          </p:txBody>
        </p:sp>
      </p:grpSp>
      <p:grpSp>
        <p:nvGrpSpPr>
          <p:cNvPr id="62" name="Group 174" descr="Gruppieren 2">
            <a:extLst>
              <a:ext uri="{FF2B5EF4-FFF2-40B4-BE49-F238E27FC236}">
                <a16:creationId xmlns:a16="http://schemas.microsoft.com/office/drawing/2014/main" id="{F856CCB6-EBEB-B04C-A44B-2D772A558AB0}"/>
              </a:ext>
            </a:extLst>
          </p:cNvPr>
          <p:cNvGrpSpPr/>
          <p:nvPr/>
        </p:nvGrpSpPr>
        <p:grpSpPr>
          <a:xfrm>
            <a:off x="563651" y="4562715"/>
            <a:ext cx="2001435" cy="1539185"/>
            <a:chOff x="939242" y="252757"/>
            <a:chExt cx="3002151" cy="3078367"/>
          </a:xfrm>
        </p:grpSpPr>
        <p:sp>
          <p:nvSpPr>
            <p:cNvPr id="63" name="Shape 171" descr="Bogen 22">
              <a:extLst>
                <a:ext uri="{FF2B5EF4-FFF2-40B4-BE49-F238E27FC236}">
                  <a16:creationId xmlns:a16="http://schemas.microsoft.com/office/drawing/2014/main" id="{FE329192-0C3C-C24B-A051-289BF2F221CF}"/>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65" name="Shape 173" descr="Textfeld 25">
              <a:extLst>
                <a:ext uri="{FF2B5EF4-FFF2-40B4-BE49-F238E27FC236}">
                  <a16:creationId xmlns:a16="http://schemas.microsoft.com/office/drawing/2014/main" id="{2D4D065E-01D0-BF46-B29B-DEF6FB33FD6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04</a:t>
              </a:r>
            </a:p>
          </p:txBody>
        </p:sp>
      </p:grpSp>
      <p:grpSp>
        <p:nvGrpSpPr>
          <p:cNvPr id="66" name="Group 178" descr="Gruppieren 2">
            <a:extLst>
              <a:ext uri="{FF2B5EF4-FFF2-40B4-BE49-F238E27FC236}">
                <a16:creationId xmlns:a16="http://schemas.microsoft.com/office/drawing/2014/main" id="{821905F2-8063-184A-BB2F-3975AA45F68A}"/>
              </a:ext>
            </a:extLst>
          </p:cNvPr>
          <p:cNvGrpSpPr/>
          <p:nvPr/>
        </p:nvGrpSpPr>
        <p:grpSpPr>
          <a:xfrm>
            <a:off x="4126932" y="4464540"/>
            <a:ext cx="2001435" cy="1539185"/>
            <a:chOff x="939242" y="252757"/>
            <a:chExt cx="3002151" cy="3078367"/>
          </a:xfrm>
        </p:grpSpPr>
        <p:sp>
          <p:nvSpPr>
            <p:cNvPr id="67" name="Shape 175" descr="Bogen 22">
              <a:extLst>
                <a:ext uri="{FF2B5EF4-FFF2-40B4-BE49-F238E27FC236}">
                  <a16:creationId xmlns:a16="http://schemas.microsoft.com/office/drawing/2014/main" id="{CC99759B-160F-E94E-ADD8-B47AC542EA6D}"/>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69" name="Shape 177" descr="Textfeld 25">
              <a:extLst>
                <a:ext uri="{FF2B5EF4-FFF2-40B4-BE49-F238E27FC236}">
                  <a16:creationId xmlns:a16="http://schemas.microsoft.com/office/drawing/2014/main" id="{3AF17078-ABC4-B342-88E0-CCBAD96C3982}"/>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05</a:t>
              </a:r>
            </a:p>
          </p:txBody>
        </p:sp>
      </p:grpSp>
      <p:grpSp>
        <p:nvGrpSpPr>
          <p:cNvPr id="70" name="Group 182" descr="Gruppieren 2">
            <a:extLst>
              <a:ext uri="{FF2B5EF4-FFF2-40B4-BE49-F238E27FC236}">
                <a16:creationId xmlns:a16="http://schemas.microsoft.com/office/drawing/2014/main" id="{137E5A9A-20DB-4143-8393-8F591172A443}"/>
              </a:ext>
            </a:extLst>
          </p:cNvPr>
          <p:cNvGrpSpPr/>
          <p:nvPr/>
        </p:nvGrpSpPr>
        <p:grpSpPr>
          <a:xfrm>
            <a:off x="7799848" y="4464540"/>
            <a:ext cx="2001435" cy="1539185"/>
            <a:chOff x="939242" y="252757"/>
            <a:chExt cx="3002151" cy="3078367"/>
          </a:xfrm>
        </p:grpSpPr>
        <p:sp>
          <p:nvSpPr>
            <p:cNvPr id="71" name="Shape 179" descr="Bogen 22">
              <a:extLst>
                <a:ext uri="{FF2B5EF4-FFF2-40B4-BE49-F238E27FC236}">
                  <a16:creationId xmlns:a16="http://schemas.microsoft.com/office/drawing/2014/main" id="{E83C446F-CAF6-F249-829C-5FBF4A84B89C}"/>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300"/>
              </a:pPr>
              <a:endParaRPr sz="650"/>
            </a:p>
          </p:txBody>
        </p:sp>
        <p:sp>
          <p:nvSpPr>
            <p:cNvPr id="73" name="Shape 181" descr="Textfeld 25">
              <a:extLst>
                <a:ext uri="{FF2B5EF4-FFF2-40B4-BE49-F238E27FC236}">
                  <a16:creationId xmlns:a16="http://schemas.microsoft.com/office/drawing/2014/main" id="{E5C4E78A-E055-3743-82E7-1B0DFD1B694D}"/>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06</a:t>
              </a:r>
            </a:p>
          </p:txBody>
        </p:sp>
      </p:grpSp>
      <p:sp>
        <p:nvSpPr>
          <p:cNvPr id="78" name="Text Placeholder 77">
            <a:extLst>
              <a:ext uri="{FF2B5EF4-FFF2-40B4-BE49-F238E27FC236}">
                <a16:creationId xmlns:a16="http://schemas.microsoft.com/office/drawing/2014/main" id="{DE15FC4E-8282-9E49-8171-0166CA9DBED9}"/>
              </a:ext>
            </a:extLst>
          </p:cNvPr>
          <p:cNvSpPr>
            <a:spLocks noGrp="1"/>
          </p:cNvSpPr>
          <p:nvPr>
            <p:ph type="body" sz="quarter" idx="12" hasCustomPrompt="1"/>
          </p:nvPr>
        </p:nvSpPr>
        <p:spPr>
          <a:xfrm>
            <a:off x="994414" y="2820463"/>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grpSp>
        <p:nvGrpSpPr>
          <p:cNvPr id="79" name="Group 162" descr="Gruppieren 2">
            <a:extLst>
              <a:ext uri="{FF2B5EF4-FFF2-40B4-BE49-F238E27FC236}">
                <a16:creationId xmlns:a16="http://schemas.microsoft.com/office/drawing/2014/main" id="{243A3D33-158A-D64C-8B81-2D187BB55288}"/>
              </a:ext>
            </a:extLst>
          </p:cNvPr>
          <p:cNvGrpSpPr/>
          <p:nvPr/>
        </p:nvGrpSpPr>
        <p:grpSpPr>
          <a:xfrm>
            <a:off x="469208" y="2566795"/>
            <a:ext cx="2001435" cy="1539185"/>
            <a:chOff x="939242" y="252757"/>
            <a:chExt cx="3002151" cy="3078367"/>
          </a:xfrm>
        </p:grpSpPr>
        <p:sp>
          <p:nvSpPr>
            <p:cNvPr id="80" name="Shape 159" descr="Bogen 22">
              <a:extLst>
                <a:ext uri="{FF2B5EF4-FFF2-40B4-BE49-F238E27FC236}">
                  <a16:creationId xmlns:a16="http://schemas.microsoft.com/office/drawing/2014/main" id="{21C03BAE-F420-E047-9432-AC79FA0D3F42}"/>
                </a:ext>
              </a:extLst>
            </p:cNvPr>
            <p:cNvSpPr/>
            <p:nvPr/>
          </p:nvSpPr>
          <p:spPr>
            <a:xfrm rot="19542695">
              <a:off x="1257539" y="510928"/>
              <a:ext cx="2683854" cy="2820196"/>
            </a:xfrm>
            <a:custGeom>
              <a:avLst/>
              <a:gdLst/>
              <a:ahLst/>
              <a:cxnLst>
                <a:cxn ang="0">
                  <a:pos x="wd2" y="hd2"/>
                </a:cxn>
                <a:cxn ang="5400000">
                  <a:pos x="wd2" y="hd2"/>
                </a:cxn>
                <a:cxn ang="10800000">
                  <a:pos x="wd2" y="hd2"/>
                </a:cxn>
                <a:cxn ang="16200000">
                  <a:pos x="wd2" y="hd2"/>
                </a:cxn>
              </a:cxnLst>
              <a:rect l="0" t="0" r="r" b="b"/>
              <a:pathLst>
                <a:path w="21221" h="21239" extrusionOk="0">
                  <a:moveTo>
                    <a:pt x="10431" y="21239"/>
                  </a:moveTo>
                  <a:cubicBezTo>
                    <a:pt x="4280" y="20855"/>
                    <a:pt x="-379" y="15794"/>
                    <a:pt x="24" y="9936"/>
                  </a:cubicBezTo>
                  <a:cubicBezTo>
                    <a:pt x="428" y="4077"/>
                    <a:pt x="5741" y="-361"/>
                    <a:pt x="11892" y="23"/>
                  </a:cubicBezTo>
                  <a:cubicBezTo>
                    <a:pt x="15911" y="274"/>
                    <a:pt x="19476" y="2568"/>
                    <a:pt x="21221" y="6025"/>
                  </a:cubicBezTo>
                </a:path>
              </a:pathLst>
            </a:custGeom>
            <a:noFill/>
            <a:ln w="63500" cap="flat">
              <a:solidFill>
                <a:srgbClr val="38D4D6"/>
              </a:solidFill>
              <a:prstDash val="solid"/>
              <a:round/>
            </a:ln>
            <a:effectLst/>
          </p:spPr>
          <p:txBody>
            <a:bodyPr wrap="square" lIns="22860" tIns="22860" rIns="22860" bIns="22860" numCol="1" anchor="ctr">
              <a:noAutofit/>
            </a:bodyPr>
            <a:lstStyle/>
            <a:p>
              <a:pPr algn="ctr">
                <a:defRPr sz="100"/>
              </a:pPr>
              <a:endParaRPr sz="100"/>
            </a:p>
          </p:txBody>
        </p:sp>
        <p:sp>
          <p:nvSpPr>
            <p:cNvPr id="81" name="Shape 161" descr="Textfeld 25">
              <a:extLst>
                <a:ext uri="{FF2B5EF4-FFF2-40B4-BE49-F238E27FC236}">
                  <a16:creationId xmlns:a16="http://schemas.microsoft.com/office/drawing/2014/main" id="{85F1C650-2247-DE4B-B53B-524CF3CA673E}"/>
                </a:ext>
              </a:extLst>
            </p:cNvPr>
            <p:cNvSpPr/>
            <p:nvPr/>
          </p:nvSpPr>
          <p:spPr>
            <a:xfrm>
              <a:off x="939242" y="252757"/>
              <a:ext cx="711988" cy="5972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22860" tIns="22860" rIns="22860" bIns="22860" numCol="1" anchor="t">
              <a:noAutofit/>
            </a:bodyPr>
            <a:lstStyle>
              <a:lvl1pPr algn="r">
                <a:defRPr sz="2600" b="1">
                  <a:solidFill>
                    <a:srgbClr val="25233F"/>
                  </a:solidFill>
                  <a:latin typeface="Century Gothic"/>
                  <a:ea typeface="Century Gothic"/>
                  <a:cs typeface="Century Gothic"/>
                  <a:sym typeface="Century Gothic"/>
                </a:defRPr>
              </a:lvl1pPr>
            </a:lstStyle>
            <a:p>
              <a:r>
                <a:rPr sz="1300">
                  <a:solidFill>
                    <a:schemeClr val="bg1"/>
                  </a:solidFill>
                </a:rPr>
                <a:t>01</a:t>
              </a:r>
            </a:p>
          </p:txBody>
        </p:sp>
      </p:grpSp>
      <p:sp>
        <p:nvSpPr>
          <p:cNvPr id="83" name="Text Placeholder 77">
            <a:extLst>
              <a:ext uri="{FF2B5EF4-FFF2-40B4-BE49-F238E27FC236}">
                <a16:creationId xmlns:a16="http://schemas.microsoft.com/office/drawing/2014/main" id="{6B97205C-BFD1-6242-9274-825F963EC10E}"/>
              </a:ext>
            </a:extLst>
          </p:cNvPr>
          <p:cNvSpPr>
            <a:spLocks noGrp="1"/>
          </p:cNvSpPr>
          <p:nvPr>
            <p:ph type="body" sz="quarter" idx="13" hasCustomPrompt="1"/>
          </p:nvPr>
        </p:nvSpPr>
        <p:spPr>
          <a:xfrm>
            <a:off x="4623893" y="2816325"/>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4" name="Text Placeholder 77">
            <a:extLst>
              <a:ext uri="{FF2B5EF4-FFF2-40B4-BE49-F238E27FC236}">
                <a16:creationId xmlns:a16="http://schemas.microsoft.com/office/drawing/2014/main" id="{621D2D71-8A09-5C48-B5CB-DEAE23D26E22}"/>
              </a:ext>
            </a:extLst>
          </p:cNvPr>
          <p:cNvSpPr>
            <a:spLocks noGrp="1"/>
          </p:cNvSpPr>
          <p:nvPr>
            <p:ph type="body" sz="quarter" idx="14" hasCustomPrompt="1"/>
          </p:nvPr>
        </p:nvSpPr>
        <p:spPr>
          <a:xfrm>
            <a:off x="998154" y="486133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5" name="Text Placeholder 77">
            <a:extLst>
              <a:ext uri="{FF2B5EF4-FFF2-40B4-BE49-F238E27FC236}">
                <a16:creationId xmlns:a16="http://schemas.microsoft.com/office/drawing/2014/main" id="{7264281C-9317-164E-92FC-CB2D2D7EDFC0}"/>
              </a:ext>
            </a:extLst>
          </p:cNvPr>
          <p:cNvSpPr>
            <a:spLocks noGrp="1"/>
          </p:cNvSpPr>
          <p:nvPr>
            <p:ph type="body" sz="quarter" idx="15" hasCustomPrompt="1"/>
          </p:nvPr>
        </p:nvSpPr>
        <p:spPr>
          <a:xfrm>
            <a:off x="4607063" y="4861331"/>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6" name="Text Placeholder 77">
            <a:extLst>
              <a:ext uri="{FF2B5EF4-FFF2-40B4-BE49-F238E27FC236}">
                <a16:creationId xmlns:a16="http://schemas.microsoft.com/office/drawing/2014/main" id="{5038E63C-59E0-A243-81CE-B8AD04D28CE2}"/>
              </a:ext>
            </a:extLst>
          </p:cNvPr>
          <p:cNvSpPr>
            <a:spLocks noGrp="1"/>
          </p:cNvSpPr>
          <p:nvPr>
            <p:ph type="body" sz="quarter" idx="16" hasCustomPrompt="1"/>
          </p:nvPr>
        </p:nvSpPr>
        <p:spPr>
          <a:xfrm>
            <a:off x="8212978" y="4861330"/>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7" name="Text Placeholder 77">
            <a:extLst>
              <a:ext uri="{FF2B5EF4-FFF2-40B4-BE49-F238E27FC236}">
                <a16:creationId xmlns:a16="http://schemas.microsoft.com/office/drawing/2014/main" id="{295AD10F-D7CC-FF41-B381-AE628F8D15CA}"/>
              </a:ext>
            </a:extLst>
          </p:cNvPr>
          <p:cNvSpPr>
            <a:spLocks noGrp="1"/>
          </p:cNvSpPr>
          <p:nvPr>
            <p:ph type="body" sz="quarter" idx="17" hasCustomPrompt="1"/>
          </p:nvPr>
        </p:nvSpPr>
        <p:spPr>
          <a:xfrm>
            <a:off x="8218319" y="2820462"/>
            <a:ext cx="3038204" cy="1053385"/>
          </a:xfrm>
        </p:spPr>
        <p:txBody>
          <a:bodyPr/>
          <a:lstStyle>
            <a:lvl1pPr marL="0" indent="0">
              <a:buNone/>
              <a:defRPr sz="1700" b="1" i="0">
                <a:solidFill>
                  <a:schemeClr val="bg1"/>
                </a:solidFill>
                <a:latin typeface="Century Gothic" panose="020B0502020202020204" pitchFamily="34" charset="0"/>
              </a:defRPr>
            </a:lvl1pPr>
            <a:lvl2pPr>
              <a:defRPr sz="1700" b="1" i="0">
                <a:solidFill>
                  <a:srgbClr val="25233F"/>
                </a:solidFill>
                <a:latin typeface="Century Gothic" panose="020B0502020202020204" pitchFamily="34" charset="0"/>
              </a:defRPr>
            </a:lvl2pPr>
            <a:lvl3pPr>
              <a:defRPr sz="1700" b="1" i="0">
                <a:solidFill>
                  <a:srgbClr val="25233F"/>
                </a:solidFill>
                <a:latin typeface="Century Gothic" panose="020B0502020202020204" pitchFamily="34" charset="0"/>
              </a:defRPr>
            </a:lvl3pPr>
            <a:lvl4pPr>
              <a:defRPr sz="1700" b="1" i="0">
                <a:solidFill>
                  <a:srgbClr val="25233F"/>
                </a:solidFill>
                <a:latin typeface="Century Gothic" panose="020B0502020202020204" pitchFamily="34" charset="0"/>
              </a:defRPr>
            </a:lvl4pPr>
            <a:lvl5pPr>
              <a:defRPr sz="1700" b="1" i="0">
                <a:solidFill>
                  <a:srgbClr val="25233F"/>
                </a:solidFill>
                <a:latin typeface="Century Gothic" panose="020B0502020202020204" pitchFamily="34" charset="0"/>
              </a:defRPr>
            </a:lvl5pPr>
          </a:lstStyle>
          <a:p>
            <a:pPr lvl="0"/>
            <a:r>
              <a:rPr lang="en-US"/>
              <a:t>Insert - learning outcomes</a:t>
            </a:r>
          </a:p>
        </p:txBody>
      </p:sp>
      <p:sp>
        <p:nvSpPr>
          <p:cNvPr id="88" name="Text Placeholder 12">
            <a:extLst>
              <a:ext uri="{FF2B5EF4-FFF2-40B4-BE49-F238E27FC236}">
                <a16:creationId xmlns:a16="http://schemas.microsoft.com/office/drawing/2014/main" id="{29E6576E-E7CC-9041-93C6-476A8EDA5EB1}"/>
              </a:ext>
            </a:extLst>
          </p:cNvPr>
          <p:cNvSpPr>
            <a:spLocks noGrp="1"/>
          </p:cNvSpPr>
          <p:nvPr>
            <p:ph type="body" sz="quarter" idx="18" hasCustomPrompt="1"/>
          </p:nvPr>
        </p:nvSpPr>
        <p:spPr>
          <a:xfrm>
            <a:off x="6096001" y="1274916"/>
            <a:ext cx="5441057" cy="1287207"/>
          </a:xfrm>
        </p:spPr>
        <p:txBody>
          <a:bodyPr/>
          <a:lstStyle>
            <a:lvl1pPr marL="0" indent="0">
              <a:buNone/>
              <a:defRPr sz="3400" b="1" i="0">
                <a:solidFill>
                  <a:schemeClr val="bg1"/>
                </a:solidFill>
                <a:latin typeface="Century Gothic" panose="020B0502020202020204" pitchFamily="34" charset="0"/>
              </a:defRPr>
            </a:lvl1pPr>
          </a:lstStyle>
          <a:p>
            <a:pPr lvl="0"/>
            <a:r>
              <a:rPr lang="en-US"/>
              <a:t>Insert - title</a:t>
            </a:r>
          </a:p>
        </p:txBody>
      </p:sp>
    </p:spTree>
    <p:extLst>
      <p:ext uri="{BB962C8B-B14F-4D97-AF65-F5344CB8AC3E}">
        <p14:creationId xmlns:p14="http://schemas.microsoft.com/office/powerpoint/2010/main" val="3013656317"/>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79965-518F-48F4-B8C4-F696014375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8741ABC-1C7D-4010-B3EE-B4EBDD1DE231}"/>
              </a:ext>
            </a:extLst>
          </p:cNvPr>
          <p:cNvSpPr>
            <a:spLocks noGrp="1"/>
          </p:cNvSpPr>
          <p:nvPr>
            <p:ph type="dt" sz="half" idx="10"/>
          </p:nvPr>
        </p:nvSpPr>
        <p:spPr/>
        <p:txBody>
          <a:bodyPr/>
          <a:lstStyle/>
          <a:p>
            <a:fld id="{D948229B-84EC-4E77-A09B-ECAB5F1EA4FE}" type="datetimeFigureOut">
              <a:rPr lang="en-GB" smtClean="0"/>
              <a:t>28/02/2024</a:t>
            </a:fld>
            <a:endParaRPr lang="en-GB"/>
          </a:p>
        </p:txBody>
      </p:sp>
      <p:sp>
        <p:nvSpPr>
          <p:cNvPr id="4" name="Footer Placeholder 3">
            <a:extLst>
              <a:ext uri="{FF2B5EF4-FFF2-40B4-BE49-F238E27FC236}">
                <a16:creationId xmlns:a16="http://schemas.microsoft.com/office/drawing/2014/main" id="{9812BB70-4B29-4B81-BDDC-F2F143422B6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A85322E-B571-481E-8D9C-37DEB7B6B212}"/>
              </a:ext>
            </a:extLst>
          </p:cNvPr>
          <p:cNvSpPr>
            <a:spLocks noGrp="1"/>
          </p:cNvSpPr>
          <p:nvPr>
            <p:ph type="sldNum" sz="quarter" idx="12"/>
          </p:nvPr>
        </p:nvSpPr>
        <p:spPr>
          <a:xfrm>
            <a:off x="8550692" y="6264017"/>
            <a:ext cx="186909" cy="184666"/>
          </a:xfrm>
        </p:spPr>
        <p:txBody>
          <a:bodyPr/>
          <a:lstStyle/>
          <a:p>
            <a:fld id="{2081F981-06AA-48B5-A2E5-ACC57089BB75}" type="slidenum">
              <a:rPr lang="en-GB" smtClean="0"/>
              <a:t>‹#›</a:t>
            </a:fld>
            <a:endParaRPr lang="en-GB"/>
          </a:p>
        </p:txBody>
      </p:sp>
    </p:spTree>
    <p:extLst>
      <p:ext uri="{BB962C8B-B14F-4D97-AF65-F5344CB8AC3E}">
        <p14:creationId xmlns:p14="http://schemas.microsoft.com/office/powerpoint/2010/main" val="14776590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Learning objectives 1">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7" name="Text Placeholder 6">
            <a:extLst>
              <a:ext uri="{FF2B5EF4-FFF2-40B4-BE49-F238E27FC236}">
                <a16:creationId xmlns:a16="http://schemas.microsoft.com/office/drawing/2014/main" id="{606D3A9E-396E-8844-92FE-17440105DCD6}"/>
              </a:ext>
            </a:extLst>
          </p:cNvPr>
          <p:cNvSpPr>
            <a:spLocks noGrp="1"/>
          </p:cNvSpPr>
          <p:nvPr>
            <p:ph type="body" sz="quarter" idx="11" hasCustomPrompt="1"/>
          </p:nvPr>
        </p:nvSpPr>
        <p:spPr>
          <a:xfrm>
            <a:off x="485537" y="2149372"/>
            <a:ext cx="11049131" cy="2281237"/>
          </a:xfrm>
        </p:spPr>
        <p:txBody>
          <a:bodyPr/>
          <a:lstStyle>
            <a:lvl1pPr marL="342900" indent="-342900">
              <a:lnSpc>
                <a:spcPct val="120000"/>
              </a:lnSpc>
              <a:buFont typeface="+mj-lt"/>
              <a:buAutoNum type="arabicPeriod"/>
              <a:defRPr sz="2000" b="0" i="0">
                <a:solidFill>
                  <a:schemeClr val="bg1"/>
                </a:solidFill>
                <a:latin typeface="Century Gothic" panose="020B0502020202020204" pitchFamily="34" charset="0"/>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Todays learning, point number 1</a:t>
            </a:r>
          </a:p>
          <a:p>
            <a:pPr lvl="0"/>
            <a:r>
              <a:rPr lang="en-US" dirty="0"/>
              <a:t>Todays learning, point number 2</a:t>
            </a:r>
          </a:p>
          <a:p>
            <a:pPr lvl="0"/>
            <a:r>
              <a:rPr lang="en-US" dirty="0"/>
              <a:t>Todays learning, point number 3</a:t>
            </a:r>
          </a:p>
          <a:p>
            <a:pPr lvl="0"/>
            <a:r>
              <a:rPr lang="en-US" dirty="0"/>
              <a:t>Todays learning, point number 4</a:t>
            </a:r>
          </a:p>
          <a:p>
            <a:pPr lvl="0"/>
            <a:r>
              <a:rPr lang="en-US" dirty="0"/>
              <a:t>Todays learning, point number 5</a:t>
            </a:r>
          </a:p>
        </p:txBody>
      </p:sp>
      <p:sp>
        <p:nvSpPr>
          <p:cNvPr id="3" name="TextBox 2">
            <a:extLst>
              <a:ext uri="{FF2B5EF4-FFF2-40B4-BE49-F238E27FC236}">
                <a16:creationId xmlns:a16="http://schemas.microsoft.com/office/drawing/2014/main" id="{C8B6831A-8E28-9B47-8661-BD7402B4E20A}"/>
              </a:ext>
            </a:extLst>
          </p:cNvPr>
          <p:cNvSpPr txBox="1"/>
          <p:nvPr/>
        </p:nvSpPr>
        <p:spPr>
          <a:xfrm>
            <a:off x="439711" y="934434"/>
            <a:ext cx="7065364" cy="6155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US" sz="3400" b="1" i="0" u="none" strike="noStrike" cap="none" spc="0" normalizeH="0" baseline="0" dirty="0">
                <a:ln>
                  <a:noFill/>
                </a:ln>
                <a:solidFill>
                  <a:schemeClr val="bg1"/>
                </a:solidFill>
                <a:effectLst/>
                <a:uFillTx/>
                <a:latin typeface="Century Gothic" panose="020B0502020202020204" pitchFamily="34" charset="0"/>
                <a:ea typeface="+mj-ea"/>
                <a:cs typeface="+mj-cs"/>
                <a:sym typeface="Calibri"/>
              </a:rPr>
              <a:t>Learning objectives</a:t>
            </a:r>
          </a:p>
        </p:txBody>
      </p:sp>
    </p:spTree>
    <p:extLst>
      <p:ext uri="{BB962C8B-B14F-4D97-AF65-F5344CB8AC3E}">
        <p14:creationId xmlns:p14="http://schemas.microsoft.com/office/powerpoint/2010/main" val="253637209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Lesson brief 1">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E9C08E28-4FBA-A447-BB6A-0B434A31EC46}"/>
              </a:ext>
            </a:extLst>
          </p:cNvPr>
          <p:cNvSpPr>
            <a:spLocks noGrp="1"/>
          </p:cNvSpPr>
          <p:nvPr>
            <p:ph type="body" sz="quarter" idx="11" hasCustomPrompt="1"/>
          </p:nvPr>
        </p:nvSpPr>
        <p:spPr>
          <a:xfrm>
            <a:off x="6096001" y="1823659"/>
            <a:ext cx="5577417" cy="3613150"/>
          </a:xfrm>
        </p:spPr>
        <p:txBody>
          <a:bodyPr/>
          <a:lstStyle>
            <a:lvl1pPr marL="0" indent="0">
              <a:lnSpc>
                <a:spcPct val="120000"/>
              </a:lnSpc>
              <a:buNone/>
              <a:defRPr sz="2000" b="0" i="0">
                <a:solidFill>
                  <a:schemeClr val="tx1"/>
                </a:solidFill>
                <a:latin typeface="Century Gothic" panose="020B0502020202020204" pitchFamily="34" charset="0"/>
              </a:defRPr>
            </a:lvl1pPr>
          </a:lstStyle>
          <a:p>
            <a:pPr lvl="0"/>
            <a:r>
              <a:rPr lang="en-US" dirty="0"/>
              <a:t>Insert - body</a:t>
            </a:r>
          </a:p>
        </p:txBody>
      </p:sp>
      <p:sp>
        <p:nvSpPr>
          <p:cNvPr id="19" name="Text Placeholder 18">
            <a:extLst>
              <a:ext uri="{FF2B5EF4-FFF2-40B4-BE49-F238E27FC236}">
                <a16:creationId xmlns:a16="http://schemas.microsoft.com/office/drawing/2014/main" id="{6735A2E2-D566-E842-BAF4-702880C789B7}"/>
              </a:ext>
            </a:extLst>
          </p:cNvPr>
          <p:cNvSpPr>
            <a:spLocks noGrp="1"/>
          </p:cNvSpPr>
          <p:nvPr>
            <p:ph type="body" sz="quarter" idx="12" hasCustomPrompt="1"/>
          </p:nvPr>
        </p:nvSpPr>
        <p:spPr>
          <a:xfrm>
            <a:off x="1893879" y="5156433"/>
            <a:ext cx="2851151" cy="303212"/>
          </a:xfrm>
        </p:spPr>
        <p:txBody>
          <a:bodyPr/>
          <a:lstStyle>
            <a:lvl1pPr marL="0" indent="0" algn="ctr">
              <a:buNone/>
              <a:defRPr sz="2000" b="1" i="0">
                <a:solidFill>
                  <a:schemeClr val="accent2"/>
                </a:solidFill>
                <a:latin typeface="Century Gothic" panose="020B0502020202020204" pitchFamily="34" charset="0"/>
              </a:defRPr>
            </a:lvl1pPr>
          </a:lstStyle>
          <a:p>
            <a:pPr lvl="0"/>
            <a:r>
              <a:rPr lang="en-US" dirty="0"/>
              <a:t>Insert - text</a:t>
            </a:r>
          </a:p>
        </p:txBody>
      </p:sp>
      <p:sp>
        <p:nvSpPr>
          <p:cNvPr id="24" name="Oval 23">
            <a:extLst>
              <a:ext uri="{FF2B5EF4-FFF2-40B4-BE49-F238E27FC236}">
                <a16:creationId xmlns:a16="http://schemas.microsoft.com/office/drawing/2014/main" id="{5395F891-9C10-974B-B620-09FB3ED1C352}"/>
              </a:ext>
            </a:extLst>
          </p:cNvPr>
          <p:cNvSpPr/>
          <p:nvPr/>
        </p:nvSpPr>
        <p:spPr>
          <a:xfrm>
            <a:off x="1169045" y="1823659"/>
            <a:ext cx="4313067" cy="3234800"/>
          </a:xfrm>
          <a:prstGeom prst="ellipse">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Text Placeholder 16">
            <a:extLst>
              <a:ext uri="{FF2B5EF4-FFF2-40B4-BE49-F238E27FC236}">
                <a16:creationId xmlns:a16="http://schemas.microsoft.com/office/drawing/2014/main" id="{72E5193C-2054-1F4C-A085-EC574A6B1F23}"/>
              </a:ext>
            </a:extLst>
          </p:cNvPr>
          <p:cNvSpPr>
            <a:spLocks noGrp="1"/>
          </p:cNvSpPr>
          <p:nvPr>
            <p:ph type="body" sz="quarter" idx="10" hasCustomPrompt="1"/>
          </p:nvPr>
        </p:nvSpPr>
        <p:spPr>
          <a:xfrm>
            <a:off x="485537" y="984519"/>
            <a:ext cx="9902443" cy="708897"/>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Tree>
    <p:extLst>
      <p:ext uri="{BB962C8B-B14F-4D97-AF65-F5344CB8AC3E}">
        <p14:creationId xmlns:p14="http://schemas.microsoft.com/office/powerpoint/2010/main" val="3719421494"/>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tandard page 1">
    <p:spTree>
      <p:nvGrpSpPr>
        <p:cNvPr id="1" name=""/>
        <p:cNvGrpSpPr/>
        <p:nvPr/>
      </p:nvGrpSpPr>
      <p:grpSpPr>
        <a:xfrm>
          <a:off x="0" y="0"/>
          <a:ext cx="0" cy="0"/>
          <a:chOff x="0" y="0"/>
          <a:chExt cx="0" cy="0"/>
        </a:xfrm>
      </p:grpSpPr>
      <p:sp>
        <p:nvSpPr>
          <p:cNvPr id="8" name="Shape 137">
            <a:extLst>
              <a:ext uri="{FF2B5EF4-FFF2-40B4-BE49-F238E27FC236}">
                <a16:creationId xmlns:a16="http://schemas.microsoft.com/office/drawing/2014/main" id="{3AE447CC-AC9D-3D45-8A65-2B6BD6F16228}"/>
              </a:ext>
            </a:extLst>
          </p:cNvPr>
          <p:cNvSpPr>
            <a:spLocks noChangeAspect="1"/>
          </p:cNvSpPr>
          <p:nvPr/>
        </p:nvSpPr>
        <p:spPr>
          <a:xfrm>
            <a:off x="-2448000" y="-1460902"/>
            <a:ext cx="8650685" cy="6488014"/>
          </a:xfrm>
          <a:prstGeom prst="ellipse">
            <a:avLst/>
          </a:prstGeom>
          <a:solidFill>
            <a:srgbClr val="38D4D6">
              <a:alpha val="19773"/>
            </a:srgbClr>
          </a:solidFill>
          <a:ln w="12700">
            <a:miter lim="400000"/>
          </a:ln>
          <a:extLst>
            <a:ext uri="{C572A759-6A51-4108-AA02-DFA0A04FC94B}">
              <ma14:wrappingTextBoxFlag xmlns="" xmlns:ma14="http://schemas.microsoft.com/office/mac/drawingml/2011/main" val="1"/>
            </a:ext>
          </a:extLst>
        </p:spPr>
        <p:txBody>
          <a:bodyPr lIns="22860" rIns="22860" anchor="ctr"/>
          <a:lstStyle/>
          <a:p>
            <a:endParaRPr sz="450"/>
          </a:p>
        </p:txBody>
      </p:sp>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17" name="Text Placeholder 16">
            <a:extLst>
              <a:ext uri="{FF2B5EF4-FFF2-40B4-BE49-F238E27FC236}">
                <a16:creationId xmlns:a16="http://schemas.microsoft.com/office/drawing/2014/main" id="{DBC5C841-1193-2343-9E34-25056BEE3358}"/>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a:t>Insert - title</a:t>
            </a:r>
          </a:p>
        </p:txBody>
      </p:sp>
      <p:sp>
        <p:nvSpPr>
          <p:cNvPr id="10" name="Text Placeholder 6">
            <a:extLst>
              <a:ext uri="{FF2B5EF4-FFF2-40B4-BE49-F238E27FC236}">
                <a16:creationId xmlns:a16="http://schemas.microsoft.com/office/drawing/2014/main" id="{EEB0831D-7D6E-2048-9162-3026DB2527CA}"/>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a:t>Insert - body</a:t>
            </a:r>
          </a:p>
        </p:txBody>
      </p:sp>
    </p:spTree>
    <p:extLst>
      <p:ext uri="{BB962C8B-B14F-4D97-AF65-F5344CB8AC3E}">
        <p14:creationId xmlns:p14="http://schemas.microsoft.com/office/powerpoint/2010/main" val="1438407363"/>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
        <p:nvSpPr>
          <p:cNvPr id="9" name="Text Placeholder 16">
            <a:extLst>
              <a:ext uri="{FF2B5EF4-FFF2-40B4-BE49-F238E27FC236}">
                <a16:creationId xmlns:a16="http://schemas.microsoft.com/office/drawing/2014/main" id="{B09F33C7-154F-8743-88DD-6BDF2127E64E}"/>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bg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0D212C93-0601-3140-929D-DC384C3C2575}"/>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bg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4293383694"/>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4_Standard page 2">
    <p:spTree>
      <p:nvGrpSpPr>
        <p:cNvPr id="1" name=""/>
        <p:cNvGrpSpPr/>
        <p:nvPr/>
      </p:nvGrpSpPr>
      <p:grpSpPr>
        <a:xfrm>
          <a:off x="0" y="0"/>
          <a:ext cx="0" cy="0"/>
          <a:chOff x="0" y="0"/>
          <a:chExt cx="0" cy="0"/>
        </a:xfrm>
      </p:grpSpPr>
      <p:sp>
        <p:nvSpPr>
          <p:cNvPr id="20" name="Shape 20"/>
          <p:cNvSpPr/>
          <p:nvPr/>
        </p:nvSpPr>
        <p:spPr>
          <a:xfrm flipV="1">
            <a:off x="527052" y="873125"/>
            <a:ext cx="11137899" cy="0"/>
          </a:xfrm>
          <a:prstGeom prst="line">
            <a:avLst/>
          </a:prstGeom>
          <a:ln w="12700">
            <a:solidFill>
              <a:srgbClr val="25233F"/>
            </a:solidFill>
            <a:miter/>
          </a:ln>
        </p:spPr>
        <p:txBody>
          <a:bodyPr lIns="22860" rIns="22860"/>
          <a:lstStyle/>
          <a:p>
            <a:endParaRPr sz="450"/>
          </a:p>
        </p:txBody>
      </p:sp>
      <p:sp>
        <p:nvSpPr>
          <p:cNvPr id="21" name="Shape 21"/>
          <p:cNvSpPr>
            <a:spLocks noGrp="1"/>
          </p:cNvSpPr>
          <p:nvPr>
            <p:ph type="sldNum" sz="quarter" idx="2"/>
          </p:nvPr>
        </p:nvSpPr>
        <p:spPr>
          <a:xfrm>
            <a:off x="11468592" y="6484422"/>
            <a:ext cx="186909" cy="184666"/>
          </a:xfrm>
          <a:prstGeom prst="rect">
            <a:avLst/>
          </a:prstGeom>
        </p:spPr>
        <p:txBody>
          <a:bodyPr/>
          <a:lstStyle/>
          <a:p>
            <a:fld id="{E07CCE0E-559E-44AB-A1B3-25B5FB3D8463}" type="slidenum">
              <a:rPr lang="en-GB" smtClean="0"/>
              <a:t>‹#›</a:t>
            </a:fld>
            <a:endParaRPr lang="en-GB"/>
          </a:p>
        </p:txBody>
      </p:sp>
      <p:sp>
        <p:nvSpPr>
          <p:cNvPr id="2" name="Title 1">
            <a:extLst>
              <a:ext uri="{FF2B5EF4-FFF2-40B4-BE49-F238E27FC236}">
                <a16:creationId xmlns:a16="http://schemas.microsoft.com/office/drawing/2014/main" id="{46E39DAE-67D8-7945-A118-FCB2C748C0E8}"/>
              </a:ext>
            </a:extLst>
          </p:cNvPr>
          <p:cNvSpPr>
            <a:spLocks noGrp="1"/>
          </p:cNvSpPr>
          <p:nvPr>
            <p:ph type="title"/>
          </p:nvPr>
        </p:nvSpPr>
        <p:spPr>
          <a:xfrm>
            <a:off x="6096000" y="415064"/>
            <a:ext cx="4944533" cy="273845"/>
          </a:xfrm>
        </p:spPr>
        <p:txBody>
          <a:bodyPr/>
          <a:lstStyle>
            <a:lvl1pPr algn="r">
              <a:defRPr sz="1000" b="1" i="0">
                <a:solidFill>
                  <a:srgbClr val="25233F"/>
                </a:solidFill>
                <a:latin typeface="Century Gothic" panose="020B0502020202020204" pitchFamily="34" charset="0"/>
              </a:defRPr>
            </a:lvl1pPr>
          </a:lstStyle>
          <a:p>
            <a:r>
              <a:rPr lang="en-US"/>
              <a:t>Click to edit Master title style</a:t>
            </a:r>
            <a:endParaRPr lang="en-US" dirty="0"/>
          </a:p>
        </p:txBody>
      </p:sp>
      <p:pic>
        <p:nvPicPr>
          <p:cNvPr id="4" name="Picture 3">
            <a:extLst>
              <a:ext uri="{FF2B5EF4-FFF2-40B4-BE49-F238E27FC236}">
                <a16:creationId xmlns:a16="http://schemas.microsoft.com/office/drawing/2014/main" id="{98477B80-07B4-E044-9FB6-FD6587A4E2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79" y="361951"/>
            <a:ext cx="1473188" cy="380771"/>
          </a:xfrm>
          <a:prstGeom prst="rect">
            <a:avLst/>
          </a:prstGeom>
        </p:spPr>
      </p:pic>
      <p:pic>
        <p:nvPicPr>
          <p:cNvPr id="6" name="Picture 5">
            <a:extLst>
              <a:ext uri="{FF2B5EF4-FFF2-40B4-BE49-F238E27FC236}">
                <a16:creationId xmlns:a16="http://schemas.microsoft.com/office/drawing/2014/main" id="{E0ED11FA-33F8-B64E-9798-ABB1D413C6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59249" y="358903"/>
            <a:ext cx="511759" cy="383819"/>
          </a:xfrm>
          <a:prstGeom prst="rect">
            <a:avLst/>
          </a:prstGeom>
        </p:spPr>
      </p:pic>
    </p:spTree>
    <p:extLst>
      <p:ext uri="{BB962C8B-B14F-4D97-AF65-F5344CB8AC3E}">
        <p14:creationId xmlns:p14="http://schemas.microsoft.com/office/powerpoint/2010/main" val="631807100"/>
      </p:ext>
    </p:extLst>
  </p:cSld>
  <p:clrMapOvr>
    <a:masterClrMapping/>
  </p:clrMapOvr>
  <p:transition spd="med"/>
  <p:extLst>
    <p:ext uri="{DCECCB84-F9BA-43D5-87BE-67443E8EF086}">
      <p15:sldGuideLst xmlns:p15="http://schemas.microsoft.com/office/powerpoint/2012/main">
        <p15:guide id="2" pos="332" userDrawn="1">
          <p15:clr>
            <a:srgbClr val="FFFFFF"/>
          </p15:clr>
        </p15:guide>
        <p15:guide id="3" pos="7348" userDrawn="1">
          <p15:clr>
            <a:srgbClr val="FFFFFF"/>
          </p15:clr>
        </p15:guide>
        <p15:guide id="7" orient="horz" pos="4201" userDrawn="1">
          <p15:clr>
            <a:srgbClr val="FFFFFF"/>
          </p15:clr>
        </p15:guide>
        <p15:guide id="10" orient="horz" pos="686" userDrawn="1">
          <p15:clr>
            <a:srgbClr val="FFFFFF"/>
          </p15:clr>
        </p15:guide>
        <p15:guide id="11" pos="3840" userDrawn="1">
          <p15:clr>
            <a:srgbClr val="FFFFFF"/>
          </p15:clr>
        </p15:guide>
        <p15:guide id="12" pos="5533" userDrawn="1">
          <p15:clr>
            <a:srgbClr val="FFFFFF"/>
          </p15:clr>
        </p15:guide>
        <p15:guide id="13" pos="2087" userDrawn="1">
          <p15:clr>
            <a:srgbClr val="FFFFFF"/>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tandard page 3">
    <p:spTree>
      <p:nvGrpSpPr>
        <p:cNvPr id="1" name=""/>
        <p:cNvGrpSpPr/>
        <p:nvPr/>
      </p:nvGrpSpPr>
      <p:grpSpPr>
        <a:xfrm>
          <a:off x="0" y="0"/>
          <a:ext cx="0" cy="0"/>
          <a:chOff x="0" y="0"/>
          <a:chExt cx="0" cy="0"/>
        </a:xfrm>
      </p:grpSpPr>
      <p:sp>
        <p:nvSpPr>
          <p:cNvPr id="28" name="Shape 28"/>
          <p:cNvSpPr/>
          <p:nvPr/>
        </p:nvSpPr>
        <p:spPr>
          <a:xfrm flipV="1">
            <a:off x="527052" y="873125"/>
            <a:ext cx="11146728" cy="0"/>
          </a:xfrm>
          <a:prstGeom prst="line">
            <a:avLst/>
          </a:prstGeom>
          <a:ln w="12700">
            <a:solidFill>
              <a:srgbClr val="FFFFFF"/>
            </a:solidFill>
            <a:miter/>
          </a:ln>
        </p:spPr>
        <p:txBody>
          <a:bodyPr lIns="22860" rIns="22860"/>
          <a:lstStyle/>
          <a:p>
            <a:endParaRPr sz="450"/>
          </a:p>
        </p:txBody>
      </p:sp>
      <p:sp>
        <p:nvSpPr>
          <p:cNvPr id="30" name="Shape 30"/>
          <p:cNvSpPr>
            <a:spLocks noGrp="1"/>
          </p:cNvSpPr>
          <p:nvPr>
            <p:ph type="sldNum" sz="quarter" idx="2"/>
          </p:nvPr>
        </p:nvSpPr>
        <p:spPr>
          <a:xfrm>
            <a:off x="11424633" y="6477334"/>
            <a:ext cx="186909" cy="184666"/>
          </a:xfrm>
          <a:prstGeom prst="rect">
            <a:avLst/>
          </a:prstGeom>
        </p:spPr>
        <p:txBody>
          <a:bodyPr/>
          <a:lstStyle/>
          <a:p>
            <a:fld id="{E07CCE0E-559E-44AB-A1B3-25B5FB3D8463}" type="slidenum">
              <a:rPr lang="en-GB" smtClean="0"/>
              <a:t>‹#›</a:t>
            </a:fld>
            <a:endParaRPr lang="en-GB"/>
          </a:p>
        </p:txBody>
      </p:sp>
      <p:pic>
        <p:nvPicPr>
          <p:cNvPr id="3" name="Picture 2">
            <a:extLst>
              <a:ext uri="{FF2B5EF4-FFF2-40B4-BE49-F238E27FC236}">
                <a16:creationId xmlns:a16="http://schemas.microsoft.com/office/drawing/2014/main" id="{B074F560-9965-FD44-8392-56ACD2F813E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6675" y="360916"/>
            <a:ext cx="1477812" cy="381966"/>
          </a:xfrm>
          <a:prstGeom prst="rect">
            <a:avLst/>
          </a:prstGeom>
        </p:spPr>
      </p:pic>
      <p:pic>
        <p:nvPicPr>
          <p:cNvPr id="14" name="Picture 13">
            <a:extLst>
              <a:ext uri="{FF2B5EF4-FFF2-40B4-BE49-F238E27FC236}">
                <a16:creationId xmlns:a16="http://schemas.microsoft.com/office/drawing/2014/main" id="{98600020-B932-844C-830C-6D548E8C8C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64492" y="360916"/>
            <a:ext cx="509288" cy="381966"/>
          </a:xfrm>
          <a:prstGeom prst="rect">
            <a:avLst/>
          </a:prstGeom>
        </p:spPr>
      </p:pic>
      <p:sp>
        <p:nvSpPr>
          <p:cNvPr id="15" name="Title 14">
            <a:extLst>
              <a:ext uri="{FF2B5EF4-FFF2-40B4-BE49-F238E27FC236}">
                <a16:creationId xmlns:a16="http://schemas.microsoft.com/office/drawing/2014/main" id="{F045F05D-9884-E742-8B6C-7E2A4C30294D}"/>
              </a:ext>
            </a:extLst>
          </p:cNvPr>
          <p:cNvSpPr>
            <a:spLocks noGrp="1"/>
          </p:cNvSpPr>
          <p:nvPr>
            <p:ph type="title"/>
          </p:nvPr>
        </p:nvSpPr>
        <p:spPr>
          <a:xfrm>
            <a:off x="6096000" y="438820"/>
            <a:ext cx="4944533" cy="241880"/>
          </a:xfrm>
        </p:spPr>
        <p:txBody>
          <a:bodyPr/>
          <a:lstStyle>
            <a:lvl1pPr algn="r">
              <a:defRPr sz="1000" b="1" i="0">
                <a:solidFill>
                  <a:srgbClr val="FFFFFF"/>
                </a:solidFill>
                <a:latin typeface="Century Gothic" panose="020B0502020202020204" pitchFamily="34" charset="0"/>
              </a:defRPr>
            </a:lvl1pPr>
          </a:lstStyle>
          <a:p>
            <a:r>
              <a:rPr lang="en-US"/>
              <a:t>Click to edit Master title style</a:t>
            </a:r>
            <a:endParaRPr lang="en-US" dirty="0"/>
          </a:p>
        </p:txBody>
      </p:sp>
      <p:sp>
        <p:nvSpPr>
          <p:cNvPr id="9" name="Text Placeholder 16">
            <a:extLst>
              <a:ext uri="{FF2B5EF4-FFF2-40B4-BE49-F238E27FC236}">
                <a16:creationId xmlns:a16="http://schemas.microsoft.com/office/drawing/2014/main" id="{4B193DB1-D32E-7146-93A0-23A108038669}"/>
              </a:ext>
            </a:extLst>
          </p:cNvPr>
          <p:cNvSpPr>
            <a:spLocks noGrp="1"/>
          </p:cNvSpPr>
          <p:nvPr>
            <p:ph type="body" sz="quarter" idx="10" hasCustomPrompt="1"/>
          </p:nvPr>
        </p:nvSpPr>
        <p:spPr>
          <a:xfrm>
            <a:off x="485538" y="992611"/>
            <a:ext cx="7061413" cy="1102949"/>
          </a:xfrm>
        </p:spPr>
        <p:txBody>
          <a:bodyPr/>
          <a:lstStyle>
            <a:lvl1pPr marL="0" indent="0">
              <a:buFontTx/>
              <a:buNone/>
              <a:defRPr sz="3400" b="1" i="0">
                <a:solidFill>
                  <a:schemeClr val="tx1"/>
                </a:solidFill>
                <a:latin typeface="Century Gothic" panose="020B0502020202020204" pitchFamily="34" charset="0"/>
              </a:defRPr>
            </a:lvl1pPr>
          </a:lstStyle>
          <a:p>
            <a:pPr lvl="0"/>
            <a:r>
              <a:rPr lang="en-US" dirty="0"/>
              <a:t>Insert - title</a:t>
            </a:r>
          </a:p>
        </p:txBody>
      </p:sp>
      <p:sp>
        <p:nvSpPr>
          <p:cNvPr id="10" name="Text Placeholder 6">
            <a:extLst>
              <a:ext uri="{FF2B5EF4-FFF2-40B4-BE49-F238E27FC236}">
                <a16:creationId xmlns:a16="http://schemas.microsoft.com/office/drawing/2014/main" id="{6A809499-F347-CD45-8A3A-6C8629BAD501}"/>
              </a:ext>
            </a:extLst>
          </p:cNvPr>
          <p:cNvSpPr>
            <a:spLocks noGrp="1"/>
          </p:cNvSpPr>
          <p:nvPr>
            <p:ph type="body" sz="quarter" idx="11" hasCustomPrompt="1"/>
          </p:nvPr>
        </p:nvSpPr>
        <p:spPr>
          <a:xfrm>
            <a:off x="484718" y="2149372"/>
            <a:ext cx="8299449" cy="2281236"/>
          </a:xfrm>
        </p:spPr>
        <p:txBody>
          <a:bodyPr/>
          <a:lstStyle>
            <a:lvl1pPr marL="0" indent="0">
              <a:lnSpc>
                <a:spcPct val="120000"/>
              </a:lnSpc>
              <a:buNone/>
              <a:defRPr sz="2000" b="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Insert - body</a:t>
            </a:r>
          </a:p>
        </p:txBody>
      </p:sp>
    </p:spTree>
    <p:extLst>
      <p:ext uri="{BB962C8B-B14F-4D97-AF65-F5344CB8AC3E}">
        <p14:creationId xmlns:p14="http://schemas.microsoft.com/office/powerpoint/2010/main" val="2968425536"/>
      </p:ext>
    </p:extLst>
  </p:cSld>
  <p:clrMapOvr>
    <a:masterClrMapping/>
  </p:clrMapOvr>
  <p:transition spd="med"/>
  <p:extLst>
    <p:ext uri="{DCECCB84-F9BA-43D5-87BE-67443E8EF086}">
      <p15:sldGuideLst xmlns:p15="http://schemas.microsoft.com/office/powerpoint/2012/main">
        <p15:guide id="3" pos="332" userDrawn="1">
          <p15:clr>
            <a:srgbClr val="FFFFFF"/>
          </p15:clr>
        </p15:guide>
        <p15:guide id="4" pos="7348" userDrawn="1">
          <p15:clr>
            <a:srgbClr val="FFFFFF"/>
          </p15:clr>
        </p15:guide>
        <p15:guide id="7" orient="horz" pos="4201" userDrawn="1">
          <p15:clr>
            <a:srgbClr val="FFFFFF"/>
          </p15:clr>
        </p15:guide>
        <p15:guide id="9" orient="horz" pos="686" userDrawn="1">
          <p15:clr>
            <a:srgbClr val="FFFFFF"/>
          </p15:clr>
        </p15:guide>
        <p15:guide id="10" pos="3840" userDrawn="1">
          <p15:clr>
            <a:srgbClr val="FFFFFF"/>
          </p15:clr>
        </p15:guide>
        <p15:guide id="11" pos="2087" userDrawn="1">
          <p15:clr>
            <a:srgbClr val="FFFFFF"/>
          </p15:clr>
        </p15:guide>
        <p15:guide id="12" pos="5593" userDrawn="1">
          <p15:clr>
            <a:srgbClr val="FFFFFF"/>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09600" y="92075"/>
            <a:ext cx="10972800" cy="150812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p>
            <a:r>
              <a:t>Title Text</a:t>
            </a:r>
          </a:p>
        </p:txBody>
      </p:sp>
      <p:sp>
        <p:nvSpPr>
          <p:cNvPr id="3" name="Shape 3"/>
          <p:cNvSpPr>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hape 4"/>
          <p:cNvSpPr>
            <a:spLocks noGrp="1"/>
          </p:cNvSpPr>
          <p:nvPr>
            <p:ph type="sldNum" sz="quarter" idx="2"/>
          </p:nvPr>
        </p:nvSpPr>
        <p:spPr>
          <a:xfrm>
            <a:off x="8550692" y="6264017"/>
            <a:ext cx="186909" cy="184666"/>
          </a:xfrm>
          <a:prstGeom prst="rect">
            <a:avLst/>
          </a:prstGeom>
          <a:ln w="12700">
            <a:miter lim="400000"/>
          </a:ln>
        </p:spPr>
        <p:txBody>
          <a:bodyPr wrap="none" lIns="45719" rIns="45719" anchor="ctr">
            <a:spAutoFit/>
          </a:bodyPr>
          <a:lstStyle>
            <a:lvl1pPr algn="r">
              <a:defRPr sz="600"/>
            </a:lvl1pPr>
          </a:lstStyle>
          <a:p>
            <a:fld id="{E07CCE0E-559E-44AB-A1B3-25B5FB3D8463}" type="slidenum">
              <a:rPr lang="en-GB" smtClean="0"/>
              <a:t>‹#›</a:t>
            </a:fld>
            <a:endParaRPr lang="en-GB"/>
          </a:p>
        </p:txBody>
      </p:sp>
    </p:spTree>
    <p:extLst>
      <p:ext uri="{BB962C8B-B14F-4D97-AF65-F5344CB8AC3E}">
        <p14:creationId xmlns:p14="http://schemas.microsoft.com/office/powerpoint/2010/main" val="848161082"/>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 id="2147483724" r:id="rId19"/>
    <p:sldLayoutId id="2147483725" r:id="rId20"/>
    <p:sldLayoutId id="2147483726" r:id="rId21"/>
    <p:sldLayoutId id="2147483727" r:id="rId22"/>
    <p:sldLayoutId id="2147483728" r:id="rId23"/>
    <p:sldLayoutId id="2147483729" r:id="rId24"/>
    <p:sldLayoutId id="2147483730" r:id="rId25"/>
    <p:sldLayoutId id="2147483731" r:id="rId26"/>
    <p:sldLayoutId id="2147483732" r:id="rId27"/>
    <p:sldLayoutId id="2147483733" r:id="rId28"/>
    <p:sldLayoutId id="2147483734" r:id="rId29"/>
    <p:sldLayoutId id="2147483735" r:id="rId30"/>
  </p:sldLayoutIdLst>
  <p:transition spd="med"/>
  <p:txStyles>
    <p:titleStyle>
      <a:lvl1pPr marL="0" marR="0" indent="0" algn="l" defTabSz="914400" rtl="0" eaLnBrk="1" latinLnBrk="0" hangingPunct="1">
        <a:lnSpc>
          <a:spcPct val="90000"/>
        </a:lnSpc>
        <a:spcBef>
          <a:spcPts val="0"/>
        </a:spcBef>
        <a:spcAft>
          <a:spcPts val="0"/>
        </a:spcAft>
        <a:buClrTx/>
        <a:buSzTx/>
        <a:buFontTx/>
        <a:buNone/>
        <a:tabLst/>
        <a:defRPr sz="44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p:titleStyle>
    <p:bodyStyle>
      <a:lvl1pPr marL="228600" marR="0" indent="-228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p:bodyStyle>
    <p:otherStyle>
      <a:lvl1pPr marL="0" marR="0" indent="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1pPr>
      <a:lvl2pPr marL="0" marR="0" indent="228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2pPr>
      <a:lvl3pPr marL="0" marR="0" indent="457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3pPr>
      <a:lvl4pPr marL="0" marR="0" indent="685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4pPr>
      <a:lvl5pPr marL="0" marR="0" indent="9144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5pPr>
      <a:lvl6pPr marL="0" marR="0" indent="11430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6pPr>
      <a:lvl7pPr marL="0" marR="0" indent="13716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7pPr>
      <a:lvl8pPr marL="0" marR="0" indent="16002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8pPr>
      <a:lvl9pPr marL="0" marR="0" indent="1828800" algn="r" defTabSz="228600" rtl="0" eaLnBrk="1" latinLnBrk="0" hangingPunct="1">
        <a:lnSpc>
          <a:spcPct val="100000"/>
        </a:lnSpc>
        <a:spcBef>
          <a:spcPts val="0"/>
        </a:spcBef>
        <a:spcAft>
          <a:spcPts val="0"/>
        </a:spcAft>
        <a:buClrTx/>
        <a:buSzTx/>
        <a:buFontTx/>
        <a:buNone/>
        <a:tabLst/>
        <a:defRPr sz="6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18.xml"/><Relationship Id="rId5" Type="http://schemas.openxmlformats.org/officeDocument/2006/relationships/image" Target="../media/image37.png"/><Relationship Id="rId4" Type="http://schemas.openxmlformats.org/officeDocument/2006/relationships/hyperlink" Target="https://encounteredu.com/discover/images/life-cycle-of-a-plastic-bottle"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9.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9.pn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7.xml"/><Relationship Id="rId4" Type="http://schemas.openxmlformats.org/officeDocument/2006/relationships/hyperlink" Target="https://plasticcleverschools.co.uk/wp-content/uploads/2023/06/PCS_-_SECONDARY_Student_Workbook_Feb_2023_SCREEN_AW.pdf"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jpe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jpe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hyperlink" Target="https://encounteredu.com/discover/images/global-plastic-production-interactive"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B364A9D-960C-2E43-B023-EC7F5CE6F6AD}"/>
              </a:ext>
            </a:extLst>
          </p:cNvPr>
          <p:cNvSpPr>
            <a:spLocks noGrp="1"/>
          </p:cNvSpPr>
          <p:nvPr>
            <p:ph type="body" sz="quarter" idx="10"/>
          </p:nvPr>
        </p:nvSpPr>
        <p:spPr/>
        <p:txBody>
          <a:bodyPr>
            <a:normAutofit lnSpcReduction="10000"/>
          </a:bodyPr>
          <a:lstStyle/>
          <a:p>
            <a:r>
              <a:rPr lang="en-US" dirty="0"/>
              <a:t>Lesson 4</a:t>
            </a:r>
          </a:p>
        </p:txBody>
      </p:sp>
      <p:sp>
        <p:nvSpPr>
          <p:cNvPr id="3" name="Text Placeholder 2">
            <a:extLst>
              <a:ext uri="{FF2B5EF4-FFF2-40B4-BE49-F238E27FC236}">
                <a16:creationId xmlns:a16="http://schemas.microsoft.com/office/drawing/2014/main" id="{184882A6-0CA0-D34A-9EBE-823516A55AE8}"/>
              </a:ext>
            </a:extLst>
          </p:cNvPr>
          <p:cNvSpPr>
            <a:spLocks noGrp="1"/>
          </p:cNvSpPr>
          <p:nvPr>
            <p:ph type="body" sz="quarter" idx="11"/>
          </p:nvPr>
        </p:nvSpPr>
        <p:spPr>
          <a:xfrm>
            <a:off x="448254" y="3886661"/>
            <a:ext cx="3858978" cy="2481482"/>
          </a:xfrm>
        </p:spPr>
        <p:txBody>
          <a:bodyPr>
            <a:normAutofit/>
          </a:bodyPr>
          <a:lstStyle/>
          <a:p>
            <a:r>
              <a:rPr lang="en-GB" dirty="0"/>
              <a:t>How can we deal with all the plastic waste?</a:t>
            </a:r>
            <a:endParaRPr lang="en-US" dirty="0"/>
          </a:p>
        </p:txBody>
      </p:sp>
      <p:sp>
        <p:nvSpPr>
          <p:cNvPr id="4" name="Text Placeholder 3">
            <a:extLst>
              <a:ext uri="{FF2B5EF4-FFF2-40B4-BE49-F238E27FC236}">
                <a16:creationId xmlns:a16="http://schemas.microsoft.com/office/drawing/2014/main" id="{4B97C244-65EB-B84D-83C2-EA0659FF035F}"/>
              </a:ext>
            </a:extLst>
          </p:cNvPr>
          <p:cNvSpPr>
            <a:spLocks noGrp="1"/>
          </p:cNvSpPr>
          <p:nvPr>
            <p:ph type="body" sz="quarter" idx="12"/>
          </p:nvPr>
        </p:nvSpPr>
        <p:spPr>
          <a:xfrm>
            <a:off x="448253" y="343588"/>
            <a:ext cx="1737280" cy="292537"/>
          </a:xfrm>
          <a:solidFill>
            <a:srgbClr val="A0D0DC"/>
          </a:solidFill>
        </p:spPr>
        <p:txBody>
          <a:bodyPr>
            <a:noAutofit/>
          </a:bodyPr>
          <a:lstStyle/>
          <a:p>
            <a:pPr>
              <a:lnSpc>
                <a:spcPct val="110000"/>
              </a:lnSpc>
              <a:spcBef>
                <a:spcPts val="0"/>
              </a:spcBef>
            </a:pPr>
            <a:r>
              <a:rPr lang="en-US" dirty="0"/>
              <a:t>Ocean Plastics</a:t>
            </a:r>
          </a:p>
        </p:txBody>
      </p:sp>
      <p:sp>
        <p:nvSpPr>
          <p:cNvPr id="5" name="Text Placeholder 4">
            <a:extLst>
              <a:ext uri="{FF2B5EF4-FFF2-40B4-BE49-F238E27FC236}">
                <a16:creationId xmlns:a16="http://schemas.microsoft.com/office/drawing/2014/main" id="{A5221FF7-FAC9-274F-8A9D-930A8BEA0337}"/>
              </a:ext>
            </a:extLst>
          </p:cNvPr>
          <p:cNvSpPr>
            <a:spLocks noGrp="1"/>
          </p:cNvSpPr>
          <p:nvPr>
            <p:ph type="body" sz="quarter" idx="13"/>
          </p:nvPr>
        </p:nvSpPr>
        <p:spPr>
          <a:xfrm>
            <a:off x="448253" y="783222"/>
            <a:ext cx="1237434" cy="156984"/>
          </a:xfrm>
          <a:solidFill>
            <a:srgbClr val="A0D0DC"/>
          </a:solidFill>
        </p:spPr>
        <p:txBody>
          <a:bodyPr>
            <a:noAutofit/>
          </a:bodyPr>
          <a:lstStyle/>
          <a:p>
            <a:r>
              <a:rPr lang="en-US" dirty="0"/>
              <a:t>Geography | 11-14</a:t>
            </a:r>
          </a:p>
        </p:txBody>
      </p:sp>
      <p:sp>
        <p:nvSpPr>
          <p:cNvPr id="6" name="Oval 5">
            <a:extLst>
              <a:ext uri="{FF2B5EF4-FFF2-40B4-BE49-F238E27FC236}">
                <a16:creationId xmlns:a16="http://schemas.microsoft.com/office/drawing/2014/main" id="{EE84A262-260F-F54E-91BD-866AB9B4B7AD}"/>
              </a:ext>
            </a:extLst>
          </p:cNvPr>
          <p:cNvSpPr/>
          <p:nvPr/>
        </p:nvSpPr>
        <p:spPr>
          <a:xfrm>
            <a:off x="4307232" y="1871983"/>
            <a:ext cx="7701156" cy="519348"/>
          </a:xfrm>
          <a:prstGeom prst="ellipse">
            <a:avLst/>
          </a:prstGeom>
          <a:no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defTabSz="457200"/>
            <a:endParaRPr lang="en-US" sz="1800"/>
          </a:p>
        </p:txBody>
      </p:sp>
      <p:sp>
        <p:nvSpPr>
          <p:cNvPr id="10" name="Oval 9">
            <a:extLst>
              <a:ext uri="{FF2B5EF4-FFF2-40B4-BE49-F238E27FC236}">
                <a16:creationId xmlns:a16="http://schemas.microsoft.com/office/drawing/2014/main" id="{06350324-7CB2-A74F-8A5A-E44D33E39EB8}"/>
              </a:ext>
            </a:extLst>
          </p:cNvPr>
          <p:cNvSpPr/>
          <p:nvPr/>
        </p:nvSpPr>
        <p:spPr>
          <a:xfrm>
            <a:off x="4406384" y="-2091140"/>
            <a:ext cx="7884767" cy="8106349"/>
          </a:xfrm>
          <a:prstGeom prst="ellipse">
            <a:avLst/>
          </a:prstGeom>
          <a:blipFill dpi="0" rotWithShape="1">
            <a:blip r:embed="rId2"/>
            <a:srcRect/>
            <a:tile tx="0" ty="0" sx="100000" sy="100000" flip="none" algn="br"/>
          </a:blip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defTabSz="457200"/>
            <a:endParaRPr lang="en-US" sz="1800"/>
          </a:p>
        </p:txBody>
      </p:sp>
      <p:pic>
        <p:nvPicPr>
          <p:cNvPr id="7" name="Picture 6">
            <a:extLst>
              <a:ext uri="{FF2B5EF4-FFF2-40B4-BE49-F238E27FC236}">
                <a16:creationId xmlns:a16="http://schemas.microsoft.com/office/drawing/2014/main" id="{2395A61F-67D9-EFE0-68E6-1F6120CC01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8254" y="1040572"/>
            <a:ext cx="1811513" cy="671271"/>
          </a:xfrm>
          <a:prstGeom prst="rect">
            <a:avLst/>
          </a:prstGeom>
        </p:spPr>
      </p:pic>
    </p:spTree>
    <p:extLst>
      <p:ext uri="{BB962C8B-B14F-4D97-AF65-F5344CB8AC3E}">
        <p14:creationId xmlns:p14="http://schemas.microsoft.com/office/powerpoint/2010/main" val="271299409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4F24C78-2BE1-4497-890D-0575609A64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2056" y="304360"/>
            <a:ext cx="1269363" cy="470373"/>
          </a:xfrm>
          <a:prstGeom prst="rect">
            <a:avLst/>
          </a:prstGeom>
        </p:spPr>
      </p:pic>
      <p:pic>
        <p:nvPicPr>
          <p:cNvPr id="6" name="Picture 5" descr="A close up of a sign&#10;&#10;Description automatically generated">
            <a:hlinkClick r:id="rId4"/>
            <a:extLst>
              <a:ext uri="{FF2B5EF4-FFF2-40B4-BE49-F238E27FC236}">
                <a16:creationId xmlns:a16="http://schemas.microsoft.com/office/drawing/2014/main" id="{5F5BE909-0E68-C44A-A4ED-2E8A1150BF4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8"/>
          <a:stretch/>
        </p:blipFill>
        <p:spPr>
          <a:xfrm>
            <a:off x="2010876" y="503773"/>
            <a:ext cx="8170248" cy="5178649"/>
          </a:xfrm>
          <a:prstGeom prst="rect">
            <a:avLst/>
          </a:prstGeom>
        </p:spPr>
      </p:pic>
      <p:sp>
        <p:nvSpPr>
          <p:cNvPr id="7" name="TextBox 6">
            <a:hlinkClick r:id="rId4"/>
            <a:extLst>
              <a:ext uri="{FF2B5EF4-FFF2-40B4-BE49-F238E27FC236}">
                <a16:creationId xmlns:a16="http://schemas.microsoft.com/office/drawing/2014/main" id="{E132DEC9-7C5A-FA48-90BB-8F1995FA9CE8}"/>
              </a:ext>
            </a:extLst>
          </p:cNvPr>
          <p:cNvSpPr txBox="1"/>
          <p:nvPr/>
        </p:nvSpPr>
        <p:spPr>
          <a:xfrm>
            <a:off x="1919289" y="6077230"/>
            <a:ext cx="2079653" cy="276997"/>
          </a:xfrm>
          <a:prstGeom prst="rect">
            <a:avLst/>
          </a:prstGeom>
          <a:solidFill>
            <a:srgbClr val="32CEC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200" b="1" spc="300" dirty="0">
                <a:solidFill>
                  <a:schemeClr val="tx1"/>
                </a:solidFill>
                <a:latin typeface="Century Gothic" panose="020B0502020202020204" pitchFamily="34" charset="0"/>
              </a:rPr>
              <a:t>VIEW GALLERY</a:t>
            </a:r>
          </a:p>
        </p:txBody>
      </p:sp>
    </p:spTree>
    <p:extLst>
      <p:ext uri="{BB962C8B-B14F-4D97-AF65-F5344CB8AC3E}">
        <p14:creationId xmlns:p14="http://schemas.microsoft.com/office/powerpoint/2010/main" val="3543172332"/>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811797E-4653-4BAF-B8C5-ECBF4F59F5E6}"/>
              </a:ext>
            </a:extLst>
          </p:cNvPr>
          <p:cNvSpPr>
            <a:spLocks noGrp="1"/>
          </p:cNvSpPr>
          <p:nvPr>
            <p:ph type="body" sz="quarter" idx="10"/>
          </p:nvPr>
        </p:nvSpPr>
        <p:spPr>
          <a:xfrm>
            <a:off x="611202" y="1459605"/>
            <a:ext cx="7061413" cy="1102949"/>
          </a:xfrm>
        </p:spPr>
        <p:txBody>
          <a:bodyPr/>
          <a:lstStyle/>
          <a:p>
            <a:r>
              <a:rPr lang="en-GB" dirty="0"/>
              <a:t>Diagram questions</a:t>
            </a:r>
          </a:p>
        </p:txBody>
      </p:sp>
      <p:sp>
        <p:nvSpPr>
          <p:cNvPr id="4" name="Text Placeholder 3">
            <a:extLst>
              <a:ext uri="{FF2B5EF4-FFF2-40B4-BE49-F238E27FC236}">
                <a16:creationId xmlns:a16="http://schemas.microsoft.com/office/drawing/2014/main" id="{D37D79CF-6A9B-4E02-A6E6-CE1ABDBFDC7F}"/>
              </a:ext>
            </a:extLst>
          </p:cNvPr>
          <p:cNvSpPr>
            <a:spLocks noGrp="1"/>
          </p:cNvSpPr>
          <p:nvPr>
            <p:ph type="body" sz="quarter" idx="11"/>
          </p:nvPr>
        </p:nvSpPr>
        <p:spPr>
          <a:xfrm>
            <a:off x="973816" y="2271620"/>
            <a:ext cx="10721998" cy="3103112"/>
          </a:xfrm>
        </p:spPr>
        <p:txBody>
          <a:bodyPr/>
          <a:lstStyle/>
          <a:p>
            <a:pPr marL="457200" indent="-457200">
              <a:buFont typeface="+mj-lt"/>
              <a:buAutoNum type="arabicPeriod"/>
            </a:pPr>
            <a:r>
              <a:rPr lang="en-US" sz="2800" dirty="0"/>
              <a:t>What are the three possible ways that a plastic bottle can be disposed of?</a:t>
            </a:r>
            <a:endParaRPr lang="en-GB" sz="2800" dirty="0"/>
          </a:p>
          <a:p>
            <a:pPr marL="457200" indent="-457200">
              <a:buFont typeface="+mj-lt"/>
              <a:buAutoNum type="arabicPeriod"/>
            </a:pPr>
            <a:r>
              <a:rPr lang="en-US" sz="2800" dirty="0"/>
              <a:t>Can you order these to show how much harm they more cause the environment? Give reasons for your answer.</a:t>
            </a:r>
            <a:endParaRPr lang="en-GB" sz="2800" dirty="0"/>
          </a:p>
          <a:p>
            <a:endParaRPr lang="en-GB" dirty="0"/>
          </a:p>
        </p:txBody>
      </p:sp>
      <p:pic>
        <p:nvPicPr>
          <p:cNvPr id="6" name="Picture 5">
            <a:extLst>
              <a:ext uri="{FF2B5EF4-FFF2-40B4-BE49-F238E27FC236}">
                <a16:creationId xmlns:a16="http://schemas.microsoft.com/office/drawing/2014/main" id="{CAB1939D-3AC1-4839-BF38-ACDD9FAB80B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9486" y="428843"/>
            <a:ext cx="1269363" cy="470373"/>
          </a:xfrm>
          <a:prstGeom prst="rect">
            <a:avLst/>
          </a:prstGeom>
        </p:spPr>
      </p:pic>
      <p:sp>
        <p:nvSpPr>
          <p:cNvPr id="9" name="Title 1">
            <a:extLst>
              <a:ext uri="{FF2B5EF4-FFF2-40B4-BE49-F238E27FC236}">
                <a16:creationId xmlns:a16="http://schemas.microsoft.com/office/drawing/2014/main" id="{002287DF-6ABB-5E4C-BB80-0CAF89E8FA55}"/>
              </a:ext>
            </a:extLst>
          </p:cNvPr>
          <p:cNvSpPr txBox="1">
            <a:spLocks/>
          </p:cNvSpPr>
          <p:nvPr/>
        </p:nvSpPr>
        <p:spPr>
          <a:xfrm>
            <a:off x="5540830" y="415064"/>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186952328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543FF5E-2D0C-427D-BCD9-C75385583362}"/>
              </a:ext>
            </a:extLst>
          </p:cNvPr>
          <p:cNvSpPr>
            <a:spLocks noGrp="1"/>
          </p:cNvSpPr>
          <p:nvPr>
            <p:ph type="body" sz="quarter" idx="10"/>
          </p:nvPr>
        </p:nvSpPr>
        <p:spPr>
          <a:xfrm>
            <a:off x="1346775" y="1779421"/>
            <a:ext cx="7061413" cy="650074"/>
          </a:xfrm>
        </p:spPr>
        <p:txBody>
          <a:bodyPr/>
          <a:lstStyle/>
          <a:p>
            <a:r>
              <a:rPr lang="en-US" dirty="0"/>
              <a:t>How good are we at recycling?</a:t>
            </a:r>
            <a:endParaRPr lang="en-GB" dirty="0"/>
          </a:p>
        </p:txBody>
      </p:sp>
      <p:sp>
        <p:nvSpPr>
          <p:cNvPr id="6" name="Title 1">
            <a:extLst>
              <a:ext uri="{FF2B5EF4-FFF2-40B4-BE49-F238E27FC236}">
                <a16:creationId xmlns:a16="http://schemas.microsoft.com/office/drawing/2014/main" id="{D584916A-3BFC-4262-BD99-76A3F109368C}"/>
              </a:ext>
            </a:extLst>
          </p:cNvPr>
          <p:cNvSpPr txBox="1">
            <a:spLocks/>
          </p:cNvSpPr>
          <p:nvPr/>
        </p:nvSpPr>
        <p:spPr>
          <a:xfrm>
            <a:off x="7442891" y="525767"/>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4: </a:t>
            </a:r>
            <a:r>
              <a:rPr lang="en-GB" dirty="0"/>
              <a:t>How can we deal with all the plastic waste?</a:t>
            </a:r>
          </a:p>
        </p:txBody>
      </p:sp>
      <p:pic>
        <p:nvPicPr>
          <p:cNvPr id="7" name="Picture 6">
            <a:extLst>
              <a:ext uri="{FF2B5EF4-FFF2-40B4-BE49-F238E27FC236}">
                <a16:creationId xmlns:a16="http://schemas.microsoft.com/office/drawing/2014/main" id="{6ACA038C-C87C-45F8-B7D3-5547878988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5538" y="415064"/>
            <a:ext cx="1269363" cy="470373"/>
          </a:xfrm>
          <a:prstGeom prst="rect">
            <a:avLst/>
          </a:prstGeom>
        </p:spPr>
      </p:pic>
      <p:sp>
        <p:nvSpPr>
          <p:cNvPr id="16" name="Text Placeholder 3">
            <a:extLst>
              <a:ext uri="{FF2B5EF4-FFF2-40B4-BE49-F238E27FC236}">
                <a16:creationId xmlns:a16="http://schemas.microsoft.com/office/drawing/2014/main" id="{BBBEB72A-853A-47CA-8CA9-62FF9A33CC65}"/>
              </a:ext>
            </a:extLst>
          </p:cNvPr>
          <p:cNvSpPr>
            <a:spLocks noGrp="1"/>
          </p:cNvSpPr>
          <p:nvPr>
            <p:ph type="body" sz="quarter" idx="11"/>
          </p:nvPr>
        </p:nvSpPr>
        <p:spPr>
          <a:xfrm>
            <a:off x="1622339" y="2888113"/>
            <a:ext cx="7521661" cy="650074"/>
          </a:xfrm>
        </p:spPr>
        <p:txBody>
          <a:bodyPr/>
          <a:lstStyle/>
          <a:p>
            <a:r>
              <a:rPr lang="en-US" dirty="0"/>
              <a:t>Do you know what can be recycled and what cannot?</a:t>
            </a:r>
            <a:endParaRPr lang="en-GB" dirty="0"/>
          </a:p>
        </p:txBody>
      </p:sp>
    </p:spTree>
    <p:extLst>
      <p:ext uri="{BB962C8B-B14F-4D97-AF65-F5344CB8AC3E}">
        <p14:creationId xmlns:p14="http://schemas.microsoft.com/office/powerpoint/2010/main" val="3158592534"/>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594F720-CA2E-4FF5-899C-03B1DE42C90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1653" y="304360"/>
            <a:ext cx="1269363" cy="470373"/>
          </a:xfrm>
          <a:prstGeom prst="rect">
            <a:avLst/>
          </a:prstGeom>
        </p:spPr>
      </p:pic>
      <p:sp>
        <p:nvSpPr>
          <p:cNvPr id="3" name="Text Placeholder 2">
            <a:extLst>
              <a:ext uri="{FF2B5EF4-FFF2-40B4-BE49-F238E27FC236}">
                <a16:creationId xmlns:a16="http://schemas.microsoft.com/office/drawing/2014/main" id="{8903CB9A-593E-4CF3-AB66-788417B50517}"/>
              </a:ext>
            </a:extLst>
          </p:cNvPr>
          <p:cNvSpPr>
            <a:spLocks noGrp="1"/>
          </p:cNvSpPr>
          <p:nvPr>
            <p:ph type="body" sz="quarter" idx="10"/>
          </p:nvPr>
        </p:nvSpPr>
        <p:spPr>
          <a:xfrm>
            <a:off x="1888152" y="304360"/>
            <a:ext cx="8383607" cy="1102949"/>
          </a:xfrm>
        </p:spPr>
        <p:txBody>
          <a:bodyPr/>
          <a:lstStyle/>
          <a:p>
            <a:r>
              <a:rPr lang="en-GB" dirty="0"/>
              <a:t>Which of these items can be recycled?</a:t>
            </a:r>
          </a:p>
        </p:txBody>
      </p:sp>
      <p:pic>
        <p:nvPicPr>
          <p:cNvPr id="11" name="Picture 10" descr="A picture containing building&#10;&#10;Description automatically generated">
            <a:extLst>
              <a:ext uri="{FF2B5EF4-FFF2-40B4-BE49-F238E27FC236}">
                <a16:creationId xmlns:a16="http://schemas.microsoft.com/office/drawing/2014/main" id="{00E64988-A8B3-5E44-BAD8-5CF7C49945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26085" y="1058489"/>
            <a:ext cx="9339829" cy="5799511"/>
          </a:xfrm>
          <a:prstGeom prst="rect">
            <a:avLst/>
          </a:prstGeom>
        </p:spPr>
      </p:pic>
    </p:spTree>
    <p:extLst>
      <p:ext uri="{BB962C8B-B14F-4D97-AF65-F5344CB8AC3E}">
        <p14:creationId xmlns:p14="http://schemas.microsoft.com/office/powerpoint/2010/main" val="346287601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594F720-CA2E-4FF5-899C-03B1DE42C90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3672" y="193657"/>
            <a:ext cx="1269363" cy="470373"/>
          </a:xfrm>
          <a:prstGeom prst="rect">
            <a:avLst/>
          </a:prstGeom>
        </p:spPr>
      </p:pic>
      <p:sp>
        <p:nvSpPr>
          <p:cNvPr id="3" name="Text Placeholder 2">
            <a:extLst>
              <a:ext uri="{FF2B5EF4-FFF2-40B4-BE49-F238E27FC236}">
                <a16:creationId xmlns:a16="http://schemas.microsoft.com/office/drawing/2014/main" id="{8903CB9A-593E-4CF3-AB66-788417B50517}"/>
              </a:ext>
            </a:extLst>
          </p:cNvPr>
          <p:cNvSpPr>
            <a:spLocks noGrp="1"/>
          </p:cNvSpPr>
          <p:nvPr>
            <p:ph type="body" sz="quarter" idx="10"/>
          </p:nvPr>
        </p:nvSpPr>
        <p:spPr>
          <a:xfrm>
            <a:off x="1904196" y="282521"/>
            <a:ext cx="8383607" cy="1102949"/>
          </a:xfrm>
        </p:spPr>
        <p:txBody>
          <a:bodyPr/>
          <a:lstStyle/>
          <a:p>
            <a:r>
              <a:rPr lang="en-GB" dirty="0"/>
              <a:t>What about in East Riding in Yorkshire?</a:t>
            </a:r>
          </a:p>
        </p:txBody>
      </p:sp>
      <p:pic>
        <p:nvPicPr>
          <p:cNvPr id="5" name="Picture 4" descr="A picture containing building&#10;&#10;Description automatically generated">
            <a:extLst>
              <a:ext uri="{FF2B5EF4-FFF2-40B4-BE49-F238E27FC236}">
                <a16:creationId xmlns:a16="http://schemas.microsoft.com/office/drawing/2014/main" id="{AEE62F46-4BFB-5B48-9A8B-C397709040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22066" y="1003960"/>
            <a:ext cx="9427646" cy="5854040"/>
          </a:xfrm>
          <a:prstGeom prst="rect">
            <a:avLst/>
          </a:prstGeom>
        </p:spPr>
      </p:pic>
    </p:spTree>
    <p:extLst>
      <p:ext uri="{BB962C8B-B14F-4D97-AF65-F5344CB8AC3E}">
        <p14:creationId xmlns:p14="http://schemas.microsoft.com/office/powerpoint/2010/main" val="64135210"/>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594F720-CA2E-4FF5-899C-03B1DE42C90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5570" y="428843"/>
            <a:ext cx="1269363" cy="470373"/>
          </a:xfrm>
          <a:prstGeom prst="rect">
            <a:avLst/>
          </a:prstGeom>
        </p:spPr>
      </p:pic>
      <p:sp>
        <p:nvSpPr>
          <p:cNvPr id="3" name="Text Placeholder 2">
            <a:extLst>
              <a:ext uri="{FF2B5EF4-FFF2-40B4-BE49-F238E27FC236}">
                <a16:creationId xmlns:a16="http://schemas.microsoft.com/office/drawing/2014/main" id="{8903CB9A-593E-4CF3-AB66-788417B50517}"/>
              </a:ext>
            </a:extLst>
          </p:cNvPr>
          <p:cNvSpPr>
            <a:spLocks noGrp="1"/>
          </p:cNvSpPr>
          <p:nvPr>
            <p:ph type="body" sz="quarter" idx="10"/>
          </p:nvPr>
        </p:nvSpPr>
        <p:spPr>
          <a:xfrm>
            <a:off x="1888152" y="441136"/>
            <a:ext cx="9563112" cy="1102949"/>
          </a:xfrm>
        </p:spPr>
        <p:txBody>
          <a:bodyPr/>
          <a:lstStyle/>
          <a:p>
            <a:r>
              <a:rPr lang="en-GB" dirty="0"/>
              <a:t>… and how about in Greater Manchester??</a:t>
            </a:r>
          </a:p>
        </p:txBody>
      </p:sp>
      <p:pic>
        <p:nvPicPr>
          <p:cNvPr id="5" name="Picture 4" descr="A picture containing building&#10;&#10;Description automatically generated">
            <a:extLst>
              <a:ext uri="{FF2B5EF4-FFF2-40B4-BE49-F238E27FC236}">
                <a16:creationId xmlns:a16="http://schemas.microsoft.com/office/drawing/2014/main" id="{2320A309-FAA8-6E46-8823-4B7C6C39F5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12993" y="1185644"/>
            <a:ext cx="9135053" cy="5672356"/>
          </a:xfrm>
          <a:prstGeom prst="rect">
            <a:avLst/>
          </a:prstGeom>
        </p:spPr>
      </p:pic>
    </p:spTree>
    <p:extLst>
      <p:ext uri="{BB962C8B-B14F-4D97-AF65-F5344CB8AC3E}">
        <p14:creationId xmlns:p14="http://schemas.microsoft.com/office/powerpoint/2010/main" val="723531060"/>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65BEB78-E4DE-4E91-B104-8400E1E1F2F3}"/>
              </a:ext>
            </a:extLst>
          </p:cNvPr>
          <p:cNvSpPr>
            <a:spLocks noGrp="1"/>
          </p:cNvSpPr>
          <p:nvPr>
            <p:ph type="body" sz="quarter" idx="12"/>
          </p:nvPr>
        </p:nvSpPr>
        <p:spPr>
          <a:xfrm>
            <a:off x="2881424" y="1605516"/>
            <a:ext cx="6230678" cy="3381154"/>
          </a:xfrm>
        </p:spPr>
        <p:txBody>
          <a:bodyPr anchor="ctr"/>
          <a:lstStyle/>
          <a:p>
            <a:r>
              <a:rPr lang="en-GB" dirty="0"/>
              <a:t>It has been estimated that nearly 5 billion plastic straws are thrown away in England each year.</a:t>
            </a:r>
          </a:p>
        </p:txBody>
      </p:sp>
      <p:pic>
        <p:nvPicPr>
          <p:cNvPr id="6" name="Picture 5">
            <a:extLst>
              <a:ext uri="{FF2B5EF4-FFF2-40B4-BE49-F238E27FC236}">
                <a16:creationId xmlns:a16="http://schemas.microsoft.com/office/drawing/2014/main" id="{3E0742AA-8CFA-4631-B72F-D3DD275A2A4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0630" y="304360"/>
            <a:ext cx="1269363" cy="470373"/>
          </a:xfrm>
          <a:prstGeom prst="rect">
            <a:avLst/>
          </a:prstGeom>
        </p:spPr>
      </p:pic>
      <p:sp>
        <p:nvSpPr>
          <p:cNvPr id="8" name="Title 1">
            <a:extLst>
              <a:ext uri="{FF2B5EF4-FFF2-40B4-BE49-F238E27FC236}">
                <a16:creationId xmlns:a16="http://schemas.microsoft.com/office/drawing/2014/main" id="{6D81AB91-3BC6-8B48-A803-2448BB9AE5B0}"/>
              </a:ext>
            </a:extLst>
          </p:cNvPr>
          <p:cNvSpPr txBox="1">
            <a:spLocks/>
          </p:cNvSpPr>
          <p:nvPr/>
        </p:nvSpPr>
        <p:spPr>
          <a:xfrm>
            <a:off x="7146347" y="4150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1798391668"/>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2F40506-3D93-44D3-B60B-79CE47E6D1C0}"/>
              </a:ext>
            </a:extLst>
          </p:cNvPr>
          <p:cNvSpPr>
            <a:spLocks noGrp="1"/>
          </p:cNvSpPr>
          <p:nvPr>
            <p:ph type="body" sz="quarter" idx="12"/>
          </p:nvPr>
        </p:nvSpPr>
        <p:spPr/>
        <p:txBody>
          <a:bodyPr anchor="ctr"/>
          <a:lstStyle/>
          <a:p>
            <a:r>
              <a:rPr lang="en-GB" dirty="0"/>
              <a:t>It has been estimated that nearly 5 billion plastic straws are thrown away in England each year.</a:t>
            </a:r>
          </a:p>
        </p:txBody>
      </p:sp>
      <p:pic>
        <p:nvPicPr>
          <p:cNvPr id="5" name="Picture 4">
            <a:extLst>
              <a:ext uri="{FF2B5EF4-FFF2-40B4-BE49-F238E27FC236}">
                <a16:creationId xmlns:a16="http://schemas.microsoft.com/office/drawing/2014/main" id="{328CCFE1-775F-4C7B-98CC-E8D9F9AD182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6082" y="179877"/>
            <a:ext cx="1269363" cy="470373"/>
          </a:xfrm>
          <a:prstGeom prst="rect">
            <a:avLst/>
          </a:prstGeom>
        </p:spPr>
      </p:pic>
      <p:sp>
        <p:nvSpPr>
          <p:cNvPr id="8" name="Title 1">
            <a:extLst>
              <a:ext uri="{FF2B5EF4-FFF2-40B4-BE49-F238E27FC236}">
                <a16:creationId xmlns:a16="http://schemas.microsoft.com/office/drawing/2014/main" id="{15CDE4EB-DCC0-3F43-A204-9585475D06CE}"/>
              </a:ext>
            </a:extLst>
          </p:cNvPr>
          <p:cNvSpPr txBox="1">
            <a:spLocks/>
          </p:cNvSpPr>
          <p:nvPr/>
        </p:nvSpPr>
        <p:spPr>
          <a:xfrm>
            <a:off x="7252672" y="290580"/>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2290875846"/>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9672817-B829-4ADA-A118-96D36B933787}"/>
              </a:ext>
            </a:extLst>
          </p:cNvPr>
          <p:cNvSpPr>
            <a:spLocks noGrp="1"/>
          </p:cNvSpPr>
          <p:nvPr>
            <p:ph type="body" sz="quarter" idx="12"/>
          </p:nvPr>
        </p:nvSpPr>
        <p:spPr/>
        <p:txBody>
          <a:bodyPr anchor="ctr"/>
          <a:lstStyle/>
          <a:p>
            <a:r>
              <a:rPr lang="en-GB" dirty="0"/>
              <a:t>25% of Europe’s plastics are used once and then thrown away.</a:t>
            </a:r>
          </a:p>
        </p:txBody>
      </p:sp>
      <p:pic>
        <p:nvPicPr>
          <p:cNvPr id="6" name="Picture 5">
            <a:extLst>
              <a:ext uri="{FF2B5EF4-FFF2-40B4-BE49-F238E27FC236}">
                <a16:creationId xmlns:a16="http://schemas.microsoft.com/office/drawing/2014/main" id="{851C8BF8-A9A8-4484-8A46-65630EE927C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7467" y="304360"/>
            <a:ext cx="1269363" cy="470373"/>
          </a:xfrm>
          <a:prstGeom prst="rect">
            <a:avLst/>
          </a:prstGeom>
        </p:spPr>
      </p:pic>
      <p:sp>
        <p:nvSpPr>
          <p:cNvPr id="8" name="Title 1">
            <a:extLst>
              <a:ext uri="{FF2B5EF4-FFF2-40B4-BE49-F238E27FC236}">
                <a16:creationId xmlns:a16="http://schemas.microsoft.com/office/drawing/2014/main" id="{6F7B94D6-EDBF-DF4C-8455-8356AF15BBAA}"/>
              </a:ext>
            </a:extLst>
          </p:cNvPr>
          <p:cNvSpPr txBox="1">
            <a:spLocks/>
          </p:cNvSpPr>
          <p:nvPr/>
        </p:nvSpPr>
        <p:spPr>
          <a:xfrm>
            <a:off x="7539751" y="304360"/>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1982225505"/>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426DBD7-B848-4D8D-AB33-982FAC8E26C3}"/>
              </a:ext>
            </a:extLst>
          </p:cNvPr>
          <p:cNvSpPr>
            <a:spLocks noGrp="1"/>
          </p:cNvSpPr>
          <p:nvPr>
            <p:ph type="body" sz="quarter" idx="12"/>
          </p:nvPr>
        </p:nvSpPr>
        <p:spPr>
          <a:xfrm>
            <a:off x="3914466" y="2101233"/>
            <a:ext cx="4363067" cy="1654949"/>
          </a:xfrm>
        </p:spPr>
        <p:txBody>
          <a:bodyPr anchor="ctr"/>
          <a:lstStyle/>
          <a:p>
            <a:r>
              <a:rPr lang="en-GB" dirty="0"/>
              <a:t>25% of Europe’s plastics are used once and then thrown away.</a:t>
            </a:r>
          </a:p>
        </p:txBody>
      </p:sp>
      <p:pic>
        <p:nvPicPr>
          <p:cNvPr id="4" name="Picture 3">
            <a:extLst>
              <a:ext uri="{FF2B5EF4-FFF2-40B4-BE49-F238E27FC236}">
                <a16:creationId xmlns:a16="http://schemas.microsoft.com/office/drawing/2014/main" id="{EA45CA91-D01E-4339-B266-09032CEBA88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5570" y="351663"/>
            <a:ext cx="1269363" cy="470373"/>
          </a:xfrm>
          <a:prstGeom prst="rect">
            <a:avLst/>
          </a:prstGeom>
        </p:spPr>
      </p:pic>
      <p:sp>
        <p:nvSpPr>
          <p:cNvPr id="7" name="Title 1">
            <a:extLst>
              <a:ext uri="{FF2B5EF4-FFF2-40B4-BE49-F238E27FC236}">
                <a16:creationId xmlns:a16="http://schemas.microsoft.com/office/drawing/2014/main" id="{0283DCEC-720A-0C42-BCCF-B010667527BA}"/>
              </a:ext>
            </a:extLst>
          </p:cNvPr>
          <p:cNvSpPr txBox="1">
            <a:spLocks/>
          </p:cNvSpPr>
          <p:nvPr/>
        </p:nvSpPr>
        <p:spPr>
          <a:xfrm>
            <a:off x="7167611" y="3516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1657134743"/>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F0EDB-3BF1-40C1-868B-19CF4EF4C047}"/>
              </a:ext>
            </a:extLst>
          </p:cNvPr>
          <p:cNvSpPr>
            <a:spLocks noGrp="1"/>
          </p:cNvSpPr>
          <p:nvPr>
            <p:ph type="title"/>
          </p:nvPr>
        </p:nvSpPr>
        <p:spPr>
          <a:xfrm>
            <a:off x="7105225" y="415063"/>
            <a:ext cx="4263571" cy="248966"/>
          </a:xfrm>
        </p:spPr>
        <p:txBody>
          <a:bodyPr/>
          <a:lstStyle/>
          <a:p>
            <a:r>
              <a:rPr lang="en-US" dirty="0"/>
              <a:t>Lesson 4: </a:t>
            </a:r>
            <a:r>
              <a:rPr lang="en-GB" dirty="0"/>
              <a:t>How can we deal with all the plastic waste?</a:t>
            </a:r>
          </a:p>
        </p:txBody>
      </p:sp>
      <p:sp>
        <p:nvSpPr>
          <p:cNvPr id="3" name="Text Placeholder 2">
            <a:extLst>
              <a:ext uri="{FF2B5EF4-FFF2-40B4-BE49-F238E27FC236}">
                <a16:creationId xmlns:a16="http://schemas.microsoft.com/office/drawing/2014/main" id="{575A842F-46A4-4D1B-BF55-0C411BA0E83E}"/>
              </a:ext>
            </a:extLst>
          </p:cNvPr>
          <p:cNvSpPr>
            <a:spLocks noGrp="1"/>
          </p:cNvSpPr>
          <p:nvPr>
            <p:ph type="body" sz="quarter" idx="11"/>
          </p:nvPr>
        </p:nvSpPr>
        <p:spPr>
          <a:xfrm>
            <a:off x="937229" y="1664630"/>
            <a:ext cx="11049131" cy="2281237"/>
          </a:xfrm>
        </p:spPr>
        <p:txBody>
          <a:bodyPr/>
          <a:lstStyle/>
          <a:p>
            <a:pPr lvl="0"/>
            <a:r>
              <a:rPr lang="en-GB" sz="2400" dirty="0"/>
              <a:t>Analyse the rapid growth in global plastic production</a:t>
            </a:r>
          </a:p>
          <a:p>
            <a:pPr lvl="0"/>
            <a:r>
              <a:rPr lang="en-GB" sz="2400" dirty="0"/>
              <a:t>Describe the different paths that plastic can take after disposal</a:t>
            </a:r>
          </a:p>
          <a:p>
            <a:pPr lvl="0"/>
            <a:r>
              <a:rPr lang="en-GB" sz="2400" dirty="0"/>
              <a:t>Consider how effective the UK is at recycling</a:t>
            </a:r>
          </a:p>
          <a:p>
            <a:pPr lvl="0"/>
            <a:r>
              <a:rPr lang="en-GB" sz="2400" dirty="0"/>
              <a:t>Decide whether a linear economy is fit for purpose in the 21</a:t>
            </a:r>
            <a:r>
              <a:rPr lang="en-GB" sz="2400" baseline="30000" dirty="0"/>
              <a:t>st</a:t>
            </a:r>
            <a:r>
              <a:rPr lang="en-GB" sz="2400" dirty="0"/>
              <a:t> century</a:t>
            </a:r>
          </a:p>
          <a:p>
            <a:pPr lvl="0"/>
            <a:r>
              <a:rPr lang="en-GB" sz="2400" dirty="0"/>
              <a:t>Reflect on artistic works showing the plastic problem</a:t>
            </a:r>
          </a:p>
        </p:txBody>
      </p:sp>
      <p:pic>
        <p:nvPicPr>
          <p:cNvPr id="5" name="Picture 4">
            <a:extLst>
              <a:ext uri="{FF2B5EF4-FFF2-40B4-BE49-F238E27FC236}">
                <a16:creationId xmlns:a16="http://schemas.microsoft.com/office/drawing/2014/main" id="{95B47040-1597-404F-881C-8590C0F9065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6122" y="304360"/>
            <a:ext cx="1269363" cy="470373"/>
          </a:xfrm>
          <a:prstGeom prst="rect">
            <a:avLst/>
          </a:prstGeom>
        </p:spPr>
      </p:pic>
    </p:spTree>
    <p:extLst>
      <p:ext uri="{BB962C8B-B14F-4D97-AF65-F5344CB8AC3E}">
        <p14:creationId xmlns:p14="http://schemas.microsoft.com/office/powerpoint/2010/main" val="2749296300"/>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1CACE77-E028-4695-8731-EDE7D0B44E7A}"/>
              </a:ext>
            </a:extLst>
          </p:cNvPr>
          <p:cNvSpPr>
            <a:spLocks noGrp="1"/>
          </p:cNvSpPr>
          <p:nvPr>
            <p:ph type="body" sz="quarter" idx="12"/>
          </p:nvPr>
        </p:nvSpPr>
        <p:spPr/>
        <p:txBody>
          <a:bodyPr anchor="ctr"/>
          <a:lstStyle/>
          <a:p>
            <a:r>
              <a:rPr lang="en-GB" dirty="0"/>
              <a:t>There are 39 different recycling schemes in the UK.</a:t>
            </a:r>
          </a:p>
        </p:txBody>
      </p:sp>
      <p:pic>
        <p:nvPicPr>
          <p:cNvPr id="6" name="Picture 5">
            <a:extLst>
              <a:ext uri="{FF2B5EF4-FFF2-40B4-BE49-F238E27FC236}">
                <a16:creationId xmlns:a16="http://schemas.microsoft.com/office/drawing/2014/main" id="{6BE760E6-34C1-483D-97AC-1EC506C9A5B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8100" y="304360"/>
            <a:ext cx="1269363" cy="470373"/>
          </a:xfrm>
          <a:prstGeom prst="rect">
            <a:avLst/>
          </a:prstGeom>
        </p:spPr>
      </p:pic>
      <p:sp>
        <p:nvSpPr>
          <p:cNvPr id="8" name="Title 1">
            <a:extLst>
              <a:ext uri="{FF2B5EF4-FFF2-40B4-BE49-F238E27FC236}">
                <a16:creationId xmlns:a16="http://schemas.microsoft.com/office/drawing/2014/main" id="{C0AE0EFA-7B2D-F24C-9255-C902DA759603}"/>
              </a:ext>
            </a:extLst>
          </p:cNvPr>
          <p:cNvSpPr txBox="1">
            <a:spLocks/>
          </p:cNvSpPr>
          <p:nvPr/>
        </p:nvSpPr>
        <p:spPr>
          <a:xfrm>
            <a:off x="7252672" y="4150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1987061665"/>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2F40506-3D93-44D3-B60B-79CE47E6D1C0}"/>
              </a:ext>
            </a:extLst>
          </p:cNvPr>
          <p:cNvSpPr>
            <a:spLocks noGrp="1"/>
          </p:cNvSpPr>
          <p:nvPr>
            <p:ph type="body" sz="quarter" idx="12"/>
          </p:nvPr>
        </p:nvSpPr>
        <p:spPr/>
        <p:txBody>
          <a:bodyPr anchor="ctr"/>
          <a:lstStyle/>
          <a:p>
            <a:r>
              <a:rPr lang="en-GB" dirty="0"/>
              <a:t>There are 39 different recycling schemes in the UK.</a:t>
            </a:r>
          </a:p>
        </p:txBody>
      </p:sp>
      <p:pic>
        <p:nvPicPr>
          <p:cNvPr id="5" name="Picture 4">
            <a:extLst>
              <a:ext uri="{FF2B5EF4-FFF2-40B4-BE49-F238E27FC236}">
                <a16:creationId xmlns:a16="http://schemas.microsoft.com/office/drawing/2014/main" id="{315C8ECE-162C-4693-A1E8-AD4DBC0916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9365" y="304360"/>
            <a:ext cx="1269363" cy="470373"/>
          </a:xfrm>
          <a:prstGeom prst="rect">
            <a:avLst/>
          </a:prstGeom>
        </p:spPr>
      </p:pic>
      <p:sp>
        <p:nvSpPr>
          <p:cNvPr id="8" name="Title 1">
            <a:extLst>
              <a:ext uri="{FF2B5EF4-FFF2-40B4-BE49-F238E27FC236}">
                <a16:creationId xmlns:a16="http://schemas.microsoft.com/office/drawing/2014/main" id="{D4DDF002-F578-674D-93C2-7BCE3875AD38}"/>
              </a:ext>
            </a:extLst>
          </p:cNvPr>
          <p:cNvSpPr txBox="1">
            <a:spLocks/>
          </p:cNvSpPr>
          <p:nvPr/>
        </p:nvSpPr>
        <p:spPr>
          <a:xfrm>
            <a:off x="7167612" y="4150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2324864524"/>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6737062-6C04-47FA-AE18-BCC3B6305AC6}"/>
              </a:ext>
            </a:extLst>
          </p:cNvPr>
          <p:cNvSpPr>
            <a:spLocks noGrp="1"/>
          </p:cNvSpPr>
          <p:nvPr>
            <p:ph type="body" sz="quarter" idx="12"/>
          </p:nvPr>
        </p:nvSpPr>
        <p:spPr/>
        <p:txBody>
          <a:bodyPr anchor="ctr"/>
          <a:lstStyle/>
          <a:p>
            <a:r>
              <a:rPr lang="en-GB" dirty="0"/>
              <a:t>Over half of the councils in the UK recycle plastic bags.</a:t>
            </a:r>
          </a:p>
        </p:txBody>
      </p:sp>
      <p:pic>
        <p:nvPicPr>
          <p:cNvPr id="6" name="Picture 5">
            <a:extLst>
              <a:ext uri="{FF2B5EF4-FFF2-40B4-BE49-F238E27FC236}">
                <a16:creationId xmlns:a16="http://schemas.microsoft.com/office/drawing/2014/main" id="{72996EB2-4371-4CEE-B0B6-5ADC2771117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1262" y="304360"/>
            <a:ext cx="1269363" cy="470373"/>
          </a:xfrm>
          <a:prstGeom prst="rect">
            <a:avLst/>
          </a:prstGeom>
        </p:spPr>
      </p:pic>
      <p:sp>
        <p:nvSpPr>
          <p:cNvPr id="8" name="Title 1">
            <a:extLst>
              <a:ext uri="{FF2B5EF4-FFF2-40B4-BE49-F238E27FC236}">
                <a16:creationId xmlns:a16="http://schemas.microsoft.com/office/drawing/2014/main" id="{563ABE26-3210-BA4D-A798-CAE192C24B83}"/>
              </a:ext>
            </a:extLst>
          </p:cNvPr>
          <p:cNvSpPr txBox="1">
            <a:spLocks/>
          </p:cNvSpPr>
          <p:nvPr/>
        </p:nvSpPr>
        <p:spPr>
          <a:xfrm>
            <a:off x="7571649" y="304360"/>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2422612114"/>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426DBD7-B848-4D8D-AB33-982FAC8E26C3}"/>
              </a:ext>
            </a:extLst>
          </p:cNvPr>
          <p:cNvSpPr>
            <a:spLocks noGrp="1"/>
          </p:cNvSpPr>
          <p:nvPr>
            <p:ph type="body" sz="quarter" idx="12"/>
          </p:nvPr>
        </p:nvSpPr>
        <p:spPr/>
        <p:txBody>
          <a:bodyPr anchor="ctr"/>
          <a:lstStyle/>
          <a:p>
            <a:r>
              <a:rPr lang="en-GB" dirty="0"/>
              <a:t>Over half of the councils in the UK recycle plastic bags.</a:t>
            </a:r>
          </a:p>
        </p:txBody>
      </p:sp>
      <p:pic>
        <p:nvPicPr>
          <p:cNvPr id="4" name="Picture 3">
            <a:extLst>
              <a:ext uri="{FF2B5EF4-FFF2-40B4-BE49-F238E27FC236}">
                <a16:creationId xmlns:a16="http://schemas.microsoft.com/office/drawing/2014/main" id="{81547BE0-74A2-495F-955E-7313E5D60DD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40360" y="372928"/>
            <a:ext cx="1269363" cy="470373"/>
          </a:xfrm>
          <a:prstGeom prst="rect">
            <a:avLst/>
          </a:prstGeom>
        </p:spPr>
      </p:pic>
      <p:sp>
        <p:nvSpPr>
          <p:cNvPr id="7" name="Title 1">
            <a:extLst>
              <a:ext uri="{FF2B5EF4-FFF2-40B4-BE49-F238E27FC236}">
                <a16:creationId xmlns:a16="http://schemas.microsoft.com/office/drawing/2014/main" id="{31A77563-ECB9-2343-8656-4CAE157CB950}"/>
              </a:ext>
            </a:extLst>
          </p:cNvPr>
          <p:cNvSpPr txBox="1">
            <a:spLocks/>
          </p:cNvSpPr>
          <p:nvPr/>
        </p:nvSpPr>
        <p:spPr>
          <a:xfrm>
            <a:off x="7412160" y="483631"/>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680519142"/>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9672817-B829-4ADA-A118-96D36B933787}"/>
              </a:ext>
            </a:extLst>
          </p:cNvPr>
          <p:cNvSpPr>
            <a:spLocks noGrp="1"/>
          </p:cNvSpPr>
          <p:nvPr>
            <p:ph type="body" sz="quarter" idx="12"/>
          </p:nvPr>
        </p:nvSpPr>
        <p:spPr/>
        <p:txBody>
          <a:bodyPr anchor="ctr"/>
          <a:lstStyle/>
          <a:p>
            <a:r>
              <a:rPr lang="en-GB" dirty="0"/>
              <a:t>It is ok to make a mistake and put something wrong in the recycling bin.</a:t>
            </a:r>
          </a:p>
        </p:txBody>
      </p:sp>
      <p:pic>
        <p:nvPicPr>
          <p:cNvPr id="6" name="Picture 5">
            <a:extLst>
              <a:ext uri="{FF2B5EF4-FFF2-40B4-BE49-F238E27FC236}">
                <a16:creationId xmlns:a16="http://schemas.microsoft.com/office/drawing/2014/main" id="{851C8BF8-A9A8-4484-8A46-65630EE927C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8099" y="304360"/>
            <a:ext cx="1269363" cy="470373"/>
          </a:xfrm>
          <a:prstGeom prst="rect">
            <a:avLst/>
          </a:prstGeom>
        </p:spPr>
      </p:pic>
      <p:sp>
        <p:nvSpPr>
          <p:cNvPr id="8" name="Title 1">
            <a:extLst>
              <a:ext uri="{FF2B5EF4-FFF2-40B4-BE49-F238E27FC236}">
                <a16:creationId xmlns:a16="http://schemas.microsoft.com/office/drawing/2014/main" id="{ECDC0FFA-E75D-FC40-BF0B-20D27886463E}"/>
              </a:ext>
            </a:extLst>
          </p:cNvPr>
          <p:cNvSpPr txBox="1">
            <a:spLocks/>
          </p:cNvSpPr>
          <p:nvPr/>
        </p:nvSpPr>
        <p:spPr>
          <a:xfrm>
            <a:off x="7561016" y="304360"/>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578602232"/>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426DBD7-B848-4D8D-AB33-982FAC8E26C3}"/>
              </a:ext>
            </a:extLst>
          </p:cNvPr>
          <p:cNvSpPr>
            <a:spLocks noGrp="1"/>
          </p:cNvSpPr>
          <p:nvPr>
            <p:ph type="body" sz="quarter" idx="12"/>
          </p:nvPr>
        </p:nvSpPr>
        <p:spPr/>
        <p:txBody>
          <a:bodyPr anchor="ctr"/>
          <a:lstStyle/>
          <a:p>
            <a:r>
              <a:rPr lang="en-GB" dirty="0"/>
              <a:t>It is ok to make a mistake and put something wrong in the recycling bin.</a:t>
            </a:r>
          </a:p>
        </p:txBody>
      </p:sp>
      <p:pic>
        <p:nvPicPr>
          <p:cNvPr id="4" name="Picture 3">
            <a:extLst>
              <a:ext uri="{FF2B5EF4-FFF2-40B4-BE49-F238E27FC236}">
                <a16:creationId xmlns:a16="http://schemas.microsoft.com/office/drawing/2014/main" id="{EA45CA91-D01E-4339-B266-09032CEBA88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853" y="251631"/>
            <a:ext cx="1269363" cy="470373"/>
          </a:xfrm>
          <a:prstGeom prst="rect">
            <a:avLst/>
          </a:prstGeom>
        </p:spPr>
      </p:pic>
      <p:sp>
        <p:nvSpPr>
          <p:cNvPr id="7" name="Title 1">
            <a:extLst>
              <a:ext uri="{FF2B5EF4-FFF2-40B4-BE49-F238E27FC236}">
                <a16:creationId xmlns:a16="http://schemas.microsoft.com/office/drawing/2014/main" id="{97AC42A0-E635-0243-B5A1-32E66811D344}"/>
              </a:ext>
            </a:extLst>
          </p:cNvPr>
          <p:cNvSpPr txBox="1">
            <a:spLocks/>
          </p:cNvSpPr>
          <p:nvPr/>
        </p:nvSpPr>
        <p:spPr>
          <a:xfrm>
            <a:off x="7249576" y="486817"/>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3773815970"/>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65BEB78-E4DE-4E91-B104-8400E1E1F2F3}"/>
              </a:ext>
            </a:extLst>
          </p:cNvPr>
          <p:cNvSpPr>
            <a:spLocks noGrp="1"/>
          </p:cNvSpPr>
          <p:nvPr>
            <p:ph type="body" sz="quarter" idx="12"/>
          </p:nvPr>
        </p:nvSpPr>
        <p:spPr/>
        <p:txBody>
          <a:bodyPr anchor="ctr"/>
          <a:lstStyle/>
          <a:p>
            <a:r>
              <a:rPr lang="en-GB" dirty="0"/>
              <a:t>You have to wash or rinse all plastic items before you put them in the recycling.</a:t>
            </a:r>
          </a:p>
        </p:txBody>
      </p:sp>
      <p:pic>
        <p:nvPicPr>
          <p:cNvPr id="6" name="Picture 5">
            <a:extLst>
              <a:ext uri="{FF2B5EF4-FFF2-40B4-BE49-F238E27FC236}">
                <a16:creationId xmlns:a16="http://schemas.microsoft.com/office/drawing/2014/main" id="{3E0742AA-8CFA-4631-B72F-D3DD275A2A4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3281" y="304360"/>
            <a:ext cx="1269363" cy="470373"/>
          </a:xfrm>
          <a:prstGeom prst="rect">
            <a:avLst/>
          </a:prstGeom>
        </p:spPr>
      </p:pic>
      <p:sp>
        <p:nvSpPr>
          <p:cNvPr id="8" name="Title 1">
            <a:extLst>
              <a:ext uri="{FF2B5EF4-FFF2-40B4-BE49-F238E27FC236}">
                <a16:creationId xmlns:a16="http://schemas.microsoft.com/office/drawing/2014/main" id="{9DDEF8FC-00B4-F34B-8D3A-09054A544508}"/>
              </a:ext>
            </a:extLst>
          </p:cNvPr>
          <p:cNvSpPr txBox="1">
            <a:spLocks/>
          </p:cNvSpPr>
          <p:nvPr/>
        </p:nvSpPr>
        <p:spPr>
          <a:xfrm>
            <a:off x="7175148" y="4150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3452773902"/>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2F40506-3D93-44D3-B60B-79CE47E6D1C0}"/>
              </a:ext>
            </a:extLst>
          </p:cNvPr>
          <p:cNvSpPr>
            <a:spLocks noGrp="1"/>
          </p:cNvSpPr>
          <p:nvPr>
            <p:ph type="body" sz="quarter" idx="12"/>
          </p:nvPr>
        </p:nvSpPr>
        <p:spPr/>
        <p:txBody>
          <a:bodyPr anchor="ctr"/>
          <a:lstStyle/>
          <a:p>
            <a:r>
              <a:rPr lang="en-GB" dirty="0"/>
              <a:t>You have to wash or rinse all plastic items before you put them in the recycling.</a:t>
            </a:r>
          </a:p>
        </p:txBody>
      </p:sp>
      <p:pic>
        <p:nvPicPr>
          <p:cNvPr id="5" name="Picture 4">
            <a:extLst>
              <a:ext uri="{FF2B5EF4-FFF2-40B4-BE49-F238E27FC236}">
                <a16:creationId xmlns:a16="http://schemas.microsoft.com/office/drawing/2014/main" id="{328CCFE1-775F-4C7B-98CC-E8D9F9AD182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1262" y="304360"/>
            <a:ext cx="1269363" cy="470373"/>
          </a:xfrm>
          <a:prstGeom prst="rect">
            <a:avLst/>
          </a:prstGeom>
        </p:spPr>
      </p:pic>
      <p:sp>
        <p:nvSpPr>
          <p:cNvPr id="8" name="Title 1">
            <a:extLst>
              <a:ext uri="{FF2B5EF4-FFF2-40B4-BE49-F238E27FC236}">
                <a16:creationId xmlns:a16="http://schemas.microsoft.com/office/drawing/2014/main" id="{A74DE6FC-732C-6848-B628-000E4BAAD3DF}"/>
              </a:ext>
            </a:extLst>
          </p:cNvPr>
          <p:cNvSpPr txBox="1">
            <a:spLocks/>
          </p:cNvSpPr>
          <p:nvPr/>
        </p:nvSpPr>
        <p:spPr>
          <a:xfrm>
            <a:off x="7231407" y="4150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2315934857"/>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65BEB78-E4DE-4E91-B104-8400E1E1F2F3}"/>
              </a:ext>
            </a:extLst>
          </p:cNvPr>
          <p:cNvSpPr>
            <a:spLocks noGrp="1"/>
          </p:cNvSpPr>
          <p:nvPr>
            <p:ph type="body" sz="quarter" idx="12"/>
          </p:nvPr>
        </p:nvSpPr>
        <p:spPr/>
        <p:txBody>
          <a:bodyPr anchor="ctr"/>
          <a:lstStyle/>
          <a:p>
            <a:r>
              <a:rPr lang="en-GB" dirty="0"/>
              <a:t>Black plastic cannot be recycled.</a:t>
            </a:r>
          </a:p>
        </p:txBody>
      </p:sp>
      <p:pic>
        <p:nvPicPr>
          <p:cNvPr id="5" name="Picture 4">
            <a:extLst>
              <a:ext uri="{FF2B5EF4-FFF2-40B4-BE49-F238E27FC236}">
                <a16:creationId xmlns:a16="http://schemas.microsoft.com/office/drawing/2014/main" id="{CA7625C6-3743-482B-B4B4-4444493C0E2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9606" y="304360"/>
            <a:ext cx="1269363" cy="470373"/>
          </a:xfrm>
          <a:prstGeom prst="rect">
            <a:avLst/>
          </a:prstGeom>
        </p:spPr>
      </p:pic>
      <p:sp>
        <p:nvSpPr>
          <p:cNvPr id="8" name="Title 1">
            <a:extLst>
              <a:ext uri="{FF2B5EF4-FFF2-40B4-BE49-F238E27FC236}">
                <a16:creationId xmlns:a16="http://schemas.microsoft.com/office/drawing/2014/main" id="{6410A796-9E46-FB4A-AF04-CE07F5C36F31}"/>
              </a:ext>
            </a:extLst>
          </p:cNvPr>
          <p:cNvSpPr txBox="1">
            <a:spLocks/>
          </p:cNvSpPr>
          <p:nvPr/>
        </p:nvSpPr>
        <p:spPr>
          <a:xfrm>
            <a:off x="7167612" y="4150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3572338997"/>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426DBD7-B848-4D8D-AB33-982FAC8E26C3}"/>
              </a:ext>
            </a:extLst>
          </p:cNvPr>
          <p:cNvSpPr>
            <a:spLocks noGrp="1"/>
          </p:cNvSpPr>
          <p:nvPr>
            <p:ph type="body" sz="quarter" idx="12"/>
          </p:nvPr>
        </p:nvSpPr>
        <p:spPr/>
        <p:txBody>
          <a:bodyPr anchor="ctr"/>
          <a:lstStyle/>
          <a:p>
            <a:r>
              <a:rPr lang="en-GB" dirty="0"/>
              <a:t>Black plastic cannot be recycled.</a:t>
            </a:r>
          </a:p>
        </p:txBody>
      </p:sp>
      <p:pic>
        <p:nvPicPr>
          <p:cNvPr id="4" name="Picture 3">
            <a:extLst>
              <a:ext uri="{FF2B5EF4-FFF2-40B4-BE49-F238E27FC236}">
                <a16:creationId xmlns:a16="http://schemas.microsoft.com/office/drawing/2014/main" id="{EA45CA91-D01E-4339-B266-09032CEBA88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2016" y="304360"/>
            <a:ext cx="1269363" cy="470373"/>
          </a:xfrm>
          <a:prstGeom prst="rect">
            <a:avLst/>
          </a:prstGeom>
        </p:spPr>
      </p:pic>
      <p:sp>
        <p:nvSpPr>
          <p:cNvPr id="7" name="Title 1">
            <a:extLst>
              <a:ext uri="{FF2B5EF4-FFF2-40B4-BE49-F238E27FC236}">
                <a16:creationId xmlns:a16="http://schemas.microsoft.com/office/drawing/2014/main" id="{97AC42A0-E635-0243-B5A1-32E66811D344}"/>
              </a:ext>
            </a:extLst>
          </p:cNvPr>
          <p:cNvSpPr txBox="1">
            <a:spLocks/>
          </p:cNvSpPr>
          <p:nvPr/>
        </p:nvSpPr>
        <p:spPr>
          <a:xfrm>
            <a:off x="7071919" y="4150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156873128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543FF5E-2D0C-427D-BCD9-C75385583362}"/>
              </a:ext>
            </a:extLst>
          </p:cNvPr>
          <p:cNvSpPr>
            <a:spLocks noGrp="1"/>
          </p:cNvSpPr>
          <p:nvPr>
            <p:ph type="body" sz="quarter" idx="10"/>
          </p:nvPr>
        </p:nvSpPr>
        <p:spPr>
          <a:xfrm>
            <a:off x="1201634" y="1634093"/>
            <a:ext cx="7061413" cy="650074"/>
          </a:xfrm>
        </p:spPr>
        <p:txBody>
          <a:bodyPr/>
          <a:lstStyle/>
          <a:p>
            <a:r>
              <a:rPr lang="en-US" dirty="0"/>
              <a:t>How much plastic have you already touched today?</a:t>
            </a:r>
            <a:endParaRPr lang="en-GB" dirty="0"/>
          </a:p>
        </p:txBody>
      </p:sp>
      <p:sp>
        <p:nvSpPr>
          <p:cNvPr id="6" name="Title 1">
            <a:extLst>
              <a:ext uri="{FF2B5EF4-FFF2-40B4-BE49-F238E27FC236}">
                <a16:creationId xmlns:a16="http://schemas.microsoft.com/office/drawing/2014/main" id="{D584916A-3BFC-4262-BD99-76A3F109368C}"/>
              </a:ext>
            </a:extLst>
          </p:cNvPr>
          <p:cNvSpPr txBox="1">
            <a:spLocks/>
          </p:cNvSpPr>
          <p:nvPr/>
        </p:nvSpPr>
        <p:spPr>
          <a:xfrm>
            <a:off x="7336579" y="367420"/>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4: </a:t>
            </a:r>
            <a:r>
              <a:rPr lang="en-GB" dirty="0"/>
              <a:t>How can we deal with all the plastic waste?</a:t>
            </a:r>
          </a:p>
        </p:txBody>
      </p:sp>
      <p:pic>
        <p:nvPicPr>
          <p:cNvPr id="7" name="Picture 6">
            <a:extLst>
              <a:ext uri="{FF2B5EF4-FFF2-40B4-BE49-F238E27FC236}">
                <a16:creationId xmlns:a16="http://schemas.microsoft.com/office/drawing/2014/main" id="{6ACA038C-C87C-45F8-B7D3-5547878988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8325" y="491903"/>
            <a:ext cx="1269363" cy="470373"/>
          </a:xfrm>
          <a:prstGeom prst="rect">
            <a:avLst/>
          </a:prstGeom>
        </p:spPr>
      </p:pic>
      <p:sp>
        <p:nvSpPr>
          <p:cNvPr id="16" name="Text Placeholder 3">
            <a:extLst>
              <a:ext uri="{FF2B5EF4-FFF2-40B4-BE49-F238E27FC236}">
                <a16:creationId xmlns:a16="http://schemas.microsoft.com/office/drawing/2014/main" id="{BBBEB72A-853A-47CA-8CA9-62FF9A33CC65}"/>
              </a:ext>
            </a:extLst>
          </p:cNvPr>
          <p:cNvSpPr>
            <a:spLocks noGrp="1"/>
          </p:cNvSpPr>
          <p:nvPr>
            <p:ph type="body" sz="quarter" idx="11"/>
          </p:nvPr>
        </p:nvSpPr>
        <p:spPr>
          <a:xfrm>
            <a:off x="1888153" y="3143294"/>
            <a:ext cx="8643972" cy="650074"/>
          </a:xfrm>
        </p:spPr>
        <p:txBody>
          <a:bodyPr/>
          <a:lstStyle/>
          <a:p>
            <a:r>
              <a:rPr lang="en-US" sz="3200" dirty="0"/>
              <a:t>Make a list of plastic you think you have already touched today.</a:t>
            </a:r>
            <a:endParaRPr lang="en-GB" sz="3200" dirty="0"/>
          </a:p>
        </p:txBody>
      </p:sp>
    </p:spTree>
    <p:extLst>
      <p:ext uri="{BB962C8B-B14F-4D97-AF65-F5344CB8AC3E}">
        <p14:creationId xmlns:p14="http://schemas.microsoft.com/office/powerpoint/2010/main" val="1321673010"/>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65BEB78-E4DE-4E91-B104-8400E1E1F2F3}"/>
              </a:ext>
            </a:extLst>
          </p:cNvPr>
          <p:cNvSpPr>
            <a:spLocks noGrp="1"/>
          </p:cNvSpPr>
          <p:nvPr>
            <p:ph type="body" sz="quarter" idx="12"/>
          </p:nvPr>
        </p:nvSpPr>
        <p:spPr>
          <a:xfrm>
            <a:off x="4472697" y="2458721"/>
            <a:ext cx="3272300" cy="2031109"/>
          </a:xfrm>
        </p:spPr>
        <p:txBody>
          <a:bodyPr/>
          <a:lstStyle/>
          <a:p>
            <a:r>
              <a:rPr lang="en-GB" dirty="0"/>
              <a:t>Symbols like this mean it is recyclable…</a:t>
            </a:r>
          </a:p>
          <a:p>
            <a:endParaRPr lang="en-GB" dirty="0"/>
          </a:p>
        </p:txBody>
      </p:sp>
      <p:pic>
        <p:nvPicPr>
          <p:cNvPr id="1026" name="Picture 2" descr="Image result for three arrows recycling symbol png with number">
            <a:extLst>
              <a:ext uri="{FF2B5EF4-FFF2-40B4-BE49-F238E27FC236}">
                <a16:creationId xmlns:a16="http://schemas.microsoft.com/office/drawing/2014/main" id="{E05CC05E-0BCE-4728-A9C4-4ED30990249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421887" y="3569966"/>
            <a:ext cx="1373920" cy="165494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28EB9CE1-65F1-4FEE-A985-CF26167C13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1262" y="304360"/>
            <a:ext cx="1269363" cy="470373"/>
          </a:xfrm>
          <a:prstGeom prst="rect">
            <a:avLst/>
          </a:prstGeom>
        </p:spPr>
      </p:pic>
      <p:sp>
        <p:nvSpPr>
          <p:cNvPr id="9" name="Title 1">
            <a:extLst>
              <a:ext uri="{FF2B5EF4-FFF2-40B4-BE49-F238E27FC236}">
                <a16:creationId xmlns:a16="http://schemas.microsoft.com/office/drawing/2014/main" id="{83BF754F-5A5F-C347-898B-21CD1F55B2CD}"/>
              </a:ext>
            </a:extLst>
          </p:cNvPr>
          <p:cNvSpPr txBox="1">
            <a:spLocks/>
          </p:cNvSpPr>
          <p:nvPr/>
        </p:nvSpPr>
        <p:spPr>
          <a:xfrm>
            <a:off x="6923063" y="4150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2238787982"/>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CAC0520-4A34-45FA-9180-BAEBBE87B8E2}"/>
              </a:ext>
            </a:extLst>
          </p:cNvPr>
          <p:cNvSpPr txBox="1">
            <a:spLocks/>
          </p:cNvSpPr>
          <p:nvPr/>
        </p:nvSpPr>
        <p:spPr>
          <a:xfrm>
            <a:off x="4472697" y="2458721"/>
            <a:ext cx="3272300" cy="2031109"/>
          </a:xfrm>
          <a:prstGeom prst="rect">
            <a:avLst/>
          </a:prstGeom>
          <a:ln w="12700">
            <a:miter lim="400000"/>
          </a:ln>
          <a:extLst>
            <a:ext uri="{C572A759-6A51-4108-AA02-DFA0A04FC94B}">
              <ma14:wrappingTextBoxFlag xmlns="" xmlns:ma14="http://schemas.microsoft.com/office/mac/drawingml/2011/main" val="1"/>
            </a:ext>
          </a:extLst>
        </p:spPr>
        <p:txBody>
          <a:bodyPr lIns="45719" rIns="45719"/>
          <a:lstStyle>
            <a:lvl1pPr marL="0" marR="0" indent="0" algn="ctr" defTabSz="914400" rtl="0" eaLnBrk="1" latinLnBrk="0" hangingPunct="1">
              <a:lnSpc>
                <a:spcPct val="90000"/>
              </a:lnSpc>
              <a:spcBef>
                <a:spcPts val="1000"/>
              </a:spcBef>
              <a:spcAft>
                <a:spcPts val="0"/>
              </a:spcAft>
              <a:buClrTx/>
              <a:buSzPct val="100000"/>
              <a:buFontTx/>
              <a:buNone/>
              <a:tabLst/>
              <a:defRPr sz="2400" b="1" i="0" u="none" strike="noStrike" cap="none" spc="0" baseline="0">
                <a:ln>
                  <a:noFill/>
                </a:ln>
                <a:solidFill>
                  <a:schemeClr val="bg1"/>
                </a:solidFill>
                <a:uFillTx/>
                <a:latin typeface="Century Gothic" panose="020B0502020202020204" pitchFamily="34" charset="0"/>
                <a:ea typeface="+mj-ea"/>
                <a:cs typeface="+mj-cs"/>
                <a:sym typeface="Calibri"/>
              </a:defRPr>
            </a:lvl1pPr>
            <a:lvl2pPr marL="723900" marR="0" indent="-2667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2pPr>
            <a:lvl3pPr marL="1234440" marR="0" indent="-32004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3pPr>
            <a:lvl4pPr marL="17272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4pPr>
            <a:lvl5pPr marL="2184400" marR="0" indent="-355600" algn="l" defTabSz="914400" rtl="0" eaLnBrk="1" latinLnBrk="0" hangingPunct="1">
              <a:lnSpc>
                <a:spcPct val="90000"/>
              </a:lnSpc>
              <a:spcBef>
                <a:spcPts val="1000"/>
              </a:spcBef>
              <a:spcAft>
                <a:spcPts val="0"/>
              </a:spcAft>
              <a:buClrTx/>
              <a:buSzPct val="100000"/>
              <a:buFont typeface="Arial"/>
              <a:buChar char="•"/>
              <a:tabLst/>
              <a:defRPr sz="2800" b="1" i="0" u="none" strike="noStrike" cap="none" spc="0" baseline="0">
                <a:ln>
                  <a:noFill/>
                </a:ln>
                <a:solidFill>
                  <a:srgbClr val="25233F"/>
                </a:solidFill>
                <a:uFillTx/>
                <a:latin typeface="Century Gothic" panose="020B0502020202020204" pitchFamily="34" charset="0"/>
                <a:ea typeface="+mj-ea"/>
                <a:cs typeface="+mj-cs"/>
                <a:sym typeface="Calibri"/>
              </a:defRPr>
            </a:lvl5pPr>
            <a:lvl6pPr marL="26416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6pPr>
            <a:lvl7pPr marL="30988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7pPr>
            <a:lvl8pPr marL="35560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8pPr>
            <a:lvl9pPr marL="4013200" marR="0" indent="-355600" algn="l" defTabSz="914400" rtl="0" eaLnBrk="1" latinLnBrk="0" hangingPunct="1">
              <a:lnSpc>
                <a:spcPct val="90000"/>
              </a:lnSpc>
              <a:spcBef>
                <a:spcPts val="1000"/>
              </a:spcBef>
              <a:spcAft>
                <a:spcPts val="0"/>
              </a:spcAft>
              <a:buClrTx/>
              <a:buSzPct val="100000"/>
              <a:buFont typeface="Arial"/>
              <a:buChar char="•"/>
              <a:tabLst/>
              <a:defRPr sz="2800" b="0" i="0" u="none" strike="noStrike" cap="none" spc="0" baseline="0">
                <a:ln>
                  <a:noFill/>
                </a:ln>
                <a:solidFill>
                  <a:srgbClr val="464646"/>
                </a:solidFill>
                <a:uFillTx/>
                <a:latin typeface="+mj-lt"/>
                <a:ea typeface="+mj-ea"/>
                <a:cs typeface="+mj-cs"/>
                <a:sym typeface="Calibri"/>
              </a:defRPr>
            </a:lvl9pPr>
          </a:lstStyle>
          <a:p>
            <a:r>
              <a:rPr lang="en-GB"/>
              <a:t>Symbols like this mean it is recyclable…</a:t>
            </a:r>
          </a:p>
          <a:p>
            <a:endParaRPr lang="en-GB" dirty="0"/>
          </a:p>
        </p:txBody>
      </p:sp>
      <p:pic>
        <p:nvPicPr>
          <p:cNvPr id="5" name="Picture 2" descr="Image result for three arrows recycling symbol png with number">
            <a:extLst>
              <a:ext uri="{FF2B5EF4-FFF2-40B4-BE49-F238E27FC236}">
                <a16:creationId xmlns:a16="http://schemas.microsoft.com/office/drawing/2014/main" id="{82D02053-5C8B-4734-B608-9F7231424D86}"/>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421887" y="3569966"/>
            <a:ext cx="1373920" cy="165494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62E5000-3A4A-41E2-B1DB-125351B32D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039" y="304360"/>
            <a:ext cx="1269363" cy="470373"/>
          </a:xfrm>
          <a:prstGeom prst="rect">
            <a:avLst/>
          </a:prstGeom>
        </p:spPr>
      </p:pic>
      <p:sp>
        <p:nvSpPr>
          <p:cNvPr id="8" name="Title 1">
            <a:extLst>
              <a:ext uri="{FF2B5EF4-FFF2-40B4-BE49-F238E27FC236}">
                <a16:creationId xmlns:a16="http://schemas.microsoft.com/office/drawing/2014/main" id="{052D03B8-8F8D-5946-A07F-A48A7597FEC3}"/>
              </a:ext>
            </a:extLst>
          </p:cNvPr>
          <p:cNvSpPr txBox="1">
            <a:spLocks/>
          </p:cNvSpPr>
          <p:nvPr/>
        </p:nvSpPr>
        <p:spPr>
          <a:xfrm>
            <a:off x="7040021" y="4150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3245871072"/>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65BEB78-E4DE-4E91-B104-8400E1E1F2F3}"/>
              </a:ext>
            </a:extLst>
          </p:cNvPr>
          <p:cNvSpPr>
            <a:spLocks noGrp="1"/>
          </p:cNvSpPr>
          <p:nvPr>
            <p:ph type="body" sz="quarter" idx="12"/>
          </p:nvPr>
        </p:nvSpPr>
        <p:spPr/>
        <p:txBody>
          <a:bodyPr anchor="ctr"/>
          <a:lstStyle/>
          <a:p>
            <a:r>
              <a:rPr lang="en-GB" dirty="0"/>
              <a:t>Approximately </a:t>
            </a:r>
            <a:br>
              <a:rPr lang="en-GB" dirty="0"/>
            </a:br>
            <a:r>
              <a:rPr lang="en-GB" dirty="0"/>
              <a:t>13 billion plastic bottles are used each year in the UK.</a:t>
            </a:r>
          </a:p>
        </p:txBody>
      </p:sp>
      <p:pic>
        <p:nvPicPr>
          <p:cNvPr id="6" name="Picture 5">
            <a:extLst>
              <a:ext uri="{FF2B5EF4-FFF2-40B4-BE49-F238E27FC236}">
                <a16:creationId xmlns:a16="http://schemas.microsoft.com/office/drawing/2014/main" id="{3E0742AA-8CFA-4631-B72F-D3DD275A2A4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4425" y="304360"/>
            <a:ext cx="1269363" cy="470373"/>
          </a:xfrm>
          <a:prstGeom prst="rect">
            <a:avLst/>
          </a:prstGeom>
        </p:spPr>
      </p:pic>
      <p:sp>
        <p:nvSpPr>
          <p:cNvPr id="8" name="Title 1">
            <a:extLst>
              <a:ext uri="{FF2B5EF4-FFF2-40B4-BE49-F238E27FC236}">
                <a16:creationId xmlns:a16="http://schemas.microsoft.com/office/drawing/2014/main" id="{49AFBFDC-6310-5646-9820-1D7AFE60E598}"/>
              </a:ext>
            </a:extLst>
          </p:cNvPr>
          <p:cNvSpPr txBox="1">
            <a:spLocks/>
          </p:cNvSpPr>
          <p:nvPr/>
        </p:nvSpPr>
        <p:spPr>
          <a:xfrm>
            <a:off x="6986858" y="525767"/>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2046070462"/>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2F40506-3D93-44D3-B60B-79CE47E6D1C0}"/>
              </a:ext>
            </a:extLst>
          </p:cNvPr>
          <p:cNvSpPr>
            <a:spLocks noGrp="1"/>
          </p:cNvSpPr>
          <p:nvPr>
            <p:ph type="body" sz="quarter" idx="12"/>
          </p:nvPr>
        </p:nvSpPr>
        <p:spPr/>
        <p:txBody>
          <a:bodyPr anchor="ctr"/>
          <a:lstStyle/>
          <a:p>
            <a:r>
              <a:rPr lang="en-GB" dirty="0"/>
              <a:t>Approximately </a:t>
            </a:r>
            <a:br>
              <a:rPr lang="en-GB" dirty="0"/>
            </a:br>
            <a:r>
              <a:rPr lang="en-GB" dirty="0"/>
              <a:t>13 billion plastic bottles are used each year in the UK.</a:t>
            </a:r>
          </a:p>
        </p:txBody>
      </p:sp>
      <p:pic>
        <p:nvPicPr>
          <p:cNvPr id="5" name="Picture 4">
            <a:extLst>
              <a:ext uri="{FF2B5EF4-FFF2-40B4-BE49-F238E27FC236}">
                <a16:creationId xmlns:a16="http://schemas.microsoft.com/office/drawing/2014/main" id="{328CCFE1-775F-4C7B-98CC-E8D9F9AD182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9365" y="304360"/>
            <a:ext cx="1269363" cy="470373"/>
          </a:xfrm>
          <a:prstGeom prst="rect">
            <a:avLst/>
          </a:prstGeom>
        </p:spPr>
      </p:pic>
      <p:sp>
        <p:nvSpPr>
          <p:cNvPr id="8" name="Title 1">
            <a:extLst>
              <a:ext uri="{FF2B5EF4-FFF2-40B4-BE49-F238E27FC236}">
                <a16:creationId xmlns:a16="http://schemas.microsoft.com/office/drawing/2014/main" id="{1CF36FAD-8AD8-9844-8934-AD7CC36CBB12}"/>
              </a:ext>
            </a:extLst>
          </p:cNvPr>
          <p:cNvSpPr txBox="1">
            <a:spLocks/>
          </p:cNvSpPr>
          <p:nvPr/>
        </p:nvSpPr>
        <p:spPr>
          <a:xfrm>
            <a:off x="7167611" y="4150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333947499"/>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9672817-B829-4ADA-A118-96D36B933787}"/>
              </a:ext>
            </a:extLst>
          </p:cNvPr>
          <p:cNvSpPr>
            <a:spLocks noGrp="1"/>
          </p:cNvSpPr>
          <p:nvPr>
            <p:ph type="body" sz="quarter" idx="12"/>
          </p:nvPr>
        </p:nvSpPr>
        <p:spPr/>
        <p:txBody>
          <a:bodyPr anchor="ctr"/>
          <a:lstStyle/>
          <a:p>
            <a:r>
              <a:rPr lang="en-GB" dirty="0"/>
              <a:t>Less than half of plastic bottles are recycled in the UK.</a:t>
            </a:r>
          </a:p>
        </p:txBody>
      </p:sp>
      <p:pic>
        <p:nvPicPr>
          <p:cNvPr id="6" name="Picture 5">
            <a:extLst>
              <a:ext uri="{FF2B5EF4-FFF2-40B4-BE49-F238E27FC236}">
                <a16:creationId xmlns:a16="http://schemas.microsoft.com/office/drawing/2014/main" id="{851C8BF8-A9A8-4484-8A46-65630EE927C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8220" y="304360"/>
            <a:ext cx="1269363" cy="470373"/>
          </a:xfrm>
          <a:prstGeom prst="rect">
            <a:avLst/>
          </a:prstGeom>
        </p:spPr>
      </p:pic>
      <p:sp>
        <p:nvSpPr>
          <p:cNvPr id="8" name="Title 1">
            <a:extLst>
              <a:ext uri="{FF2B5EF4-FFF2-40B4-BE49-F238E27FC236}">
                <a16:creationId xmlns:a16="http://schemas.microsoft.com/office/drawing/2014/main" id="{6C62DB92-C11E-1247-9AD5-2E1F10877A2B}"/>
              </a:ext>
            </a:extLst>
          </p:cNvPr>
          <p:cNvSpPr txBox="1">
            <a:spLocks/>
          </p:cNvSpPr>
          <p:nvPr/>
        </p:nvSpPr>
        <p:spPr>
          <a:xfrm>
            <a:off x="7369630" y="304360"/>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1344537965"/>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426DBD7-B848-4D8D-AB33-982FAC8E26C3}"/>
              </a:ext>
            </a:extLst>
          </p:cNvPr>
          <p:cNvSpPr>
            <a:spLocks noGrp="1"/>
          </p:cNvSpPr>
          <p:nvPr>
            <p:ph type="body" sz="quarter" idx="12"/>
          </p:nvPr>
        </p:nvSpPr>
        <p:spPr/>
        <p:txBody>
          <a:bodyPr anchor="ctr"/>
          <a:lstStyle/>
          <a:p>
            <a:r>
              <a:rPr lang="en-GB" dirty="0"/>
              <a:t>Less than half of plastic bottles are recycled in the UK.</a:t>
            </a:r>
          </a:p>
        </p:txBody>
      </p:sp>
      <p:pic>
        <p:nvPicPr>
          <p:cNvPr id="4" name="Picture 3">
            <a:extLst>
              <a:ext uri="{FF2B5EF4-FFF2-40B4-BE49-F238E27FC236}">
                <a16:creationId xmlns:a16="http://schemas.microsoft.com/office/drawing/2014/main" id="{EA45CA91-D01E-4339-B266-09032CEBA88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2770" y="304360"/>
            <a:ext cx="1269363" cy="470373"/>
          </a:xfrm>
          <a:prstGeom prst="rect">
            <a:avLst/>
          </a:prstGeom>
        </p:spPr>
      </p:pic>
      <p:sp>
        <p:nvSpPr>
          <p:cNvPr id="7" name="Title 1">
            <a:extLst>
              <a:ext uri="{FF2B5EF4-FFF2-40B4-BE49-F238E27FC236}">
                <a16:creationId xmlns:a16="http://schemas.microsoft.com/office/drawing/2014/main" id="{8CC06435-A414-DC44-9928-4C5C2AC76D8F}"/>
              </a:ext>
            </a:extLst>
          </p:cNvPr>
          <p:cNvSpPr txBox="1">
            <a:spLocks/>
          </p:cNvSpPr>
          <p:nvPr/>
        </p:nvSpPr>
        <p:spPr>
          <a:xfrm>
            <a:off x="7412160" y="4150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25603536"/>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543FF5E-2D0C-427D-BCD9-C75385583362}"/>
              </a:ext>
            </a:extLst>
          </p:cNvPr>
          <p:cNvSpPr>
            <a:spLocks noGrp="1"/>
          </p:cNvSpPr>
          <p:nvPr>
            <p:ph type="body" sz="quarter" idx="10"/>
          </p:nvPr>
        </p:nvSpPr>
        <p:spPr>
          <a:xfrm>
            <a:off x="1368041" y="1502974"/>
            <a:ext cx="7061413" cy="650074"/>
          </a:xfrm>
        </p:spPr>
        <p:txBody>
          <a:bodyPr/>
          <a:lstStyle/>
          <a:p>
            <a:r>
              <a:rPr lang="en-US" dirty="0"/>
              <a:t>Is recycling enough?</a:t>
            </a:r>
            <a:endParaRPr lang="en-GB" dirty="0"/>
          </a:p>
        </p:txBody>
      </p:sp>
      <p:sp>
        <p:nvSpPr>
          <p:cNvPr id="6" name="Title 1">
            <a:extLst>
              <a:ext uri="{FF2B5EF4-FFF2-40B4-BE49-F238E27FC236}">
                <a16:creationId xmlns:a16="http://schemas.microsoft.com/office/drawing/2014/main" id="{D584916A-3BFC-4262-BD99-76A3F109368C}"/>
              </a:ext>
            </a:extLst>
          </p:cNvPr>
          <p:cNvSpPr txBox="1">
            <a:spLocks/>
          </p:cNvSpPr>
          <p:nvPr/>
        </p:nvSpPr>
        <p:spPr>
          <a:xfrm>
            <a:off x="7412160" y="304360"/>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4: </a:t>
            </a:r>
            <a:r>
              <a:rPr lang="en-GB" dirty="0"/>
              <a:t>How can we deal with all the plastic waste?</a:t>
            </a:r>
          </a:p>
        </p:txBody>
      </p:sp>
      <p:pic>
        <p:nvPicPr>
          <p:cNvPr id="7" name="Picture 6">
            <a:extLst>
              <a:ext uri="{FF2B5EF4-FFF2-40B4-BE49-F238E27FC236}">
                <a16:creationId xmlns:a16="http://schemas.microsoft.com/office/drawing/2014/main" id="{6ACA038C-C87C-45F8-B7D3-5547878988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70240" y="304360"/>
            <a:ext cx="1269363" cy="470373"/>
          </a:xfrm>
          <a:prstGeom prst="rect">
            <a:avLst/>
          </a:prstGeom>
        </p:spPr>
      </p:pic>
      <p:sp>
        <p:nvSpPr>
          <p:cNvPr id="16" name="Text Placeholder 3">
            <a:extLst>
              <a:ext uri="{FF2B5EF4-FFF2-40B4-BE49-F238E27FC236}">
                <a16:creationId xmlns:a16="http://schemas.microsoft.com/office/drawing/2014/main" id="{BBBEB72A-853A-47CA-8CA9-62FF9A33CC65}"/>
              </a:ext>
            </a:extLst>
          </p:cNvPr>
          <p:cNvSpPr>
            <a:spLocks noGrp="1"/>
          </p:cNvSpPr>
          <p:nvPr>
            <p:ph type="body" sz="quarter" idx="11"/>
          </p:nvPr>
        </p:nvSpPr>
        <p:spPr>
          <a:xfrm>
            <a:off x="1888152" y="3143294"/>
            <a:ext cx="6798647" cy="650074"/>
          </a:xfrm>
        </p:spPr>
        <p:txBody>
          <a:bodyPr/>
          <a:lstStyle/>
          <a:p>
            <a:r>
              <a:rPr lang="en-US" sz="3200" dirty="0"/>
              <a:t>…or can we think differently?</a:t>
            </a:r>
            <a:endParaRPr lang="en-GB" sz="3200" dirty="0"/>
          </a:p>
        </p:txBody>
      </p:sp>
    </p:spTree>
    <p:extLst>
      <p:ext uri="{BB962C8B-B14F-4D97-AF65-F5344CB8AC3E}">
        <p14:creationId xmlns:p14="http://schemas.microsoft.com/office/powerpoint/2010/main" val="2012421247"/>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descr="A close up of a sign&#10;&#10;Description automatically generated">
            <a:extLst>
              <a:ext uri="{FF2B5EF4-FFF2-40B4-BE49-F238E27FC236}">
                <a16:creationId xmlns:a16="http://schemas.microsoft.com/office/drawing/2014/main" id="{B288471B-889B-EB4C-9546-FBEC17CA17C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8707" y="-19561"/>
            <a:ext cx="7590760" cy="6897122"/>
          </a:xfrm>
          <a:prstGeom prst="rect">
            <a:avLst/>
          </a:prstGeom>
        </p:spPr>
      </p:pic>
      <p:sp>
        <p:nvSpPr>
          <p:cNvPr id="28" name="object 8">
            <a:extLst>
              <a:ext uri="{FF2B5EF4-FFF2-40B4-BE49-F238E27FC236}">
                <a16:creationId xmlns:a16="http://schemas.microsoft.com/office/drawing/2014/main" id="{B3CE5159-54B5-3CDB-03C4-4DA8881196B7}"/>
              </a:ext>
            </a:extLst>
          </p:cNvPr>
          <p:cNvSpPr/>
          <p:nvPr/>
        </p:nvSpPr>
        <p:spPr>
          <a:xfrm>
            <a:off x="7798033" y="5013464"/>
            <a:ext cx="4269922" cy="1668917"/>
          </a:xfrm>
          <a:custGeom>
            <a:avLst/>
            <a:gdLst/>
            <a:ahLst/>
            <a:cxnLst/>
            <a:rect l="l" t="t" r="r" b="b"/>
            <a:pathLst>
              <a:path w="6656705" h="1927225">
                <a:moveTo>
                  <a:pt x="6419201" y="0"/>
                </a:moveTo>
                <a:lnTo>
                  <a:pt x="74218" y="221567"/>
                </a:lnTo>
                <a:lnTo>
                  <a:pt x="88695" y="226516"/>
                </a:lnTo>
                <a:lnTo>
                  <a:pt x="91455" y="242717"/>
                </a:lnTo>
                <a:lnTo>
                  <a:pt x="87138" y="269917"/>
                </a:lnTo>
                <a:lnTo>
                  <a:pt x="80379" y="307862"/>
                </a:lnTo>
                <a:lnTo>
                  <a:pt x="75817" y="356299"/>
                </a:lnTo>
                <a:lnTo>
                  <a:pt x="78089" y="414973"/>
                </a:lnTo>
                <a:lnTo>
                  <a:pt x="91833" y="483631"/>
                </a:lnTo>
                <a:lnTo>
                  <a:pt x="97519" y="514533"/>
                </a:lnTo>
                <a:lnTo>
                  <a:pt x="98464" y="548204"/>
                </a:lnTo>
                <a:lnTo>
                  <a:pt x="95833" y="584753"/>
                </a:lnTo>
                <a:lnTo>
                  <a:pt x="90791" y="624289"/>
                </a:lnTo>
                <a:lnTo>
                  <a:pt x="84504" y="666920"/>
                </a:lnTo>
                <a:lnTo>
                  <a:pt x="78138" y="712754"/>
                </a:lnTo>
                <a:lnTo>
                  <a:pt x="72858" y="761899"/>
                </a:lnTo>
                <a:lnTo>
                  <a:pt x="69829" y="814465"/>
                </a:lnTo>
                <a:lnTo>
                  <a:pt x="70218" y="870560"/>
                </a:lnTo>
                <a:lnTo>
                  <a:pt x="75189" y="930292"/>
                </a:lnTo>
                <a:lnTo>
                  <a:pt x="85909" y="993769"/>
                </a:lnTo>
                <a:lnTo>
                  <a:pt x="103543" y="1061100"/>
                </a:lnTo>
                <a:lnTo>
                  <a:pt x="130064" y="1090826"/>
                </a:lnTo>
                <a:lnTo>
                  <a:pt x="139028" y="1119771"/>
                </a:lnTo>
                <a:lnTo>
                  <a:pt x="133947" y="1148328"/>
                </a:lnTo>
                <a:lnTo>
                  <a:pt x="118331" y="1176890"/>
                </a:lnTo>
                <a:lnTo>
                  <a:pt x="95691" y="1205850"/>
                </a:lnTo>
                <a:lnTo>
                  <a:pt x="69537" y="1235602"/>
                </a:lnTo>
                <a:lnTo>
                  <a:pt x="43380" y="1266538"/>
                </a:lnTo>
                <a:lnTo>
                  <a:pt x="20731" y="1299051"/>
                </a:lnTo>
                <a:lnTo>
                  <a:pt x="5101" y="1333535"/>
                </a:lnTo>
                <a:lnTo>
                  <a:pt x="0" y="1370383"/>
                </a:lnTo>
                <a:lnTo>
                  <a:pt x="31289" y="1401283"/>
                </a:lnTo>
                <a:lnTo>
                  <a:pt x="51395" y="1431171"/>
                </a:lnTo>
                <a:lnTo>
                  <a:pt x="63961" y="1460335"/>
                </a:lnTo>
                <a:lnTo>
                  <a:pt x="81049" y="1517635"/>
                </a:lnTo>
                <a:lnTo>
                  <a:pt x="92857" y="1546344"/>
                </a:lnTo>
                <a:lnTo>
                  <a:pt x="111700" y="1575474"/>
                </a:lnTo>
                <a:lnTo>
                  <a:pt x="141221" y="1605312"/>
                </a:lnTo>
                <a:lnTo>
                  <a:pt x="185064" y="1636144"/>
                </a:lnTo>
                <a:lnTo>
                  <a:pt x="148724" y="1685827"/>
                </a:lnTo>
                <a:lnTo>
                  <a:pt x="125828" y="1732487"/>
                </a:lnTo>
                <a:lnTo>
                  <a:pt x="115527" y="1775631"/>
                </a:lnTo>
                <a:lnTo>
                  <a:pt x="116976" y="1814768"/>
                </a:lnTo>
                <a:lnTo>
                  <a:pt x="151735" y="1879044"/>
                </a:lnTo>
                <a:lnTo>
                  <a:pt x="183351" y="1903198"/>
                </a:lnTo>
                <a:lnTo>
                  <a:pt x="223329" y="1921373"/>
                </a:lnTo>
                <a:lnTo>
                  <a:pt x="284138" y="1926154"/>
                </a:lnTo>
                <a:lnTo>
                  <a:pt x="366791" y="1926925"/>
                </a:lnTo>
                <a:lnTo>
                  <a:pt x="449186" y="1926323"/>
                </a:lnTo>
                <a:lnTo>
                  <a:pt x="584332" y="1924048"/>
                </a:lnTo>
                <a:lnTo>
                  <a:pt x="790533" y="1919012"/>
                </a:lnTo>
                <a:lnTo>
                  <a:pt x="1086454" y="1910077"/>
                </a:lnTo>
                <a:lnTo>
                  <a:pt x="1612652" y="1891639"/>
                </a:lnTo>
                <a:lnTo>
                  <a:pt x="2497127" y="1856943"/>
                </a:lnTo>
                <a:lnTo>
                  <a:pt x="3971967" y="1793984"/>
                </a:lnTo>
                <a:lnTo>
                  <a:pt x="6475564" y="1679146"/>
                </a:lnTo>
                <a:lnTo>
                  <a:pt x="6443128" y="1676458"/>
                </a:lnTo>
                <a:lnTo>
                  <a:pt x="6426850" y="1665856"/>
                </a:lnTo>
                <a:lnTo>
                  <a:pt x="6424122" y="1647862"/>
                </a:lnTo>
                <a:lnTo>
                  <a:pt x="6432336" y="1623002"/>
                </a:lnTo>
                <a:lnTo>
                  <a:pt x="6448884" y="1591796"/>
                </a:lnTo>
                <a:lnTo>
                  <a:pt x="6496545" y="1512445"/>
                </a:lnTo>
                <a:lnTo>
                  <a:pt x="6522443" y="1465346"/>
                </a:lnTo>
                <a:lnTo>
                  <a:pt x="6546240" y="1413995"/>
                </a:lnTo>
                <a:lnTo>
                  <a:pt x="6569189" y="1373884"/>
                </a:lnTo>
                <a:lnTo>
                  <a:pt x="6588339" y="1324444"/>
                </a:lnTo>
                <a:lnTo>
                  <a:pt x="6602708" y="1269400"/>
                </a:lnTo>
                <a:lnTo>
                  <a:pt x="6611312" y="1212475"/>
                </a:lnTo>
                <a:lnTo>
                  <a:pt x="6613169" y="1157392"/>
                </a:lnTo>
                <a:lnTo>
                  <a:pt x="6595516" y="1131263"/>
                </a:lnTo>
                <a:lnTo>
                  <a:pt x="6600688" y="1101530"/>
                </a:lnTo>
                <a:lnTo>
                  <a:pt x="6619028" y="1069828"/>
                </a:lnTo>
                <a:lnTo>
                  <a:pt x="6640881" y="1037794"/>
                </a:lnTo>
                <a:lnTo>
                  <a:pt x="6656591" y="1007064"/>
                </a:lnTo>
                <a:lnTo>
                  <a:pt x="6633925" y="950125"/>
                </a:lnTo>
                <a:lnTo>
                  <a:pt x="6596135" y="922505"/>
                </a:lnTo>
                <a:lnTo>
                  <a:pt x="6548609" y="895494"/>
                </a:lnTo>
                <a:lnTo>
                  <a:pt x="6496822" y="868170"/>
                </a:lnTo>
                <a:lnTo>
                  <a:pt x="6446253" y="839612"/>
                </a:lnTo>
                <a:lnTo>
                  <a:pt x="6472073" y="805766"/>
                </a:lnTo>
                <a:lnTo>
                  <a:pt x="6485791" y="771677"/>
                </a:lnTo>
                <a:lnTo>
                  <a:pt x="6492009" y="716818"/>
                </a:lnTo>
                <a:lnTo>
                  <a:pt x="6495326" y="620664"/>
                </a:lnTo>
                <a:lnTo>
                  <a:pt x="6466601" y="596147"/>
                </a:lnTo>
                <a:lnTo>
                  <a:pt x="6434311" y="569251"/>
                </a:lnTo>
                <a:lnTo>
                  <a:pt x="6393281" y="535930"/>
                </a:lnTo>
                <a:lnTo>
                  <a:pt x="6434789" y="523262"/>
                </a:lnTo>
                <a:lnTo>
                  <a:pt x="6480037" y="465125"/>
                </a:lnTo>
                <a:lnTo>
                  <a:pt x="6489835" y="422659"/>
                </a:lnTo>
                <a:lnTo>
                  <a:pt x="6495122" y="373266"/>
                </a:lnTo>
                <a:lnTo>
                  <a:pt x="6498927" y="318447"/>
                </a:lnTo>
                <a:lnTo>
                  <a:pt x="6504279" y="259705"/>
                </a:lnTo>
                <a:lnTo>
                  <a:pt x="6464408" y="232898"/>
                </a:lnTo>
                <a:lnTo>
                  <a:pt x="6433343" y="196287"/>
                </a:lnTo>
                <a:lnTo>
                  <a:pt x="6410817" y="153969"/>
                </a:lnTo>
                <a:lnTo>
                  <a:pt x="6396562" y="110037"/>
                </a:lnTo>
                <a:lnTo>
                  <a:pt x="6390313" y="68587"/>
                </a:lnTo>
                <a:lnTo>
                  <a:pt x="6391803" y="33714"/>
                </a:lnTo>
                <a:lnTo>
                  <a:pt x="6400763" y="9513"/>
                </a:lnTo>
                <a:lnTo>
                  <a:pt x="6416929" y="79"/>
                </a:lnTo>
                <a:lnTo>
                  <a:pt x="6419201" y="0"/>
                </a:lnTo>
                <a:close/>
              </a:path>
            </a:pathLst>
          </a:custGeom>
          <a:solidFill>
            <a:srgbClr val="AFDEF2"/>
          </a:solidFill>
        </p:spPr>
        <p:txBody>
          <a:bodyPr wrap="square" lIns="0" tIns="0" rIns="0" bIns="0" rtlCol="0"/>
          <a:lstStyle/>
          <a:p>
            <a:endParaRPr/>
          </a:p>
        </p:txBody>
      </p:sp>
      <p:pic>
        <p:nvPicPr>
          <p:cNvPr id="27" name="object 44">
            <a:extLst>
              <a:ext uri="{FF2B5EF4-FFF2-40B4-BE49-F238E27FC236}">
                <a16:creationId xmlns:a16="http://schemas.microsoft.com/office/drawing/2014/main" id="{D1CD9221-80AC-7D54-6315-D6EBE091CABC}"/>
              </a:ext>
            </a:extLst>
          </p:cNvPr>
          <p:cNvPicPr/>
          <p:nvPr/>
        </p:nvPicPr>
        <p:blipFill>
          <a:blip r:embed="rId3" cstate="print"/>
          <a:stretch>
            <a:fillRect/>
          </a:stretch>
        </p:blipFill>
        <p:spPr>
          <a:xfrm>
            <a:off x="7965447" y="5369442"/>
            <a:ext cx="1252981" cy="1138157"/>
          </a:xfrm>
          <a:prstGeom prst="rect">
            <a:avLst/>
          </a:prstGeom>
        </p:spPr>
      </p:pic>
      <p:sp>
        <p:nvSpPr>
          <p:cNvPr id="29" name="Text Placeholder 2">
            <a:extLst>
              <a:ext uri="{FF2B5EF4-FFF2-40B4-BE49-F238E27FC236}">
                <a16:creationId xmlns:a16="http://schemas.microsoft.com/office/drawing/2014/main" id="{8F8B4F0B-599C-2B11-F573-6B252BBB5A62}"/>
              </a:ext>
            </a:extLst>
          </p:cNvPr>
          <p:cNvSpPr>
            <a:spLocks noGrp="1"/>
          </p:cNvSpPr>
          <p:nvPr>
            <p:ph type="body" sz="quarter" idx="10"/>
          </p:nvPr>
        </p:nvSpPr>
        <p:spPr>
          <a:xfrm>
            <a:off x="9218428" y="5369442"/>
            <a:ext cx="2474840" cy="650074"/>
          </a:xfrm>
        </p:spPr>
        <p:txBody>
          <a:bodyPr/>
          <a:lstStyle/>
          <a:p>
            <a:r>
              <a:rPr lang="en-US" sz="2000" dirty="0">
                <a:hlinkClick r:id="rId4"/>
              </a:rPr>
              <a:t>Find out more in the PCS workbook p.14</a:t>
            </a:r>
            <a:endParaRPr lang="en-GB" sz="2000" dirty="0"/>
          </a:p>
        </p:txBody>
      </p:sp>
    </p:spTree>
    <p:extLst>
      <p:ext uri="{BB962C8B-B14F-4D97-AF65-F5344CB8AC3E}">
        <p14:creationId xmlns:p14="http://schemas.microsoft.com/office/powerpoint/2010/main" val="473994385"/>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594F720-CA2E-4FF5-899C-03B1DE42C90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5538" y="357947"/>
            <a:ext cx="1269363" cy="470373"/>
          </a:xfrm>
          <a:prstGeom prst="rect">
            <a:avLst/>
          </a:prstGeom>
        </p:spPr>
      </p:pic>
      <p:sp>
        <p:nvSpPr>
          <p:cNvPr id="3" name="Text Placeholder 2">
            <a:extLst>
              <a:ext uri="{FF2B5EF4-FFF2-40B4-BE49-F238E27FC236}">
                <a16:creationId xmlns:a16="http://schemas.microsoft.com/office/drawing/2014/main" id="{5128476E-F27E-47BF-B93C-C2A3741B4BD0}"/>
              </a:ext>
            </a:extLst>
          </p:cNvPr>
          <p:cNvSpPr>
            <a:spLocks noGrp="1"/>
          </p:cNvSpPr>
          <p:nvPr>
            <p:ph type="body" sz="quarter" idx="10"/>
          </p:nvPr>
        </p:nvSpPr>
        <p:spPr>
          <a:xfrm>
            <a:off x="2154849" y="276845"/>
            <a:ext cx="7061413" cy="1102949"/>
          </a:xfrm>
        </p:spPr>
        <p:txBody>
          <a:bodyPr/>
          <a:lstStyle/>
          <a:p>
            <a:r>
              <a:rPr lang="en-GB" dirty="0"/>
              <a:t>Comparing economic models</a:t>
            </a:r>
          </a:p>
        </p:txBody>
      </p:sp>
      <p:pic>
        <p:nvPicPr>
          <p:cNvPr id="4" name="Picture 3">
            <a:extLst>
              <a:ext uri="{FF2B5EF4-FFF2-40B4-BE49-F238E27FC236}">
                <a16:creationId xmlns:a16="http://schemas.microsoft.com/office/drawing/2014/main" id="{AB11706D-03D8-914A-48CE-EFCD96505821}"/>
              </a:ext>
            </a:extLst>
          </p:cNvPr>
          <p:cNvPicPr>
            <a:picLocks noChangeAspect="1"/>
          </p:cNvPicPr>
          <p:nvPr/>
        </p:nvPicPr>
        <p:blipFill>
          <a:blip r:embed="rId3"/>
          <a:stretch>
            <a:fillRect/>
          </a:stretch>
        </p:blipFill>
        <p:spPr>
          <a:xfrm>
            <a:off x="2975738" y="982672"/>
            <a:ext cx="5656520" cy="5715441"/>
          </a:xfrm>
          <a:prstGeom prst="rect">
            <a:avLst/>
          </a:prstGeom>
        </p:spPr>
      </p:pic>
    </p:spTree>
    <p:extLst>
      <p:ext uri="{BB962C8B-B14F-4D97-AF65-F5344CB8AC3E}">
        <p14:creationId xmlns:p14="http://schemas.microsoft.com/office/powerpoint/2010/main" val="81403311"/>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EED85F9-54D2-4596-93E2-631B9415CCE4}"/>
              </a:ext>
            </a:extLst>
          </p:cNvPr>
          <p:cNvSpPr txBox="1">
            <a:spLocks/>
          </p:cNvSpPr>
          <p:nvPr/>
        </p:nvSpPr>
        <p:spPr>
          <a:xfrm>
            <a:off x="7311842" y="415296"/>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pic>
        <p:nvPicPr>
          <p:cNvPr id="9" name="Picture 8">
            <a:extLst>
              <a:ext uri="{FF2B5EF4-FFF2-40B4-BE49-F238E27FC236}">
                <a16:creationId xmlns:a16="http://schemas.microsoft.com/office/drawing/2014/main" id="{4594F720-CA2E-4FF5-899C-03B1DE42C90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6587" y="304593"/>
            <a:ext cx="1269363" cy="470373"/>
          </a:xfrm>
          <a:prstGeom prst="rect">
            <a:avLst/>
          </a:prstGeom>
        </p:spPr>
      </p:pic>
      <p:sp>
        <p:nvSpPr>
          <p:cNvPr id="3" name="Text Placeholder 2">
            <a:extLst>
              <a:ext uri="{FF2B5EF4-FFF2-40B4-BE49-F238E27FC236}">
                <a16:creationId xmlns:a16="http://schemas.microsoft.com/office/drawing/2014/main" id="{5128476E-F27E-47BF-B93C-C2A3741B4BD0}"/>
              </a:ext>
            </a:extLst>
          </p:cNvPr>
          <p:cNvSpPr>
            <a:spLocks noGrp="1"/>
          </p:cNvSpPr>
          <p:nvPr>
            <p:ph type="body" sz="quarter" idx="10"/>
          </p:nvPr>
        </p:nvSpPr>
        <p:spPr>
          <a:xfrm>
            <a:off x="1888152" y="992611"/>
            <a:ext cx="8210888" cy="1102949"/>
          </a:xfrm>
        </p:spPr>
        <p:txBody>
          <a:bodyPr/>
          <a:lstStyle/>
          <a:p>
            <a:r>
              <a:rPr lang="en-US"/>
              <a:t>Eliminating unnecessary </a:t>
            </a:r>
            <a:r>
              <a:rPr lang="en-US" dirty="0"/>
              <a:t>plastic…</a:t>
            </a:r>
            <a:endParaRPr lang="en-GB" dirty="0"/>
          </a:p>
        </p:txBody>
      </p:sp>
      <p:pic>
        <p:nvPicPr>
          <p:cNvPr id="5" name="Picture 4" descr="A picture containing object&#10;&#10;Description automatically generated">
            <a:extLst>
              <a:ext uri="{FF2B5EF4-FFF2-40B4-BE49-F238E27FC236}">
                <a16:creationId xmlns:a16="http://schemas.microsoft.com/office/drawing/2014/main" id="{0D7D57C0-D2D0-624E-96C6-F4E6577883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85950" y="1727407"/>
            <a:ext cx="8420100" cy="4826000"/>
          </a:xfrm>
          <a:prstGeom prst="rect">
            <a:avLst/>
          </a:prstGeom>
        </p:spPr>
      </p:pic>
    </p:spTree>
    <p:extLst>
      <p:ext uri="{BB962C8B-B14F-4D97-AF65-F5344CB8AC3E}">
        <p14:creationId xmlns:p14="http://schemas.microsoft.com/office/powerpoint/2010/main" val="363769095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a:xfrm>
            <a:off x="971013" y="1367184"/>
            <a:ext cx="3486487" cy="1369287"/>
          </a:xfrm>
        </p:spPr>
        <p:txBody>
          <a:bodyPr/>
          <a:lstStyle/>
          <a:p>
            <a:r>
              <a:rPr lang="en-GB" dirty="0"/>
              <a:t>Hidden plastic</a:t>
            </a:r>
          </a:p>
        </p:txBody>
      </p:sp>
      <p:sp>
        <p:nvSpPr>
          <p:cNvPr id="4" name="Text Placeholder 3">
            <a:extLst>
              <a:ext uri="{FF2B5EF4-FFF2-40B4-BE49-F238E27FC236}">
                <a16:creationId xmlns:a16="http://schemas.microsoft.com/office/drawing/2014/main" id="{C55BC941-E33B-474B-89E5-0514734250EC}"/>
              </a:ext>
            </a:extLst>
          </p:cNvPr>
          <p:cNvSpPr>
            <a:spLocks noGrp="1"/>
          </p:cNvSpPr>
          <p:nvPr>
            <p:ph type="body" sz="quarter" idx="11"/>
          </p:nvPr>
        </p:nvSpPr>
        <p:spPr>
          <a:xfrm>
            <a:off x="1002535" y="2397184"/>
            <a:ext cx="3640585" cy="2418501"/>
          </a:xfrm>
        </p:spPr>
        <p:txBody>
          <a:bodyPr/>
          <a:lstStyle/>
          <a:p>
            <a:r>
              <a:rPr lang="en-GB" dirty="0"/>
              <a:t>Many of our clothes are made from plastic. Synthetic fabrics such as polyester and nylon are made using plastic fibres.</a:t>
            </a:r>
          </a:p>
          <a:p>
            <a:endParaRPr lang="en-GB" dirty="0"/>
          </a:p>
        </p:txBody>
      </p:sp>
      <p:sp>
        <p:nvSpPr>
          <p:cNvPr id="5" name="Oval 4">
            <a:extLst>
              <a:ext uri="{FF2B5EF4-FFF2-40B4-BE49-F238E27FC236}">
                <a16:creationId xmlns:a16="http://schemas.microsoft.com/office/drawing/2014/main" id="{172274AE-942B-42DA-84D0-7B621A082ECD}"/>
              </a:ext>
            </a:extLst>
          </p:cNvPr>
          <p:cNvSpPr/>
          <p:nvPr/>
        </p:nvSpPr>
        <p:spPr>
          <a:xfrm>
            <a:off x="5118447" y="774967"/>
            <a:ext cx="6329309" cy="6329309"/>
          </a:xfrm>
          <a:prstGeom prst="ellipse">
            <a:avLst/>
          </a:prstGeom>
          <a:blipFill dpi="0" rotWithShape="1">
            <a:blip r:embed="rId2" cstate="screen">
              <a:extLst>
                <a:ext uri="{28A0092B-C50C-407E-A947-70E740481C1C}">
                  <a14:useLocalDpi xmlns:a14="http://schemas.microsoft.com/office/drawing/2010/main"/>
                </a:ext>
              </a:extLst>
            </a:blip>
            <a:srcRect/>
            <a:tile tx="0" ty="0" sx="100000" sy="100000" flip="none" algn="t"/>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6" name="Title 1">
            <a:extLst>
              <a:ext uri="{FF2B5EF4-FFF2-40B4-BE49-F238E27FC236}">
                <a16:creationId xmlns:a16="http://schemas.microsoft.com/office/drawing/2014/main" id="{3CDFC0B5-21EF-4F3C-901A-25ED793492E6}"/>
              </a:ext>
            </a:extLst>
          </p:cNvPr>
          <p:cNvSpPr txBox="1">
            <a:spLocks/>
          </p:cNvSpPr>
          <p:nvPr/>
        </p:nvSpPr>
        <p:spPr>
          <a:xfrm>
            <a:off x="5540830" y="415064"/>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4: </a:t>
            </a:r>
            <a:r>
              <a:rPr lang="en-GB" dirty="0"/>
              <a:t>How can we deal with all the plastic waste?</a:t>
            </a:r>
          </a:p>
        </p:txBody>
      </p:sp>
      <p:pic>
        <p:nvPicPr>
          <p:cNvPr id="7" name="Picture 6">
            <a:extLst>
              <a:ext uri="{FF2B5EF4-FFF2-40B4-BE49-F238E27FC236}">
                <a16:creationId xmlns:a16="http://schemas.microsoft.com/office/drawing/2014/main" id="{16BDD141-9477-4B6D-B787-4A71BA09A6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1013" y="458852"/>
            <a:ext cx="1269363" cy="470373"/>
          </a:xfrm>
          <a:prstGeom prst="rect">
            <a:avLst/>
          </a:prstGeom>
        </p:spPr>
      </p:pic>
    </p:spTree>
    <p:extLst>
      <p:ext uri="{BB962C8B-B14F-4D97-AF65-F5344CB8AC3E}">
        <p14:creationId xmlns:p14="http://schemas.microsoft.com/office/powerpoint/2010/main" val="744199176"/>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BFDAD-E7C6-46D9-BE5C-751CB2458CE9}"/>
              </a:ext>
            </a:extLst>
          </p:cNvPr>
          <p:cNvSpPr>
            <a:spLocks noGrp="1"/>
          </p:cNvSpPr>
          <p:nvPr>
            <p:ph type="title"/>
          </p:nvPr>
        </p:nvSpPr>
        <p:spPr/>
        <p:txBody>
          <a:bodyPr/>
          <a:lstStyle/>
          <a:p>
            <a:r>
              <a:rPr lang="en-US" dirty="0"/>
              <a:t>Lesson 4: </a:t>
            </a:r>
            <a:r>
              <a:rPr lang="en-GB" dirty="0"/>
              <a:t>How can we deal with all the plastic waste?</a:t>
            </a:r>
          </a:p>
        </p:txBody>
      </p:sp>
      <p:sp>
        <p:nvSpPr>
          <p:cNvPr id="3" name="Subtitle 2">
            <a:extLst>
              <a:ext uri="{FF2B5EF4-FFF2-40B4-BE49-F238E27FC236}">
                <a16:creationId xmlns:a16="http://schemas.microsoft.com/office/drawing/2014/main" id="{49FD1359-DBB7-4327-8A9C-D3F4558BB6CD}"/>
              </a:ext>
            </a:extLst>
          </p:cNvPr>
          <p:cNvSpPr>
            <a:spLocks noGrp="1"/>
          </p:cNvSpPr>
          <p:nvPr>
            <p:ph type="body" sz="quarter" idx="10"/>
          </p:nvPr>
        </p:nvSpPr>
        <p:spPr>
          <a:xfrm>
            <a:off x="484718" y="1364750"/>
            <a:ext cx="10955914" cy="1102949"/>
          </a:xfrm>
        </p:spPr>
        <p:txBody>
          <a:bodyPr>
            <a:normAutofit/>
          </a:bodyPr>
          <a:lstStyle/>
          <a:p>
            <a:r>
              <a:rPr lang="en-US" dirty="0"/>
              <a:t>Karl Taylor’s ocean pollution awareness campaign </a:t>
            </a:r>
          </a:p>
          <a:p>
            <a:endParaRPr lang="en-GB" dirty="0"/>
          </a:p>
        </p:txBody>
      </p:sp>
      <p:sp>
        <p:nvSpPr>
          <p:cNvPr id="4" name="Text Placeholder 3">
            <a:extLst>
              <a:ext uri="{FF2B5EF4-FFF2-40B4-BE49-F238E27FC236}">
                <a16:creationId xmlns:a16="http://schemas.microsoft.com/office/drawing/2014/main" id="{40801CDF-8CCB-426F-98A9-F55A2971C818}"/>
              </a:ext>
            </a:extLst>
          </p:cNvPr>
          <p:cNvSpPr>
            <a:spLocks noGrp="1"/>
          </p:cNvSpPr>
          <p:nvPr>
            <p:ph type="body" sz="quarter" idx="11"/>
          </p:nvPr>
        </p:nvSpPr>
        <p:spPr>
          <a:xfrm>
            <a:off x="829339" y="2234432"/>
            <a:ext cx="9548037" cy="2805400"/>
          </a:xfrm>
        </p:spPr>
        <p:txBody>
          <a:bodyPr/>
          <a:lstStyle/>
          <a:p>
            <a:r>
              <a:rPr lang="en-US" dirty="0"/>
              <a:t>The Karl Taylor Photography team dedicated a weeks’ worth of time to the project, planning and creating images that were made using thousands of pieces of litter collected from just 2km of the coastline over the past month.</a:t>
            </a:r>
          </a:p>
          <a:p>
            <a:endParaRPr lang="en-GB" dirty="0"/>
          </a:p>
        </p:txBody>
      </p:sp>
      <p:pic>
        <p:nvPicPr>
          <p:cNvPr id="5" name="Picture 4">
            <a:extLst>
              <a:ext uri="{FF2B5EF4-FFF2-40B4-BE49-F238E27FC236}">
                <a16:creationId xmlns:a16="http://schemas.microsoft.com/office/drawing/2014/main" id="{B92DDEFA-BB6A-4231-A9DC-A5322DFD305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3793" y="321270"/>
            <a:ext cx="1269363" cy="470373"/>
          </a:xfrm>
          <a:prstGeom prst="rect">
            <a:avLst/>
          </a:prstGeom>
        </p:spPr>
      </p:pic>
    </p:spTree>
    <p:extLst>
      <p:ext uri="{BB962C8B-B14F-4D97-AF65-F5344CB8AC3E}">
        <p14:creationId xmlns:p14="http://schemas.microsoft.com/office/powerpoint/2010/main" val="904989779"/>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0951B-1295-43E9-A8AB-B686B3DDD2F9}"/>
              </a:ext>
            </a:extLst>
          </p:cNvPr>
          <p:cNvSpPr>
            <a:spLocks noGrp="1"/>
          </p:cNvSpPr>
          <p:nvPr>
            <p:ph type="title"/>
          </p:nvPr>
        </p:nvSpPr>
        <p:spPr/>
        <p:txBody>
          <a:bodyPr/>
          <a:lstStyle/>
          <a:p>
            <a:r>
              <a:rPr lang="en-US" dirty="0"/>
              <a:t>Lesson 4: </a:t>
            </a:r>
            <a:r>
              <a:rPr lang="en-GB" dirty="0"/>
              <a:t>How can we deal with all the plastic waste?</a:t>
            </a:r>
          </a:p>
        </p:txBody>
      </p:sp>
      <p:sp>
        <p:nvSpPr>
          <p:cNvPr id="4" name="Text Placeholder 3">
            <a:extLst>
              <a:ext uri="{FF2B5EF4-FFF2-40B4-BE49-F238E27FC236}">
                <a16:creationId xmlns:a16="http://schemas.microsoft.com/office/drawing/2014/main" id="{F3C070BE-3FD7-4CC1-A9A3-6A75CE3EBFDE}"/>
              </a:ext>
            </a:extLst>
          </p:cNvPr>
          <p:cNvSpPr>
            <a:spLocks noGrp="1"/>
          </p:cNvSpPr>
          <p:nvPr>
            <p:ph type="body" sz="quarter" idx="10"/>
          </p:nvPr>
        </p:nvSpPr>
        <p:spPr>
          <a:xfrm>
            <a:off x="850605" y="1322221"/>
            <a:ext cx="7061413" cy="1102949"/>
          </a:xfrm>
        </p:spPr>
        <p:txBody>
          <a:bodyPr/>
          <a:lstStyle/>
          <a:p>
            <a:r>
              <a:rPr lang="en-GB" dirty="0"/>
              <a:t>From Karl…</a:t>
            </a:r>
          </a:p>
        </p:txBody>
      </p:sp>
      <p:sp>
        <p:nvSpPr>
          <p:cNvPr id="5" name="Text Placeholder 4">
            <a:extLst>
              <a:ext uri="{FF2B5EF4-FFF2-40B4-BE49-F238E27FC236}">
                <a16:creationId xmlns:a16="http://schemas.microsoft.com/office/drawing/2014/main" id="{6E3D78CB-17C8-4C38-BED4-B9BC8ED32F17}"/>
              </a:ext>
            </a:extLst>
          </p:cNvPr>
          <p:cNvSpPr>
            <a:spLocks noGrp="1"/>
          </p:cNvSpPr>
          <p:nvPr>
            <p:ph type="body" sz="quarter" idx="11"/>
          </p:nvPr>
        </p:nvSpPr>
        <p:spPr>
          <a:xfrm>
            <a:off x="850605" y="2149372"/>
            <a:ext cx="10026502" cy="2281236"/>
          </a:xfrm>
        </p:spPr>
        <p:txBody>
          <a:bodyPr/>
          <a:lstStyle/>
          <a:p>
            <a:r>
              <a:rPr lang="en-US" dirty="0"/>
              <a:t>The amount of litter was astounding, from plastic bottles to fishing gear, shoes to medical equipment, and marine biologist Richard Lord explained the litter was part of a much wider problem: </a:t>
            </a:r>
          </a:p>
          <a:p>
            <a:r>
              <a:rPr lang="en-US" dirty="0"/>
              <a:t>‘The ultimate problem is that this plastic is accumulating in the environment and has nowhere to go, so we’ve got to stop increasing the amount that we keep adding’.</a:t>
            </a:r>
          </a:p>
          <a:p>
            <a:r>
              <a:rPr lang="en-US" dirty="0"/>
              <a:t>‘When Richard first approached me my initial thought was that with many environmental images out there, unless they contain an element of shock, they are easily overlooked. The message had to be clear and it had to be strong.’</a:t>
            </a:r>
          </a:p>
          <a:p>
            <a:endParaRPr lang="en-GB" dirty="0"/>
          </a:p>
        </p:txBody>
      </p:sp>
      <p:pic>
        <p:nvPicPr>
          <p:cNvPr id="6" name="Picture 5">
            <a:extLst>
              <a:ext uri="{FF2B5EF4-FFF2-40B4-BE49-F238E27FC236}">
                <a16:creationId xmlns:a16="http://schemas.microsoft.com/office/drawing/2014/main" id="{CB6262BB-7CAB-43F2-A80F-001754B0DFF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6785" y="316799"/>
            <a:ext cx="1269363" cy="470373"/>
          </a:xfrm>
          <a:prstGeom prst="rect">
            <a:avLst/>
          </a:prstGeom>
        </p:spPr>
      </p:pic>
    </p:spTree>
    <p:extLst>
      <p:ext uri="{BB962C8B-B14F-4D97-AF65-F5344CB8AC3E}">
        <p14:creationId xmlns:p14="http://schemas.microsoft.com/office/powerpoint/2010/main" val="1275144114"/>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1AEE464-2DD9-465C-8936-CB153F7A42A4}"/>
              </a:ext>
            </a:extLst>
          </p:cNvPr>
          <p:cNvSpPr>
            <a:spLocks noGrp="1"/>
          </p:cNvSpPr>
          <p:nvPr>
            <p:ph type="title"/>
          </p:nvPr>
        </p:nvSpPr>
        <p:spPr/>
        <p:txBody>
          <a:bodyPr/>
          <a:lstStyle/>
          <a:p>
            <a:r>
              <a:rPr lang="en-US" dirty="0"/>
              <a:t>Lesson 4: </a:t>
            </a:r>
            <a:r>
              <a:rPr lang="en-GB" dirty="0"/>
              <a:t>How can we deal with all the plastic waste?</a:t>
            </a:r>
          </a:p>
        </p:txBody>
      </p:sp>
      <p:sp>
        <p:nvSpPr>
          <p:cNvPr id="5" name="Text Placeholder 4">
            <a:extLst>
              <a:ext uri="{FF2B5EF4-FFF2-40B4-BE49-F238E27FC236}">
                <a16:creationId xmlns:a16="http://schemas.microsoft.com/office/drawing/2014/main" id="{EFD0B0B8-5B68-4017-896C-A4C2615B4BD9}"/>
              </a:ext>
            </a:extLst>
          </p:cNvPr>
          <p:cNvSpPr>
            <a:spLocks noGrp="1"/>
          </p:cNvSpPr>
          <p:nvPr>
            <p:ph type="body" sz="quarter" idx="10"/>
          </p:nvPr>
        </p:nvSpPr>
        <p:spPr>
          <a:xfrm>
            <a:off x="591864" y="1269057"/>
            <a:ext cx="7061413" cy="1102949"/>
          </a:xfrm>
        </p:spPr>
        <p:txBody>
          <a:bodyPr/>
          <a:lstStyle/>
          <a:p>
            <a:r>
              <a:rPr lang="en-US" dirty="0"/>
              <a:t>Karl said…</a:t>
            </a:r>
          </a:p>
          <a:p>
            <a:endParaRPr lang="en-GB" dirty="0"/>
          </a:p>
        </p:txBody>
      </p:sp>
      <p:sp>
        <p:nvSpPr>
          <p:cNvPr id="6" name="Text Placeholder 5">
            <a:extLst>
              <a:ext uri="{FF2B5EF4-FFF2-40B4-BE49-F238E27FC236}">
                <a16:creationId xmlns:a16="http://schemas.microsoft.com/office/drawing/2014/main" id="{1FFA8109-8285-4509-8B03-923B167AEB87}"/>
              </a:ext>
            </a:extLst>
          </p:cNvPr>
          <p:cNvSpPr>
            <a:spLocks noGrp="1"/>
          </p:cNvSpPr>
          <p:nvPr>
            <p:ph type="body" sz="quarter" idx="11"/>
          </p:nvPr>
        </p:nvSpPr>
        <p:spPr>
          <a:xfrm>
            <a:off x="956931" y="2095560"/>
            <a:ext cx="10083602" cy="4259581"/>
          </a:xfrm>
        </p:spPr>
        <p:txBody>
          <a:bodyPr/>
          <a:lstStyle/>
          <a:p>
            <a:r>
              <a:rPr lang="en-US" dirty="0"/>
              <a:t>‘My hope was that by assisting with this campaign, by creating eye catching and thought provoking images, we could circulate the images to a wider audience and help raise awareness and encourage people to become a part of the solution.’</a:t>
            </a:r>
          </a:p>
          <a:p>
            <a:r>
              <a:rPr lang="en-US" dirty="0"/>
              <a:t>Once the shoot was complete, all the items were sorted and sent for recycling.</a:t>
            </a:r>
          </a:p>
          <a:p>
            <a:endParaRPr lang="en-GB" dirty="0"/>
          </a:p>
        </p:txBody>
      </p:sp>
      <p:pic>
        <p:nvPicPr>
          <p:cNvPr id="7" name="Picture 6">
            <a:extLst>
              <a:ext uri="{FF2B5EF4-FFF2-40B4-BE49-F238E27FC236}">
                <a16:creationId xmlns:a16="http://schemas.microsoft.com/office/drawing/2014/main" id="{3A13DB9E-86E3-4000-80B6-C724F3B57E7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5538" y="316799"/>
            <a:ext cx="1269363" cy="470373"/>
          </a:xfrm>
          <a:prstGeom prst="rect">
            <a:avLst/>
          </a:prstGeom>
        </p:spPr>
      </p:pic>
    </p:spTree>
    <p:extLst>
      <p:ext uri="{BB962C8B-B14F-4D97-AF65-F5344CB8AC3E}">
        <p14:creationId xmlns:p14="http://schemas.microsoft.com/office/powerpoint/2010/main" val="3590208303"/>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B5EF829-073B-4DDE-B0A0-933DFC48592A}"/>
              </a:ext>
            </a:extLst>
          </p:cNvPr>
          <p:cNvPicPr>
            <a:picLocks noChangeAspect="1"/>
          </p:cNvPicPr>
          <p:nvPr/>
        </p:nvPicPr>
        <p:blipFill>
          <a:blip r:embed="rId2"/>
          <a:stretch>
            <a:fillRect/>
          </a:stretch>
        </p:blipFill>
        <p:spPr>
          <a:xfrm>
            <a:off x="1517536" y="1"/>
            <a:ext cx="9160625" cy="6870469"/>
          </a:xfrm>
          <a:prstGeom prst="rect">
            <a:avLst/>
          </a:prstGeom>
        </p:spPr>
      </p:pic>
    </p:spTree>
    <p:extLst>
      <p:ext uri="{BB962C8B-B14F-4D97-AF65-F5344CB8AC3E}">
        <p14:creationId xmlns:p14="http://schemas.microsoft.com/office/powerpoint/2010/main" val="3541695100"/>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AD1FF2A-5A56-42B5-BA30-23C81BBE206B}"/>
              </a:ext>
            </a:extLst>
          </p:cNvPr>
          <p:cNvPicPr>
            <a:picLocks noChangeAspect="1"/>
          </p:cNvPicPr>
          <p:nvPr/>
        </p:nvPicPr>
        <p:blipFill>
          <a:blip r:embed="rId2"/>
          <a:stretch>
            <a:fillRect/>
          </a:stretch>
        </p:blipFill>
        <p:spPr>
          <a:xfrm>
            <a:off x="995680" y="0"/>
            <a:ext cx="10281920" cy="6912186"/>
          </a:xfrm>
          <a:prstGeom prst="rect">
            <a:avLst/>
          </a:prstGeom>
        </p:spPr>
      </p:pic>
    </p:spTree>
    <p:extLst>
      <p:ext uri="{BB962C8B-B14F-4D97-AF65-F5344CB8AC3E}">
        <p14:creationId xmlns:p14="http://schemas.microsoft.com/office/powerpoint/2010/main" val="790188150"/>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7D49D-7AB2-4171-B7B6-73130CC41631}"/>
              </a:ext>
            </a:extLst>
          </p:cNvPr>
          <p:cNvSpPr>
            <a:spLocks noGrp="1"/>
          </p:cNvSpPr>
          <p:nvPr>
            <p:ph type="title"/>
          </p:nvPr>
        </p:nvSpPr>
        <p:spPr/>
        <p:txBody>
          <a:bodyPr/>
          <a:lstStyle/>
          <a:p>
            <a:r>
              <a:rPr lang="en-US" dirty="0"/>
              <a:t>Lesson 4: </a:t>
            </a:r>
            <a:r>
              <a:rPr lang="en-GB" dirty="0"/>
              <a:t>How can we deal with all the plastic waste?</a:t>
            </a:r>
          </a:p>
        </p:txBody>
      </p:sp>
      <p:pic>
        <p:nvPicPr>
          <p:cNvPr id="6" name="Picture 5">
            <a:extLst>
              <a:ext uri="{FF2B5EF4-FFF2-40B4-BE49-F238E27FC236}">
                <a16:creationId xmlns:a16="http://schemas.microsoft.com/office/drawing/2014/main" id="{AC088227-137F-49C6-BCB2-C104A8186BC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88137" y="304594"/>
            <a:ext cx="1269363" cy="470373"/>
          </a:xfrm>
          <a:prstGeom prst="rect">
            <a:avLst/>
          </a:prstGeom>
        </p:spPr>
      </p:pic>
      <p:graphicFrame>
        <p:nvGraphicFramePr>
          <p:cNvPr id="4" name="Table 3">
            <a:extLst>
              <a:ext uri="{FF2B5EF4-FFF2-40B4-BE49-F238E27FC236}">
                <a16:creationId xmlns:a16="http://schemas.microsoft.com/office/drawing/2014/main" id="{77B5F3E3-9684-E346-8391-CCFAC90D899A}"/>
              </a:ext>
            </a:extLst>
          </p:cNvPr>
          <p:cNvGraphicFramePr>
            <a:graphicFrameLocks noGrp="1"/>
          </p:cNvGraphicFramePr>
          <p:nvPr>
            <p:extLst>
              <p:ext uri="{D42A27DB-BD31-4B8C-83A1-F6EECF244321}">
                <p14:modId xmlns:p14="http://schemas.microsoft.com/office/powerpoint/2010/main" val="2544854303"/>
              </p:ext>
            </p:extLst>
          </p:nvPr>
        </p:nvGraphicFramePr>
        <p:xfrm>
          <a:off x="1837510" y="2066609"/>
          <a:ext cx="8428117" cy="200564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2797114442"/>
                    </a:ext>
                  </a:extLst>
                </a:gridCol>
                <a:gridCol w="2192941">
                  <a:extLst>
                    <a:ext uri="{9D8B030D-6E8A-4147-A177-3AD203B41FA5}">
                      <a16:colId xmlns:a16="http://schemas.microsoft.com/office/drawing/2014/main" val="2159196442"/>
                    </a:ext>
                  </a:extLst>
                </a:gridCol>
                <a:gridCol w="5221591">
                  <a:extLst>
                    <a:ext uri="{9D8B030D-6E8A-4147-A177-3AD203B41FA5}">
                      <a16:colId xmlns:a16="http://schemas.microsoft.com/office/drawing/2014/main" val="2857316932"/>
                    </a:ext>
                  </a:extLst>
                </a:gridCol>
              </a:tblGrid>
              <a:tr h="309252">
                <a:tc>
                  <a:txBody>
                    <a:bodyPr/>
                    <a:lstStyle/>
                    <a:p>
                      <a:pPr algn="l"/>
                      <a:r>
                        <a:rPr lang="en-US" sz="1400" b="1">
                          <a:solidFill>
                            <a:schemeClr val="bg1"/>
                          </a:solidFill>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a:solidFill>
                            <a:schemeClr val="bg1"/>
                          </a:solidFill>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06762883"/>
                  </a:ext>
                </a:extLst>
              </a:tr>
              <a:tr h="281138">
                <a:tc>
                  <a:txBody>
                    <a:bodyPr/>
                    <a:lstStyle/>
                    <a:p>
                      <a:pPr algn="l"/>
                      <a:r>
                        <a:rPr lang="en-US" sz="1200">
                          <a:solidFill>
                            <a:schemeClr val="bg1"/>
                          </a:solidFill>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Full garbage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By Rita E via Wikimedia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33192136"/>
                  </a:ext>
                </a:extLst>
              </a:tr>
              <a:tr h="281138">
                <a:tc>
                  <a:txBody>
                    <a:bodyPr/>
                    <a:lstStyle/>
                    <a:p>
                      <a:pPr algn="l"/>
                      <a:r>
                        <a:rPr lang="en-US" sz="1200" dirty="0">
                          <a:solidFill>
                            <a:schemeClr val="bg1"/>
                          </a:solidFill>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200" dirty="0">
                          <a:solidFill>
                            <a:schemeClr val="bg1"/>
                          </a:solidFill>
                        </a:rPr>
                        <a:t>Fleece close-up</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a:t>
                      </a:r>
                      <a:r>
                        <a:rPr lang="en-US" sz="1200" dirty="0" err="1">
                          <a:solidFill>
                            <a:schemeClr val="bg1"/>
                          </a:solidFill>
                        </a:rPr>
                        <a:t>Efraimstochter</a:t>
                      </a:r>
                      <a:r>
                        <a:rPr lang="en-US" sz="1200" dirty="0">
                          <a:solidFill>
                            <a:schemeClr val="bg1"/>
                          </a:solidFill>
                        </a:rPr>
                        <a:t> via </a:t>
                      </a:r>
                      <a:r>
                        <a:rPr lang="en-US" sz="1200" dirty="0" err="1">
                          <a:solidFill>
                            <a:schemeClr val="bg1"/>
                          </a:solidFill>
                        </a:rPr>
                        <a:t>Pixabay</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70637694"/>
                  </a:ext>
                </a:extLst>
              </a:tr>
              <a:tr h="281138">
                <a:tc>
                  <a:txBody>
                    <a:bodyPr/>
                    <a:lstStyle/>
                    <a:p>
                      <a:pPr algn="l"/>
                      <a:r>
                        <a:rPr lang="en-US" sz="1200" dirty="0">
                          <a:solidFill>
                            <a:schemeClr val="bg1"/>
                          </a:solidFill>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Teabag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a:t>
                      </a:r>
                      <a:r>
                        <a:rPr lang="en-US" sz="1200" dirty="0" err="1">
                          <a:solidFill>
                            <a:schemeClr val="bg1"/>
                          </a:solidFill>
                        </a:rPr>
                        <a:t>HisSpaceResearch</a:t>
                      </a:r>
                      <a:r>
                        <a:rPr lang="en-US" sz="1200" dirty="0">
                          <a:solidFill>
                            <a:schemeClr val="bg1"/>
                          </a:solidFill>
                        </a:rPr>
                        <a:t> via Wikimedia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44611327"/>
                  </a:ext>
                </a:extLst>
              </a:tr>
              <a:tr h="281138">
                <a:tc>
                  <a:txBody>
                    <a:bodyPr/>
                    <a:lstStyle/>
                    <a:p>
                      <a:pPr algn="l"/>
                      <a:r>
                        <a:rPr lang="en-US" sz="1200" dirty="0">
                          <a:solidFill>
                            <a:schemeClr val="bg1"/>
                          </a:solidFill>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Microbeads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Plastic Soup Foundation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60504391"/>
                  </a:ext>
                </a:extLst>
              </a:tr>
              <a:tr h="281138">
                <a:tc>
                  <a:txBody>
                    <a:bodyPr/>
                    <a:lstStyle/>
                    <a:p>
                      <a:pPr algn="l"/>
                      <a:r>
                        <a:rPr lang="en-US" sz="1200" dirty="0">
                          <a:solidFill>
                            <a:schemeClr val="bg1"/>
                          </a:solidFill>
                        </a:rPr>
                        <a:t>38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Economies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Circular Flanders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597049760"/>
                  </a:ext>
                </a:extLst>
              </a:tr>
              <a:tr h="290707">
                <a:tc>
                  <a:txBody>
                    <a:bodyPr/>
                    <a:lstStyle/>
                    <a:p>
                      <a:pPr algn="l"/>
                      <a:r>
                        <a:rPr lang="en-US" sz="1200" dirty="0">
                          <a:solidFill>
                            <a:schemeClr val="bg1"/>
                          </a:solidFill>
                        </a:rPr>
                        <a:t>43/44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a:solidFill>
                            <a:schemeClr val="bg1"/>
                          </a:solidFill>
                        </a:rPr>
                        <a:t>Plastic photography</a:t>
                      </a:r>
                      <a:endParaRPr lang="en-US" sz="1200" dirty="0">
                        <a:solidFill>
                          <a:schemeClr val="bg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By Karl Taylor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89193727"/>
                  </a:ext>
                </a:extLst>
              </a:tr>
            </a:tbl>
          </a:graphicData>
        </a:graphic>
      </p:graphicFrame>
    </p:spTree>
    <p:extLst>
      <p:ext uri="{BB962C8B-B14F-4D97-AF65-F5344CB8AC3E}">
        <p14:creationId xmlns:p14="http://schemas.microsoft.com/office/powerpoint/2010/main" val="289453444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a:xfrm>
            <a:off x="753417" y="1543454"/>
            <a:ext cx="3486487" cy="1369287"/>
          </a:xfrm>
        </p:spPr>
        <p:txBody>
          <a:bodyPr/>
          <a:lstStyle/>
          <a:p>
            <a:r>
              <a:rPr lang="en-GB" dirty="0"/>
              <a:t>Hidden plastic</a:t>
            </a:r>
          </a:p>
        </p:txBody>
      </p:sp>
      <p:sp>
        <p:nvSpPr>
          <p:cNvPr id="4" name="Text Placeholder 3">
            <a:extLst>
              <a:ext uri="{FF2B5EF4-FFF2-40B4-BE49-F238E27FC236}">
                <a16:creationId xmlns:a16="http://schemas.microsoft.com/office/drawing/2014/main" id="{C55BC941-E33B-474B-89E5-0514734250EC}"/>
              </a:ext>
            </a:extLst>
          </p:cNvPr>
          <p:cNvSpPr>
            <a:spLocks noGrp="1"/>
          </p:cNvSpPr>
          <p:nvPr>
            <p:ph type="body" sz="quarter" idx="11"/>
          </p:nvPr>
        </p:nvSpPr>
        <p:spPr>
          <a:xfrm>
            <a:off x="753417" y="2397184"/>
            <a:ext cx="3889703" cy="2418501"/>
          </a:xfrm>
        </p:spPr>
        <p:txBody>
          <a:bodyPr/>
          <a:lstStyle/>
          <a:p>
            <a:r>
              <a:rPr lang="en-GB" dirty="0"/>
              <a:t>Everyday items such as teabags use plastic to seal them shut.</a:t>
            </a:r>
          </a:p>
          <a:p>
            <a:r>
              <a:rPr lang="en-GB" dirty="0"/>
              <a:t>Some companies have already made the move to plastic-free options.</a:t>
            </a:r>
          </a:p>
        </p:txBody>
      </p:sp>
      <p:sp>
        <p:nvSpPr>
          <p:cNvPr id="5" name="Oval 4">
            <a:extLst>
              <a:ext uri="{FF2B5EF4-FFF2-40B4-BE49-F238E27FC236}">
                <a16:creationId xmlns:a16="http://schemas.microsoft.com/office/drawing/2014/main" id="{172274AE-942B-42DA-84D0-7B621A082ECD}"/>
              </a:ext>
            </a:extLst>
          </p:cNvPr>
          <p:cNvSpPr>
            <a:spLocks/>
          </p:cNvSpPr>
          <p:nvPr/>
        </p:nvSpPr>
        <p:spPr>
          <a:xfrm>
            <a:off x="4743873" y="926939"/>
            <a:ext cx="6329309" cy="6329309"/>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6" name="Title 1">
            <a:extLst>
              <a:ext uri="{FF2B5EF4-FFF2-40B4-BE49-F238E27FC236}">
                <a16:creationId xmlns:a16="http://schemas.microsoft.com/office/drawing/2014/main" id="{3CDFC0B5-21EF-4F3C-901A-25ED793492E6}"/>
              </a:ext>
            </a:extLst>
          </p:cNvPr>
          <p:cNvSpPr txBox="1">
            <a:spLocks/>
          </p:cNvSpPr>
          <p:nvPr/>
        </p:nvSpPr>
        <p:spPr>
          <a:xfrm>
            <a:off x="7600984" y="290581"/>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4: </a:t>
            </a:r>
            <a:r>
              <a:rPr lang="en-GB" dirty="0"/>
              <a:t>How can we deal with all the plastic waste?</a:t>
            </a:r>
          </a:p>
        </p:txBody>
      </p:sp>
      <p:pic>
        <p:nvPicPr>
          <p:cNvPr id="7" name="Picture 6">
            <a:extLst>
              <a:ext uri="{FF2B5EF4-FFF2-40B4-BE49-F238E27FC236}">
                <a16:creationId xmlns:a16="http://schemas.microsoft.com/office/drawing/2014/main" id="{16BDD141-9477-4B6D-B787-4A71BA09A6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3417" y="539547"/>
            <a:ext cx="1269363" cy="470373"/>
          </a:xfrm>
          <a:prstGeom prst="rect">
            <a:avLst/>
          </a:prstGeom>
        </p:spPr>
      </p:pic>
    </p:spTree>
    <p:extLst>
      <p:ext uri="{BB962C8B-B14F-4D97-AF65-F5344CB8AC3E}">
        <p14:creationId xmlns:p14="http://schemas.microsoft.com/office/powerpoint/2010/main" val="106053290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277E6F5-53E0-4986-B5EE-5C8FA20D97A1}"/>
              </a:ext>
            </a:extLst>
          </p:cNvPr>
          <p:cNvSpPr>
            <a:spLocks noGrp="1"/>
          </p:cNvSpPr>
          <p:nvPr>
            <p:ph type="body" sz="quarter" idx="10"/>
          </p:nvPr>
        </p:nvSpPr>
        <p:spPr>
          <a:xfrm>
            <a:off x="925417" y="1345151"/>
            <a:ext cx="3486487" cy="1369287"/>
          </a:xfrm>
        </p:spPr>
        <p:txBody>
          <a:bodyPr/>
          <a:lstStyle/>
          <a:p>
            <a:r>
              <a:rPr lang="en-GB" dirty="0"/>
              <a:t>Hidden plastic</a:t>
            </a:r>
          </a:p>
        </p:txBody>
      </p:sp>
      <p:sp>
        <p:nvSpPr>
          <p:cNvPr id="4" name="Text Placeholder 3">
            <a:extLst>
              <a:ext uri="{FF2B5EF4-FFF2-40B4-BE49-F238E27FC236}">
                <a16:creationId xmlns:a16="http://schemas.microsoft.com/office/drawing/2014/main" id="{C55BC941-E33B-474B-89E5-0514734250EC}"/>
              </a:ext>
            </a:extLst>
          </p:cNvPr>
          <p:cNvSpPr>
            <a:spLocks noGrp="1"/>
          </p:cNvSpPr>
          <p:nvPr>
            <p:ph type="body" sz="quarter" idx="11"/>
          </p:nvPr>
        </p:nvSpPr>
        <p:spPr>
          <a:xfrm>
            <a:off x="925417" y="2397184"/>
            <a:ext cx="3717703" cy="2418501"/>
          </a:xfrm>
        </p:spPr>
        <p:txBody>
          <a:bodyPr/>
          <a:lstStyle/>
          <a:p>
            <a:r>
              <a:rPr lang="en-GB" dirty="0"/>
              <a:t>Some cosmetics contain microbeads advertised as an exfoliant. </a:t>
            </a:r>
          </a:p>
          <a:p>
            <a:r>
              <a:rPr lang="en-GB" dirty="0"/>
              <a:t>A single shower could result in 100,000 plastic particles being released into the ocean.</a:t>
            </a:r>
          </a:p>
        </p:txBody>
      </p:sp>
      <p:sp>
        <p:nvSpPr>
          <p:cNvPr id="5" name="Oval 4">
            <a:extLst>
              <a:ext uri="{FF2B5EF4-FFF2-40B4-BE49-F238E27FC236}">
                <a16:creationId xmlns:a16="http://schemas.microsoft.com/office/drawing/2014/main" id="{172274AE-942B-42DA-84D0-7B621A082ECD}"/>
              </a:ext>
            </a:extLst>
          </p:cNvPr>
          <p:cNvSpPr/>
          <p:nvPr/>
        </p:nvSpPr>
        <p:spPr>
          <a:xfrm>
            <a:off x="4743873" y="926939"/>
            <a:ext cx="6329309" cy="6329309"/>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6" name="Title 1">
            <a:extLst>
              <a:ext uri="{FF2B5EF4-FFF2-40B4-BE49-F238E27FC236}">
                <a16:creationId xmlns:a16="http://schemas.microsoft.com/office/drawing/2014/main" id="{3CDFC0B5-21EF-4F3C-901A-25ED793492E6}"/>
              </a:ext>
            </a:extLst>
          </p:cNvPr>
          <p:cNvSpPr txBox="1">
            <a:spLocks/>
          </p:cNvSpPr>
          <p:nvPr/>
        </p:nvSpPr>
        <p:spPr>
          <a:xfrm>
            <a:off x="5540830" y="415064"/>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25233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t>Lesson 4: </a:t>
            </a:r>
            <a:r>
              <a:rPr lang="en-GB" dirty="0"/>
              <a:t>How can we deal with all the plastic waste?</a:t>
            </a:r>
          </a:p>
        </p:txBody>
      </p:sp>
      <p:pic>
        <p:nvPicPr>
          <p:cNvPr id="7" name="Picture 6">
            <a:extLst>
              <a:ext uri="{FF2B5EF4-FFF2-40B4-BE49-F238E27FC236}">
                <a16:creationId xmlns:a16="http://schemas.microsoft.com/office/drawing/2014/main" id="{16BDD141-9477-4B6D-B787-4A71BA09A6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5417" y="631033"/>
            <a:ext cx="1269363" cy="470373"/>
          </a:xfrm>
          <a:prstGeom prst="rect">
            <a:avLst/>
          </a:prstGeom>
        </p:spPr>
      </p:pic>
    </p:spTree>
    <p:extLst>
      <p:ext uri="{BB962C8B-B14F-4D97-AF65-F5344CB8AC3E}">
        <p14:creationId xmlns:p14="http://schemas.microsoft.com/office/powerpoint/2010/main" val="250767178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468B548-26C3-9246-B29B-562830F59DDB}"/>
              </a:ext>
            </a:extLst>
          </p:cNvPr>
          <p:cNvSpPr/>
          <p:nvPr/>
        </p:nvSpPr>
        <p:spPr>
          <a:xfrm>
            <a:off x="2023819" y="1995230"/>
            <a:ext cx="6249367" cy="3777786"/>
          </a:xfrm>
          <a:prstGeom prst="rect">
            <a:avLst/>
          </a:prstGeom>
          <a:solidFill>
            <a:schemeClr val="tx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1" name="Rectangle 10">
            <a:extLst>
              <a:ext uri="{FF2B5EF4-FFF2-40B4-BE49-F238E27FC236}">
                <a16:creationId xmlns:a16="http://schemas.microsoft.com/office/drawing/2014/main" id="{9EBEB732-9E52-8C4F-9A4F-2FFBE38DB35A}"/>
              </a:ext>
            </a:extLst>
          </p:cNvPr>
          <p:cNvSpPr/>
          <p:nvPr/>
        </p:nvSpPr>
        <p:spPr>
          <a:xfrm>
            <a:off x="2057645" y="6288671"/>
            <a:ext cx="1802941" cy="66714"/>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nvGrpSpPr>
          <p:cNvPr id="12" name="Group 11">
            <a:extLst>
              <a:ext uri="{FF2B5EF4-FFF2-40B4-BE49-F238E27FC236}">
                <a16:creationId xmlns:a16="http://schemas.microsoft.com/office/drawing/2014/main" id="{E163C340-64B9-4E48-8D47-576A5C840C33}"/>
              </a:ext>
            </a:extLst>
          </p:cNvPr>
          <p:cNvGrpSpPr/>
          <p:nvPr/>
        </p:nvGrpSpPr>
        <p:grpSpPr>
          <a:xfrm>
            <a:off x="1919289" y="6073324"/>
            <a:ext cx="2079653" cy="283221"/>
            <a:chOff x="395288" y="6073323"/>
            <a:chExt cx="2079653" cy="283221"/>
          </a:xfrm>
        </p:grpSpPr>
        <p:grpSp>
          <p:nvGrpSpPr>
            <p:cNvPr id="13" name="Group 12">
              <a:extLst>
                <a:ext uri="{FF2B5EF4-FFF2-40B4-BE49-F238E27FC236}">
                  <a16:creationId xmlns:a16="http://schemas.microsoft.com/office/drawing/2014/main" id="{1C9B2AA2-FA67-4643-AEB4-D8A144C63C41}"/>
                </a:ext>
              </a:extLst>
            </p:cNvPr>
            <p:cNvGrpSpPr/>
            <p:nvPr/>
          </p:nvGrpSpPr>
          <p:grpSpPr>
            <a:xfrm>
              <a:off x="395288" y="6073323"/>
              <a:ext cx="2079653" cy="283221"/>
              <a:chOff x="2506068" y="6091812"/>
              <a:chExt cx="2079653" cy="283221"/>
            </a:xfrm>
            <a:solidFill>
              <a:srgbClr val="4EB7A0"/>
            </a:solidFill>
          </p:grpSpPr>
          <p:sp>
            <p:nvSpPr>
              <p:cNvPr id="15" name="Oval 14">
                <a:extLst>
                  <a:ext uri="{FF2B5EF4-FFF2-40B4-BE49-F238E27FC236}">
                    <a16:creationId xmlns:a16="http://schemas.microsoft.com/office/drawing/2014/main" id="{1109CB48-29A0-CB46-9863-21D632C1BC12}"/>
                  </a:ext>
                </a:extLst>
              </p:cNvPr>
              <p:cNvSpPr/>
              <p:nvPr/>
            </p:nvSpPr>
            <p:spPr>
              <a:xfrm>
                <a:off x="2506068"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sp>
            <p:nvSpPr>
              <p:cNvPr id="16" name="Oval 15">
                <a:extLst>
                  <a:ext uri="{FF2B5EF4-FFF2-40B4-BE49-F238E27FC236}">
                    <a16:creationId xmlns:a16="http://schemas.microsoft.com/office/drawing/2014/main" id="{EFA40E44-97EE-DC4B-BA15-3D5DD7B47AD6}"/>
                  </a:ext>
                </a:extLst>
              </p:cNvPr>
              <p:cNvSpPr/>
              <p:nvPr/>
            </p:nvSpPr>
            <p:spPr>
              <a:xfrm>
                <a:off x="4302500" y="6091812"/>
                <a:ext cx="283221" cy="283221"/>
              </a:xfrm>
              <a:prstGeom prst="ellipse">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sp>
          <p:nvSpPr>
            <p:cNvPr id="14" name="Rectangle 13">
              <a:extLst>
                <a:ext uri="{FF2B5EF4-FFF2-40B4-BE49-F238E27FC236}">
                  <a16:creationId xmlns:a16="http://schemas.microsoft.com/office/drawing/2014/main" id="{BD17254F-64B1-B54F-8D97-32FDFA77055A}"/>
                </a:ext>
              </a:extLst>
            </p:cNvPr>
            <p:cNvSpPr/>
            <p:nvPr/>
          </p:nvSpPr>
          <p:spPr>
            <a:xfrm>
              <a:off x="517891" y="6075641"/>
              <a:ext cx="1836891" cy="280903"/>
            </a:xfrm>
            <a:prstGeom prst="rect">
              <a:avLst/>
            </a:prstGeom>
            <a:solidFill>
              <a:schemeClr val="accent1"/>
            </a:solidFill>
            <a:ln w="12700" cap="flat">
              <a:noFill/>
              <a:miter lim="400000"/>
            </a:ln>
            <a:effectLst/>
          </p:spPr>
          <p:txBody>
            <a:bodyPr wrap="square" lIns="25400" tIns="25400" rIns="25400" bIns="25400" numCol="1" rtlCol="0" anchor="ctr">
              <a:noAutofit/>
            </a:bodyPr>
            <a:lstStyle/>
            <a:p>
              <a:pPr algn="ctr" defTabSz="292100"/>
              <a:endParaRPr lang="en-US" sz="1100">
                <a:solidFill>
                  <a:srgbClr val="FFFFFF"/>
                </a:solidFill>
                <a:latin typeface="Helvetica Neue Medium"/>
                <a:ea typeface="Helvetica Neue Medium"/>
                <a:cs typeface="Helvetica Neue Medium"/>
                <a:sym typeface="Helvetica Neue Medium"/>
              </a:endParaRPr>
            </a:p>
          </p:txBody>
        </p:sp>
      </p:grpSp>
      <p:pic>
        <p:nvPicPr>
          <p:cNvPr id="9" name="Picture 8">
            <a:extLst>
              <a:ext uri="{FF2B5EF4-FFF2-40B4-BE49-F238E27FC236}">
                <a16:creationId xmlns:a16="http://schemas.microsoft.com/office/drawing/2014/main" id="{4594F720-CA2E-4FF5-899C-03B1DE42C9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8790" y="304360"/>
            <a:ext cx="1269363" cy="470373"/>
          </a:xfrm>
          <a:prstGeom prst="rect">
            <a:avLst/>
          </a:prstGeom>
        </p:spPr>
      </p:pic>
      <p:sp>
        <p:nvSpPr>
          <p:cNvPr id="3" name="Text Placeholder 2">
            <a:extLst>
              <a:ext uri="{FF2B5EF4-FFF2-40B4-BE49-F238E27FC236}">
                <a16:creationId xmlns:a16="http://schemas.microsoft.com/office/drawing/2014/main" id="{90C74322-9B0B-4BD1-9E93-BFC45C5AA465}"/>
              </a:ext>
            </a:extLst>
          </p:cNvPr>
          <p:cNvSpPr>
            <a:spLocks noGrp="1"/>
          </p:cNvSpPr>
          <p:nvPr>
            <p:ph type="body" sz="quarter" idx="10"/>
          </p:nvPr>
        </p:nvSpPr>
        <p:spPr>
          <a:xfrm>
            <a:off x="2202510" y="384514"/>
            <a:ext cx="8836997" cy="1102949"/>
          </a:xfrm>
        </p:spPr>
        <p:txBody>
          <a:bodyPr/>
          <a:lstStyle/>
          <a:p>
            <a:r>
              <a:rPr lang="en-GB" sz="2400" dirty="0"/>
              <a:t>Describe three things the graph tells you about global plastic production since 1950.</a:t>
            </a:r>
          </a:p>
        </p:txBody>
      </p:sp>
      <p:pic>
        <p:nvPicPr>
          <p:cNvPr id="4" name="Picture 3" descr="A screenshot of a map&#10;&#10;Description automatically generated">
            <a:hlinkClick r:id="rId4"/>
            <a:extLst>
              <a:ext uri="{FF2B5EF4-FFF2-40B4-BE49-F238E27FC236}">
                <a16:creationId xmlns:a16="http://schemas.microsoft.com/office/drawing/2014/main" id="{50E1D94E-4725-4242-8977-F95B08701DC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11035" y="1385571"/>
            <a:ext cx="7518729" cy="4536440"/>
          </a:xfrm>
          <a:prstGeom prst="rect">
            <a:avLst/>
          </a:prstGeom>
        </p:spPr>
      </p:pic>
      <p:sp>
        <p:nvSpPr>
          <p:cNvPr id="8" name="TextBox 7">
            <a:hlinkClick r:id="rId4"/>
            <a:extLst>
              <a:ext uri="{FF2B5EF4-FFF2-40B4-BE49-F238E27FC236}">
                <a16:creationId xmlns:a16="http://schemas.microsoft.com/office/drawing/2014/main" id="{0DD6B5E7-F219-9545-82D5-823EC6AE21EF}"/>
              </a:ext>
            </a:extLst>
          </p:cNvPr>
          <p:cNvSpPr txBox="1"/>
          <p:nvPr/>
        </p:nvSpPr>
        <p:spPr>
          <a:xfrm>
            <a:off x="1971771" y="6108453"/>
            <a:ext cx="2079653"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gn="ctr" defTabSz="457200"/>
            <a:r>
              <a:rPr lang="en-US" sz="1200" b="1" spc="300" dirty="0">
                <a:solidFill>
                  <a:schemeClr val="tx1"/>
                </a:solidFill>
                <a:latin typeface="Century Gothic" panose="020B0502020202020204" pitchFamily="34" charset="0"/>
              </a:rPr>
              <a:t>VIEW GALLERY</a:t>
            </a:r>
          </a:p>
        </p:txBody>
      </p:sp>
    </p:spTree>
    <p:extLst>
      <p:ext uri="{BB962C8B-B14F-4D97-AF65-F5344CB8AC3E}">
        <p14:creationId xmlns:p14="http://schemas.microsoft.com/office/powerpoint/2010/main" val="1864344247"/>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EED85F9-54D2-4596-93E2-631B9415CCE4}"/>
              </a:ext>
            </a:extLst>
          </p:cNvPr>
          <p:cNvSpPr txBox="1">
            <a:spLocks/>
          </p:cNvSpPr>
          <p:nvPr/>
        </p:nvSpPr>
        <p:spPr>
          <a:xfrm>
            <a:off x="7193360" y="494380"/>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
        <p:nvSpPr>
          <p:cNvPr id="3" name="Text Placeholder 2">
            <a:extLst>
              <a:ext uri="{FF2B5EF4-FFF2-40B4-BE49-F238E27FC236}">
                <a16:creationId xmlns:a16="http://schemas.microsoft.com/office/drawing/2014/main" id="{CD855945-7FF4-4BB8-AFF0-57E40B79A198}"/>
              </a:ext>
            </a:extLst>
          </p:cNvPr>
          <p:cNvSpPr>
            <a:spLocks noGrp="1"/>
          </p:cNvSpPr>
          <p:nvPr>
            <p:ph type="body" sz="quarter" idx="10"/>
          </p:nvPr>
        </p:nvSpPr>
        <p:spPr>
          <a:xfrm>
            <a:off x="1888153" y="992611"/>
            <a:ext cx="8414087" cy="1102949"/>
          </a:xfrm>
        </p:spPr>
        <p:txBody>
          <a:bodyPr/>
          <a:lstStyle/>
          <a:p>
            <a:r>
              <a:rPr lang="en-GB" sz="2800" dirty="0"/>
              <a:t>What has happened to the 6.3 billion tonnes of plastic produced since the 1950s?</a:t>
            </a:r>
          </a:p>
        </p:txBody>
      </p:sp>
      <p:pic>
        <p:nvPicPr>
          <p:cNvPr id="6" name="Picture 5">
            <a:extLst>
              <a:ext uri="{FF2B5EF4-FFF2-40B4-BE49-F238E27FC236}">
                <a16:creationId xmlns:a16="http://schemas.microsoft.com/office/drawing/2014/main" id="{15959842-D2A4-4B74-A694-28CFF70F19D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4837" y="415064"/>
            <a:ext cx="1269363" cy="470373"/>
          </a:xfrm>
          <a:prstGeom prst="rect">
            <a:avLst/>
          </a:prstGeom>
        </p:spPr>
      </p:pic>
      <p:pic>
        <p:nvPicPr>
          <p:cNvPr id="11" name="Picture 10">
            <a:extLst>
              <a:ext uri="{FF2B5EF4-FFF2-40B4-BE49-F238E27FC236}">
                <a16:creationId xmlns:a16="http://schemas.microsoft.com/office/drawing/2014/main" id="{84DA7AB9-0E80-4D4F-A81D-AC5E47C74B3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54200" y="1740107"/>
            <a:ext cx="8483600" cy="4813300"/>
          </a:xfrm>
          <a:prstGeom prst="rect">
            <a:avLst/>
          </a:prstGeom>
        </p:spPr>
      </p:pic>
    </p:spTree>
    <p:extLst>
      <p:ext uri="{BB962C8B-B14F-4D97-AF65-F5344CB8AC3E}">
        <p14:creationId xmlns:p14="http://schemas.microsoft.com/office/powerpoint/2010/main" val="146416524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rgbClr val="32CEC3"/>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543FF5E-2D0C-427D-BCD9-C75385583362}"/>
              </a:ext>
            </a:extLst>
          </p:cNvPr>
          <p:cNvSpPr>
            <a:spLocks noGrp="1"/>
          </p:cNvSpPr>
          <p:nvPr>
            <p:ph type="body" sz="quarter" idx="10"/>
          </p:nvPr>
        </p:nvSpPr>
        <p:spPr>
          <a:xfrm>
            <a:off x="794010" y="1633137"/>
            <a:ext cx="7061413" cy="650074"/>
          </a:xfrm>
        </p:spPr>
        <p:txBody>
          <a:bodyPr/>
          <a:lstStyle/>
          <a:p>
            <a:r>
              <a:rPr lang="en-US" dirty="0"/>
              <a:t>Where does the plastic go?</a:t>
            </a:r>
            <a:endParaRPr lang="en-GB" dirty="0"/>
          </a:p>
        </p:txBody>
      </p:sp>
      <p:pic>
        <p:nvPicPr>
          <p:cNvPr id="7" name="Picture 6">
            <a:extLst>
              <a:ext uri="{FF2B5EF4-FFF2-40B4-BE49-F238E27FC236}">
                <a16:creationId xmlns:a16="http://schemas.microsoft.com/office/drawing/2014/main" id="{6ACA038C-C87C-45F8-B7D3-5547878988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1207" y="304360"/>
            <a:ext cx="1269363" cy="470373"/>
          </a:xfrm>
          <a:prstGeom prst="rect">
            <a:avLst/>
          </a:prstGeom>
        </p:spPr>
      </p:pic>
      <p:sp>
        <p:nvSpPr>
          <p:cNvPr id="16" name="Text Placeholder 3">
            <a:extLst>
              <a:ext uri="{FF2B5EF4-FFF2-40B4-BE49-F238E27FC236}">
                <a16:creationId xmlns:a16="http://schemas.microsoft.com/office/drawing/2014/main" id="{BBBEB72A-853A-47CA-8CA9-62FF9A33CC65}"/>
              </a:ext>
            </a:extLst>
          </p:cNvPr>
          <p:cNvSpPr>
            <a:spLocks noGrp="1"/>
          </p:cNvSpPr>
          <p:nvPr>
            <p:ph type="body" sz="quarter" idx="11"/>
          </p:nvPr>
        </p:nvSpPr>
        <p:spPr>
          <a:xfrm>
            <a:off x="1754413" y="2927282"/>
            <a:ext cx="7916248" cy="650074"/>
          </a:xfrm>
        </p:spPr>
        <p:txBody>
          <a:bodyPr/>
          <a:lstStyle/>
          <a:p>
            <a:r>
              <a:rPr lang="en-US" sz="3600" dirty="0"/>
              <a:t>When you throw away plastic, what might happen to it?</a:t>
            </a:r>
            <a:endParaRPr lang="en-GB" sz="3600" dirty="0"/>
          </a:p>
        </p:txBody>
      </p:sp>
      <p:sp>
        <p:nvSpPr>
          <p:cNvPr id="10" name="Title 1">
            <a:extLst>
              <a:ext uri="{FF2B5EF4-FFF2-40B4-BE49-F238E27FC236}">
                <a16:creationId xmlns:a16="http://schemas.microsoft.com/office/drawing/2014/main" id="{711CCD42-EF8B-B543-852E-B74A6D646214}"/>
              </a:ext>
            </a:extLst>
          </p:cNvPr>
          <p:cNvSpPr txBox="1">
            <a:spLocks/>
          </p:cNvSpPr>
          <p:nvPr/>
        </p:nvSpPr>
        <p:spPr>
          <a:xfrm>
            <a:off x="7138276" y="415063"/>
            <a:ext cx="4263571" cy="248966"/>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lstStyle>
            <a:lvl1pPr marL="0" marR="0" indent="0" algn="r" defTabSz="914400" rtl="0" eaLnBrk="1" latinLnBrk="0" hangingPunct="1">
              <a:lnSpc>
                <a:spcPct val="90000"/>
              </a:lnSpc>
              <a:spcBef>
                <a:spcPts val="0"/>
              </a:spcBef>
              <a:spcAft>
                <a:spcPts val="0"/>
              </a:spcAft>
              <a:buClrTx/>
              <a:buSzTx/>
              <a:buFontTx/>
              <a:buNone/>
              <a:tabLst/>
              <a:defRPr sz="1000" b="1" i="0" u="none" strike="noStrike" cap="none" spc="0" baseline="0">
                <a:ln>
                  <a:noFill/>
                </a:ln>
                <a:solidFill>
                  <a:srgbClr val="FFFFFF"/>
                </a:solidFill>
                <a:uFillTx/>
                <a:latin typeface="Century Gothic" panose="020B0502020202020204" pitchFamily="34" charset="0"/>
                <a:ea typeface="+mj-ea"/>
                <a:cs typeface="+mj-cs"/>
                <a:sym typeface="Calibri"/>
              </a:defRPr>
            </a:lvl1pPr>
            <a:lvl2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2pPr>
            <a:lvl3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3pPr>
            <a:lvl4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4pPr>
            <a:lvl5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5pPr>
            <a:lvl6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6pPr>
            <a:lvl7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7pPr>
            <a:lvl8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8pPr>
            <a:lvl9pPr marL="0" marR="0" indent="0" algn="l" defTabSz="914400" rtl="0" eaLnBrk="1" latinLnBrk="0" hangingPunct="1">
              <a:lnSpc>
                <a:spcPct val="90000"/>
              </a:lnSpc>
              <a:spcBef>
                <a:spcPts val="0"/>
              </a:spcBef>
              <a:spcAft>
                <a:spcPts val="0"/>
              </a:spcAft>
              <a:buClrTx/>
              <a:buSzTx/>
              <a:buFontTx/>
              <a:buNone/>
              <a:tabLst/>
              <a:defRPr sz="4400" b="0" i="0" u="none" strike="noStrike" cap="none" spc="0" baseline="0">
                <a:ln>
                  <a:noFill/>
                </a:ln>
                <a:solidFill>
                  <a:srgbClr val="464646"/>
                </a:solidFill>
                <a:uFillTx/>
                <a:latin typeface="+mj-lt"/>
                <a:ea typeface="+mj-ea"/>
                <a:cs typeface="+mj-cs"/>
                <a:sym typeface="Calibri"/>
              </a:defRPr>
            </a:lvl9pPr>
          </a:lstStyle>
          <a:p>
            <a:r>
              <a:rPr lang="en-US" dirty="0">
                <a:solidFill>
                  <a:schemeClr val="tx2">
                    <a:lumMod val="10000"/>
                  </a:schemeClr>
                </a:solidFill>
              </a:rPr>
              <a:t>Lesson 4: How can we deal with all the plastic waste?</a:t>
            </a:r>
          </a:p>
        </p:txBody>
      </p:sp>
    </p:spTree>
    <p:extLst>
      <p:ext uri="{BB962C8B-B14F-4D97-AF65-F5344CB8AC3E}">
        <p14:creationId xmlns:p14="http://schemas.microsoft.com/office/powerpoint/2010/main" val="152343080"/>
      </p:ext>
    </p:extLst>
  </p:cSld>
  <p:clrMapOvr>
    <a:masterClrMapping/>
  </p:clrMapOvr>
  <p:transition spd="med"/>
</p:sld>
</file>

<file path=ppt/theme/theme1.xml><?xml version="1.0" encoding="utf-8"?>
<a:theme xmlns:a="http://schemas.openxmlformats.org/drawingml/2006/main" name="Encounter-Master">
  <a:themeElements>
    <a:clrScheme name="Encounter Edu 1">
      <a:dk1>
        <a:srgbClr val="FFFFFF"/>
      </a:dk1>
      <a:lt1>
        <a:srgbClr val="091932"/>
      </a:lt1>
      <a:dk2>
        <a:srgbClr val="EFF0EF"/>
      </a:dk2>
      <a:lt2>
        <a:srgbClr val="091932"/>
      </a:lt2>
      <a:accent1>
        <a:srgbClr val="6EBEAF"/>
      </a:accent1>
      <a:accent2>
        <a:srgbClr val="6BD0D4"/>
      </a:accent2>
      <a:accent3>
        <a:srgbClr val="F2D049"/>
      </a:accent3>
      <a:accent4>
        <a:srgbClr val="F05349"/>
      </a:accent4>
      <a:accent5>
        <a:srgbClr val="007CAF"/>
      </a:accent5>
      <a:accent6>
        <a:srgbClr val="03462A"/>
      </a:accent6>
      <a:hlink>
        <a:srgbClr val="005F89"/>
      </a:hlink>
      <a:folHlink>
        <a:srgbClr val="00FFF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6CD1D4"/>
        </a:solidFill>
        <a:ln w="12700" cap="flat">
          <a:noFill/>
          <a:miter lim="400000"/>
        </a:ln>
        <a:effectLst/>
      </a:spPr>
      <a:bodyPr wrap="square" lIns="25400" tIns="25400" rIns="25400" bIns="25400" numCol="1" anchor="ctr">
        <a:noAutofit/>
      </a:bodyPr>
      <a:lstStyle>
        <a:defPPr algn="ctr" defTabSz="292100">
          <a:defRPr sz="1100">
            <a:solidFill>
              <a:srgbClr val="FFFFFF"/>
            </a:solidFill>
            <a:latin typeface="Helvetica Neue Medium"/>
            <a:ea typeface="Helvetica Neue Medium"/>
            <a:cs typeface="Helvetica Neue Medium"/>
            <a:sym typeface="Helvetica Neue Medium"/>
          </a:defRPr>
        </a:defPPr>
      </a:lst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464646"/>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Encounter-Master" id="{AC3B1469-F7B5-42F8-8125-E37B7A09F19C}" vid="{A6E39EE5-3D87-493F-A484-DDDEAB1BD83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df7c51f-8958-4cb5-b692-975806f17f35" xsi:nil="true"/>
    <lcf76f155ced4ddcb4097134ff3c332f xmlns="764ce334-4dea-4cda-96fd-5a46cc3154a2">
      <Terms xmlns="http://schemas.microsoft.com/office/infopath/2007/PartnerControls"/>
    </lcf76f155ced4ddcb4097134ff3c332f>
    <_Flow_SignoffStatus xmlns="764ce334-4dea-4cda-96fd-5a46cc3154a2" xsi:nil="true"/>
  </documentManagement>
</p:properties>
</file>

<file path=customXml/itemProps1.xml><?xml version="1.0" encoding="utf-8"?>
<ds:datastoreItem xmlns:ds="http://schemas.openxmlformats.org/officeDocument/2006/customXml" ds:itemID="{4B7CFFA2-49C1-4120-865F-7729D93EE4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67D4B8E-9497-43BB-A266-67AC0807E7BA}">
  <ds:schemaRefs>
    <ds:schemaRef ds:uri="http://schemas.microsoft.com/sharepoint/v3/contenttype/forms"/>
  </ds:schemaRefs>
</ds:datastoreItem>
</file>

<file path=customXml/itemProps3.xml><?xml version="1.0" encoding="utf-8"?>
<ds:datastoreItem xmlns:ds="http://schemas.openxmlformats.org/officeDocument/2006/customXml" ds:itemID="{3E17D3FD-47DD-4E07-B955-60AC680D98D9}">
  <ds:schemaRefs>
    <ds:schemaRef ds:uri="http://purl.org/dc/elements/1.1/"/>
    <ds:schemaRef ds:uri="http://schemas.microsoft.com/office/2006/metadata/properties"/>
    <ds:schemaRef ds:uri="7dd0c2b8-7301-49b5-921e-ab84ec4c20a5"/>
    <ds:schemaRef ds:uri="http://schemas.microsoft.com/office/2006/documentManagement/types"/>
    <ds:schemaRef ds:uri="http://purl.org/dc/dcmitype/"/>
    <ds:schemaRef ds:uri="http://purl.org/dc/terms/"/>
    <ds:schemaRef ds:uri="8dd429a2-b850-4aa5-85c2-8487e2b197cf"/>
    <ds:schemaRef ds:uri="http://schemas.microsoft.com/office/infopath/2007/PartnerControls"/>
    <ds:schemaRef ds:uri="http://schemas.openxmlformats.org/package/2006/metadata/core-properties"/>
    <ds:schemaRef ds:uri="http://www.w3.org/XML/1998/namespace"/>
    <ds:schemaRef ds:uri="edf7c51f-8958-4cb5-b692-975806f17f35"/>
    <ds:schemaRef ds:uri="764ce334-4dea-4cda-96fd-5a46cc3154a2"/>
  </ds:schemaRefs>
</ds:datastoreItem>
</file>

<file path=docProps/app.xml><?xml version="1.0" encoding="utf-8"?>
<Properties xmlns="http://schemas.openxmlformats.org/officeDocument/2006/extended-properties" xmlns:vt="http://schemas.openxmlformats.org/officeDocument/2006/docPropsVTypes">
  <Template/>
  <TotalTime>5185</TotalTime>
  <Words>1294</Words>
  <Application>Microsoft Office PowerPoint</Application>
  <PresentationFormat>Widescreen</PresentationFormat>
  <Paragraphs>125</Paragraphs>
  <Slides>45</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Calibri</vt:lpstr>
      <vt:lpstr>Calibri Light</vt:lpstr>
      <vt:lpstr>Century Gothic</vt:lpstr>
      <vt:lpstr>Helvetica Neue Medium</vt:lpstr>
      <vt:lpstr>Encounter-Master</vt:lpstr>
      <vt:lpstr>PowerPoint Presentation</vt:lpstr>
      <vt:lpstr>Lesson 4: How can we deal with all the plastic waste?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Lesson 4: How can we deal with all the plastic waste?</vt:lpstr>
      <vt:lpstr>Lesson 4: How can we deal with all the plastic waste?</vt:lpstr>
      <vt:lpstr>Lesson 4: How can we deal with all the plastic waste?</vt:lpstr>
      <vt:lpstr>PowerPoint Presentation</vt:lpstr>
      <vt:lpstr>PowerPoint Presentation</vt:lpstr>
      <vt:lpstr>Lesson 4: How can we deal with all the plastic waste?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Will the Real Great Pacific Garbage Patch please stand up!</dc:title>
  <dc:creator>schwabs52@gmail.com</dc:creator>
  <cp:lastModifiedBy>Sarah Duffy</cp:lastModifiedBy>
  <cp:revision>21</cp:revision>
  <cp:lastPrinted>2019-07-17T14:03:12Z</cp:lastPrinted>
  <dcterms:created xsi:type="dcterms:W3CDTF">2019-02-26T16:40:40Z</dcterms:created>
  <dcterms:modified xsi:type="dcterms:W3CDTF">2024-02-28T16:58:13Z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