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67.jpg" ContentType="image/jpeg"/>
  <Override PartName="/ppt/media/image68.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70.jpg" ContentType="image/jpeg"/>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5" r:id="rId5"/>
  </p:sldMasterIdLst>
  <p:notesMasterIdLst>
    <p:notesMasterId r:id="rId38"/>
  </p:notesMasterIdLst>
  <p:sldIdLst>
    <p:sldId id="294" r:id="rId6"/>
    <p:sldId id="267" r:id="rId7"/>
    <p:sldId id="318" r:id="rId8"/>
    <p:sldId id="319" r:id="rId9"/>
    <p:sldId id="345" r:id="rId10"/>
    <p:sldId id="344" r:id="rId11"/>
    <p:sldId id="340" r:id="rId12"/>
    <p:sldId id="339" r:id="rId13"/>
    <p:sldId id="338" r:id="rId14"/>
    <p:sldId id="256" r:id="rId15"/>
    <p:sldId id="321" r:id="rId16"/>
    <p:sldId id="271" r:id="rId17"/>
    <p:sldId id="295" r:id="rId18"/>
    <p:sldId id="323" r:id="rId19"/>
    <p:sldId id="324" r:id="rId20"/>
    <p:sldId id="325" r:id="rId21"/>
    <p:sldId id="313" r:id="rId22"/>
    <p:sldId id="346" r:id="rId23"/>
    <p:sldId id="326" r:id="rId24"/>
    <p:sldId id="327" r:id="rId25"/>
    <p:sldId id="328" r:id="rId26"/>
    <p:sldId id="329" r:id="rId27"/>
    <p:sldId id="330" r:id="rId28"/>
    <p:sldId id="331" r:id="rId29"/>
    <p:sldId id="334" r:id="rId30"/>
    <p:sldId id="332" r:id="rId31"/>
    <p:sldId id="333" r:id="rId32"/>
    <p:sldId id="315" r:id="rId33"/>
    <p:sldId id="335" r:id="rId34"/>
    <p:sldId id="262" r:id="rId35"/>
    <p:sldId id="347" r:id="rId36"/>
    <p:sldId id="348" r:id="rId37"/>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14" clrIdx="0">
    <p:extLst>
      <p:ext uri="{19B8F6BF-5375-455C-9EA6-DF929625EA0E}">
        <p15:presenceInfo xmlns:p15="http://schemas.microsoft.com/office/powerpoint/2012/main" userId="Jamie Buchanan-Dunlop" providerId="None"/>
      </p:ext>
    </p:extLst>
  </p:cmAuthor>
  <p:cmAuthor id="2" name="Megan Folan" initials="MF" lastIdx="1" clrIdx="1">
    <p:extLst>
      <p:ext uri="{19B8F6BF-5375-455C-9EA6-DF929625EA0E}">
        <p15:presenceInfo xmlns:p15="http://schemas.microsoft.com/office/powerpoint/2012/main" userId="Megan Fol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38D4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67B674-3E54-4828-8BA4-17A2CB293D71}" v="5" dt="2024-04-17T13:47:24.5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0027" autoAdjust="0"/>
  </p:normalViewPr>
  <p:slideViewPr>
    <p:cSldViewPr snapToGrid="0">
      <p:cViewPr varScale="1">
        <p:scale>
          <a:sx n="91" d="100"/>
          <a:sy n="91" d="100"/>
        </p:scale>
        <p:origin x="131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3F67B674-3E54-4828-8BA4-17A2CB293D71}"/>
    <pc:docChg chg="delSld modSld sldOrd">
      <pc:chgData name="Sarah Duffy" userId="ca92ddb4-4620-4127-97b1-8232d187080b" providerId="ADAL" clId="{3F67B674-3E54-4828-8BA4-17A2CB293D71}" dt="2024-04-17T13:47:35.183" v="6" actId="729"/>
      <pc:docMkLst>
        <pc:docMk/>
      </pc:docMkLst>
      <pc:sldChg chg="del">
        <pc:chgData name="Sarah Duffy" userId="ca92ddb4-4620-4127-97b1-8232d187080b" providerId="ADAL" clId="{3F67B674-3E54-4828-8BA4-17A2CB293D71}" dt="2024-04-17T13:46:44.376" v="0" actId="2696"/>
        <pc:sldMkLst>
          <pc:docMk/>
          <pc:sldMk cId="0" sldId="257"/>
        </pc:sldMkLst>
      </pc:sldChg>
      <pc:sldChg chg="del">
        <pc:chgData name="Sarah Duffy" userId="ca92ddb4-4620-4127-97b1-8232d187080b" providerId="ADAL" clId="{3F67B674-3E54-4828-8BA4-17A2CB293D71}" dt="2024-04-17T13:47:30.005" v="4" actId="2696"/>
        <pc:sldMkLst>
          <pc:docMk/>
          <pc:sldMk cId="0" sldId="258"/>
        </pc:sldMkLst>
      </pc:sldChg>
      <pc:sldChg chg="del">
        <pc:chgData name="Sarah Duffy" userId="ca92ddb4-4620-4127-97b1-8232d187080b" providerId="ADAL" clId="{3F67B674-3E54-4828-8BA4-17A2CB293D71}" dt="2024-04-17T13:47:07.734" v="3" actId="47"/>
        <pc:sldMkLst>
          <pc:docMk/>
          <pc:sldMk cId="0" sldId="259"/>
        </pc:sldMkLst>
      </pc:sldChg>
      <pc:sldChg chg="del">
        <pc:chgData name="Sarah Duffy" userId="ca92ddb4-4620-4127-97b1-8232d187080b" providerId="ADAL" clId="{3F67B674-3E54-4828-8BA4-17A2CB293D71}" dt="2024-04-17T13:46:44.376" v="0" actId="2696"/>
        <pc:sldMkLst>
          <pc:docMk/>
          <pc:sldMk cId="0" sldId="342"/>
        </pc:sldMkLst>
      </pc:sldChg>
      <pc:sldChg chg="del">
        <pc:chgData name="Sarah Duffy" userId="ca92ddb4-4620-4127-97b1-8232d187080b" providerId="ADAL" clId="{3F67B674-3E54-4828-8BA4-17A2CB293D71}" dt="2024-04-17T13:47:30.005" v="4" actId="2696"/>
        <pc:sldMkLst>
          <pc:docMk/>
          <pc:sldMk cId="0" sldId="343"/>
        </pc:sldMkLst>
      </pc:sldChg>
      <pc:sldChg chg="ord">
        <pc:chgData name="Sarah Duffy" userId="ca92ddb4-4620-4127-97b1-8232d187080b" providerId="ADAL" clId="{3F67B674-3E54-4828-8BA4-17A2CB293D71}" dt="2024-04-17T13:46:46.873" v="2"/>
        <pc:sldMkLst>
          <pc:docMk/>
          <pc:sldMk cId="0" sldId="345"/>
        </pc:sldMkLst>
      </pc:sldChg>
      <pc:sldChg chg="mod modShow">
        <pc:chgData name="Sarah Duffy" userId="ca92ddb4-4620-4127-97b1-8232d187080b" providerId="ADAL" clId="{3F67B674-3E54-4828-8BA4-17A2CB293D71}" dt="2024-04-17T13:47:32.379" v="5" actId="729"/>
        <pc:sldMkLst>
          <pc:docMk/>
          <pc:sldMk cId="0" sldId="347"/>
        </pc:sldMkLst>
      </pc:sldChg>
      <pc:sldChg chg="mod modShow">
        <pc:chgData name="Sarah Duffy" userId="ca92ddb4-4620-4127-97b1-8232d187080b" providerId="ADAL" clId="{3F67B674-3E54-4828-8BA4-17A2CB293D71}" dt="2024-04-17T13:47:35.183" v="6" actId="729"/>
        <pc:sldMkLst>
          <pc:docMk/>
          <pc:sldMk cId="0" sldId="348"/>
        </pc:sldMkLst>
      </pc:sldChg>
    </pc:docChg>
  </pc:docChgLst>
  <pc:docChgLst>
    <pc:chgData name="Sarah Duffy" userId="ca92ddb4-4620-4127-97b1-8232d187080b" providerId="ADAL" clId="{42377D7C-465C-40A3-B500-4E9202F3D5B3}"/>
    <pc:docChg chg="custSel addSld delSld modSld sldOrd delMainMaster modMainMaster modNotesMaster">
      <pc:chgData name="Sarah Duffy" userId="ca92ddb4-4620-4127-97b1-8232d187080b" providerId="ADAL" clId="{42377D7C-465C-40A3-B500-4E9202F3D5B3}" dt="2024-02-28T14:39:45.655" v="1047" actId="20577"/>
      <pc:docMkLst>
        <pc:docMk/>
      </pc:docMkLst>
      <pc:sldChg chg="modSp mod">
        <pc:chgData name="Sarah Duffy" userId="ca92ddb4-4620-4127-97b1-8232d187080b" providerId="ADAL" clId="{42377D7C-465C-40A3-B500-4E9202F3D5B3}" dt="2024-02-27T15:01:39.346" v="54" actId="1076"/>
        <pc:sldMkLst>
          <pc:docMk/>
          <pc:sldMk cId="1864344247" sldId="256"/>
        </pc:sldMkLst>
        <pc:spChg chg="mod">
          <ac:chgData name="Sarah Duffy" userId="ca92ddb4-4620-4127-97b1-8232d187080b" providerId="ADAL" clId="{42377D7C-465C-40A3-B500-4E9202F3D5B3}" dt="2024-02-27T14:56:49.557" v="0"/>
          <ac:spMkLst>
            <pc:docMk/>
            <pc:sldMk cId="1864344247" sldId="256"/>
            <ac:spMk id="7" creationId="{1EED85F9-54D2-4596-93E2-631B9415CCE4}"/>
          </ac:spMkLst>
        </pc:spChg>
        <pc:picChg chg="mod">
          <ac:chgData name="Sarah Duffy" userId="ca92ddb4-4620-4127-97b1-8232d187080b" providerId="ADAL" clId="{42377D7C-465C-40A3-B500-4E9202F3D5B3}" dt="2024-02-27T14:56:49.557" v="0"/>
          <ac:picMkLst>
            <pc:docMk/>
            <pc:sldMk cId="1864344247" sldId="256"/>
            <ac:picMk id="3" creationId="{8B7B598F-F833-144D-A022-BA1B31F53366}"/>
          </ac:picMkLst>
        </pc:picChg>
        <pc:picChg chg="mod modCrop">
          <ac:chgData name="Sarah Duffy" userId="ca92ddb4-4620-4127-97b1-8232d187080b" providerId="ADAL" clId="{42377D7C-465C-40A3-B500-4E9202F3D5B3}" dt="2024-02-27T15:01:39.346" v="54" actId="1076"/>
          <ac:picMkLst>
            <pc:docMk/>
            <pc:sldMk cId="1864344247" sldId="256"/>
            <ac:picMk id="4" creationId="{6FFD3264-3E7B-DE47-9E56-7F91A77073D5}"/>
          </ac:picMkLst>
        </pc:picChg>
      </pc:sldChg>
      <pc:sldChg chg="ord">
        <pc:chgData name="Sarah Duffy" userId="ca92ddb4-4620-4127-97b1-8232d187080b" providerId="ADAL" clId="{42377D7C-465C-40A3-B500-4E9202F3D5B3}" dt="2024-02-27T15:20:39.101" v="272"/>
        <pc:sldMkLst>
          <pc:docMk/>
          <pc:sldMk cId="0" sldId="257"/>
        </pc:sldMkLst>
      </pc:sldChg>
      <pc:sldChg chg="add del mod modTransition modShow">
        <pc:chgData name="Sarah Duffy" userId="ca92ddb4-4620-4127-97b1-8232d187080b" providerId="ADAL" clId="{42377D7C-465C-40A3-B500-4E9202F3D5B3}" dt="2024-02-28T14:33:25.320" v="937" actId="729"/>
        <pc:sldMkLst>
          <pc:docMk/>
          <pc:sldMk cId="0" sldId="258"/>
        </pc:sldMkLst>
      </pc:sldChg>
      <pc:sldChg chg="add ord modTransition modNotesTx">
        <pc:chgData name="Sarah Duffy" userId="ca92ddb4-4620-4127-97b1-8232d187080b" providerId="ADAL" clId="{42377D7C-465C-40A3-B500-4E9202F3D5B3}" dt="2024-02-28T13:55:35.553" v="431" actId="114"/>
        <pc:sldMkLst>
          <pc:docMk/>
          <pc:sldMk cId="0" sldId="259"/>
        </pc:sldMkLst>
      </pc:sldChg>
      <pc:sldChg chg="modSp">
        <pc:chgData name="Sarah Duffy" userId="ca92ddb4-4620-4127-97b1-8232d187080b" providerId="ADAL" clId="{42377D7C-465C-40A3-B500-4E9202F3D5B3}" dt="2024-02-27T14:56:49.557" v="0"/>
        <pc:sldMkLst>
          <pc:docMk/>
          <pc:sldMk cId="2894534446" sldId="262"/>
        </pc:sldMkLst>
        <pc:spChg chg="mod">
          <ac:chgData name="Sarah Duffy" userId="ca92ddb4-4620-4127-97b1-8232d187080b" providerId="ADAL" clId="{42377D7C-465C-40A3-B500-4E9202F3D5B3}" dt="2024-02-27T14:56:49.557" v="0"/>
          <ac:spMkLst>
            <pc:docMk/>
            <pc:sldMk cId="2894534446" sldId="262"/>
            <ac:spMk id="8" creationId="{11010CA2-F0AA-B243-ACD8-D13E6DE7BFE6}"/>
          </ac:spMkLst>
        </pc:spChg>
        <pc:graphicFrameChg chg="mod">
          <ac:chgData name="Sarah Duffy" userId="ca92ddb4-4620-4127-97b1-8232d187080b" providerId="ADAL" clId="{42377D7C-465C-40A3-B500-4E9202F3D5B3}" dt="2024-02-27T14:56:49.557" v="0"/>
          <ac:graphicFrameMkLst>
            <pc:docMk/>
            <pc:sldMk cId="2894534446" sldId="262"/>
            <ac:graphicFrameMk id="7" creationId="{4504F449-2D72-304B-9917-940610530829}"/>
          </ac:graphicFrameMkLst>
        </pc:graphicFrameChg>
        <pc:picChg chg="mod">
          <ac:chgData name="Sarah Duffy" userId="ca92ddb4-4620-4127-97b1-8232d187080b" providerId="ADAL" clId="{42377D7C-465C-40A3-B500-4E9202F3D5B3}" dt="2024-02-27T14:56:49.557" v="0"/>
          <ac:picMkLst>
            <pc:docMk/>
            <pc:sldMk cId="2894534446" sldId="262"/>
            <ac:picMk id="6" creationId="{AC088227-137F-49C6-BCB2-C104A8186BCA}"/>
          </ac:picMkLst>
        </pc:picChg>
      </pc:sldChg>
      <pc:sldChg chg="modSp mod">
        <pc:chgData name="Sarah Duffy" userId="ca92ddb4-4620-4127-97b1-8232d187080b" providerId="ADAL" clId="{42377D7C-465C-40A3-B500-4E9202F3D5B3}" dt="2024-02-27T14:58:36.015" v="20" actId="1076"/>
        <pc:sldMkLst>
          <pc:docMk/>
          <pc:sldMk cId="2749296300" sldId="267"/>
        </pc:sldMkLst>
        <pc:spChg chg="mod">
          <ac:chgData name="Sarah Duffy" userId="ca92ddb4-4620-4127-97b1-8232d187080b" providerId="ADAL" clId="{42377D7C-465C-40A3-B500-4E9202F3D5B3}" dt="2024-02-27T14:58:36.015" v="20" actId="1076"/>
          <ac:spMkLst>
            <pc:docMk/>
            <pc:sldMk cId="2749296300" sldId="267"/>
            <ac:spMk id="2" creationId="{161F0EDB-3BF1-40C1-868B-19CF4EF4C047}"/>
          </ac:spMkLst>
        </pc:spChg>
        <pc:picChg chg="mod">
          <ac:chgData name="Sarah Duffy" userId="ca92ddb4-4620-4127-97b1-8232d187080b" providerId="ADAL" clId="{42377D7C-465C-40A3-B500-4E9202F3D5B3}" dt="2024-02-27T14:58:29.739" v="19" actId="1076"/>
          <ac:picMkLst>
            <pc:docMk/>
            <pc:sldMk cId="2749296300" sldId="267"/>
            <ac:picMk id="5" creationId="{95B47040-1597-404F-881C-8590C0F9065C}"/>
          </ac:picMkLst>
        </pc:picChg>
      </pc:sldChg>
      <pc:sldChg chg="add modNotesTx">
        <pc:chgData name="Sarah Duffy" userId="ca92ddb4-4620-4127-97b1-8232d187080b" providerId="ADAL" clId="{42377D7C-465C-40A3-B500-4E9202F3D5B3}" dt="2024-02-27T15:26:51.402" v="286" actId="20577"/>
        <pc:sldMkLst>
          <pc:docMk/>
          <pc:sldMk cId="0" sldId="271"/>
        </pc:sldMkLst>
      </pc:sldChg>
      <pc:sldChg chg="addSp modSp mod setBg">
        <pc:chgData name="Sarah Duffy" userId="ca92ddb4-4620-4127-97b1-8232d187080b" providerId="ADAL" clId="{42377D7C-465C-40A3-B500-4E9202F3D5B3}" dt="2024-02-27T14:58:03.516" v="17" actId="14100"/>
        <pc:sldMkLst>
          <pc:docMk/>
          <pc:sldMk cId="2712994093" sldId="294"/>
        </pc:sldMkLst>
        <pc:spChg chg="mod">
          <ac:chgData name="Sarah Duffy" userId="ca92ddb4-4620-4127-97b1-8232d187080b" providerId="ADAL" clId="{42377D7C-465C-40A3-B500-4E9202F3D5B3}" dt="2024-02-27T14:58:03.516" v="17" actId="14100"/>
          <ac:spMkLst>
            <pc:docMk/>
            <pc:sldMk cId="2712994093" sldId="294"/>
            <ac:spMk id="3" creationId="{184882A6-0CA0-D34A-9EBE-823516A55AE8}"/>
          </ac:spMkLst>
        </pc:spChg>
        <pc:spChg chg="mod">
          <ac:chgData name="Sarah Duffy" userId="ca92ddb4-4620-4127-97b1-8232d187080b" providerId="ADAL" clId="{42377D7C-465C-40A3-B500-4E9202F3D5B3}" dt="2024-02-27T14:57:40.693" v="8" actId="1076"/>
          <ac:spMkLst>
            <pc:docMk/>
            <pc:sldMk cId="2712994093" sldId="294"/>
            <ac:spMk id="4" creationId="{4B97C244-65EB-B84D-83C2-EA0659FF035F}"/>
          </ac:spMkLst>
        </pc:spChg>
        <pc:spChg chg="mod">
          <ac:chgData name="Sarah Duffy" userId="ca92ddb4-4620-4127-97b1-8232d187080b" providerId="ADAL" clId="{42377D7C-465C-40A3-B500-4E9202F3D5B3}" dt="2024-02-27T14:57:43.960" v="9" actId="1076"/>
          <ac:spMkLst>
            <pc:docMk/>
            <pc:sldMk cId="2712994093" sldId="294"/>
            <ac:spMk id="5" creationId="{A5221FF7-FAC9-274F-8A9D-930A8BEA0337}"/>
          </ac:spMkLst>
        </pc:spChg>
        <pc:spChg chg="mod">
          <ac:chgData name="Sarah Duffy" userId="ca92ddb4-4620-4127-97b1-8232d187080b" providerId="ADAL" clId="{42377D7C-465C-40A3-B500-4E9202F3D5B3}" dt="2024-02-27T14:57:56.930" v="14" actId="1076"/>
          <ac:spMkLst>
            <pc:docMk/>
            <pc:sldMk cId="2712994093" sldId="294"/>
            <ac:spMk id="7" creationId="{C6E4B919-C1A3-5B42-B64C-BBFA2CB4A0B0}"/>
          </ac:spMkLst>
        </pc:spChg>
        <pc:picChg chg="add mod">
          <ac:chgData name="Sarah Duffy" userId="ca92ddb4-4620-4127-97b1-8232d187080b" providerId="ADAL" clId="{42377D7C-465C-40A3-B500-4E9202F3D5B3}" dt="2024-02-27T14:57:33.359" v="7"/>
          <ac:picMkLst>
            <pc:docMk/>
            <pc:sldMk cId="2712994093" sldId="294"/>
            <ac:picMk id="6" creationId="{2395A61F-67D9-EFE0-68E6-1F6120CC0165}"/>
          </ac:picMkLst>
        </pc:picChg>
      </pc:sldChg>
      <pc:sldChg chg="modSp mod">
        <pc:chgData name="Sarah Duffy" userId="ca92ddb4-4620-4127-97b1-8232d187080b" providerId="ADAL" clId="{42377D7C-465C-40A3-B500-4E9202F3D5B3}" dt="2024-02-27T15:03:11.649" v="63" actId="1076"/>
        <pc:sldMkLst>
          <pc:docMk/>
          <pc:sldMk cId="3854632714" sldId="295"/>
        </pc:sldMkLst>
        <pc:spChg chg="mod">
          <ac:chgData name="Sarah Duffy" userId="ca92ddb4-4620-4127-97b1-8232d187080b" providerId="ADAL" clId="{42377D7C-465C-40A3-B500-4E9202F3D5B3}" dt="2024-02-27T15:03:11.649" v="63" actId="1076"/>
          <ac:spMkLst>
            <pc:docMk/>
            <pc:sldMk cId="3854632714" sldId="295"/>
            <ac:spMk id="4" creationId="{45A715AD-2D96-41B2-8A0A-7E1B1C42C471}"/>
          </ac:spMkLst>
        </pc:spChg>
        <pc:spChg chg="mod">
          <ac:chgData name="Sarah Duffy" userId="ca92ddb4-4620-4127-97b1-8232d187080b" providerId="ADAL" clId="{42377D7C-465C-40A3-B500-4E9202F3D5B3}" dt="2024-02-27T14:56:49.557" v="0"/>
          <ac:spMkLst>
            <pc:docMk/>
            <pc:sldMk cId="3854632714" sldId="295"/>
            <ac:spMk id="27" creationId="{3862783F-9D8F-43F2-8DF5-60E82E844187}"/>
          </ac:spMkLst>
        </pc:spChg>
        <pc:spChg chg="mod">
          <ac:chgData name="Sarah Duffy" userId="ca92ddb4-4620-4127-97b1-8232d187080b" providerId="ADAL" clId="{42377D7C-465C-40A3-B500-4E9202F3D5B3}" dt="2024-02-27T14:56:49.557" v="0"/>
          <ac:spMkLst>
            <pc:docMk/>
            <pc:sldMk cId="3854632714" sldId="295"/>
            <ac:spMk id="28" creationId="{3CF52CF4-C013-45BD-9E70-29F65F539FDA}"/>
          </ac:spMkLst>
        </pc:spChg>
        <pc:spChg chg="mod">
          <ac:chgData name="Sarah Duffy" userId="ca92ddb4-4620-4127-97b1-8232d187080b" providerId="ADAL" clId="{42377D7C-465C-40A3-B500-4E9202F3D5B3}" dt="2024-02-27T14:56:49.557" v="0"/>
          <ac:spMkLst>
            <pc:docMk/>
            <pc:sldMk cId="3854632714" sldId="295"/>
            <ac:spMk id="31" creationId="{7956A010-1A71-44EF-8187-52B7C1B071F2}"/>
          </ac:spMkLst>
        </pc:spChg>
        <pc:picChg chg="mod">
          <ac:chgData name="Sarah Duffy" userId="ca92ddb4-4620-4127-97b1-8232d187080b" providerId="ADAL" clId="{42377D7C-465C-40A3-B500-4E9202F3D5B3}" dt="2024-02-27T15:03:08.037" v="62" actId="1076"/>
          <ac:picMkLst>
            <pc:docMk/>
            <pc:sldMk cId="3854632714" sldId="295"/>
            <ac:picMk id="26" creationId="{8A39F15B-46A8-4077-B5A5-8B50C03BA59D}"/>
          </ac:picMkLst>
        </pc:picChg>
      </pc:sldChg>
      <pc:sldChg chg="modSp mod">
        <pc:chgData name="Sarah Duffy" userId="ca92ddb4-4620-4127-97b1-8232d187080b" providerId="ADAL" clId="{42377D7C-465C-40A3-B500-4E9202F3D5B3}" dt="2024-02-28T13:49:03.904" v="307" actId="1076"/>
        <pc:sldMkLst>
          <pc:docMk/>
          <pc:sldMk cId="585413286" sldId="313"/>
        </pc:sldMkLst>
        <pc:spChg chg="mod">
          <ac:chgData name="Sarah Duffy" userId="ca92ddb4-4620-4127-97b1-8232d187080b" providerId="ADAL" clId="{42377D7C-465C-40A3-B500-4E9202F3D5B3}" dt="2024-02-28T13:48:55.395" v="305" actId="1076"/>
          <ac:spMkLst>
            <pc:docMk/>
            <pc:sldMk cId="585413286" sldId="313"/>
            <ac:spMk id="3" creationId="{BD947396-68FD-4888-832B-A93B2CB8F9A6}"/>
          </ac:spMkLst>
        </pc:spChg>
        <pc:spChg chg="mod">
          <ac:chgData name="Sarah Duffy" userId="ca92ddb4-4620-4127-97b1-8232d187080b" providerId="ADAL" clId="{42377D7C-465C-40A3-B500-4E9202F3D5B3}" dt="2024-02-28T13:48:53.563" v="304" actId="1076"/>
          <ac:spMkLst>
            <pc:docMk/>
            <pc:sldMk cId="585413286" sldId="313"/>
            <ac:spMk id="4" creationId="{BCF90FB5-7A42-406A-B1D0-DD34188057E2}"/>
          </ac:spMkLst>
        </pc:spChg>
        <pc:spChg chg="mod">
          <ac:chgData name="Sarah Duffy" userId="ca92ddb4-4620-4127-97b1-8232d187080b" providerId="ADAL" clId="{42377D7C-465C-40A3-B500-4E9202F3D5B3}" dt="2024-02-28T13:49:03.904" v="307" actId="1076"/>
          <ac:spMkLst>
            <pc:docMk/>
            <pc:sldMk cId="585413286" sldId="313"/>
            <ac:spMk id="6" creationId="{59FC48A0-2EDD-4248-8376-E1DEB83E2245}"/>
          </ac:spMkLst>
        </pc:spChg>
        <pc:picChg chg="mod">
          <ac:chgData name="Sarah Duffy" userId="ca92ddb4-4620-4127-97b1-8232d187080b" providerId="ADAL" clId="{42377D7C-465C-40A3-B500-4E9202F3D5B3}" dt="2024-02-28T13:48:58.223" v="306" actId="1076"/>
          <ac:picMkLst>
            <pc:docMk/>
            <pc:sldMk cId="585413286" sldId="313"/>
            <ac:picMk id="5" creationId="{E1CE0246-F61F-4CC8-938C-B00942A76C72}"/>
          </ac:picMkLst>
        </pc:picChg>
      </pc:sldChg>
      <pc:sldChg chg="modSp">
        <pc:chgData name="Sarah Duffy" userId="ca92ddb4-4620-4127-97b1-8232d187080b" providerId="ADAL" clId="{42377D7C-465C-40A3-B500-4E9202F3D5B3}" dt="2024-02-27T14:56:49.557" v="0"/>
        <pc:sldMkLst>
          <pc:docMk/>
          <pc:sldMk cId="172827484" sldId="315"/>
        </pc:sldMkLst>
        <pc:spChg chg="mod">
          <ac:chgData name="Sarah Duffy" userId="ca92ddb4-4620-4127-97b1-8232d187080b" providerId="ADAL" clId="{42377D7C-465C-40A3-B500-4E9202F3D5B3}" dt="2024-02-27T14:56:49.557" v="0"/>
          <ac:spMkLst>
            <pc:docMk/>
            <pc:sldMk cId="172827484" sldId="315"/>
            <ac:spMk id="5" creationId="{540BFE6B-C7FF-4F54-A3C9-8B054904B162}"/>
          </ac:spMkLst>
        </pc:spChg>
        <pc:spChg chg="mod">
          <ac:chgData name="Sarah Duffy" userId="ca92ddb4-4620-4127-97b1-8232d187080b" providerId="ADAL" clId="{42377D7C-465C-40A3-B500-4E9202F3D5B3}" dt="2024-02-27T14:56:49.557" v="0"/>
          <ac:spMkLst>
            <pc:docMk/>
            <pc:sldMk cId="172827484" sldId="315"/>
            <ac:spMk id="6" creationId="{ED23A1D3-3528-45E3-A2FC-C2C316AB70E8}"/>
          </ac:spMkLst>
        </pc:spChg>
        <pc:spChg chg="mod">
          <ac:chgData name="Sarah Duffy" userId="ca92ddb4-4620-4127-97b1-8232d187080b" providerId="ADAL" clId="{42377D7C-465C-40A3-B500-4E9202F3D5B3}" dt="2024-02-27T14:56:49.557" v="0"/>
          <ac:spMkLst>
            <pc:docMk/>
            <pc:sldMk cId="172827484" sldId="315"/>
            <ac:spMk id="7" creationId="{E36F8FB0-2BEA-4534-94DA-0A17A6D16C0A}"/>
          </ac:spMkLst>
        </pc:spChg>
        <pc:spChg chg="mod">
          <ac:chgData name="Sarah Duffy" userId="ca92ddb4-4620-4127-97b1-8232d187080b" providerId="ADAL" clId="{42377D7C-465C-40A3-B500-4E9202F3D5B3}" dt="2024-02-27T14:56:49.557" v="0"/>
          <ac:spMkLst>
            <pc:docMk/>
            <pc:sldMk cId="172827484" sldId="315"/>
            <ac:spMk id="8" creationId="{4C89C897-24FD-4603-B8B3-E99B297BFCE7}"/>
          </ac:spMkLst>
        </pc:spChg>
        <pc:spChg chg="mod">
          <ac:chgData name="Sarah Duffy" userId="ca92ddb4-4620-4127-97b1-8232d187080b" providerId="ADAL" clId="{42377D7C-465C-40A3-B500-4E9202F3D5B3}" dt="2024-02-27T14:56:49.557" v="0"/>
          <ac:spMkLst>
            <pc:docMk/>
            <pc:sldMk cId="172827484" sldId="315"/>
            <ac:spMk id="9" creationId="{B0E66671-C4C8-46C4-A190-0A7C979C2847}"/>
          </ac:spMkLst>
        </pc:spChg>
        <pc:spChg chg="mod">
          <ac:chgData name="Sarah Duffy" userId="ca92ddb4-4620-4127-97b1-8232d187080b" providerId="ADAL" clId="{42377D7C-465C-40A3-B500-4E9202F3D5B3}" dt="2024-02-27T14:56:49.557" v="0"/>
          <ac:spMkLst>
            <pc:docMk/>
            <pc:sldMk cId="172827484" sldId="315"/>
            <ac:spMk id="10" creationId="{7F131D23-8575-402C-BDF4-A1BC84B7060A}"/>
          </ac:spMkLst>
        </pc:spChg>
        <pc:spChg chg="mod">
          <ac:chgData name="Sarah Duffy" userId="ca92ddb4-4620-4127-97b1-8232d187080b" providerId="ADAL" clId="{42377D7C-465C-40A3-B500-4E9202F3D5B3}" dt="2024-02-27T14:56:49.557" v="0"/>
          <ac:spMkLst>
            <pc:docMk/>
            <pc:sldMk cId="172827484" sldId="315"/>
            <ac:spMk id="15" creationId="{2C919BE5-8D13-1C40-8A64-FC71AC25070D}"/>
          </ac:spMkLst>
        </pc:spChg>
        <pc:grpChg chg="mod">
          <ac:chgData name="Sarah Duffy" userId="ca92ddb4-4620-4127-97b1-8232d187080b" providerId="ADAL" clId="{42377D7C-465C-40A3-B500-4E9202F3D5B3}" dt="2024-02-27T14:56:49.557" v="0"/>
          <ac:grpSpMkLst>
            <pc:docMk/>
            <pc:sldMk cId="172827484" sldId="315"/>
            <ac:grpSpMk id="11" creationId="{7EFB221F-B86C-49C8-9D89-D689C0697D0F}"/>
          </ac:grpSpMkLst>
        </pc:grpChg>
        <pc:grpChg chg="mod">
          <ac:chgData name="Sarah Duffy" userId="ca92ddb4-4620-4127-97b1-8232d187080b" providerId="ADAL" clId="{42377D7C-465C-40A3-B500-4E9202F3D5B3}" dt="2024-02-27T14:56:49.557" v="0"/>
          <ac:grpSpMkLst>
            <pc:docMk/>
            <pc:sldMk cId="172827484" sldId="315"/>
            <ac:grpSpMk id="12" creationId="{D33620A4-06A1-4816-9B5C-8689F6CF7A49}"/>
          </ac:grpSpMkLst>
        </pc:grpChg>
        <pc:grpChg chg="mod">
          <ac:chgData name="Sarah Duffy" userId="ca92ddb4-4620-4127-97b1-8232d187080b" providerId="ADAL" clId="{42377D7C-465C-40A3-B500-4E9202F3D5B3}" dt="2024-02-27T14:56:49.557" v="0"/>
          <ac:grpSpMkLst>
            <pc:docMk/>
            <pc:sldMk cId="172827484" sldId="315"/>
            <ac:grpSpMk id="13" creationId="{0D6FC8C8-9B99-44A1-827E-67784ABE35A2}"/>
          </ac:grpSpMkLst>
        </pc:grpChg>
        <pc:picChg chg="mod">
          <ac:chgData name="Sarah Duffy" userId="ca92ddb4-4620-4127-97b1-8232d187080b" providerId="ADAL" clId="{42377D7C-465C-40A3-B500-4E9202F3D5B3}" dt="2024-02-27T14:56:49.557" v="0"/>
          <ac:picMkLst>
            <pc:docMk/>
            <pc:sldMk cId="172827484" sldId="315"/>
            <ac:picMk id="14" creationId="{6A3FE83E-27C4-714B-BA48-7B68314C1D8E}"/>
          </ac:picMkLst>
        </pc:picChg>
      </pc:sldChg>
      <pc:sldChg chg="modSp mod setBg">
        <pc:chgData name="Sarah Duffy" userId="ca92ddb4-4620-4127-97b1-8232d187080b" providerId="ADAL" clId="{42377D7C-465C-40A3-B500-4E9202F3D5B3}" dt="2024-02-27T14:59:01.354" v="23"/>
        <pc:sldMkLst>
          <pc:docMk/>
          <pc:sldMk cId="3654295491" sldId="318"/>
        </pc:sldMkLst>
        <pc:spChg chg="mod">
          <ac:chgData name="Sarah Duffy" userId="ca92ddb4-4620-4127-97b1-8232d187080b" providerId="ADAL" clId="{42377D7C-465C-40A3-B500-4E9202F3D5B3}" dt="2024-02-27T14:58:58.921" v="22" actId="1076"/>
          <ac:spMkLst>
            <pc:docMk/>
            <pc:sldMk cId="3654295491" sldId="318"/>
            <ac:spMk id="6" creationId="{D584916A-3BFC-4262-BD99-76A3F109368C}"/>
          </ac:spMkLst>
        </pc:spChg>
        <pc:spChg chg="mod">
          <ac:chgData name="Sarah Duffy" userId="ca92ddb4-4620-4127-97b1-8232d187080b" providerId="ADAL" clId="{42377D7C-465C-40A3-B500-4E9202F3D5B3}" dt="2024-02-27T14:56:49.557" v="0"/>
          <ac:spMkLst>
            <pc:docMk/>
            <pc:sldMk cId="3654295491" sldId="318"/>
            <ac:spMk id="8" creationId="{C059E4D4-0654-408A-A904-686E2CC8ECEA}"/>
          </ac:spMkLst>
        </pc:spChg>
        <pc:spChg chg="mod">
          <ac:chgData name="Sarah Duffy" userId="ca92ddb4-4620-4127-97b1-8232d187080b" providerId="ADAL" clId="{42377D7C-465C-40A3-B500-4E9202F3D5B3}" dt="2024-02-27T14:56:49.557" v="0"/>
          <ac:spMkLst>
            <pc:docMk/>
            <pc:sldMk cId="3654295491" sldId="318"/>
            <ac:spMk id="9" creationId="{BD5814C7-3A08-4658-99E6-151EC48FC86C}"/>
          </ac:spMkLst>
        </pc:spChg>
        <pc:spChg chg="mod">
          <ac:chgData name="Sarah Duffy" userId="ca92ddb4-4620-4127-97b1-8232d187080b" providerId="ADAL" clId="{42377D7C-465C-40A3-B500-4E9202F3D5B3}" dt="2024-02-27T14:56:49.557" v="0"/>
          <ac:spMkLst>
            <pc:docMk/>
            <pc:sldMk cId="3654295491" sldId="318"/>
            <ac:spMk id="10" creationId="{851AA1EB-4B44-4C05-AF5C-6E590EB35731}"/>
          </ac:spMkLst>
        </pc:spChg>
        <pc:spChg chg="mod">
          <ac:chgData name="Sarah Duffy" userId="ca92ddb4-4620-4127-97b1-8232d187080b" providerId="ADAL" clId="{42377D7C-465C-40A3-B500-4E9202F3D5B3}" dt="2024-02-27T14:56:49.557" v="0"/>
          <ac:spMkLst>
            <pc:docMk/>
            <pc:sldMk cId="3654295491" sldId="318"/>
            <ac:spMk id="11" creationId="{CF6EAC0F-8833-4E6D-BB64-165049E71F33}"/>
          </ac:spMkLst>
        </pc:spChg>
        <pc:spChg chg="mod">
          <ac:chgData name="Sarah Duffy" userId="ca92ddb4-4620-4127-97b1-8232d187080b" providerId="ADAL" clId="{42377D7C-465C-40A3-B500-4E9202F3D5B3}" dt="2024-02-27T14:56:49.557" v="0"/>
          <ac:spMkLst>
            <pc:docMk/>
            <pc:sldMk cId="3654295491" sldId="318"/>
            <ac:spMk id="12" creationId="{0F600F6B-66EA-427E-8E2C-838B73FEED24}"/>
          </ac:spMkLst>
        </pc:spChg>
        <pc:spChg chg="mod">
          <ac:chgData name="Sarah Duffy" userId="ca92ddb4-4620-4127-97b1-8232d187080b" providerId="ADAL" clId="{42377D7C-465C-40A3-B500-4E9202F3D5B3}" dt="2024-02-27T14:56:49.557" v="0"/>
          <ac:spMkLst>
            <pc:docMk/>
            <pc:sldMk cId="3654295491" sldId="318"/>
            <ac:spMk id="13" creationId="{3806D89C-CC22-48F8-A947-F6D64767FA93}"/>
          </ac:spMkLst>
        </pc:spChg>
        <pc:spChg chg="mod">
          <ac:chgData name="Sarah Duffy" userId="ca92ddb4-4620-4127-97b1-8232d187080b" providerId="ADAL" clId="{42377D7C-465C-40A3-B500-4E9202F3D5B3}" dt="2024-02-27T14:56:49.557" v="0"/>
          <ac:spMkLst>
            <pc:docMk/>
            <pc:sldMk cId="3654295491" sldId="318"/>
            <ac:spMk id="14" creationId="{74D691F0-D773-45B7-AC67-5982CD57DCE0}"/>
          </ac:spMkLst>
        </pc:spChg>
        <pc:spChg chg="mod">
          <ac:chgData name="Sarah Duffy" userId="ca92ddb4-4620-4127-97b1-8232d187080b" providerId="ADAL" clId="{42377D7C-465C-40A3-B500-4E9202F3D5B3}" dt="2024-02-27T14:56:49.557" v="0"/>
          <ac:spMkLst>
            <pc:docMk/>
            <pc:sldMk cId="3654295491" sldId="318"/>
            <ac:spMk id="15" creationId="{861004C6-96CD-4986-831A-F2806EA094C8}"/>
          </ac:spMkLst>
        </pc:spChg>
        <pc:picChg chg="mod">
          <ac:chgData name="Sarah Duffy" userId="ca92ddb4-4620-4127-97b1-8232d187080b" providerId="ADAL" clId="{42377D7C-465C-40A3-B500-4E9202F3D5B3}" dt="2024-02-27T14:58:55.092" v="21" actId="1076"/>
          <ac:picMkLst>
            <pc:docMk/>
            <pc:sldMk cId="3654295491" sldId="318"/>
            <ac:picMk id="7" creationId="{6ACA038C-C87C-45F8-B7D3-554787898891}"/>
          </ac:picMkLst>
        </pc:picChg>
      </pc:sldChg>
      <pc:sldChg chg="modSp">
        <pc:chgData name="Sarah Duffy" userId="ca92ddb4-4620-4127-97b1-8232d187080b" providerId="ADAL" clId="{42377D7C-465C-40A3-B500-4E9202F3D5B3}" dt="2024-02-27T14:56:49.557" v="0"/>
        <pc:sldMkLst>
          <pc:docMk/>
          <pc:sldMk cId="1170187060" sldId="319"/>
        </pc:sldMkLst>
        <pc:spChg chg="mod">
          <ac:chgData name="Sarah Duffy" userId="ca92ddb4-4620-4127-97b1-8232d187080b" providerId="ADAL" clId="{42377D7C-465C-40A3-B500-4E9202F3D5B3}" dt="2024-02-27T14:56:49.557" v="0"/>
          <ac:spMkLst>
            <pc:docMk/>
            <pc:sldMk cId="1170187060" sldId="319"/>
            <ac:spMk id="15" creationId="{E6C18CBD-CC00-45A3-8FEB-A715AB37B427}"/>
          </ac:spMkLst>
        </pc:spChg>
        <pc:spChg chg="mod">
          <ac:chgData name="Sarah Duffy" userId="ca92ddb4-4620-4127-97b1-8232d187080b" providerId="ADAL" clId="{42377D7C-465C-40A3-B500-4E9202F3D5B3}" dt="2024-02-27T14:56:49.557" v="0"/>
          <ac:spMkLst>
            <pc:docMk/>
            <pc:sldMk cId="1170187060" sldId="319"/>
            <ac:spMk id="18" creationId="{5931F44E-D804-4AF4-81E0-9CE48245BC09}"/>
          </ac:spMkLst>
        </pc:spChg>
        <pc:spChg chg="mod">
          <ac:chgData name="Sarah Duffy" userId="ca92ddb4-4620-4127-97b1-8232d187080b" providerId="ADAL" clId="{42377D7C-465C-40A3-B500-4E9202F3D5B3}" dt="2024-02-27T14:56:49.557" v="0"/>
          <ac:spMkLst>
            <pc:docMk/>
            <pc:sldMk cId="1170187060" sldId="319"/>
            <ac:spMk id="19" creationId="{A0AB9E60-764D-4E60-8DD0-5B5A5D693D46}"/>
          </ac:spMkLst>
        </pc:spChg>
        <pc:spChg chg="mod">
          <ac:chgData name="Sarah Duffy" userId="ca92ddb4-4620-4127-97b1-8232d187080b" providerId="ADAL" clId="{42377D7C-465C-40A3-B500-4E9202F3D5B3}" dt="2024-02-27T14:56:49.557" v="0"/>
          <ac:spMkLst>
            <pc:docMk/>
            <pc:sldMk cId="1170187060" sldId="319"/>
            <ac:spMk id="20" creationId="{1DBE20FB-E513-44ED-BD3E-42A49ABA2D67}"/>
          </ac:spMkLst>
        </pc:spChg>
        <pc:spChg chg="mod">
          <ac:chgData name="Sarah Duffy" userId="ca92ddb4-4620-4127-97b1-8232d187080b" providerId="ADAL" clId="{42377D7C-465C-40A3-B500-4E9202F3D5B3}" dt="2024-02-27T14:56:49.557" v="0"/>
          <ac:spMkLst>
            <pc:docMk/>
            <pc:sldMk cId="1170187060" sldId="319"/>
            <ac:spMk id="21" creationId="{7C822E81-7682-40B8-9417-B0D13FF4F305}"/>
          </ac:spMkLst>
        </pc:spChg>
        <pc:spChg chg="mod">
          <ac:chgData name="Sarah Duffy" userId="ca92ddb4-4620-4127-97b1-8232d187080b" providerId="ADAL" clId="{42377D7C-465C-40A3-B500-4E9202F3D5B3}" dt="2024-02-27T14:56:49.557" v="0"/>
          <ac:spMkLst>
            <pc:docMk/>
            <pc:sldMk cId="1170187060" sldId="319"/>
            <ac:spMk id="22" creationId="{6D82D76C-ABC4-44C9-824A-6DCA214D15F9}"/>
          </ac:spMkLst>
        </pc:spChg>
        <pc:spChg chg="mod">
          <ac:chgData name="Sarah Duffy" userId="ca92ddb4-4620-4127-97b1-8232d187080b" providerId="ADAL" clId="{42377D7C-465C-40A3-B500-4E9202F3D5B3}" dt="2024-02-27T14:56:49.557" v="0"/>
          <ac:spMkLst>
            <pc:docMk/>
            <pc:sldMk cId="1170187060" sldId="319"/>
            <ac:spMk id="23" creationId="{797341AD-B214-4F5C-927F-EB10CE082298}"/>
          </ac:spMkLst>
        </pc:spChg>
        <pc:spChg chg="mod">
          <ac:chgData name="Sarah Duffy" userId="ca92ddb4-4620-4127-97b1-8232d187080b" providerId="ADAL" clId="{42377D7C-465C-40A3-B500-4E9202F3D5B3}" dt="2024-02-27T14:56:49.557" v="0"/>
          <ac:spMkLst>
            <pc:docMk/>
            <pc:sldMk cId="1170187060" sldId="319"/>
            <ac:spMk id="24" creationId="{AD1EADBC-0595-4DAC-9E33-9BF79261A4A2}"/>
          </ac:spMkLst>
        </pc:spChg>
        <pc:spChg chg="mod">
          <ac:chgData name="Sarah Duffy" userId="ca92ddb4-4620-4127-97b1-8232d187080b" providerId="ADAL" clId="{42377D7C-465C-40A3-B500-4E9202F3D5B3}" dt="2024-02-27T14:56:49.557" v="0"/>
          <ac:spMkLst>
            <pc:docMk/>
            <pc:sldMk cId="1170187060" sldId="319"/>
            <ac:spMk id="25" creationId="{AEF3243D-D224-4421-B8C6-5A1E6C641561}"/>
          </ac:spMkLst>
        </pc:spChg>
        <pc:spChg chg="mod">
          <ac:chgData name="Sarah Duffy" userId="ca92ddb4-4620-4127-97b1-8232d187080b" providerId="ADAL" clId="{42377D7C-465C-40A3-B500-4E9202F3D5B3}" dt="2024-02-27T14:56:49.557" v="0"/>
          <ac:spMkLst>
            <pc:docMk/>
            <pc:sldMk cId="1170187060" sldId="319"/>
            <ac:spMk id="26" creationId="{57F5BAD6-A0B9-4D15-9A4F-2EA42440A947}"/>
          </ac:spMkLst>
        </pc:spChg>
        <pc:spChg chg="mod">
          <ac:chgData name="Sarah Duffy" userId="ca92ddb4-4620-4127-97b1-8232d187080b" providerId="ADAL" clId="{42377D7C-465C-40A3-B500-4E9202F3D5B3}" dt="2024-02-27T14:56:49.557" v="0"/>
          <ac:spMkLst>
            <pc:docMk/>
            <pc:sldMk cId="1170187060" sldId="319"/>
            <ac:spMk id="27" creationId="{99F83EE6-2891-4EAF-883B-0860C4BB5F43}"/>
          </ac:spMkLst>
        </pc:spChg>
        <pc:spChg chg="mod">
          <ac:chgData name="Sarah Duffy" userId="ca92ddb4-4620-4127-97b1-8232d187080b" providerId="ADAL" clId="{42377D7C-465C-40A3-B500-4E9202F3D5B3}" dt="2024-02-27T14:56:49.557" v="0"/>
          <ac:spMkLst>
            <pc:docMk/>
            <pc:sldMk cId="1170187060" sldId="319"/>
            <ac:spMk id="28" creationId="{E999F075-A27D-4719-80B8-ACC1AB1F074E}"/>
          </ac:spMkLst>
        </pc:spChg>
        <pc:spChg chg="mod">
          <ac:chgData name="Sarah Duffy" userId="ca92ddb4-4620-4127-97b1-8232d187080b" providerId="ADAL" clId="{42377D7C-465C-40A3-B500-4E9202F3D5B3}" dt="2024-02-27T14:56:49.557" v="0"/>
          <ac:spMkLst>
            <pc:docMk/>
            <pc:sldMk cId="1170187060" sldId="319"/>
            <ac:spMk id="29" creationId="{FEC4AF6E-59CE-4AA5-864F-CCB8466D82A6}"/>
          </ac:spMkLst>
        </pc:spChg>
        <pc:spChg chg="mod">
          <ac:chgData name="Sarah Duffy" userId="ca92ddb4-4620-4127-97b1-8232d187080b" providerId="ADAL" clId="{42377D7C-465C-40A3-B500-4E9202F3D5B3}" dt="2024-02-27T14:56:49.557" v="0"/>
          <ac:spMkLst>
            <pc:docMk/>
            <pc:sldMk cId="1170187060" sldId="319"/>
            <ac:spMk id="30" creationId="{C5BBB954-92DA-4231-B30B-1028F12C0CC4}"/>
          </ac:spMkLst>
        </pc:spChg>
        <pc:spChg chg="mod">
          <ac:chgData name="Sarah Duffy" userId="ca92ddb4-4620-4127-97b1-8232d187080b" providerId="ADAL" clId="{42377D7C-465C-40A3-B500-4E9202F3D5B3}" dt="2024-02-27T14:56:49.557" v="0"/>
          <ac:spMkLst>
            <pc:docMk/>
            <pc:sldMk cId="1170187060" sldId="319"/>
            <ac:spMk id="31" creationId="{6762E30F-67BC-46C5-99B2-B88A23043771}"/>
          </ac:spMkLst>
        </pc:spChg>
        <pc:spChg chg="mod">
          <ac:chgData name="Sarah Duffy" userId="ca92ddb4-4620-4127-97b1-8232d187080b" providerId="ADAL" clId="{42377D7C-465C-40A3-B500-4E9202F3D5B3}" dt="2024-02-27T14:56:49.557" v="0"/>
          <ac:spMkLst>
            <pc:docMk/>
            <pc:sldMk cId="1170187060" sldId="319"/>
            <ac:spMk id="32" creationId="{2DEDB3AD-F192-412A-B932-9B25A3FC467B}"/>
          </ac:spMkLst>
        </pc:spChg>
        <pc:spChg chg="mod">
          <ac:chgData name="Sarah Duffy" userId="ca92ddb4-4620-4127-97b1-8232d187080b" providerId="ADAL" clId="{42377D7C-465C-40A3-B500-4E9202F3D5B3}" dt="2024-02-27T14:56:49.557" v="0"/>
          <ac:spMkLst>
            <pc:docMk/>
            <pc:sldMk cId="1170187060" sldId="319"/>
            <ac:spMk id="33" creationId="{B1CBF31E-8C8A-4085-A67A-E72BD5BFFBEE}"/>
          </ac:spMkLst>
        </pc:spChg>
        <pc:picChg chg="mod">
          <ac:chgData name="Sarah Duffy" userId="ca92ddb4-4620-4127-97b1-8232d187080b" providerId="ADAL" clId="{42377D7C-465C-40A3-B500-4E9202F3D5B3}" dt="2024-02-27T14:56:49.557" v="0"/>
          <ac:picMkLst>
            <pc:docMk/>
            <pc:sldMk cId="1170187060" sldId="319"/>
            <ac:picMk id="34" creationId="{B0CAC14B-3D70-4A94-82CB-F86FEFBDCA0D}"/>
          </ac:picMkLst>
        </pc:picChg>
      </pc:sldChg>
      <pc:sldChg chg="modSp del mod">
        <pc:chgData name="Sarah Duffy" userId="ca92ddb4-4620-4127-97b1-8232d187080b" providerId="ADAL" clId="{42377D7C-465C-40A3-B500-4E9202F3D5B3}" dt="2024-02-27T15:26:24.738" v="274" actId="2696"/>
        <pc:sldMkLst>
          <pc:docMk/>
          <pc:sldMk cId="1694772275" sldId="320"/>
        </pc:sldMkLst>
        <pc:spChg chg="mod">
          <ac:chgData name="Sarah Duffy" userId="ca92ddb4-4620-4127-97b1-8232d187080b" providerId="ADAL" clId="{42377D7C-465C-40A3-B500-4E9202F3D5B3}" dt="2024-02-27T14:56:49.557" v="0"/>
          <ac:spMkLst>
            <pc:docMk/>
            <pc:sldMk cId="1694772275" sldId="320"/>
            <ac:spMk id="7" creationId="{1EED85F9-54D2-4596-93E2-631B9415CCE4}"/>
          </ac:spMkLst>
        </pc:spChg>
        <pc:picChg chg="mod">
          <ac:chgData name="Sarah Duffy" userId="ca92ddb4-4620-4127-97b1-8232d187080b" providerId="ADAL" clId="{42377D7C-465C-40A3-B500-4E9202F3D5B3}" dt="2024-02-27T14:56:49.557" v="0"/>
          <ac:picMkLst>
            <pc:docMk/>
            <pc:sldMk cId="1694772275" sldId="320"/>
            <ac:picMk id="3" creationId="{48B8CE30-E765-D545-ACFD-9DFFE6925FC6}"/>
          </ac:picMkLst>
        </pc:picChg>
        <pc:picChg chg="mod modCrop">
          <ac:chgData name="Sarah Duffy" userId="ca92ddb4-4620-4127-97b1-8232d187080b" providerId="ADAL" clId="{42377D7C-465C-40A3-B500-4E9202F3D5B3}" dt="2024-02-27T15:02:21.302" v="60" actId="732"/>
          <ac:picMkLst>
            <pc:docMk/>
            <pc:sldMk cId="1694772275" sldId="320"/>
            <ac:picMk id="5" creationId="{5AD037BE-DE37-294F-8ABE-24E532C33C72}"/>
          </ac:picMkLst>
        </pc:picChg>
      </pc:sldChg>
      <pc:sldChg chg="modSp mod">
        <pc:chgData name="Sarah Duffy" userId="ca92ddb4-4620-4127-97b1-8232d187080b" providerId="ADAL" clId="{42377D7C-465C-40A3-B500-4E9202F3D5B3}" dt="2024-02-27T15:01:47.704" v="56" actId="14100"/>
        <pc:sldMkLst>
          <pc:docMk/>
          <pc:sldMk cId="1972195027" sldId="321"/>
        </pc:sldMkLst>
        <pc:spChg chg="mod">
          <ac:chgData name="Sarah Duffy" userId="ca92ddb4-4620-4127-97b1-8232d187080b" providerId="ADAL" clId="{42377D7C-465C-40A3-B500-4E9202F3D5B3}" dt="2024-02-27T14:56:49.557" v="0"/>
          <ac:spMkLst>
            <pc:docMk/>
            <pc:sldMk cId="1972195027" sldId="321"/>
            <ac:spMk id="7" creationId="{1EED85F9-54D2-4596-93E2-631B9415CCE4}"/>
          </ac:spMkLst>
        </pc:spChg>
        <pc:picChg chg="mod">
          <ac:chgData name="Sarah Duffy" userId="ca92ddb4-4620-4127-97b1-8232d187080b" providerId="ADAL" clId="{42377D7C-465C-40A3-B500-4E9202F3D5B3}" dt="2024-02-27T14:56:49.557" v="0"/>
          <ac:picMkLst>
            <pc:docMk/>
            <pc:sldMk cId="1972195027" sldId="321"/>
            <ac:picMk id="3" creationId="{C3E8BCFA-E50B-3F4A-8C4E-2F36580EF971}"/>
          </ac:picMkLst>
        </pc:picChg>
        <pc:picChg chg="mod">
          <ac:chgData name="Sarah Duffy" userId="ca92ddb4-4620-4127-97b1-8232d187080b" providerId="ADAL" clId="{42377D7C-465C-40A3-B500-4E9202F3D5B3}" dt="2024-02-27T15:01:47.704" v="56" actId="14100"/>
          <ac:picMkLst>
            <pc:docMk/>
            <pc:sldMk cId="1972195027" sldId="321"/>
            <ac:picMk id="5" creationId="{A3DCCB07-1402-D948-9F4D-69C985216AF8}"/>
          </ac:picMkLst>
        </pc:picChg>
      </pc:sldChg>
      <pc:sldChg chg="modSp mod">
        <pc:chgData name="Sarah Duffy" userId="ca92ddb4-4620-4127-97b1-8232d187080b" providerId="ADAL" clId="{42377D7C-465C-40A3-B500-4E9202F3D5B3}" dt="2024-02-28T13:45:06.251" v="294" actId="1076"/>
        <pc:sldMkLst>
          <pc:docMk/>
          <pc:sldMk cId="2002909668" sldId="323"/>
        </pc:sldMkLst>
        <pc:spChg chg="mod">
          <ac:chgData name="Sarah Duffy" userId="ca92ddb4-4620-4127-97b1-8232d187080b" providerId="ADAL" clId="{42377D7C-465C-40A3-B500-4E9202F3D5B3}" dt="2024-02-28T13:45:06.251" v="294" actId="1076"/>
          <ac:spMkLst>
            <pc:docMk/>
            <pc:sldMk cId="2002909668" sldId="323"/>
            <ac:spMk id="4" creationId="{45A715AD-2D96-41B2-8A0A-7E1B1C42C471}"/>
          </ac:spMkLst>
        </pc:spChg>
        <pc:spChg chg="mod">
          <ac:chgData name="Sarah Duffy" userId="ca92ddb4-4620-4127-97b1-8232d187080b" providerId="ADAL" clId="{42377D7C-465C-40A3-B500-4E9202F3D5B3}" dt="2024-02-27T14:56:49.557" v="0"/>
          <ac:spMkLst>
            <pc:docMk/>
            <pc:sldMk cId="2002909668" sldId="323"/>
            <ac:spMk id="27" creationId="{3862783F-9D8F-43F2-8DF5-60E82E844187}"/>
          </ac:spMkLst>
        </pc:spChg>
        <pc:spChg chg="mod">
          <ac:chgData name="Sarah Duffy" userId="ca92ddb4-4620-4127-97b1-8232d187080b" providerId="ADAL" clId="{42377D7C-465C-40A3-B500-4E9202F3D5B3}" dt="2024-02-27T14:56:49.557" v="0"/>
          <ac:spMkLst>
            <pc:docMk/>
            <pc:sldMk cId="2002909668" sldId="323"/>
            <ac:spMk id="28" creationId="{3CF52CF4-C013-45BD-9E70-29F65F539FDA}"/>
          </ac:spMkLst>
        </pc:spChg>
        <pc:spChg chg="mod">
          <ac:chgData name="Sarah Duffy" userId="ca92ddb4-4620-4127-97b1-8232d187080b" providerId="ADAL" clId="{42377D7C-465C-40A3-B500-4E9202F3D5B3}" dt="2024-02-27T14:56:49.557" v="0"/>
          <ac:spMkLst>
            <pc:docMk/>
            <pc:sldMk cId="2002909668" sldId="323"/>
            <ac:spMk id="31" creationId="{7956A010-1A71-44EF-8187-52B7C1B071F2}"/>
          </ac:spMkLst>
        </pc:spChg>
        <pc:picChg chg="mod">
          <ac:chgData name="Sarah Duffy" userId="ca92ddb4-4620-4127-97b1-8232d187080b" providerId="ADAL" clId="{42377D7C-465C-40A3-B500-4E9202F3D5B3}" dt="2024-02-28T13:45:02.950" v="293" actId="1076"/>
          <ac:picMkLst>
            <pc:docMk/>
            <pc:sldMk cId="2002909668" sldId="323"/>
            <ac:picMk id="26" creationId="{8A39F15B-46A8-4077-B5A5-8B50C03BA59D}"/>
          </ac:picMkLst>
        </pc:picChg>
      </pc:sldChg>
      <pc:sldChg chg="modSp mod">
        <pc:chgData name="Sarah Duffy" userId="ca92ddb4-4620-4127-97b1-8232d187080b" providerId="ADAL" clId="{42377D7C-465C-40A3-B500-4E9202F3D5B3}" dt="2024-02-28T13:45:17.567" v="296" actId="1076"/>
        <pc:sldMkLst>
          <pc:docMk/>
          <pc:sldMk cId="3225567919" sldId="324"/>
        </pc:sldMkLst>
        <pc:spChg chg="mod">
          <ac:chgData name="Sarah Duffy" userId="ca92ddb4-4620-4127-97b1-8232d187080b" providerId="ADAL" clId="{42377D7C-465C-40A3-B500-4E9202F3D5B3}" dt="2024-02-28T13:45:17.567" v="296" actId="1076"/>
          <ac:spMkLst>
            <pc:docMk/>
            <pc:sldMk cId="3225567919" sldId="324"/>
            <ac:spMk id="4" creationId="{45A715AD-2D96-41B2-8A0A-7E1B1C42C471}"/>
          </ac:spMkLst>
        </pc:spChg>
        <pc:spChg chg="mod">
          <ac:chgData name="Sarah Duffy" userId="ca92ddb4-4620-4127-97b1-8232d187080b" providerId="ADAL" clId="{42377D7C-465C-40A3-B500-4E9202F3D5B3}" dt="2024-02-27T14:56:49.557" v="0"/>
          <ac:spMkLst>
            <pc:docMk/>
            <pc:sldMk cId="3225567919" sldId="324"/>
            <ac:spMk id="27" creationId="{3862783F-9D8F-43F2-8DF5-60E82E844187}"/>
          </ac:spMkLst>
        </pc:spChg>
        <pc:spChg chg="mod">
          <ac:chgData name="Sarah Duffy" userId="ca92ddb4-4620-4127-97b1-8232d187080b" providerId="ADAL" clId="{42377D7C-465C-40A3-B500-4E9202F3D5B3}" dt="2024-02-27T14:56:49.557" v="0"/>
          <ac:spMkLst>
            <pc:docMk/>
            <pc:sldMk cId="3225567919" sldId="324"/>
            <ac:spMk id="28" creationId="{3CF52CF4-C013-45BD-9E70-29F65F539FDA}"/>
          </ac:spMkLst>
        </pc:spChg>
        <pc:spChg chg="mod">
          <ac:chgData name="Sarah Duffy" userId="ca92ddb4-4620-4127-97b1-8232d187080b" providerId="ADAL" clId="{42377D7C-465C-40A3-B500-4E9202F3D5B3}" dt="2024-02-27T14:56:49.557" v="0"/>
          <ac:spMkLst>
            <pc:docMk/>
            <pc:sldMk cId="3225567919" sldId="324"/>
            <ac:spMk id="31" creationId="{7956A010-1A71-44EF-8187-52B7C1B071F2}"/>
          </ac:spMkLst>
        </pc:spChg>
        <pc:picChg chg="mod">
          <ac:chgData name="Sarah Duffy" userId="ca92ddb4-4620-4127-97b1-8232d187080b" providerId="ADAL" clId="{42377D7C-465C-40A3-B500-4E9202F3D5B3}" dt="2024-02-28T13:45:13.418" v="295" actId="1076"/>
          <ac:picMkLst>
            <pc:docMk/>
            <pc:sldMk cId="3225567919" sldId="324"/>
            <ac:picMk id="26" creationId="{8A39F15B-46A8-4077-B5A5-8B50C03BA59D}"/>
          </ac:picMkLst>
        </pc:picChg>
      </pc:sldChg>
      <pc:sldChg chg="modSp mod setBg">
        <pc:chgData name="Sarah Duffy" userId="ca92ddb4-4620-4127-97b1-8232d187080b" providerId="ADAL" clId="{42377D7C-465C-40A3-B500-4E9202F3D5B3}" dt="2024-02-28T13:48:38.292" v="301" actId="1076"/>
        <pc:sldMkLst>
          <pc:docMk/>
          <pc:sldMk cId="1321673010" sldId="325"/>
        </pc:sldMkLst>
        <pc:spChg chg="mod">
          <ac:chgData name="Sarah Duffy" userId="ca92ddb4-4620-4127-97b1-8232d187080b" providerId="ADAL" clId="{42377D7C-465C-40A3-B500-4E9202F3D5B3}" dt="2024-02-28T13:48:38.292" v="301" actId="1076"/>
          <ac:spMkLst>
            <pc:docMk/>
            <pc:sldMk cId="1321673010" sldId="325"/>
            <ac:spMk id="3" creationId="{9543FF5E-2D0C-427D-BCD9-C75385583362}"/>
          </ac:spMkLst>
        </pc:spChg>
        <pc:spChg chg="mod">
          <ac:chgData name="Sarah Duffy" userId="ca92ddb4-4620-4127-97b1-8232d187080b" providerId="ADAL" clId="{42377D7C-465C-40A3-B500-4E9202F3D5B3}" dt="2024-02-28T13:48:34.075" v="300" actId="1076"/>
          <ac:spMkLst>
            <pc:docMk/>
            <pc:sldMk cId="1321673010" sldId="325"/>
            <ac:spMk id="6" creationId="{D584916A-3BFC-4262-BD99-76A3F109368C}"/>
          </ac:spMkLst>
        </pc:spChg>
        <pc:spChg chg="mod">
          <ac:chgData name="Sarah Duffy" userId="ca92ddb4-4620-4127-97b1-8232d187080b" providerId="ADAL" clId="{42377D7C-465C-40A3-B500-4E9202F3D5B3}" dt="2024-02-28T13:48:24.578" v="298" actId="403"/>
          <ac:spMkLst>
            <pc:docMk/>
            <pc:sldMk cId="1321673010" sldId="325"/>
            <ac:spMk id="16" creationId="{BBBEB72A-853A-47CA-8CA9-62FF9A33CC65}"/>
          </ac:spMkLst>
        </pc:spChg>
        <pc:picChg chg="mod">
          <ac:chgData name="Sarah Duffy" userId="ca92ddb4-4620-4127-97b1-8232d187080b" providerId="ADAL" clId="{42377D7C-465C-40A3-B500-4E9202F3D5B3}" dt="2024-02-28T13:48:28.666" v="299" actId="1076"/>
          <ac:picMkLst>
            <pc:docMk/>
            <pc:sldMk cId="1321673010" sldId="325"/>
            <ac:picMk id="7" creationId="{6ACA038C-C87C-45F8-B7D3-554787898891}"/>
          </ac:picMkLst>
        </pc:picChg>
      </pc:sldChg>
      <pc:sldChg chg="modSp mod">
        <pc:chgData name="Sarah Duffy" userId="ca92ddb4-4620-4127-97b1-8232d187080b" providerId="ADAL" clId="{42377D7C-465C-40A3-B500-4E9202F3D5B3}" dt="2024-02-28T14:30:59.741" v="924" actId="1076"/>
        <pc:sldMkLst>
          <pc:docMk/>
          <pc:sldMk cId="664369530" sldId="326"/>
        </pc:sldMkLst>
        <pc:spChg chg="mod">
          <ac:chgData name="Sarah Duffy" userId="ca92ddb4-4620-4127-97b1-8232d187080b" providerId="ADAL" clId="{42377D7C-465C-40A3-B500-4E9202F3D5B3}" dt="2024-02-28T14:30:53.228" v="922" actId="403"/>
          <ac:spMkLst>
            <pc:docMk/>
            <pc:sldMk cId="664369530" sldId="326"/>
            <ac:spMk id="4" creationId="{C55BC941-E33B-474B-89E5-0514734250EC}"/>
          </ac:spMkLst>
        </pc:spChg>
        <pc:spChg chg="mod">
          <ac:chgData name="Sarah Duffy" userId="ca92ddb4-4620-4127-97b1-8232d187080b" providerId="ADAL" clId="{42377D7C-465C-40A3-B500-4E9202F3D5B3}" dt="2024-02-27T14:56:49.557" v="0"/>
          <ac:spMkLst>
            <pc:docMk/>
            <pc:sldMk cId="664369530" sldId="326"/>
            <ac:spMk id="5" creationId="{172274AE-942B-42DA-84D0-7B621A082ECD}"/>
          </ac:spMkLst>
        </pc:spChg>
        <pc:spChg chg="mod">
          <ac:chgData name="Sarah Duffy" userId="ca92ddb4-4620-4127-97b1-8232d187080b" providerId="ADAL" clId="{42377D7C-465C-40A3-B500-4E9202F3D5B3}" dt="2024-02-28T14:30:59.741" v="924" actId="1076"/>
          <ac:spMkLst>
            <pc:docMk/>
            <pc:sldMk cId="664369530" sldId="326"/>
            <ac:spMk id="6" creationId="{3CDFC0B5-21EF-4F3C-901A-25ED793492E6}"/>
          </ac:spMkLst>
        </pc:spChg>
        <pc:picChg chg="mod">
          <ac:chgData name="Sarah Duffy" userId="ca92ddb4-4620-4127-97b1-8232d187080b" providerId="ADAL" clId="{42377D7C-465C-40A3-B500-4E9202F3D5B3}" dt="2024-02-28T14:30:56.949" v="923" actId="1076"/>
          <ac:picMkLst>
            <pc:docMk/>
            <pc:sldMk cId="664369530" sldId="326"/>
            <ac:picMk id="7" creationId="{16BDD141-9477-4B6D-B787-4A71BA09A6D1}"/>
          </ac:picMkLst>
        </pc:picChg>
      </pc:sldChg>
      <pc:sldChg chg="modSp mod">
        <pc:chgData name="Sarah Duffy" userId="ca92ddb4-4620-4127-97b1-8232d187080b" providerId="ADAL" clId="{42377D7C-465C-40A3-B500-4E9202F3D5B3}" dt="2024-02-28T14:30:39.646" v="919" actId="403"/>
        <pc:sldMkLst>
          <pc:docMk/>
          <pc:sldMk cId="2109444303" sldId="327"/>
        </pc:sldMkLst>
        <pc:spChg chg="mod">
          <ac:chgData name="Sarah Duffy" userId="ca92ddb4-4620-4127-97b1-8232d187080b" providerId="ADAL" clId="{42377D7C-465C-40A3-B500-4E9202F3D5B3}" dt="2024-02-28T14:30:39.646" v="919" actId="403"/>
          <ac:spMkLst>
            <pc:docMk/>
            <pc:sldMk cId="2109444303" sldId="327"/>
            <ac:spMk id="4" creationId="{C55BC941-E33B-474B-89E5-0514734250EC}"/>
          </ac:spMkLst>
        </pc:spChg>
        <pc:spChg chg="mod">
          <ac:chgData name="Sarah Duffy" userId="ca92ddb4-4620-4127-97b1-8232d187080b" providerId="ADAL" clId="{42377D7C-465C-40A3-B500-4E9202F3D5B3}" dt="2024-02-27T14:56:49.557" v="0"/>
          <ac:spMkLst>
            <pc:docMk/>
            <pc:sldMk cId="2109444303" sldId="327"/>
            <ac:spMk id="5" creationId="{172274AE-942B-42DA-84D0-7B621A082ECD}"/>
          </ac:spMkLst>
        </pc:spChg>
        <pc:spChg chg="mod">
          <ac:chgData name="Sarah Duffy" userId="ca92ddb4-4620-4127-97b1-8232d187080b" providerId="ADAL" clId="{42377D7C-465C-40A3-B500-4E9202F3D5B3}" dt="2024-02-27T14:56:49.557" v="0"/>
          <ac:spMkLst>
            <pc:docMk/>
            <pc:sldMk cId="2109444303" sldId="327"/>
            <ac:spMk id="6" creationId="{0EB88D76-213F-45C7-9796-15A7FFD444FF}"/>
          </ac:spMkLst>
        </pc:spChg>
        <pc:picChg chg="mod">
          <ac:chgData name="Sarah Duffy" userId="ca92ddb4-4620-4127-97b1-8232d187080b" providerId="ADAL" clId="{42377D7C-465C-40A3-B500-4E9202F3D5B3}" dt="2024-02-28T14:30:34.646" v="918" actId="1076"/>
          <ac:picMkLst>
            <pc:docMk/>
            <pc:sldMk cId="2109444303" sldId="327"/>
            <ac:picMk id="7" creationId="{46CED05C-BFCF-4951-B427-5D0495FDA68D}"/>
          </ac:picMkLst>
        </pc:picChg>
      </pc:sldChg>
      <pc:sldChg chg="modSp mod">
        <pc:chgData name="Sarah Duffy" userId="ca92ddb4-4620-4127-97b1-8232d187080b" providerId="ADAL" clId="{42377D7C-465C-40A3-B500-4E9202F3D5B3}" dt="2024-02-28T14:30:43.715" v="920" actId="403"/>
        <pc:sldMkLst>
          <pc:docMk/>
          <pc:sldMk cId="3234605509" sldId="328"/>
        </pc:sldMkLst>
        <pc:spChg chg="mod">
          <ac:chgData name="Sarah Duffy" userId="ca92ddb4-4620-4127-97b1-8232d187080b" providerId="ADAL" clId="{42377D7C-465C-40A3-B500-4E9202F3D5B3}" dt="2024-02-28T14:30:43.715" v="920" actId="403"/>
          <ac:spMkLst>
            <pc:docMk/>
            <pc:sldMk cId="3234605509" sldId="328"/>
            <ac:spMk id="4" creationId="{C55BC941-E33B-474B-89E5-0514734250EC}"/>
          </ac:spMkLst>
        </pc:spChg>
        <pc:spChg chg="mod">
          <ac:chgData name="Sarah Duffy" userId="ca92ddb4-4620-4127-97b1-8232d187080b" providerId="ADAL" clId="{42377D7C-465C-40A3-B500-4E9202F3D5B3}" dt="2024-02-27T15:28:55.317" v="287" actId="1076"/>
          <ac:spMkLst>
            <pc:docMk/>
            <pc:sldMk cId="3234605509" sldId="328"/>
            <ac:spMk id="5" creationId="{172274AE-942B-42DA-84D0-7B621A082ECD}"/>
          </ac:spMkLst>
        </pc:spChg>
        <pc:spChg chg="mod">
          <ac:chgData name="Sarah Duffy" userId="ca92ddb4-4620-4127-97b1-8232d187080b" providerId="ADAL" clId="{42377D7C-465C-40A3-B500-4E9202F3D5B3}" dt="2024-02-27T14:56:49.557" v="0"/>
          <ac:spMkLst>
            <pc:docMk/>
            <pc:sldMk cId="3234605509" sldId="328"/>
            <ac:spMk id="6" creationId="{0EB88D76-213F-45C7-9796-15A7FFD444FF}"/>
          </ac:spMkLst>
        </pc:spChg>
        <pc:picChg chg="mod">
          <ac:chgData name="Sarah Duffy" userId="ca92ddb4-4620-4127-97b1-8232d187080b" providerId="ADAL" clId="{42377D7C-465C-40A3-B500-4E9202F3D5B3}" dt="2024-02-28T14:30:31.740" v="917" actId="1076"/>
          <ac:picMkLst>
            <pc:docMk/>
            <pc:sldMk cId="3234605509" sldId="328"/>
            <ac:picMk id="7" creationId="{46CED05C-BFCF-4951-B427-5D0495FDA68D}"/>
          </ac:picMkLst>
        </pc:picChg>
      </pc:sldChg>
      <pc:sldChg chg="modSp mod">
        <pc:chgData name="Sarah Duffy" userId="ca92ddb4-4620-4127-97b1-8232d187080b" providerId="ADAL" clId="{42377D7C-465C-40A3-B500-4E9202F3D5B3}" dt="2024-02-28T14:30:48.138" v="921" actId="403"/>
        <pc:sldMkLst>
          <pc:docMk/>
          <pc:sldMk cId="2723329386" sldId="329"/>
        </pc:sldMkLst>
        <pc:spChg chg="mod">
          <ac:chgData name="Sarah Duffy" userId="ca92ddb4-4620-4127-97b1-8232d187080b" providerId="ADAL" clId="{42377D7C-465C-40A3-B500-4E9202F3D5B3}" dt="2024-02-28T14:30:48.138" v="921" actId="403"/>
          <ac:spMkLst>
            <pc:docMk/>
            <pc:sldMk cId="2723329386" sldId="329"/>
            <ac:spMk id="4" creationId="{C55BC941-E33B-474B-89E5-0514734250EC}"/>
          </ac:spMkLst>
        </pc:spChg>
        <pc:spChg chg="mod">
          <ac:chgData name="Sarah Duffy" userId="ca92ddb4-4620-4127-97b1-8232d187080b" providerId="ADAL" clId="{42377D7C-465C-40A3-B500-4E9202F3D5B3}" dt="2024-02-28T14:30:27.296" v="916" actId="1076"/>
          <ac:spMkLst>
            <pc:docMk/>
            <pc:sldMk cId="2723329386" sldId="329"/>
            <ac:spMk id="5" creationId="{172274AE-942B-42DA-84D0-7B621A082ECD}"/>
          </ac:spMkLst>
        </pc:spChg>
        <pc:spChg chg="mod">
          <ac:chgData name="Sarah Duffy" userId="ca92ddb4-4620-4127-97b1-8232d187080b" providerId="ADAL" clId="{42377D7C-465C-40A3-B500-4E9202F3D5B3}" dt="2024-02-28T14:30:26.121" v="915" actId="1076"/>
          <ac:spMkLst>
            <pc:docMk/>
            <pc:sldMk cId="2723329386" sldId="329"/>
            <ac:spMk id="6" creationId="{0EB88D76-213F-45C7-9796-15A7FFD444FF}"/>
          </ac:spMkLst>
        </pc:spChg>
        <pc:picChg chg="mod">
          <ac:chgData name="Sarah Duffy" userId="ca92ddb4-4620-4127-97b1-8232d187080b" providerId="ADAL" clId="{42377D7C-465C-40A3-B500-4E9202F3D5B3}" dt="2024-02-28T14:30:23.428" v="914" actId="1076"/>
          <ac:picMkLst>
            <pc:docMk/>
            <pc:sldMk cId="2723329386" sldId="329"/>
            <ac:picMk id="7" creationId="{46CED05C-BFCF-4951-B427-5D0495FDA68D}"/>
          </ac:picMkLst>
        </pc:picChg>
      </pc:sldChg>
      <pc:sldChg chg="modSp mod ord">
        <pc:chgData name="Sarah Duffy" userId="ca92ddb4-4620-4127-97b1-8232d187080b" providerId="ADAL" clId="{42377D7C-465C-40A3-B500-4E9202F3D5B3}" dt="2024-02-28T14:36:14.168" v="938" actId="1076"/>
        <pc:sldMkLst>
          <pc:docMk/>
          <pc:sldMk cId="2261401671" sldId="330"/>
        </pc:sldMkLst>
        <pc:spChg chg="mod">
          <ac:chgData name="Sarah Duffy" userId="ca92ddb4-4620-4127-97b1-8232d187080b" providerId="ADAL" clId="{42377D7C-465C-40A3-B500-4E9202F3D5B3}" dt="2024-02-28T14:36:14.168" v="938" actId="1076"/>
          <ac:spMkLst>
            <pc:docMk/>
            <pc:sldMk cId="2261401671" sldId="330"/>
            <ac:spMk id="4" creationId="{C55BC941-E33B-474B-89E5-0514734250EC}"/>
          </ac:spMkLst>
        </pc:spChg>
        <pc:spChg chg="mod">
          <ac:chgData name="Sarah Duffy" userId="ca92ddb4-4620-4127-97b1-8232d187080b" providerId="ADAL" clId="{42377D7C-465C-40A3-B500-4E9202F3D5B3}" dt="2024-02-28T14:30:19.524" v="913" actId="1076"/>
          <ac:spMkLst>
            <pc:docMk/>
            <pc:sldMk cId="2261401671" sldId="330"/>
            <ac:spMk id="5" creationId="{172274AE-942B-42DA-84D0-7B621A082ECD}"/>
          </ac:spMkLst>
        </pc:spChg>
        <pc:spChg chg="mod">
          <ac:chgData name="Sarah Duffy" userId="ca92ddb4-4620-4127-97b1-8232d187080b" providerId="ADAL" clId="{42377D7C-465C-40A3-B500-4E9202F3D5B3}" dt="2024-02-28T14:30:18.342" v="912" actId="1076"/>
          <ac:spMkLst>
            <pc:docMk/>
            <pc:sldMk cId="2261401671" sldId="330"/>
            <ac:spMk id="6" creationId="{0EB88D76-213F-45C7-9796-15A7FFD444FF}"/>
          </ac:spMkLst>
        </pc:spChg>
        <pc:picChg chg="mod">
          <ac:chgData name="Sarah Duffy" userId="ca92ddb4-4620-4127-97b1-8232d187080b" providerId="ADAL" clId="{42377D7C-465C-40A3-B500-4E9202F3D5B3}" dt="2024-02-28T14:30:15.001" v="911" actId="1076"/>
          <ac:picMkLst>
            <pc:docMk/>
            <pc:sldMk cId="2261401671" sldId="330"/>
            <ac:picMk id="7" creationId="{46CED05C-BFCF-4951-B427-5D0495FDA68D}"/>
          </ac:picMkLst>
        </pc:picChg>
      </pc:sldChg>
      <pc:sldChg chg="modSp mod">
        <pc:chgData name="Sarah Duffy" userId="ca92ddb4-4620-4127-97b1-8232d187080b" providerId="ADAL" clId="{42377D7C-465C-40A3-B500-4E9202F3D5B3}" dt="2024-02-28T14:31:17.757" v="928" actId="403"/>
        <pc:sldMkLst>
          <pc:docMk/>
          <pc:sldMk cId="1235794373" sldId="331"/>
        </pc:sldMkLst>
        <pc:spChg chg="mod">
          <ac:chgData name="Sarah Duffy" userId="ca92ddb4-4620-4127-97b1-8232d187080b" providerId="ADAL" clId="{42377D7C-465C-40A3-B500-4E9202F3D5B3}" dt="2024-02-28T14:31:17.757" v="928" actId="403"/>
          <ac:spMkLst>
            <pc:docMk/>
            <pc:sldMk cId="1235794373" sldId="331"/>
            <ac:spMk id="4" creationId="{C55BC941-E33B-474B-89E5-0514734250EC}"/>
          </ac:spMkLst>
        </pc:spChg>
        <pc:spChg chg="mod">
          <ac:chgData name="Sarah Duffy" userId="ca92ddb4-4620-4127-97b1-8232d187080b" providerId="ADAL" clId="{42377D7C-465C-40A3-B500-4E9202F3D5B3}" dt="2024-02-27T14:56:49.557" v="0"/>
          <ac:spMkLst>
            <pc:docMk/>
            <pc:sldMk cId="1235794373" sldId="331"/>
            <ac:spMk id="5" creationId="{172274AE-942B-42DA-84D0-7B621A082ECD}"/>
          </ac:spMkLst>
        </pc:spChg>
        <pc:spChg chg="mod">
          <ac:chgData name="Sarah Duffy" userId="ca92ddb4-4620-4127-97b1-8232d187080b" providerId="ADAL" clId="{42377D7C-465C-40A3-B500-4E9202F3D5B3}" dt="2024-02-27T14:56:49.557" v="0"/>
          <ac:spMkLst>
            <pc:docMk/>
            <pc:sldMk cId="1235794373" sldId="331"/>
            <ac:spMk id="6" creationId="{0EB88D76-213F-45C7-9796-15A7FFD444FF}"/>
          </ac:spMkLst>
        </pc:spChg>
        <pc:picChg chg="mod">
          <ac:chgData name="Sarah Duffy" userId="ca92ddb4-4620-4127-97b1-8232d187080b" providerId="ADAL" clId="{42377D7C-465C-40A3-B500-4E9202F3D5B3}" dt="2024-02-28T14:31:14.680" v="927" actId="1076"/>
          <ac:picMkLst>
            <pc:docMk/>
            <pc:sldMk cId="1235794373" sldId="331"/>
            <ac:picMk id="7" creationId="{46CED05C-BFCF-4951-B427-5D0495FDA68D}"/>
          </ac:picMkLst>
        </pc:picChg>
      </pc:sldChg>
      <pc:sldChg chg="modSp mod">
        <pc:chgData name="Sarah Duffy" userId="ca92ddb4-4620-4127-97b1-8232d187080b" providerId="ADAL" clId="{42377D7C-465C-40A3-B500-4E9202F3D5B3}" dt="2024-02-28T14:31:32.315" v="931" actId="404"/>
        <pc:sldMkLst>
          <pc:docMk/>
          <pc:sldMk cId="1721098177" sldId="332"/>
        </pc:sldMkLst>
        <pc:spChg chg="mod">
          <ac:chgData name="Sarah Duffy" userId="ca92ddb4-4620-4127-97b1-8232d187080b" providerId="ADAL" clId="{42377D7C-465C-40A3-B500-4E9202F3D5B3}" dt="2024-02-28T14:31:32.315" v="931" actId="404"/>
          <ac:spMkLst>
            <pc:docMk/>
            <pc:sldMk cId="1721098177" sldId="332"/>
            <ac:spMk id="4" creationId="{C55BC941-E33B-474B-89E5-0514734250EC}"/>
          </ac:spMkLst>
        </pc:spChg>
        <pc:spChg chg="mod">
          <ac:chgData name="Sarah Duffy" userId="ca92ddb4-4620-4127-97b1-8232d187080b" providerId="ADAL" clId="{42377D7C-465C-40A3-B500-4E9202F3D5B3}" dt="2024-02-28T14:23:15.864" v="824" actId="1076"/>
          <ac:spMkLst>
            <pc:docMk/>
            <pc:sldMk cId="1721098177" sldId="332"/>
            <ac:spMk id="5" creationId="{172274AE-942B-42DA-84D0-7B621A082ECD}"/>
          </ac:spMkLst>
        </pc:spChg>
        <pc:spChg chg="mod">
          <ac:chgData name="Sarah Duffy" userId="ca92ddb4-4620-4127-97b1-8232d187080b" providerId="ADAL" clId="{42377D7C-465C-40A3-B500-4E9202F3D5B3}" dt="2024-02-28T14:29:47.240" v="903" actId="1076"/>
          <ac:spMkLst>
            <pc:docMk/>
            <pc:sldMk cId="1721098177" sldId="332"/>
            <ac:spMk id="6" creationId="{0EB88D76-213F-45C7-9796-15A7FFD444FF}"/>
          </ac:spMkLst>
        </pc:spChg>
        <pc:picChg chg="mod">
          <ac:chgData name="Sarah Duffy" userId="ca92ddb4-4620-4127-97b1-8232d187080b" providerId="ADAL" clId="{42377D7C-465C-40A3-B500-4E9202F3D5B3}" dt="2024-02-28T14:29:44.633" v="902" actId="1076"/>
          <ac:picMkLst>
            <pc:docMk/>
            <pc:sldMk cId="1721098177" sldId="332"/>
            <ac:picMk id="7" creationId="{46CED05C-BFCF-4951-B427-5D0495FDA68D}"/>
          </ac:picMkLst>
        </pc:picChg>
      </pc:sldChg>
      <pc:sldChg chg="delSp modSp mod modNotesTx">
        <pc:chgData name="Sarah Duffy" userId="ca92ddb4-4620-4127-97b1-8232d187080b" providerId="ADAL" clId="{42377D7C-465C-40A3-B500-4E9202F3D5B3}" dt="2024-02-28T14:39:45.655" v="1047" actId="20577"/>
        <pc:sldMkLst>
          <pc:docMk/>
          <pc:sldMk cId="2345105143" sldId="333"/>
        </pc:sldMkLst>
        <pc:spChg chg="mod">
          <ac:chgData name="Sarah Duffy" userId="ca92ddb4-4620-4127-97b1-8232d187080b" providerId="ADAL" clId="{42377D7C-465C-40A3-B500-4E9202F3D5B3}" dt="2024-02-28T14:39:45.655" v="1047" actId="20577"/>
          <ac:spMkLst>
            <pc:docMk/>
            <pc:sldMk cId="2345105143" sldId="333"/>
            <ac:spMk id="4" creationId="{C55BC941-E33B-474B-89E5-0514734250EC}"/>
          </ac:spMkLst>
        </pc:spChg>
        <pc:spChg chg="mod">
          <ac:chgData name="Sarah Duffy" userId="ca92ddb4-4620-4127-97b1-8232d187080b" providerId="ADAL" clId="{42377D7C-465C-40A3-B500-4E9202F3D5B3}" dt="2024-02-28T14:38:56.468" v="1038" actId="1076"/>
          <ac:spMkLst>
            <pc:docMk/>
            <pc:sldMk cId="2345105143" sldId="333"/>
            <ac:spMk id="5" creationId="{172274AE-942B-42DA-84D0-7B621A082ECD}"/>
          </ac:spMkLst>
        </pc:spChg>
        <pc:spChg chg="del mod">
          <ac:chgData name="Sarah Duffy" userId="ca92ddb4-4620-4127-97b1-8232d187080b" providerId="ADAL" clId="{42377D7C-465C-40A3-B500-4E9202F3D5B3}" dt="2024-02-28T14:38:53.512" v="1037" actId="478"/>
          <ac:spMkLst>
            <pc:docMk/>
            <pc:sldMk cId="2345105143" sldId="333"/>
            <ac:spMk id="6" creationId="{0EB88D76-213F-45C7-9796-15A7FFD444FF}"/>
          </ac:spMkLst>
        </pc:spChg>
        <pc:picChg chg="mod">
          <ac:chgData name="Sarah Duffy" userId="ca92ddb4-4620-4127-97b1-8232d187080b" providerId="ADAL" clId="{42377D7C-465C-40A3-B500-4E9202F3D5B3}" dt="2024-02-28T14:29:41.237" v="901" actId="1076"/>
          <ac:picMkLst>
            <pc:docMk/>
            <pc:sldMk cId="2345105143" sldId="333"/>
            <ac:picMk id="7" creationId="{46CED05C-BFCF-4951-B427-5D0495FDA68D}"/>
          </ac:picMkLst>
        </pc:picChg>
      </pc:sldChg>
      <pc:sldChg chg="modSp mod modNotesTx">
        <pc:chgData name="Sarah Duffy" userId="ca92ddb4-4620-4127-97b1-8232d187080b" providerId="ADAL" clId="{42377D7C-465C-40A3-B500-4E9202F3D5B3}" dt="2024-02-28T14:30:03.217" v="908" actId="403"/>
        <pc:sldMkLst>
          <pc:docMk/>
          <pc:sldMk cId="2143947516" sldId="334"/>
        </pc:sldMkLst>
        <pc:spChg chg="mod">
          <ac:chgData name="Sarah Duffy" userId="ca92ddb4-4620-4127-97b1-8232d187080b" providerId="ADAL" clId="{42377D7C-465C-40A3-B500-4E9202F3D5B3}" dt="2024-02-28T14:30:03.217" v="908" actId="403"/>
          <ac:spMkLst>
            <pc:docMk/>
            <pc:sldMk cId="2143947516" sldId="334"/>
            <ac:spMk id="4" creationId="{C55BC941-E33B-474B-89E5-0514734250EC}"/>
          </ac:spMkLst>
        </pc:spChg>
        <pc:spChg chg="mod">
          <ac:chgData name="Sarah Duffy" userId="ca92ddb4-4620-4127-97b1-8232d187080b" providerId="ADAL" clId="{42377D7C-465C-40A3-B500-4E9202F3D5B3}" dt="2024-02-28T14:29:55.081" v="906" actId="1076"/>
          <ac:spMkLst>
            <pc:docMk/>
            <pc:sldMk cId="2143947516" sldId="334"/>
            <ac:spMk id="5" creationId="{172274AE-942B-42DA-84D0-7B621A082ECD}"/>
          </ac:spMkLst>
        </pc:spChg>
        <pc:spChg chg="mod">
          <ac:chgData name="Sarah Duffy" userId="ca92ddb4-4620-4127-97b1-8232d187080b" providerId="ADAL" clId="{42377D7C-465C-40A3-B500-4E9202F3D5B3}" dt="2024-02-28T14:29:54.245" v="905" actId="1076"/>
          <ac:spMkLst>
            <pc:docMk/>
            <pc:sldMk cId="2143947516" sldId="334"/>
            <ac:spMk id="6" creationId="{0EB88D76-213F-45C7-9796-15A7FFD444FF}"/>
          </ac:spMkLst>
        </pc:spChg>
        <pc:picChg chg="mod">
          <ac:chgData name="Sarah Duffy" userId="ca92ddb4-4620-4127-97b1-8232d187080b" providerId="ADAL" clId="{42377D7C-465C-40A3-B500-4E9202F3D5B3}" dt="2024-02-28T14:29:51.396" v="904" actId="1076"/>
          <ac:picMkLst>
            <pc:docMk/>
            <pc:sldMk cId="2143947516" sldId="334"/>
            <ac:picMk id="7" creationId="{46CED05C-BFCF-4951-B427-5D0495FDA68D}"/>
          </ac:picMkLst>
        </pc:picChg>
      </pc:sldChg>
      <pc:sldChg chg="modSp mod setBg">
        <pc:chgData name="Sarah Duffy" userId="ca92ddb4-4620-4127-97b1-8232d187080b" providerId="ADAL" clId="{42377D7C-465C-40A3-B500-4E9202F3D5B3}" dt="2024-02-28T14:32:40.012" v="934" actId="403"/>
        <pc:sldMkLst>
          <pc:docMk/>
          <pc:sldMk cId="1274969789" sldId="335"/>
        </pc:sldMkLst>
        <pc:spChg chg="mod">
          <ac:chgData name="Sarah Duffy" userId="ca92ddb4-4620-4127-97b1-8232d187080b" providerId="ADAL" clId="{42377D7C-465C-40A3-B500-4E9202F3D5B3}" dt="2024-02-28T14:32:40.012" v="934" actId="403"/>
          <ac:spMkLst>
            <pc:docMk/>
            <pc:sldMk cId="1274969789" sldId="335"/>
            <ac:spMk id="4" creationId="{70FDBE10-6FD7-4B29-B893-990C0F32DEAD}"/>
          </ac:spMkLst>
        </pc:spChg>
        <pc:spChg chg="mod">
          <ac:chgData name="Sarah Duffy" userId="ca92ddb4-4620-4127-97b1-8232d187080b" providerId="ADAL" clId="{42377D7C-465C-40A3-B500-4E9202F3D5B3}" dt="2024-02-27T14:56:49.557" v="0"/>
          <ac:spMkLst>
            <pc:docMk/>
            <pc:sldMk cId="1274969789" sldId="335"/>
            <ac:spMk id="6" creationId="{76C47FDB-3214-8242-9DFF-35B78A027E97}"/>
          </ac:spMkLst>
        </pc:spChg>
        <pc:picChg chg="mod">
          <ac:chgData name="Sarah Duffy" userId="ca92ddb4-4620-4127-97b1-8232d187080b" providerId="ADAL" clId="{42377D7C-465C-40A3-B500-4E9202F3D5B3}" dt="2024-02-27T14:56:49.557" v="0"/>
          <ac:picMkLst>
            <pc:docMk/>
            <pc:sldMk cId="1274969789" sldId="335"/>
            <ac:picMk id="5" creationId="{5FCCE4EA-01DC-9848-9CB1-0748F2F6B28E}"/>
          </ac:picMkLst>
        </pc:picChg>
      </pc:sldChg>
      <pc:sldChg chg="modSp modNotes">
        <pc:chgData name="Sarah Duffy" userId="ca92ddb4-4620-4127-97b1-8232d187080b" providerId="ADAL" clId="{42377D7C-465C-40A3-B500-4E9202F3D5B3}" dt="2024-02-27T14:56:49.557" v="0"/>
        <pc:sldMkLst>
          <pc:docMk/>
          <pc:sldMk cId="3164741027" sldId="338"/>
        </pc:sldMkLst>
        <pc:spChg chg="mod">
          <ac:chgData name="Sarah Duffy" userId="ca92ddb4-4620-4127-97b1-8232d187080b" providerId="ADAL" clId="{42377D7C-465C-40A3-B500-4E9202F3D5B3}" dt="2024-02-27T14:56:49.557" v="0"/>
          <ac:spMkLst>
            <pc:docMk/>
            <pc:sldMk cId="3164741027" sldId="338"/>
            <ac:spMk id="4" creationId="{45A715AD-2D96-41B2-8A0A-7E1B1C42C471}"/>
          </ac:spMkLst>
        </pc:spChg>
        <pc:picChg chg="mod">
          <ac:chgData name="Sarah Duffy" userId="ca92ddb4-4620-4127-97b1-8232d187080b" providerId="ADAL" clId="{42377D7C-465C-40A3-B500-4E9202F3D5B3}" dt="2024-02-27T14:56:49.557" v="0"/>
          <ac:picMkLst>
            <pc:docMk/>
            <pc:sldMk cId="3164741027" sldId="338"/>
            <ac:picMk id="8" creationId="{BD176362-9A3A-ED41-9D82-3DD9288F98DD}"/>
          </ac:picMkLst>
        </pc:picChg>
        <pc:picChg chg="mod">
          <ac:chgData name="Sarah Duffy" userId="ca92ddb4-4620-4127-97b1-8232d187080b" providerId="ADAL" clId="{42377D7C-465C-40A3-B500-4E9202F3D5B3}" dt="2024-02-27T14:56:49.557" v="0"/>
          <ac:picMkLst>
            <pc:docMk/>
            <pc:sldMk cId="3164741027" sldId="338"/>
            <ac:picMk id="26" creationId="{8A39F15B-46A8-4077-B5A5-8B50C03BA59D}"/>
          </ac:picMkLst>
        </pc:picChg>
      </pc:sldChg>
      <pc:sldChg chg="delSp modSp mod ord setBg modNotesTx">
        <pc:chgData name="Sarah Duffy" userId="ca92ddb4-4620-4127-97b1-8232d187080b" providerId="ADAL" clId="{42377D7C-465C-40A3-B500-4E9202F3D5B3}" dt="2024-02-27T15:14:41.391" v="270"/>
        <pc:sldMkLst>
          <pc:docMk/>
          <pc:sldMk cId="744199176" sldId="339"/>
        </pc:sldMkLst>
        <pc:spChg chg="mod">
          <ac:chgData name="Sarah Duffy" userId="ca92ddb4-4620-4127-97b1-8232d187080b" providerId="ADAL" clId="{42377D7C-465C-40A3-B500-4E9202F3D5B3}" dt="2024-02-27T15:04:49.869" v="66" actId="1076"/>
          <ac:spMkLst>
            <pc:docMk/>
            <pc:sldMk cId="744199176" sldId="339"/>
            <ac:spMk id="3" creationId="{1277E6F5-53E0-4986-B5EE-5C8FA20D97A1}"/>
          </ac:spMkLst>
        </pc:spChg>
        <pc:spChg chg="mod">
          <ac:chgData name="Sarah Duffy" userId="ca92ddb4-4620-4127-97b1-8232d187080b" providerId="ADAL" clId="{42377D7C-465C-40A3-B500-4E9202F3D5B3}" dt="2024-02-27T15:12:40.053" v="264" actId="20577"/>
          <ac:spMkLst>
            <pc:docMk/>
            <pc:sldMk cId="744199176" sldId="339"/>
            <ac:spMk id="4" creationId="{C55BC941-E33B-474B-89E5-0514734250EC}"/>
          </ac:spMkLst>
        </pc:spChg>
        <pc:spChg chg="mod">
          <ac:chgData name="Sarah Duffy" userId="ca92ddb4-4620-4127-97b1-8232d187080b" providerId="ADAL" clId="{42377D7C-465C-40A3-B500-4E9202F3D5B3}" dt="2024-02-27T15:00:14.985" v="27" actId="1076"/>
          <ac:spMkLst>
            <pc:docMk/>
            <pc:sldMk cId="744199176" sldId="339"/>
            <ac:spMk id="5" creationId="{172274AE-942B-42DA-84D0-7B621A082ECD}"/>
          </ac:spMkLst>
        </pc:spChg>
        <pc:spChg chg="del mod">
          <ac:chgData name="Sarah Duffy" userId="ca92ddb4-4620-4127-97b1-8232d187080b" providerId="ADAL" clId="{42377D7C-465C-40A3-B500-4E9202F3D5B3}" dt="2024-02-27T14:59:59.443" v="24" actId="478"/>
          <ac:spMkLst>
            <pc:docMk/>
            <pc:sldMk cId="744199176" sldId="339"/>
            <ac:spMk id="6" creationId="{3CDFC0B5-21EF-4F3C-901A-25ED793492E6}"/>
          </ac:spMkLst>
        </pc:spChg>
        <pc:picChg chg="mod">
          <ac:chgData name="Sarah Duffy" userId="ca92ddb4-4620-4127-97b1-8232d187080b" providerId="ADAL" clId="{42377D7C-465C-40A3-B500-4E9202F3D5B3}" dt="2024-02-27T15:04:41.359" v="64" actId="1076"/>
          <ac:picMkLst>
            <pc:docMk/>
            <pc:sldMk cId="744199176" sldId="339"/>
            <ac:picMk id="7" creationId="{16BDD141-9477-4B6D-B787-4A71BA09A6D1}"/>
          </ac:picMkLst>
        </pc:picChg>
      </pc:sldChg>
      <pc:sldChg chg="modSp mod setBg modNotesTx">
        <pc:chgData name="Sarah Duffy" userId="ca92ddb4-4620-4127-97b1-8232d187080b" providerId="ADAL" clId="{42377D7C-465C-40A3-B500-4E9202F3D5B3}" dt="2024-02-27T15:12:54.547" v="266" actId="20577"/>
        <pc:sldMkLst>
          <pc:docMk/>
          <pc:sldMk cId="2422664288" sldId="340"/>
        </pc:sldMkLst>
        <pc:spChg chg="mod">
          <ac:chgData name="Sarah Duffy" userId="ca92ddb4-4620-4127-97b1-8232d187080b" providerId="ADAL" clId="{42377D7C-465C-40A3-B500-4E9202F3D5B3}" dt="2024-02-27T15:05:42.038" v="68" actId="1076"/>
          <ac:spMkLst>
            <pc:docMk/>
            <pc:sldMk cId="2422664288" sldId="340"/>
            <ac:spMk id="3" creationId="{1277E6F5-53E0-4986-B5EE-5C8FA20D97A1}"/>
          </ac:spMkLst>
        </pc:spChg>
        <pc:spChg chg="mod">
          <ac:chgData name="Sarah Duffy" userId="ca92ddb4-4620-4127-97b1-8232d187080b" providerId="ADAL" clId="{42377D7C-465C-40A3-B500-4E9202F3D5B3}" dt="2024-02-27T15:12:54.547" v="266" actId="20577"/>
          <ac:spMkLst>
            <pc:docMk/>
            <pc:sldMk cId="2422664288" sldId="340"/>
            <ac:spMk id="4" creationId="{C55BC941-E33B-474B-89E5-0514734250EC}"/>
          </ac:spMkLst>
        </pc:spChg>
        <pc:spChg chg="mod">
          <ac:chgData name="Sarah Duffy" userId="ca92ddb4-4620-4127-97b1-8232d187080b" providerId="ADAL" clId="{42377D7C-465C-40A3-B500-4E9202F3D5B3}" dt="2024-02-27T14:56:49.557" v="0"/>
          <ac:spMkLst>
            <pc:docMk/>
            <pc:sldMk cId="2422664288" sldId="340"/>
            <ac:spMk id="5" creationId="{172274AE-942B-42DA-84D0-7B621A082ECD}"/>
          </ac:spMkLst>
        </pc:spChg>
        <pc:spChg chg="mod">
          <ac:chgData name="Sarah Duffy" userId="ca92ddb4-4620-4127-97b1-8232d187080b" providerId="ADAL" clId="{42377D7C-465C-40A3-B500-4E9202F3D5B3}" dt="2024-02-27T14:56:49.557" v="0"/>
          <ac:spMkLst>
            <pc:docMk/>
            <pc:sldMk cId="2422664288" sldId="340"/>
            <ac:spMk id="6" creationId="{3CDFC0B5-21EF-4F3C-901A-25ED793492E6}"/>
          </ac:spMkLst>
        </pc:spChg>
        <pc:picChg chg="mod">
          <ac:chgData name="Sarah Duffy" userId="ca92ddb4-4620-4127-97b1-8232d187080b" providerId="ADAL" clId="{42377D7C-465C-40A3-B500-4E9202F3D5B3}" dt="2024-02-27T15:05:44.177" v="69" actId="1076"/>
          <ac:picMkLst>
            <pc:docMk/>
            <pc:sldMk cId="2422664288" sldId="340"/>
            <ac:picMk id="7" creationId="{16BDD141-9477-4B6D-B787-4A71BA09A6D1}"/>
          </ac:picMkLst>
        </pc:picChg>
      </pc:sldChg>
      <pc:sldChg chg="modSp del setBg">
        <pc:chgData name="Sarah Duffy" userId="ca92ddb4-4620-4127-97b1-8232d187080b" providerId="ADAL" clId="{42377D7C-465C-40A3-B500-4E9202F3D5B3}" dt="2024-02-27T15:22:46.565" v="273" actId="2696"/>
        <pc:sldMkLst>
          <pc:docMk/>
          <pc:sldMk cId="499963057" sldId="341"/>
        </pc:sldMkLst>
        <pc:spChg chg="mod">
          <ac:chgData name="Sarah Duffy" userId="ca92ddb4-4620-4127-97b1-8232d187080b" providerId="ADAL" clId="{42377D7C-465C-40A3-B500-4E9202F3D5B3}" dt="2024-02-27T14:56:49.557" v="0"/>
          <ac:spMkLst>
            <pc:docMk/>
            <pc:sldMk cId="499963057" sldId="341"/>
            <ac:spMk id="5" creationId="{172274AE-942B-42DA-84D0-7B621A082ECD}"/>
          </ac:spMkLst>
        </pc:spChg>
        <pc:spChg chg="mod">
          <ac:chgData name="Sarah Duffy" userId="ca92ddb4-4620-4127-97b1-8232d187080b" providerId="ADAL" clId="{42377D7C-465C-40A3-B500-4E9202F3D5B3}" dt="2024-02-27T14:56:49.557" v="0"/>
          <ac:spMkLst>
            <pc:docMk/>
            <pc:sldMk cId="499963057" sldId="341"/>
            <ac:spMk id="6" creationId="{3CDFC0B5-21EF-4F3C-901A-25ED793492E6}"/>
          </ac:spMkLst>
        </pc:spChg>
        <pc:picChg chg="mod">
          <ac:chgData name="Sarah Duffy" userId="ca92ddb4-4620-4127-97b1-8232d187080b" providerId="ADAL" clId="{42377D7C-465C-40A3-B500-4E9202F3D5B3}" dt="2024-02-27T14:56:49.557" v="0"/>
          <ac:picMkLst>
            <pc:docMk/>
            <pc:sldMk cId="499963057" sldId="341"/>
            <ac:picMk id="7" creationId="{16BDD141-9477-4B6D-B787-4A71BA09A6D1}"/>
          </ac:picMkLst>
        </pc:picChg>
      </pc:sldChg>
      <pc:sldChg chg="add del mod modTransition modShow">
        <pc:chgData name="Sarah Duffy" userId="ca92ddb4-4620-4127-97b1-8232d187080b" providerId="ADAL" clId="{42377D7C-465C-40A3-B500-4E9202F3D5B3}" dt="2024-02-28T14:33:25.320" v="937" actId="729"/>
        <pc:sldMkLst>
          <pc:docMk/>
          <pc:sldMk cId="0" sldId="343"/>
        </pc:sldMkLst>
      </pc:sldChg>
      <pc:sldChg chg="delSp modSp del mod setBg">
        <pc:chgData name="Sarah Duffy" userId="ca92ddb4-4620-4127-97b1-8232d187080b" providerId="ADAL" clId="{42377D7C-465C-40A3-B500-4E9202F3D5B3}" dt="2024-02-27T14:58:17.476" v="18" actId="2696"/>
        <pc:sldMkLst>
          <pc:docMk/>
          <pc:sldMk cId="1082312012" sldId="467"/>
        </pc:sldMkLst>
        <pc:spChg chg="mod">
          <ac:chgData name="Sarah Duffy" userId="ca92ddb4-4620-4127-97b1-8232d187080b" providerId="ADAL" clId="{42377D7C-465C-40A3-B500-4E9202F3D5B3}" dt="2024-02-27T14:57:15.547" v="3" actId="27636"/>
          <ac:spMkLst>
            <pc:docMk/>
            <pc:sldMk cId="1082312012" sldId="467"/>
            <ac:spMk id="2" creationId="{2B364A9D-960C-2E43-B023-EC7F5CE6F6AD}"/>
          </ac:spMkLst>
        </pc:spChg>
        <pc:picChg chg="del">
          <ac:chgData name="Sarah Duffy" userId="ca92ddb4-4620-4127-97b1-8232d187080b" providerId="ADAL" clId="{42377D7C-465C-40A3-B500-4E9202F3D5B3}" dt="2024-02-27T14:57:31.509" v="6" actId="21"/>
          <ac:picMkLst>
            <pc:docMk/>
            <pc:sldMk cId="1082312012" sldId="467"/>
            <ac:picMk id="7" creationId="{2395A61F-67D9-EFE0-68E6-1F6120CC0165}"/>
          </ac:picMkLst>
        </pc:picChg>
      </pc:sldChg>
      <pc:sldMasterChg chg="modSp modSldLayout">
        <pc:chgData name="Sarah Duffy" userId="ca92ddb4-4620-4127-97b1-8232d187080b" providerId="ADAL" clId="{42377D7C-465C-40A3-B500-4E9202F3D5B3}" dt="2024-02-27T14:56:59.026" v="1"/>
        <pc:sldMasterMkLst>
          <pc:docMk/>
          <pc:sldMasterMk cId="848161082" sldId="2147483705"/>
        </pc:sldMasterMkLst>
        <pc:spChg chg="mod">
          <ac:chgData name="Sarah Duffy" userId="ca92ddb4-4620-4127-97b1-8232d187080b" providerId="ADAL" clId="{42377D7C-465C-40A3-B500-4E9202F3D5B3}" dt="2024-02-27T14:56:49.557" v="0"/>
          <ac:spMkLst>
            <pc:docMk/>
            <pc:sldMasterMk cId="848161082" sldId="2147483705"/>
            <ac:spMk id="2" creationId="{00000000-0000-0000-0000-000000000000}"/>
          </ac:spMkLst>
        </pc:spChg>
        <pc:spChg chg="mod">
          <ac:chgData name="Sarah Duffy" userId="ca92ddb4-4620-4127-97b1-8232d187080b" providerId="ADAL" clId="{42377D7C-465C-40A3-B500-4E9202F3D5B3}" dt="2024-02-27T14:56:49.557" v="0"/>
          <ac:spMkLst>
            <pc:docMk/>
            <pc:sldMasterMk cId="848161082" sldId="2147483705"/>
            <ac:spMk id="3" creationId="{00000000-0000-0000-0000-000000000000}"/>
          </ac:spMkLst>
        </pc:spChg>
        <pc:spChg chg="mod">
          <ac:chgData name="Sarah Duffy" userId="ca92ddb4-4620-4127-97b1-8232d187080b" providerId="ADAL" clId="{42377D7C-465C-40A3-B500-4E9202F3D5B3}" dt="2024-02-27T14:56:49.557" v="0"/>
          <ac:spMkLst>
            <pc:docMk/>
            <pc:sldMasterMk cId="848161082" sldId="2147483705"/>
            <ac:spMk id="4" creationId="{00000000-0000-0000-0000-000000000000}"/>
          </ac:spMkLst>
        </pc:spChg>
        <pc:sldLayoutChg chg="modSp setBg">
          <pc:chgData name="Sarah Duffy" userId="ca92ddb4-4620-4127-97b1-8232d187080b" providerId="ADAL" clId="{42377D7C-465C-40A3-B500-4E9202F3D5B3}" dt="2024-02-27T14:56:59.026" v="1"/>
          <pc:sldLayoutMkLst>
            <pc:docMk/>
            <pc:sldMasterMk cId="848161082" sldId="2147483705"/>
            <pc:sldLayoutMk cId="3069123057" sldId="2147483706"/>
          </pc:sldLayoutMkLst>
          <pc:spChg chg="mod">
            <ac:chgData name="Sarah Duffy" userId="ca92ddb4-4620-4127-97b1-8232d187080b" providerId="ADAL" clId="{42377D7C-465C-40A3-B500-4E9202F3D5B3}" dt="2024-02-27T14:56:49.557" v="0"/>
            <ac:spMkLst>
              <pc:docMk/>
              <pc:sldMasterMk cId="848161082" sldId="2147483705"/>
              <pc:sldLayoutMk cId="3069123057" sldId="2147483706"/>
              <ac:spMk id="2" creationId="{4AA9C6DB-A566-044B-996E-EC130FF2CEB5}"/>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4" creationId="{CE1F52E7-1747-9E41-B97D-F50FADA4A458}"/>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11" creationId="{BE8FA57C-B239-A84D-989D-EFBC6BD96206}"/>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14" creationId="{B42E2006-8473-4941-B46B-BA51C16141EF}"/>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20" creationId="{C1BC7AA7-98CB-AF44-94A3-89F960D16C0A}"/>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24" creationId="{7D20BC59-E3FA-B641-90D4-F1FD83F93565}"/>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49" creationId="{7990D58F-F47A-4849-8B6D-C576002841FB}"/>
            </ac:spMkLst>
          </pc:spChg>
          <pc:spChg chg="mod">
            <ac:chgData name="Sarah Duffy" userId="ca92ddb4-4620-4127-97b1-8232d187080b" providerId="ADAL" clId="{42377D7C-465C-40A3-B500-4E9202F3D5B3}" dt="2024-02-27T14:56:49.557" v="0"/>
            <ac:spMkLst>
              <pc:docMk/>
              <pc:sldMasterMk cId="848161082" sldId="2147483705"/>
              <pc:sldLayoutMk cId="3069123057" sldId="2147483706"/>
              <ac:spMk id="54" creationId="{B52CF542-81A7-8849-B747-E439ED428F15}"/>
            </ac:spMkLst>
          </pc:spChg>
          <pc:picChg chg="mod">
            <ac:chgData name="Sarah Duffy" userId="ca92ddb4-4620-4127-97b1-8232d187080b" providerId="ADAL" clId="{42377D7C-465C-40A3-B500-4E9202F3D5B3}" dt="2024-02-27T14:56:49.557" v="0"/>
            <ac:picMkLst>
              <pc:docMk/>
              <pc:sldMasterMk cId="848161082" sldId="2147483705"/>
              <pc:sldLayoutMk cId="3069123057" sldId="2147483706"/>
              <ac:picMk id="16" creationId="{2BCF57D8-A05C-7649-9E51-B321EB463621}"/>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4044880236" sldId="2147483707"/>
          </pc:sldLayoutMkLst>
          <pc:spChg chg="mod">
            <ac:chgData name="Sarah Duffy" userId="ca92ddb4-4620-4127-97b1-8232d187080b" providerId="ADAL" clId="{42377D7C-465C-40A3-B500-4E9202F3D5B3}" dt="2024-02-27T14:56:49.557" v="0"/>
            <ac:spMkLst>
              <pc:docMk/>
              <pc:sldMasterMk cId="848161082" sldId="2147483705"/>
              <pc:sldLayoutMk cId="4044880236" sldId="2147483707"/>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5" creationId="{611B462A-E057-0C4F-8169-A69EB10E7AB6}"/>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13" creationId="{9CE1321D-AFC7-6849-BEE7-BE17FEA621FD}"/>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15" creationId="{7E047AF0-A8F5-344A-B079-2D79F8A345B3}"/>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24" creationId="{CC1D60DB-C367-6F4F-A854-03F9E3109783}"/>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27" creationId="{04107593-A4B7-8742-A726-3D6F0BB61F30}"/>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29" creationId="{C4590EA0-2AE7-4646-ABEB-A0A9B795C7F2}"/>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31" creationId="{35F9703A-8393-BF43-95F9-31839D62A84A}"/>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33" creationId="{7BBDC170-74B7-5442-AC83-6E8039A82501}"/>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35" creationId="{8A26A8DD-AB09-9E44-8016-F1B0E7CC1585}"/>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37" creationId="{82A4558E-836E-ED44-ACC4-0A253863F830}"/>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54" creationId="{E9BF9D71-92B7-8F44-B087-A2B5E1372502}"/>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55" creationId="{31DDC06D-C17D-F740-88A3-DFC765EEADCD}"/>
            </ac:spMkLst>
          </pc:spChg>
          <pc:spChg chg="mod">
            <ac:chgData name="Sarah Duffy" userId="ca92ddb4-4620-4127-97b1-8232d187080b" providerId="ADAL" clId="{42377D7C-465C-40A3-B500-4E9202F3D5B3}" dt="2024-02-27T14:56:49.557" v="0"/>
            <ac:spMkLst>
              <pc:docMk/>
              <pc:sldMasterMk cId="848161082" sldId="2147483705"/>
              <pc:sldLayoutMk cId="4044880236" sldId="2147483707"/>
              <ac:spMk id="56" creationId="{9AB475DC-1DD7-7C46-8AB4-F3FDC42E0B3E}"/>
            </ac:spMkLst>
          </pc:spChg>
          <pc:grpChg chg="mod">
            <ac:chgData name="Sarah Duffy" userId="ca92ddb4-4620-4127-97b1-8232d187080b" providerId="ADAL" clId="{42377D7C-465C-40A3-B500-4E9202F3D5B3}" dt="2024-02-27T14:56:49.557" v="0"/>
            <ac:grpSpMkLst>
              <pc:docMk/>
              <pc:sldMasterMk cId="848161082" sldId="2147483705"/>
              <pc:sldLayoutMk cId="4044880236" sldId="2147483707"/>
              <ac:grpSpMk id="26" creationId="{F695091D-C94E-BB4C-AADD-11B8D32AC5CF}"/>
            </ac:grpSpMkLst>
          </pc:grpChg>
          <pc:grpChg chg="mod">
            <ac:chgData name="Sarah Duffy" userId="ca92ddb4-4620-4127-97b1-8232d187080b" providerId="ADAL" clId="{42377D7C-465C-40A3-B500-4E9202F3D5B3}" dt="2024-02-27T14:56:49.557" v="0"/>
            <ac:grpSpMkLst>
              <pc:docMk/>
              <pc:sldMasterMk cId="848161082" sldId="2147483705"/>
              <pc:sldLayoutMk cId="4044880236" sldId="2147483707"/>
              <ac:grpSpMk id="30" creationId="{9C5A99C5-AB29-224C-B896-72947DF121F1}"/>
            </ac:grpSpMkLst>
          </pc:grpChg>
          <pc:grpChg chg="mod">
            <ac:chgData name="Sarah Duffy" userId="ca92ddb4-4620-4127-97b1-8232d187080b" providerId="ADAL" clId="{42377D7C-465C-40A3-B500-4E9202F3D5B3}" dt="2024-02-27T14:56:49.557" v="0"/>
            <ac:grpSpMkLst>
              <pc:docMk/>
              <pc:sldMasterMk cId="848161082" sldId="2147483705"/>
              <pc:sldLayoutMk cId="4044880236" sldId="2147483707"/>
              <ac:grpSpMk id="34" creationId="{C910D854-E955-3F43-B13A-B6E0FB045150}"/>
            </ac:grpSpMkLst>
          </pc:grpChg>
          <pc:picChg chg="mod">
            <ac:chgData name="Sarah Duffy" userId="ca92ddb4-4620-4127-97b1-8232d187080b" providerId="ADAL" clId="{42377D7C-465C-40A3-B500-4E9202F3D5B3}" dt="2024-02-27T14:56:49.557" v="0"/>
            <ac:picMkLst>
              <pc:docMk/>
              <pc:sldMasterMk cId="848161082" sldId="2147483705"/>
              <pc:sldLayoutMk cId="4044880236" sldId="2147483707"/>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4044880236" sldId="2147483707"/>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013656317" sldId="2147483708"/>
          </pc:sldLayoutMkLst>
          <pc:spChg chg="mod">
            <ac:chgData name="Sarah Duffy" userId="ca92ddb4-4620-4127-97b1-8232d187080b" providerId="ADAL" clId="{42377D7C-465C-40A3-B500-4E9202F3D5B3}" dt="2024-02-27T14:56:49.557" v="0"/>
            <ac:spMkLst>
              <pc:docMk/>
              <pc:sldMasterMk cId="848161082" sldId="2147483705"/>
              <pc:sldLayoutMk cId="3013656317" sldId="2147483708"/>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5" creationId="{611B462A-E057-0C4F-8169-A69EB10E7AB6}"/>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 creationId="{3AE447CC-AC9D-3D45-8A65-2B6BD6F16228}"/>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13" creationId="{9CE1321D-AFC7-6849-BEE7-BE17FEA621FD}"/>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55" creationId="{9CB09473-233C-9B46-B806-0C0C4139383B}"/>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57" creationId="{28C66F6B-1EC1-4143-8548-F21F45A19058}"/>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59" creationId="{AC853973-87C9-344A-98BB-0BF93DB3F4D8}"/>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61" creationId="{D3D3B237-935B-FB48-8DA3-A6F8B7293586}"/>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63" creationId="{FE329192-0C3C-C24B-A051-289BF2F221CF}"/>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65" creationId="{2D4D065E-01D0-BF46-B29B-DEF6FB33FD6E}"/>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67" creationId="{CC99759B-160F-E94E-ADD8-B47AC542EA6D}"/>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69" creationId="{3AF17078-ABC4-B342-88E0-CCBAD96C3982}"/>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71" creationId="{E83C446F-CAF6-F249-829C-5FBF4A84B89C}"/>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73" creationId="{E5C4E78A-E055-3743-82E7-1B0DFD1B694D}"/>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78" creationId="{DE15FC4E-8282-9E49-8171-0166CA9DBED9}"/>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0" creationId="{21C03BAE-F420-E047-9432-AC79FA0D3F42}"/>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1" creationId="{85F1C650-2247-DE4B-B53B-524CF3CA673E}"/>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3" creationId="{6B97205C-BFD1-6242-9274-825F963EC10E}"/>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4" creationId="{621D2D71-8A09-5C48-B5CB-DEAE23D26E22}"/>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5" creationId="{7264281C-9317-164E-92FC-CB2D2D7EDFC0}"/>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6" creationId="{5038E63C-59E0-A243-81CE-B8AD04D28CE2}"/>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7" creationId="{295AD10F-D7CC-FF41-B381-AE628F8D15CA}"/>
            </ac:spMkLst>
          </pc:spChg>
          <pc:spChg chg="mod">
            <ac:chgData name="Sarah Duffy" userId="ca92ddb4-4620-4127-97b1-8232d187080b" providerId="ADAL" clId="{42377D7C-465C-40A3-B500-4E9202F3D5B3}" dt="2024-02-27T14:56:49.557" v="0"/>
            <ac:spMkLst>
              <pc:docMk/>
              <pc:sldMasterMk cId="848161082" sldId="2147483705"/>
              <pc:sldLayoutMk cId="3013656317" sldId="2147483708"/>
              <ac:spMk id="88" creationId="{29E6576E-E7CC-9041-93C6-476A8EDA5EB1}"/>
            </ac:spMkLst>
          </pc:s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54" creationId="{7927F03D-B990-A945-BF4E-1600F83F2273}"/>
            </ac:grpSpMkLst>
          </pc:gr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58" creationId="{A3546537-95AC-3B4F-AAC9-14414225CEE7}"/>
            </ac:grpSpMkLst>
          </pc:gr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62" creationId="{F856CCB6-EBEB-B04C-A44B-2D772A558AB0}"/>
            </ac:grpSpMkLst>
          </pc:gr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66" creationId="{821905F2-8063-184A-BB2F-3975AA45F68A}"/>
            </ac:grpSpMkLst>
          </pc:gr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70" creationId="{137E5A9A-20DB-4143-8393-8F591172A443}"/>
            </ac:grpSpMkLst>
          </pc:grpChg>
          <pc:grpChg chg="mod">
            <ac:chgData name="Sarah Duffy" userId="ca92ddb4-4620-4127-97b1-8232d187080b" providerId="ADAL" clId="{42377D7C-465C-40A3-B500-4E9202F3D5B3}" dt="2024-02-27T14:56:49.557" v="0"/>
            <ac:grpSpMkLst>
              <pc:docMk/>
              <pc:sldMasterMk cId="848161082" sldId="2147483705"/>
              <pc:sldLayoutMk cId="3013656317" sldId="2147483708"/>
              <ac:grpSpMk id="79" creationId="{243A3D33-158A-D64C-8B81-2D187BB55288}"/>
            </ac:grpSpMkLst>
          </pc:grpChg>
          <pc:picChg chg="mod">
            <ac:chgData name="Sarah Duffy" userId="ca92ddb4-4620-4127-97b1-8232d187080b" providerId="ADAL" clId="{42377D7C-465C-40A3-B500-4E9202F3D5B3}" dt="2024-02-27T14:56:49.557" v="0"/>
            <ac:picMkLst>
              <pc:docMk/>
              <pc:sldMasterMk cId="848161082" sldId="2147483705"/>
              <pc:sldLayoutMk cId="3013656317" sldId="2147483708"/>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3013656317" sldId="2147483708"/>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2536372093" sldId="2147483709"/>
          </pc:sldLayoutMkLst>
          <pc:spChg chg="mod">
            <ac:chgData name="Sarah Duffy" userId="ca92ddb4-4620-4127-97b1-8232d187080b" providerId="ADAL" clId="{42377D7C-465C-40A3-B500-4E9202F3D5B3}" dt="2024-02-27T14:56:49.557" v="0"/>
            <ac:spMkLst>
              <pc:docMk/>
              <pc:sldMasterMk cId="848161082" sldId="2147483705"/>
              <pc:sldLayoutMk cId="2536372093" sldId="2147483709"/>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2536372093" sldId="2147483709"/>
              <ac:spMk id="3" creationId="{C8B6831A-8E28-9B47-8661-BD7402B4E20A}"/>
            </ac:spMkLst>
          </pc:spChg>
          <pc:spChg chg="mod">
            <ac:chgData name="Sarah Duffy" userId="ca92ddb4-4620-4127-97b1-8232d187080b" providerId="ADAL" clId="{42377D7C-465C-40A3-B500-4E9202F3D5B3}" dt="2024-02-27T14:56:49.557" v="0"/>
            <ac:spMkLst>
              <pc:docMk/>
              <pc:sldMasterMk cId="848161082" sldId="2147483705"/>
              <pc:sldLayoutMk cId="2536372093" sldId="2147483709"/>
              <ac:spMk id="7" creationId="{606D3A9E-396E-8844-92FE-17440105DCD6}"/>
            </ac:spMkLst>
          </pc:spChg>
          <pc:spChg chg="mod">
            <ac:chgData name="Sarah Duffy" userId="ca92ddb4-4620-4127-97b1-8232d187080b" providerId="ADAL" clId="{42377D7C-465C-40A3-B500-4E9202F3D5B3}" dt="2024-02-27T14:56:49.557" v="0"/>
            <ac:spMkLst>
              <pc:docMk/>
              <pc:sldMasterMk cId="848161082" sldId="2147483705"/>
              <pc:sldLayoutMk cId="2536372093" sldId="2147483709"/>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536372093" sldId="2147483709"/>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2536372093" sldId="2147483709"/>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2536372093" sldId="2147483709"/>
              <ac:picMk id="6" creationId="{E0ED11FA-33F8-B64E-9798-ABB1D413C6C5}"/>
            </ac:picMkLst>
          </pc:picChg>
        </pc:sldLayoutChg>
        <pc:sldLayoutChg chg="modSp setBg">
          <pc:chgData name="Sarah Duffy" userId="ca92ddb4-4620-4127-97b1-8232d187080b" providerId="ADAL" clId="{42377D7C-465C-40A3-B500-4E9202F3D5B3}" dt="2024-02-27T14:56:59.026" v="1"/>
          <pc:sldLayoutMkLst>
            <pc:docMk/>
            <pc:sldMasterMk cId="848161082" sldId="2147483705"/>
            <pc:sldLayoutMk cId="3719421494" sldId="2147483710"/>
          </pc:sldLayoutMkLst>
          <pc:spChg chg="mod">
            <ac:chgData name="Sarah Duffy" userId="ca92ddb4-4620-4127-97b1-8232d187080b" providerId="ADAL" clId="{42377D7C-465C-40A3-B500-4E9202F3D5B3}" dt="2024-02-27T14:56:49.557" v="0"/>
            <ac:spMkLst>
              <pc:docMk/>
              <pc:sldMasterMk cId="848161082" sldId="2147483705"/>
              <pc:sldLayoutMk cId="3719421494" sldId="2147483710"/>
              <ac:spMk id="6" creationId="{E9C08E28-4FBA-A447-BB6A-0B434A31EC46}"/>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11" creationId="{72E5193C-2054-1F4C-A085-EC574A6B1F23}"/>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15" creationId="{F045F05D-9884-E742-8B6C-7E2A4C30294D}"/>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19" creationId="{6735A2E2-D566-E842-BAF4-702880C789B7}"/>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24" creationId="{5395F891-9C10-974B-B620-09FB3ED1C352}"/>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28"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719421494" sldId="2147483710"/>
              <ac:spMk id="30"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3719421494" sldId="2147483710"/>
              <ac:picMk id="3" creationId="{B074F560-9965-FD44-8392-56ACD2F813EA}"/>
            </ac:picMkLst>
          </pc:picChg>
          <pc:picChg chg="mod">
            <ac:chgData name="Sarah Duffy" userId="ca92ddb4-4620-4127-97b1-8232d187080b" providerId="ADAL" clId="{42377D7C-465C-40A3-B500-4E9202F3D5B3}" dt="2024-02-27T14:56:49.557" v="0"/>
            <ac:picMkLst>
              <pc:docMk/>
              <pc:sldMasterMk cId="848161082" sldId="2147483705"/>
              <pc:sldLayoutMk cId="3719421494" sldId="2147483710"/>
              <ac:picMk id="14" creationId="{98600020-B932-844C-830C-6D548E8C8C37}"/>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438407363" sldId="2147483711"/>
          </pc:sldLayoutMkLst>
          <pc:spChg chg="mod">
            <ac:chgData name="Sarah Duffy" userId="ca92ddb4-4620-4127-97b1-8232d187080b" providerId="ADAL" clId="{42377D7C-465C-40A3-B500-4E9202F3D5B3}" dt="2024-02-27T14:56:49.557" v="0"/>
            <ac:spMkLst>
              <pc:docMk/>
              <pc:sldMasterMk cId="848161082" sldId="2147483705"/>
              <pc:sldLayoutMk cId="1438407363" sldId="2147483711"/>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438407363" sldId="2147483711"/>
              <ac:spMk id="8" creationId="{3AE447CC-AC9D-3D45-8A65-2B6BD6F16228}"/>
            </ac:spMkLst>
          </pc:spChg>
          <pc:spChg chg="mod">
            <ac:chgData name="Sarah Duffy" userId="ca92ddb4-4620-4127-97b1-8232d187080b" providerId="ADAL" clId="{42377D7C-465C-40A3-B500-4E9202F3D5B3}" dt="2024-02-27T14:56:49.557" v="0"/>
            <ac:spMkLst>
              <pc:docMk/>
              <pc:sldMasterMk cId="848161082" sldId="2147483705"/>
              <pc:sldLayoutMk cId="1438407363" sldId="2147483711"/>
              <ac:spMk id="10" creationId="{EEB0831D-7D6E-2048-9162-3026DB2527CA}"/>
            </ac:spMkLst>
          </pc:spChg>
          <pc:spChg chg="mod">
            <ac:chgData name="Sarah Duffy" userId="ca92ddb4-4620-4127-97b1-8232d187080b" providerId="ADAL" clId="{42377D7C-465C-40A3-B500-4E9202F3D5B3}" dt="2024-02-27T14:56:49.557" v="0"/>
            <ac:spMkLst>
              <pc:docMk/>
              <pc:sldMasterMk cId="848161082" sldId="2147483705"/>
              <pc:sldLayoutMk cId="1438407363" sldId="2147483711"/>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1438407363" sldId="2147483711"/>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438407363" sldId="2147483711"/>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1438407363" sldId="2147483711"/>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438407363" sldId="2147483711"/>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4293383694" sldId="2147483712"/>
          </pc:sldLayoutMkLst>
          <pc:spChg chg="mod">
            <ac:chgData name="Sarah Duffy" userId="ca92ddb4-4620-4127-97b1-8232d187080b" providerId="ADAL" clId="{42377D7C-465C-40A3-B500-4E9202F3D5B3}" dt="2024-02-27T14:56:49.557" v="0"/>
            <ac:spMkLst>
              <pc:docMk/>
              <pc:sldMasterMk cId="848161082" sldId="2147483705"/>
              <pc:sldLayoutMk cId="4293383694" sldId="2147483712"/>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4293383694" sldId="2147483712"/>
              <ac:spMk id="9" creationId="{B09F33C7-154F-8743-88DD-6BDF2127E64E}"/>
            </ac:spMkLst>
          </pc:spChg>
          <pc:spChg chg="mod">
            <ac:chgData name="Sarah Duffy" userId="ca92ddb4-4620-4127-97b1-8232d187080b" providerId="ADAL" clId="{42377D7C-465C-40A3-B500-4E9202F3D5B3}" dt="2024-02-27T14:56:49.557" v="0"/>
            <ac:spMkLst>
              <pc:docMk/>
              <pc:sldMasterMk cId="848161082" sldId="2147483705"/>
              <pc:sldLayoutMk cId="4293383694" sldId="2147483712"/>
              <ac:spMk id="10" creationId="{0D212C93-0601-3140-929D-DC384C3C2575}"/>
            </ac:spMkLst>
          </pc:spChg>
          <pc:spChg chg="mod">
            <ac:chgData name="Sarah Duffy" userId="ca92ddb4-4620-4127-97b1-8232d187080b" providerId="ADAL" clId="{42377D7C-465C-40A3-B500-4E9202F3D5B3}" dt="2024-02-27T14:56:49.557" v="0"/>
            <ac:spMkLst>
              <pc:docMk/>
              <pc:sldMasterMk cId="848161082" sldId="2147483705"/>
              <pc:sldLayoutMk cId="4293383694" sldId="2147483712"/>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4293383694" sldId="2147483712"/>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4293383694" sldId="2147483712"/>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4293383694" sldId="2147483712"/>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631807100" sldId="2147483713"/>
          </pc:sldLayoutMkLst>
          <pc:spChg chg="mod">
            <ac:chgData name="Sarah Duffy" userId="ca92ddb4-4620-4127-97b1-8232d187080b" providerId="ADAL" clId="{42377D7C-465C-40A3-B500-4E9202F3D5B3}" dt="2024-02-27T14:56:49.557" v="0"/>
            <ac:spMkLst>
              <pc:docMk/>
              <pc:sldMasterMk cId="848161082" sldId="2147483705"/>
              <pc:sldLayoutMk cId="631807100" sldId="2147483713"/>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631807100" sldId="2147483713"/>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631807100" sldId="2147483713"/>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631807100" sldId="2147483713"/>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631807100" sldId="2147483713"/>
              <ac:picMk id="6" creationId="{E0ED11FA-33F8-B64E-9798-ABB1D413C6C5}"/>
            </ac:picMkLst>
          </pc:picChg>
        </pc:sldLayoutChg>
        <pc:sldLayoutChg chg="modSp setBg">
          <pc:chgData name="Sarah Duffy" userId="ca92ddb4-4620-4127-97b1-8232d187080b" providerId="ADAL" clId="{42377D7C-465C-40A3-B500-4E9202F3D5B3}" dt="2024-02-27T14:56:59.026" v="1"/>
          <pc:sldLayoutMkLst>
            <pc:docMk/>
            <pc:sldMasterMk cId="848161082" sldId="2147483705"/>
            <pc:sldLayoutMk cId="2968425536" sldId="2147483714"/>
          </pc:sldLayoutMkLst>
          <pc:spChg chg="mod">
            <ac:chgData name="Sarah Duffy" userId="ca92ddb4-4620-4127-97b1-8232d187080b" providerId="ADAL" clId="{42377D7C-465C-40A3-B500-4E9202F3D5B3}" dt="2024-02-27T14:56:49.557" v="0"/>
            <ac:spMkLst>
              <pc:docMk/>
              <pc:sldMasterMk cId="848161082" sldId="2147483705"/>
              <pc:sldLayoutMk cId="2968425536" sldId="2147483714"/>
              <ac:spMk id="9" creationId="{4B193DB1-D32E-7146-93A0-23A108038669}"/>
            </ac:spMkLst>
          </pc:spChg>
          <pc:spChg chg="mod">
            <ac:chgData name="Sarah Duffy" userId="ca92ddb4-4620-4127-97b1-8232d187080b" providerId="ADAL" clId="{42377D7C-465C-40A3-B500-4E9202F3D5B3}" dt="2024-02-27T14:56:49.557" v="0"/>
            <ac:spMkLst>
              <pc:docMk/>
              <pc:sldMasterMk cId="848161082" sldId="2147483705"/>
              <pc:sldLayoutMk cId="2968425536" sldId="2147483714"/>
              <ac:spMk id="10" creationId="{6A809499-F347-CD45-8A3A-6C8629BAD501}"/>
            </ac:spMkLst>
          </pc:spChg>
          <pc:spChg chg="mod">
            <ac:chgData name="Sarah Duffy" userId="ca92ddb4-4620-4127-97b1-8232d187080b" providerId="ADAL" clId="{42377D7C-465C-40A3-B500-4E9202F3D5B3}" dt="2024-02-27T14:56:49.557" v="0"/>
            <ac:spMkLst>
              <pc:docMk/>
              <pc:sldMasterMk cId="848161082" sldId="2147483705"/>
              <pc:sldLayoutMk cId="2968425536" sldId="2147483714"/>
              <ac:spMk id="15" creationId="{F045F05D-9884-E742-8B6C-7E2A4C30294D}"/>
            </ac:spMkLst>
          </pc:spChg>
          <pc:spChg chg="mod">
            <ac:chgData name="Sarah Duffy" userId="ca92ddb4-4620-4127-97b1-8232d187080b" providerId="ADAL" clId="{42377D7C-465C-40A3-B500-4E9202F3D5B3}" dt="2024-02-27T14:56:49.557" v="0"/>
            <ac:spMkLst>
              <pc:docMk/>
              <pc:sldMasterMk cId="848161082" sldId="2147483705"/>
              <pc:sldLayoutMk cId="2968425536" sldId="2147483714"/>
              <ac:spMk id="28"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968425536" sldId="2147483714"/>
              <ac:spMk id="30"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2968425536" sldId="2147483714"/>
              <ac:picMk id="3" creationId="{B074F560-9965-FD44-8392-56ACD2F813EA}"/>
            </ac:picMkLst>
          </pc:picChg>
          <pc:picChg chg="mod">
            <ac:chgData name="Sarah Duffy" userId="ca92ddb4-4620-4127-97b1-8232d187080b" providerId="ADAL" clId="{42377D7C-465C-40A3-B500-4E9202F3D5B3}" dt="2024-02-27T14:56:49.557" v="0"/>
            <ac:picMkLst>
              <pc:docMk/>
              <pc:sldMasterMk cId="848161082" sldId="2147483705"/>
              <pc:sldLayoutMk cId="2968425536" sldId="2147483714"/>
              <ac:picMk id="14" creationId="{98600020-B932-844C-830C-6D548E8C8C37}"/>
            </ac:picMkLst>
          </pc:picChg>
        </pc:sldLayoutChg>
        <pc:sldLayoutChg chg="modSp setBg">
          <pc:chgData name="Sarah Duffy" userId="ca92ddb4-4620-4127-97b1-8232d187080b" providerId="ADAL" clId="{42377D7C-465C-40A3-B500-4E9202F3D5B3}" dt="2024-02-27T14:56:59.026" v="1"/>
          <pc:sldLayoutMkLst>
            <pc:docMk/>
            <pc:sldMasterMk cId="848161082" sldId="2147483705"/>
            <pc:sldLayoutMk cId="3521569393" sldId="2147483715"/>
          </pc:sldLayoutMkLst>
          <pc:spChg chg="mod">
            <ac:chgData name="Sarah Duffy" userId="ca92ddb4-4620-4127-97b1-8232d187080b" providerId="ADAL" clId="{42377D7C-465C-40A3-B500-4E9202F3D5B3}" dt="2024-02-27T14:56:49.557" v="0"/>
            <ac:spMkLst>
              <pc:docMk/>
              <pc:sldMasterMk cId="848161082" sldId="2147483705"/>
              <pc:sldLayoutMk cId="3521569393" sldId="2147483715"/>
              <ac:spMk id="15" creationId="{F045F05D-9884-E742-8B6C-7E2A4C30294D}"/>
            </ac:spMkLst>
          </pc:spChg>
          <pc:spChg chg="mod">
            <ac:chgData name="Sarah Duffy" userId="ca92ddb4-4620-4127-97b1-8232d187080b" providerId="ADAL" clId="{42377D7C-465C-40A3-B500-4E9202F3D5B3}" dt="2024-02-27T14:56:49.557" v="0"/>
            <ac:spMkLst>
              <pc:docMk/>
              <pc:sldMasterMk cId="848161082" sldId="2147483705"/>
              <pc:sldLayoutMk cId="3521569393" sldId="2147483715"/>
              <ac:spMk id="28"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521569393" sldId="2147483715"/>
              <ac:spMk id="30"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3521569393" sldId="2147483715"/>
              <ac:picMk id="3" creationId="{B074F560-9965-FD44-8392-56ACD2F813EA}"/>
            </ac:picMkLst>
          </pc:picChg>
          <pc:picChg chg="mod">
            <ac:chgData name="Sarah Duffy" userId="ca92ddb4-4620-4127-97b1-8232d187080b" providerId="ADAL" clId="{42377D7C-465C-40A3-B500-4E9202F3D5B3}" dt="2024-02-27T14:56:49.557" v="0"/>
            <ac:picMkLst>
              <pc:docMk/>
              <pc:sldMasterMk cId="848161082" sldId="2147483705"/>
              <pc:sldLayoutMk cId="3521569393" sldId="2147483715"/>
              <ac:picMk id="14" creationId="{98600020-B932-844C-830C-6D548E8C8C37}"/>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870687596" sldId="2147483716"/>
          </pc:sldLayoutMkLst>
          <pc:spChg chg="mod">
            <ac:chgData name="Sarah Duffy" userId="ca92ddb4-4620-4127-97b1-8232d187080b" providerId="ADAL" clId="{42377D7C-465C-40A3-B500-4E9202F3D5B3}" dt="2024-02-27T14:56:49.557" v="0"/>
            <ac:spMkLst>
              <pc:docMk/>
              <pc:sldMasterMk cId="848161082" sldId="2147483705"/>
              <pc:sldLayoutMk cId="1870687596" sldId="2147483716"/>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870687596" sldId="2147483716"/>
              <ac:spMk id="8" creationId="{3AE447CC-AC9D-3D45-8A65-2B6BD6F16228}"/>
            </ac:spMkLst>
          </pc:spChg>
          <pc:spChg chg="mod">
            <ac:chgData name="Sarah Duffy" userId="ca92ddb4-4620-4127-97b1-8232d187080b" providerId="ADAL" clId="{42377D7C-465C-40A3-B500-4E9202F3D5B3}" dt="2024-02-27T14:56:49.557" v="0"/>
            <ac:spMkLst>
              <pc:docMk/>
              <pc:sldMasterMk cId="848161082" sldId="2147483705"/>
              <pc:sldLayoutMk cId="1870687596" sldId="2147483716"/>
              <ac:spMk id="13" creationId="{5BBE8992-D4AB-BA49-99A8-E2BF8AA8163E}"/>
            </ac:spMkLst>
          </pc:spChg>
          <pc:spChg chg="mod">
            <ac:chgData name="Sarah Duffy" userId="ca92ddb4-4620-4127-97b1-8232d187080b" providerId="ADAL" clId="{42377D7C-465C-40A3-B500-4E9202F3D5B3}" dt="2024-02-27T14:56:49.557" v="0"/>
            <ac:spMkLst>
              <pc:docMk/>
              <pc:sldMasterMk cId="848161082" sldId="2147483705"/>
              <pc:sldLayoutMk cId="1870687596" sldId="2147483716"/>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1870687596" sldId="2147483716"/>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870687596" sldId="2147483716"/>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1870687596" sldId="2147483716"/>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870687596" sldId="2147483716"/>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531928221" sldId="2147483717"/>
          </pc:sldLayoutMkLst>
          <pc:spChg chg="mod">
            <ac:chgData name="Sarah Duffy" userId="ca92ddb4-4620-4127-97b1-8232d187080b" providerId="ADAL" clId="{42377D7C-465C-40A3-B500-4E9202F3D5B3}" dt="2024-02-27T14:56:49.557" v="0"/>
            <ac:spMkLst>
              <pc:docMk/>
              <pc:sldMasterMk cId="848161082" sldId="2147483705"/>
              <pc:sldLayoutMk cId="3531928221" sldId="2147483717"/>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7" creationId="{CE353BCA-A7C7-E442-98D3-4C790427A845}"/>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10" creationId="{F748FF5A-216F-E340-9D3C-3E0A94402F64}"/>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16" creationId="{CA1417EB-E2DF-1542-8FBB-C262CE790A4F}"/>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20" creationId="{10633E26-1904-0647-88DB-A6E82E59FBA3}"/>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22" creationId="{3B8AACE1-775F-F043-BA57-E12A7120F57C}"/>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26" creationId="{347F327C-78A1-A84F-B49C-0F0F1270C7C1}"/>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27" creationId="{D01227A4-CD46-B44C-A20F-14FA82BF7757}"/>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30" creationId="{F4AC4524-43C7-1846-BC6C-9DE97A9F25E2}"/>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33" creationId="{F14AE743-01E9-C64D-9ED8-A4704C173F87}"/>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36" creationId="{18402105-8288-0B4D-8FB9-BB2B7425DFA8}"/>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39" creationId="{EE13A953-E341-B64A-8EAC-98AF9EE7C33E}"/>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2" creationId="{010D0C0A-B8DB-0841-8F26-49EC7AF5F5FA}"/>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3" creationId="{4CAFABE6-FE05-5043-9F6C-9F8A19FB33AB}"/>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4" creationId="{75AE5270-06D1-174F-B337-C9B5235B8D36}"/>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5" creationId="{2A8AB2DE-F178-5346-B4A2-2C8990CFB4D7}"/>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6" creationId="{C466ACBD-ECC2-8846-91AA-D3936CA1CFDE}"/>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7" creationId="{8DCDA5A1-6B45-B443-A0EB-743BB03B3D2D}"/>
            </ac:spMkLst>
          </pc:spChg>
          <pc:spChg chg="mod">
            <ac:chgData name="Sarah Duffy" userId="ca92ddb4-4620-4127-97b1-8232d187080b" providerId="ADAL" clId="{42377D7C-465C-40A3-B500-4E9202F3D5B3}" dt="2024-02-27T14:56:49.557" v="0"/>
            <ac:spMkLst>
              <pc:docMk/>
              <pc:sldMasterMk cId="848161082" sldId="2147483705"/>
              <pc:sldLayoutMk cId="3531928221" sldId="2147483717"/>
              <ac:spMk id="48" creationId="{D1F3E494-C5D7-F64D-9D8A-DB36A8AB1B24}"/>
            </ac:spMkLst>
          </pc:spChg>
          <pc:picChg chg="mod">
            <ac:chgData name="Sarah Duffy" userId="ca92ddb4-4620-4127-97b1-8232d187080b" providerId="ADAL" clId="{42377D7C-465C-40A3-B500-4E9202F3D5B3}" dt="2024-02-27T14:56:49.557" v="0"/>
            <ac:picMkLst>
              <pc:docMk/>
              <pc:sldMasterMk cId="848161082" sldId="2147483705"/>
              <pc:sldLayoutMk cId="3531928221" sldId="2147483717"/>
              <ac:picMk id="23" creationId="{6BE35126-A702-2D46-8CE4-5ED93FA19713}"/>
            </ac:picMkLst>
          </pc:picChg>
          <pc:picChg chg="mod">
            <ac:chgData name="Sarah Duffy" userId="ca92ddb4-4620-4127-97b1-8232d187080b" providerId="ADAL" clId="{42377D7C-465C-40A3-B500-4E9202F3D5B3}" dt="2024-02-27T14:56:49.557" v="0"/>
            <ac:picMkLst>
              <pc:docMk/>
              <pc:sldMasterMk cId="848161082" sldId="2147483705"/>
              <pc:sldLayoutMk cId="3531928221" sldId="2147483717"/>
              <ac:picMk id="24" creationId="{53CDCF97-D8F3-714B-B0F7-276D6BCC98EB}"/>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293858008" sldId="2147483718"/>
          </pc:sldLayoutMkLst>
          <pc:spChg chg="mod">
            <ac:chgData name="Sarah Duffy" userId="ca92ddb4-4620-4127-97b1-8232d187080b" providerId="ADAL" clId="{42377D7C-465C-40A3-B500-4E9202F3D5B3}" dt="2024-02-27T14:56:49.557" v="0"/>
            <ac:spMkLst>
              <pc:docMk/>
              <pc:sldMasterMk cId="848161082" sldId="2147483705"/>
              <pc:sldLayoutMk cId="3293858008" sldId="2147483718"/>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7" creationId="{CE353BCA-A7C7-E442-98D3-4C790427A845}"/>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10" creationId="{F748FF5A-216F-E340-9D3C-3E0A94402F64}"/>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15" creationId="{C4AC650B-611A-9640-B5D3-C9DB132AEB7E}"/>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16" creationId="{CA1417EB-E2DF-1542-8FBB-C262CE790A4F}"/>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20" creationId="{10633E26-1904-0647-88DB-A6E82E59FBA3}"/>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22" creationId="{3B8AACE1-775F-F043-BA57-E12A7120F57C}"/>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42" creationId="{010D0C0A-B8DB-0841-8F26-49EC7AF5F5FA}"/>
            </ac:spMkLst>
          </pc:spChg>
          <pc:spChg chg="mod">
            <ac:chgData name="Sarah Duffy" userId="ca92ddb4-4620-4127-97b1-8232d187080b" providerId="ADAL" clId="{42377D7C-465C-40A3-B500-4E9202F3D5B3}" dt="2024-02-27T14:56:49.557" v="0"/>
            <ac:spMkLst>
              <pc:docMk/>
              <pc:sldMasterMk cId="848161082" sldId="2147483705"/>
              <pc:sldLayoutMk cId="3293858008" sldId="2147483718"/>
              <ac:spMk id="43" creationId="{4CAFABE6-FE05-5043-9F6C-9F8A19FB33AB}"/>
            </ac:spMkLst>
          </pc:spChg>
          <pc:picChg chg="mod">
            <ac:chgData name="Sarah Duffy" userId="ca92ddb4-4620-4127-97b1-8232d187080b" providerId="ADAL" clId="{42377D7C-465C-40A3-B500-4E9202F3D5B3}" dt="2024-02-27T14:56:49.557" v="0"/>
            <ac:picMkLst>
              <pc:docMk/>
              <pc:sldMasterMk cId="848161082" sldId="2147483705"/>
              <pc:sldLayoutMk cId="3293858008" sldId="2147483718"/>
              <ac:picMk id="23" creationId="{6BE35126-A702-2D46-8CE4-5ED93FA19713}"/>
            </ac:picMkLst>
          </pc:picChg>
          <pc:picChg chg="mod">
            <ac:chgData name="Sarah Duffy" userId="ca92ddb4-4620-4127-97b1-8232d187080b" providerId="ADAL" clId="{42377D7C-465C-40A3-B500-4E9202F3D5B3}" dt="2024-02-27T14:56:49.557" v="0"/>
            <ac:picMkLst>
              <pc:docMk/>
              <pc:sldMasterMk cId="848161082" sldId="2147483705"/>
              <pc:sldLayoutMk cId="3293858008" sldId="2147483718"/>
              <ac:picMk id="24" creationId="{53CDCF97-D8F3-714B-B0F7-276D6BCC98EB}"/>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825589431" sldId="2147483719"/>
          </pc:sldLayoutMkLst>
          <pc:spChg chg="mod">
            <ac:chgData name="Sarah Duffy" userId="ca92ddb4-4620-4127-97b1-8232d187080b" providerId="ADAL" clId="{42377D7C-465C-40A3-B500-4E9202F3D5B3}" dt="2024-02-27T14:56:49.557" v="0"/>
            <ac:spMkLst>
              <pc:docMk/>
              <pc:sldMasterMk cId="848161082" sldId="2147483705"/>
              <pc:sldLayoutMk cId="3825589431" sldId="2147483719"/>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4" creationId="{DA89750A-EDDF-C247-A94E-74796EA9619D}"/>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2" creationId="{6EB16C26-1B54-B94B-8521-1347379F2D49}"/>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3" creationId="{8D30B9C6-576B-CC47-A54A-82F6EAFC9C45}"/>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4" creationId="{8C71D688-D381-8943-A6D8-B8066555AEAF}"/>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5" creationId="{C50D203A-C753-AC4D-9FE1-780644D34781}"/>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6" creationId="{DDD96253-0C63-1B42-AF15-28AC6CDC6C23}"/>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2" creationId="{3B8AACE1-775F-F043-BA57-E12A7120F57C}"/>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5" creationId="{14E2B5E3-B277-5449-A5D7-E125F75505B6}"/>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6" creationId="{5B79B34E-19E2-FA49-82D1-F36CCA07F174}"/>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7" creationId="{875678E7-9868-AE41-8249-50500F74EABE}"/>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8" creationId="{3EBCC029-E0AB-3E49-BEC7-DF4F7F50C4B4}"/>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29" creationId="{91ABD544-2403-2F4D-8563-28C376AD79F8}"/>
            </ac:spMkLst>
          </pc:spChg>
          <pc:spChg chg="mod">
            <ac:chgData name="Sarah Duffy" userId="ca92ddb4-4620-4127-97b1-8232d187080b" providerId="ADAL" clId="{42377D7C-465C-40A3-B500-4E9202F3D5B3}" dt="2024-02-27T14:56:49.557" v="0"/>
            <ac:spMkLst>
              <pc:docMk/>
              <pc:sldMasterMk cId="848161082" sldId="2147483705"/>
              <pc:sldLayoutMk cId="3825589431" sldId="2147483719"/>
              <ac:spMk id="30" creationId="{84CA3FB0-445D-C746-AD53-0B7CFD7C2DE9}"/>
            </ac:spMkLst>
          </pc:spChg>
          <pc:picChg chg="mod">
            <ac:chgData name="Sarah Duffy" userId="ca92ddb4-4620-4127-97b1-8232d187080b" providerId="ADAL" clId="{42377D7C-465C-40A3-B500-4E9202F3D5B3}" dt="2024-02-27T14:56:49.557" v="0"/>
            <ac:picMkLst>
              <pc:docMk/>
              <pc:sldMasterMk cId="848161082" sldId="2147483705"/>
              <pc:sldLayoutMk cId="3825589431" sldId="2147483719"/>
              <ac:picMk id="23" creationId="{6BE35126-A702-2D46-8CE4-5ED93FA19713}"/>
            </ac:picMkLst>
          </pc:picChg>
          <pc:picChg chg="mod">
            <ac:chgData name="Sarah Duffy" userId="ca92ddb4-4620-4127-97b1-8232d187080b" providerId="ADAL" clId="{42377D7C-465C-40A3-B500-4E9202F3D5B3}" dt="2024-02-27T14:56:49.557" v="0"/>
            <ac:picMkLst>
              <pc:docMk/>
              <pc:sldMasterMk cId="848161082" sldId="2147483705"/>
              <pc:sldLayoutMk cId="3825589431" sldId="2147483719"/>
              <ac:picMk id="24" creationId="{53CDCF97-D8F3-714B-B0F7-276D6BCC98EB}"/>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752004071" sldId="2147483720"/>
          </pc:sldLayoutMkLst>
          <pc:spChg chg="mod">
            <ac:chgData name="Sarah Duffy" userId="ca92ddb4-4620-4127-97b1-8232d187080b" providerId="ADAL" clId="{42377D7C-465C-40A3-B500-4E9202F3D5B3}" dt="2024-02-27T14:56:49.557" v="0"/>
            <ac:spMkLst>
              <pc:docMk/>
              <pc:sldMasterMk cId="848161082" sldId="2147483705"/>
              <pc:sldLayoutMk cId="1752004071" sldId="2147483720"/>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1" creationId="{25C63791-DD6A-6248-95BA-0F627C7959C0}"/>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2" creationId="{E08F78AB-6A8F-2742-A3CC-34CABB5CC20F}"/>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3" creationId="{F2CB7D00-42E3-BF41-B959-B1447C31D1D1}"/>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4" creationId="{D08C2C58-E630-F348-8353-B9EFC9A85E2D}"/>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5" creationId="{DAEC5A1A-1635-0A42-AF2F-84C991D53EFD}"/>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19" creationId="{D9E005A7-A152-E94D-8146-9BC40E6B4DDF}"/>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23" creationId="{3A01B35B-3F26-7641-89AA-760B1719EC4C}"/>
            </ac:spMkLst>
          </pc:spChg>
          <pc:spChg chg="mod">
            <ac:chgData name="Sarah Duffy" userId="ca92ddb4-4620-4127-97b1-8232d187080b" providerId="ADAL" clId="{42377D7C-465C-40A3-B500-4E9202F3D5B3}" dt="2024-02-27T14:56:49.557" v="0"/>
            <ac:spMkLst>
              <pc:docMk/>
              <pc:sldMasterMk cId="848161082" sldId="2147483705"/>
              <pc:sldLayoutMk cId="1752004071" sldId="2147483720"/>
              <ac:spMk id="24" creationId="{A0ECB6A0-DA0E-F64A-848E-28B88D566D32}"/>
            </ac:spMkLst>
          </pc:spChg>
          <pc:picChg chg="mod">
            <ac:chgData name="Sarah Duffy" userId="ca92ddb4-4620-4127-97b1-8232d187080b" providerId="ADAL" clId="{42377D7C-465C-40A3-B500-4E9202F3D5B3}" dt="2024-02-27T14:56:49.557" v="0"/>
            <ac:picMkLst>
              <pc:docMk/>
              <pc:sldMasterMk cId="848161082" sldId="2147483705"/>
              <pc:sldLayoutMk cId="1752004071" sldId="2147483720"/>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752004071" sldId="2147483720"/>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435040865" sldId="2147483721"/>
          </pc:sldLayoutMkLst>
          <pc:spChg chg="mod">
            <ac:chgData name="Sarah Duffy" userId="ca92ddb4-4620-4127-97b1-8232d187080b" providerId="ADAL" clId="{42377D7C-465C-40A3-B500-4E9202F3D5B3}" dt="2024-02-27T14:56:49.557" v="0"/>
            <ac:spMkLst>
              <pc:docMk/>
              <pc:sldMasterMk cId="848161082" sldId="2147483705"/>
              <pc:sldLayoutMk cId="1435040865" sldId="2147483721"/>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12" creationId="{906BE840-FDFA-D549-99D9-5B513854ECE3}"/>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14" creationId="{553F85EB-DBE7-2E49-89CD-A68822D9C9A9}"/>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15" creationId="{1642CC32-B9E9-144B-8B20-4EDD9EE7F2B8}"/>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16" creationId="{1FBAAC42-1093-6E42-A703-390FEB94CBEE}"/>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19" creationId="{03B76C55-A93D-E94D-952E-90B60E535951}"/>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22" creationId="{69DDEBE8-69CB-684D-8843-AC589F7F8BD4}"/>
            </ac:spMkLst>
          </pc:spChg>
          <pc:spChg chg="mod">
            <ac:chgData name="Sarah Duffy" userId="ca92ddb4-4620-4127-97b1-8232d187080b" providerId="ADAL" clId="{42377D7C-465C-40A3-B500-4E9202F3D5B3}" dt="2024-02-27T14:56:49.557" v="0"/>
            <ac:spMkLst>
              <pc:docMk/>
              <pc:sldMasterMk cId="848161082" sldId="2147483705"/>
              <pc:sldLayoutMk cId="1435040865" sldId="2147483721"/>
              <ac:spMk id="26" creationId="{B25463AC-7B01-094D-BDA1-DC1BFF16A977}"/>
            </ac:spMkLst>
          </pc:spChg>
          <pc:picChg chg="mod">
            <ac:chgData name="Sarah Duffy" userId="ca92ddb4-4620-4127-97b1-8232d187080b" providerId="ADAL" clId="{42377D7C-465C-40A3-B500-4E9202F3D5B3}" dt="2024-02-27T14:56:49.557" v="0"/>
            <ac:picMkLst>
              <pc:docMk/>
              <pc:sldMasterMk cId="848161082" sldId="2147483705"/>
              <pc:sldLayoutMk cId="1435040865" sldId="2147483721"/>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435040865" sldId="2147483721"/>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279047847" sldId="2147483722"/>
          </pc:sldLayoutMkLst>
          <pc:spChg chg="mod">
            <ac:chgData name="Sarah Duffy" userId="ca92ddb4-4620-4127-97b1-8232d187080b" providerId="ADAL" clId="{42377D7C-465C-40A3-B500-4E9202F3D5B3}" dt="2024-02-27T14:56:49.557" v="0"/>
            <ac:spMkLst>
              <pc:docMk/>
              <pc:sldMasterMk cId="848161082" sldId="2147483705"/>
              <pc:sldLayoutMk cId="279047847" sldId="2147483722"/>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1" creationId="{E4862014-EB08-1A4F-9BF3-D9AD5594CEC6}"/>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3" creationId="{F3E6F2F3-8AE9-8F44-ADBC-70FEE55EAC64}"/>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4" creationId="{07FAD99E-491B-EF40-94B0-BC27CED17732}"/>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5" creationId="{607F3BE7-159D-C945-BEA5-7E33B55F5A99}"/>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6" creationId="{18669D9A-0893-0443-9158-A5D90B7E782E}"/>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19" creationId="{B8D2B5F7-8ECD-6441-9470-BFE49B42D583}"/>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79047847" sldId="2147483722"/>
              <ac:spMk id="22" creationId="{66B8386A-6642-8C4D-9AD1-6E0736CC36F7}"/>
            </ac:spMkLst>
          </pc:spChg>
          <pc:picChg chg="mod">
            <ac:chgData name="Sarah Duffy" userId="ca92ddb4-4620-4127-97b1-8232d187080b" providerId="ADAL" clId="{42377D7C-465C-40A3-B500-4E9202F3D5B3}" dt="2024-02-27T14:56:49.557" v="0"/>
            <ac:picMkLst>
              <pc:docMk/>
              <pc:sldMasterMk cId="848161082" sldId="2147483705"/>
              <pc:sldLayoutMk cId="279047847" sldId="2147483722"/>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279047847" sldId="2147483722"/>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126506693" sldId="2147483723"/>
          </pc:sldLayoutMkLst>
          <pc:spChg chg="mod">
            <ac:chgData name="Sarah Duffy" userId="ca92ddb4-4620-4127-97b1-8232d187080b" providerId="ADAL" clId="{42377D7C-465C-40A3-B500-4E9202F3D5B3}" dt="2024-02-27T14:56:49.557" v="0"/>
            <ac:spMkLst>
              <pc:docMk/>
              <pc:sldMasterMk cId="848161082" sldId="2147483705"/>
              <pc:sldLayoutMk cId="3126506693" sldId="2147483723"/>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3" creationId="{D56DBC01-C9EF-9648-B503-2BBEC17C47DB}"/>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5" creationId="{FACDD884-47A8-394E-AEFF-A2EBE6ADCF03}"/>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2" creationId="{606F9666-B683-D848-9733-FCFA1B3E5850}"/>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5" creationId="{101234A7-A515-B743-B026-44AF89813BA9}"/>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6" creationId="{678E4BAF-E705-4C47-B292-44C7A04D6551}"/>
            </ac:spMkLst>
          </pc:spChg>
          <pc:spChg chg="mod">
            <ac:chgData name="Sarah Duffy" userId="ca92ddb4-4620-4127-97b1-8232d187080b" providerId="ADAL" clId="{42377D7C-465C-40A3-B500-4E9202F3D5B3}" dt="2024-02-27T14:56:49.557" v="0"/>
            <ac:spMkLst>
              <pc:docMk/>
              <pc:sldMasterMk cId="848161082" sldId="2147483705"/>
              <pc:sldLayoutMk cId="3126506693" sldId="2147483723"/>
              <ac:spMk id="29" creationId="{B74D8BCF-D937-774F-A648-E5ADDCF4D0B3}"/>
            </ac:spMkLst>
          </pc:spChg>
          <pc:grpChg chg="mod">
            <ac:chgData name="Sarah Duffy" userId="ca92ddb4-4620-4127-97b1-8232d187080b" providerId="ADAL" clId="{42377D7C-465C-40A3-B500-4E9202F3D5B3}" dt="2024-02-27T14:56:49.557" v="0"/>
            <ac:grpSpMkLst>
              <pc:docMk/>
              <pc:sldMasterMk cId="848161082" sldId="2147483705"/>
              <pc:sldLayoutMk cId="3126506693" sldId="2147483723"/>
              <ac:grpSpMk id="7" creationId="{F5B1DAE0-FDCE-864B-B997-C489EFF330A2}"/>
            </ac:grpSpMkLst>
          </pc:grpChg>
          <pc:grpChg chg="mod">
            <ac:chgData name="Sarah Duffy" userId="ca92ddb4-4620-4127-97b1-8232d187080b" providerId="ADAL" clId="{42377D7C-465C-40A3-B500-4E9202F3D5B3}" dt="2024-02-27T14:56:49.557" v="0"/>
            <ac:grpSpMkLst>
              <pc:docMk/>
              <pc:sldMasterMk cId="848161082" sldId="2147483705"/>
              <pc:sldLayoutMk cId="3126506693" sldId="2147483723"/>
              <ac:grpSpMk id="8" creationId="{274839DC-6902-8743-9455-C62D8BDA04F9}"/>
            </ac:grpSpMkLst>
          </pc:grpChg>
          <pc:grpChg chg="mod">
            <ac:chgData name="Sarah Duffy" userId="ca92ddb4-4620-4127-97b1-8232d187080b" providerId="ADAL" clId="{42377D7C-465C-40A3-B500-4E9202F3D5B3}" dt="2024-02-27T14:56:49.557" v="0"/>
            <ac:grpSpMkLst>
              <pc:docMk/>
              <pc:sldMasterMk cId="848161082" sldId="2147483705"/>
              <pc:sldLayoutMk cId="3126506693" sldId="2147483723"/>
              <ac:grpSpMk id="18" creationId="{7FA644F5-2EAF-6140-9C3B-CC70A41403A6}"/>
            </ac:grpSpMkLst>
          </pc:grpChg>
          <pc:picChg chg="mod">
            <ac:chgData name="Sarah Duffy" userId="ca92ddb4-4620-4127-97b1-8232d187080b" providerId="ADAL" clId="{42377D7C-465C-40A3-B500-4E9202F3D5B3}" dt="2024-02-27T14:56:49.557" v="0"/>
            <ac:picMkLst>
              <pc:docMk/>
              <pc:sldMasterMk cId="848161082" sldId="2147483705"/>
              <pc:sldLayoutMk cId="3126506693" sldId="2147483723"/>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3126506693" sldId="2147483723"/>
              <ac:picMk id="6" creationId="{E0ED11FA-33F8-B64E-9798-ABB1D413C6C5}"/>
            </ac:picMkLst>
          </pc:picChg>
          <pc:picChg chg="mod">
            <ac:chgData name="Sarah Duffy" userId="ca92ddb4-4620-4127-97b1-8232d187080b" providerId="ADAL" clId="{42377D7C-465C-40A3-B500-4E9202F3D5B3}" dt="2024-02-27T14:56:49.557" v="0"/>
            <ac:picMkLst>
              <pc:docMk/>
              <pc:sldMasterMk cId="848161082" sldId="2147483705"/>
              <pc:sldLayoutMk cId="3126506693" sldId="2147483723"/>
              <ac:picMk id="24" creationId="{D3882081-B8D8-2949-86BD-A3B0F37C3A2D}"/>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2794632636" sldId="2147483724"/>
          </pc:sldLayoutMkLst>
          <pc:spChg chg="mod">
            <ac:chgData name="Sarah Duffy" userId="ca92ddb4-4620-4127-97b1-8232d187080b" providerId="ADAL" clId="{42377D7C-465C-40A3-B500-4E9202F3D5B3}" dt="2024-02-27T14:56:49.557" v="0"/>
            <ac:spMkLst>
              <pc:docMk/>
              <pc:sldMasterMk cId="848161082" sldId="2147483705"/>
              <pc:sldLayoutMk cId="2794632636" sldId="2147483724"/>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3" creationId="{D56DBC01-C9EF-9648-B503-2BBEC17C47DB}"/>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3" creationId="{EFDD4B94-A939-E84E-8F51-95CABDA74085}"/>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4" creationId="{AFD9B71C-9E17-B84A-8EC6-FCC2EA6B6956}"/>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5" creationId="{B5EB7512-B44F-9C4F-ADFF-5F85E34EC3CE}"/>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6" creationId="{F37EA116-D508-BC4D-A097-6197E1575DC2}"/>
            </ac:spMkLst>
          </pc:spChg>
          <pc:spChg chg="mod">
            <ac:chgData name="Sarah Duffy" userId="ca92ddb4-4620-4127-97b1-8232d187080b" providerId="ADAL" clId="{42377D7C-465C-40A3-B500-4E9202F3D5B3}" dt="2024-02-27T14:56:49.557" v="0"/>
            <ac:spMkLst>
              <pc:docMk/>
              <pc:sldMasterMk cId="848161082" sldId="2147483705"/>
              <pc:sldLayoutMk cId="2794632636" sldId="2147483724"/>
              <ac:spMk id="27" creationId="{491B02E9-2FCF-864E-9E95-8FF42D203985}"/>
            </ac:spMkLst>
          </pc:spChg>
          <pc:grpChg chg="mod">
            <ac:chgData name="Sarah Duffy" userId="ca92ddb4-4620-4127-97b1-8232d187080b" providerId="ADAL" clId="{42377D7C-465C-40A3-B500-4E9202F3D5B3}" dt="2024-02-27T14:56:49.557" v="0"/>
            <ac:grpSpMkLst>
              <pc:docMk/>
              <pc:sldMasterMk cId="848161082" sldId="2147483705"/>
              <pc:sldLayoutMk cId="2794632636" sldId="2147483724"/>
              <ac:grpSpMk id="5" creationId="{71D5EAFA-CE16-8F48-B836-34A7407763C5}"/>
            </ac:grpSpMkLst>
          </pc:grpChg>
          <pc:grpChg chg="mod">
            <ac:chgData name="Sarah Duffy" userId="ca92ddb4-4620-4127-97b1-8232d187080b" providerId="ADAL" clId="{42377D7C-465C-40A3-B500-4E9202F3D5B3}" dt="2024-02-27T14:56:49.557" v="0"/>
            <ac:grpSpMkLst>
              <pc:docMk/>
              <pc:sldMasterMk cId="848161082" sldId="2147483705"/>
              <pc:sldLayoutMk cId="2794632636" sldId="2147483724"/>
              <ac:grpSpMk id="19" creationId="{56B59F56-2A52-9E4B-9F27-69B2D8416B0D}"/>
            </ac:grpSpMkLst>
          </pc:grpChg>
          <pc:grpChg chg="mod">
            <ac:chgData name="Sarah Duffy" userId="ca92ddb4-4620-4127-97b1-8232d187080b" providerId="ADAL" clId="{42377D7C-465C-40A3-B500-4E9202F3D5B3}" dt="2024-02-27T14:56:49.557" v="0"/>
            <ac:grpSpMkLst>
              <pc:docMk/>
              <pc:sldMasterMk cId="848161082" sldId="2147483705"/>
              <pc:sldLayoutMk cId="2794632636" sldId="2147483724"/>
              <ac:grpSpMk id="22" creationId="{E263EAB8-01E5-B245-9F56-F705EF989EF2}"/>
            </ac:grpSpMkLst>
          </pc:grpChg>
          <pc:picChg chg="mod">
            <ac:chgData name="Sarah Duffy" userId="ca92ddb4-4620-4127-97b1-8232d187080b" providerId="ADAL" clId="{42377D7C-465C-40A3-B500-4E9202F3D5B3}" dt="2024-02-27T14:56:49.557" v="0"/>
            <ac:picMkLst>
              <pc:docMk/>
              <pc:sldMasterMk cId="848161082" sldId="2147483705"/>
              <pc:sldLayoutMk cId="2794632636" sldId="2147483724"/>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2794632636" sldId="2147483724"/>
              <ac:picMk id="6" creationId="{E0ED11FA-33F8-B64E-9798-ABB1D413C6C5}"/>
            </ac:picMkLst>
          </pc:picChg>
          <pc:picChg chg="mod">
            <ac:chgData name="Sarah Duffy" userId="ca92ddb4-4620-4127-97b1-8232d187080b" providerId="ADAL" clId="{42377D7C-465C-40A3-B500-4E9202F3D5B3}" dt="2024-02-27T14:56:49.557" v="0"/>
            <ac:picMkLst>
              <pc:docMk/>
              <pc:sldMasterMk cId="848161082" sldId="2147483705"/>
              <pc:sldLayoutMk cId="2794632636" sldId="2147483724"/>
              <ac:picMk id="11" creationId="{5863318A-3A14-A749-A782-3677CFD8B6DE}"/>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2402894595" sldId="2147483725"/>
          </pc:sldLayoutMkLst>
          <pc:spChg chg="mod">
            <ac:chgData name="Sarah Duffy" userId="ca92ddb4-4620-4127-97b1-8232d187080b" providerId="ADAL" clId="{42377D7C-465C-40A3-B500-4E9202F3D5B3}" dt="2024-02-27T14:56:49.557" v="0"/>
            <ac:spMkLst>
              <pc:docMk/>
              <pc:sldMasterMk cId="848161082" sldId="2147483705"/>
              <pc:sldLayoutMk cId="2402894595" sldId="2147483725"/>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3" creationId="{D56DBC01-C9EF-9648-B503-2BBEC17C47DB}"/>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21"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28" creationId="{F0CAAFDE-C1C2-0F4E-A140-8DA2DBEDADF8}"/>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29" creationId="{C2E7A077-99F2-3F45-BA4A-9E2BF4963469}"/>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30" creationId="{AA1850DF-4484-9842-B4AA-47277E070CE2}"/>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31" creationId="{AE89B730-CC01-F24D-AFF6-2AC3322A6300}"/>
            </ac:spMkLst>
          </pc:spChg>
          <pc:spChg chg="mod">
            <ac:chgData name="Sarah Duffy" userId="ca92ddb4-4620-4127-97b1-8232d187080b" providerId="ADAL" clId="{42377D7C-465C-40A3-B500-4E9202F3D5B3}" dt="2024-02-27T14:56:49.557" v="0"/>
            <ac:spMkLst>
              <pc:docMk/>
              <pc:sldMasterMk cId="848161082" sldId="2147483705"/>
              <pc:sldLayoutMk cId="2402894595" sldId="2147483725"/>
              <ac:spMk id="32" creationId="{C0E8D520-8FC3-1543-AD2D-9201B53F2EAE}"/>
            </ac:spMkLst>
          </pc:spChg>
          <pc:grpChg chg="mod">
            <ac:chgData name="Sarah Duffy" userId="ca92ddb4-4620-4127-97b1-8232d187080b" providerId="ADAL" clId="{42377D7C-465C-40A3-B500-4E9202F3D5B3}" dt="2024-02-27T14:56:49.557" v="0"/>
            <ac:grpSpMkLst>
              <pc:docMk/>
              <pc:sldMasterMk cId="848161082" sldId="2147483705"/>
              <pc:sldLayoutMk cId="2402894595" sldId="2147483725"/>
              <ac:grpSpMk id="7" creationId="{0746165B-FD5E-D142-B209-0F421515942D}"/>
            </ac:grpSpMkLst>
          </pc:grpChg>
          <pc:grpChg chg="mod">
            <ac:chgData name="Sarah Duffy" userId="ca92ddb4-4620-4127-97b1-8232d187080b" providerId="ADAL" clId="{42377D7C-465C-40A3-B500-4E9202F3D5B3}" dt="2024-02-27T14:56:49.557" v="0"/>
            <ac:grpSpMkLst>
              <pc:docMk/>
              <pc:sldMasterMk cId="848161082" sldId="2147483705"/>
              <pc:sldLayoutMk cId="2402894595" sldId="2147483725"/>
              <ac:grpSpMk id="26" creationId="{1A07B9E0-7E2D-E542-8AA9-D66E50376C42}"/>
            </ac:grpSpMkLst>
          </pc:grpChg>
          <pc:grpChg chg="mod">
            <ac:chgData name="Sarah Duffy" userId="ca92ddb4-4620-4127-97b1-8232d187080b" providerId="ADAL" clId="{42377D7C-465C-40A3-B500-4E9202F3D5B3}" dt="2024-02-27T14:56:49.557" v="0"/>
            <ac:grpSpMkLst>
              <pc:docMk/>
              <pc:sldMasterMk cId="848161082" sldId="2147483705"/>
              <pc:sldLayoutMk cId="2402894595" sldId="2147483725"/>
              <ac:grpSpMk id="27" creationId="{E3154BD2-E823-AE40-8A78-1FB9A1E8DC56}"/>
            </ac:grpSpMkLst>
          </pc:grpChg>
          <pc:picChg chg="mod">
            <ac:chgData name="Sarah Duffy" userId="ca92ddb4-4620-4127-97b1-8232d187080b" providerId="ADAL" clId="{42377D7C-465C-40A3-B500-4E9202F3D5B3}" dt="2024-02-27T14:56:49.557" v="0"/>
            <ac:picMkLst>
              <pc:docMk/>
              <pc:sldMasterMk cId="848161082" sldId="2147483705"/>
              <pc:sldLayoutMk cId="2402894595" sldId="2147483725"/>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2402894595" sldId="2147483725"/>
              <ac:picMk id="6" creationId="{E0ED11FA-33F8-B64E-9798-ABB1D413C6C5}"/>
            </ac:picMkLst>
          </pc:picChg>
          <pc:picChg chg="mod">
            <ac:chgData name="Sarah Duffy" userId="ca92ddb4-4620-4127-97b1-8232d187080b" providerId="ADAL" clId="{42377D7C-465C-40A3-B500-4E9202F3D5B3}" dt="2024-02-27T14:56:49.557" v="0"/>
            <ac:picMkLst>
              <pc:docMk/>
              <pc:sldMasterMk cId="848161082" sldId="2147483705"/>
              <pc:sldLayoutMk cId="2402894595" sldId="2147483725"/>
              <ac:picMk id="11" creationId="{AA526E88-591A-5A48-9608-6CF55CA8A269}"/>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281734313" sldId="2147483726"/>
          </pc:sldLayoutMkLst>
          <pc:spChg chg="mod">
            <ac:chgData name="Sarah Duffy" userId="ca92ddb4-4620-4127-97b1-8232d187080b" providerId="ADAL" clId="{42377D7C-465C-40A3-B500-4E9202F3D5B3}" dt="2024-02-27T14:56:49.557" v="0"/>
            <ac:spMkLst>
              <pc:docMk/>
              <pc:sldMasterMk cId="848161082" sldId="2147483705"/>
              <pc:sldLayoutMk cId="1281734313" sldId="2147483726"/>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3" creationId="{12CB7DDE-D470-2E4A-B1D5-7BDEF625B5A6}"/>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8" creationId="{3AE447CC-AC9D-3D45-8A65-2B6BD6F16228}"/>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10" creationId="{30DCA50E-B617-0947-89AE-0A6F587BF583}"/>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281734313" sldId="2147483726"/>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1281734313" sldId="2147483726"/>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281734313" sldId="2147483726"/>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76345919" sldId="2147483727"/>
          </pc:sldLayoutMkLst>
          <pc:spChg chg="mod">
            <ac:chgData name="Sarah Duffy" userId="ca92ddb4-4620-4127-97b1-8232d187080b" providerId="ADAL" clId="{42377D7C-465C-40A3-B500-4E9202F3D5B3}" dt="2024-02-27T14:56:49.557" v="0"/>
            <ac:spMkLst>
              <pc:docMk/>
              <pc:sldMasterMk cId="848161082" sldId="2147483705"/>
              <pc:sldLayoutMk cId="176345919" sldId="2147483727"/>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176345919" sldId="2147483727"/>
              <ac:spMk id="7" creationId="{3DADD7AA-5163-B64F-8069-915E52548D8B}"/>
            </ac:spMkLst>
          </pc:spChg>
          <pc:spChg chg="mod">
            <ac:chgData name="Sarah Duffy" userId="ca92ddb4-4620-4127-97b1-8232d187080b" providerId="ADAL" clId="{42377D7C-465C-40A3-B500-4E9202F3D5B3}" dt="2024-02-27T14:56:49.557" v="0"/>
            <ac:spMkLst>
              <pc:docMk/>
              <pc:sldMasterMk cId="848161082" sldId="2147483705"/>
              <pc:sldLayoutMk cId="176345919" sldId="2147483727"/>
              <ac:spMk id="11" creationId="{21FECE8D-0AC1-F842-96D6-5247CA0175BB}"/>
            </ac:spMkLst>
          </pc:spChg>
          <pc:spChg chg="mod">
            <ac:chgData name="Sarah Duffy" userId="ca92ddb4-4620-4127-97b1-8232d187080b" providerId="ADAL" clId="{42377D7C-465C-40A3-B500-4E9202F3D5B3}" dt="2024-02-27T14:56:49.557" v="0"/>
            <ac:spMkLst>
              <pc:docMk/>
              <pc:sldMasterMk cId="848161082" sldId="2147483705"/>
              <pc:sldLayoutMk cId="176345919" sldId="2147483727"/>
              <ac:spMk id="12" creationId="{27FCF3A7-5046-D948-882C-53D96DD40AED}"/>
            </ac:spMkLst>
          </pc:spChg>
          <pc:spChg chg="mod">
            <ac:chgData name="Sarah Duffy" userId="ca92ddb4-4620-4127-97b1-8232d187080b" providerId="ADAL" clId="{42377D7C-465C-40A3-B500-4E9202F3D5B3}" dt="2024-02-27T14:56:49.557" v="0"/>
            <ac:spMkLst>
              <pc:docMk/>
              <pc:sldMasterMk cId="848161082" sldId="2147483705"/>
              <pc:sldLayoutMk cId="176345919" sldId="2147483727"/>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176345919" sldId="2147483727"/>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176345919" sldId="2147483727"/>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176345919" sldId="2147483727"/>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3205579535" sldId="2147483728"/>
          </pc:sldLayoutMkLst>
          <pc:spChg chg="mod">
            <ac:chgData name="Sarah Duffy" userId="ca92ddb4-4620-4127-97b1-8232d187080b" providerId="ADAL" clId="{42377D7C-465C-40A3-B500-4E9202F3D5B3}" dt="2024-02-27T14:56:49.557" v="0"/>
            <ac:spMkLst>
              <pc:docMk/>
              <pc:sldMasterMk cId="848161082" sldId="2147483705"/>
              <pc:sldLayoutMk cId="3205579535" sldId="2147483728"/>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3205579535" sldId="2147483728"/>
              <ac:spMk id="8" creationId="{3AE447CC-AC9D-3D45-8A65-2B6BD6F16228}"/>
            </ac:spMkLst>
          </pc:spChg>
          <pc:spChg chg="mod">
            <ac:chgData name="Sarah Duffy" userId="ca92ddb4-4620-4127-97b1-8232d187080b" providerId="ADAL" clId="{42377D7C-465C-40A3-B500-4E9202F3D5B3}" dt="2024-02-27T14:56:49.557" v="0"/>
            <ac:spMkLst>
              <pc:docMk/>
              <pc:sldMasterMk cId="848161082" sldId="2147483705"/>
              <pc:sldLayoutMk cId="3205579535" sldId="2147483728"/>
              <ac:spMk id="11" creationId="{FC0BE9DA-46D1-6F40-A5AF-8DDB397B75FC}"/>
            </ac:spMkLst>
          </pc:spChg>
          <pc:spChg chg="mod">
            <ac:chgData name="Sarah Duffy" userId="ca92ddb4-4620-4127-97b1-8232d187080b" providerId="ADAL" clId="{42377D7C-465C-40A3-B500-4E9202F3D5B3}" dt="2024-02-27T14:56:49.557" v="0"/>
            <ac:spMkLst>
              <pc:docMk/>
              <pc:sldMasterMk cId="848161082" sldId="2147483705"/>
              <pc:sldLayoutMk cId="3205579535" sldId="2147483728"/>
              <ac:spMk id="12" creationId="{2423B2E7-9F84-BD4D-BC02-8D01B255175F}"/>
            </ac:spMkLst>
          </pc:spChg>
          <pc:spChg chg="mod">
            <ac:chgData name="Sarah Duffy" userId="ca92ddb4-4620-4127-97b1-8232d187080b" providerId="ADAL" clId="{42377D7C-465C-40A3-B500-4E9202F3D5B3}" dt="2024-02-27T14:56:49.557" v="0"/>
            <ac:spMkLst>
              <pc:docMk/>
              <pc:sldMasterMk cId="848161082" sldId="2147483705"/>
              <pc:sldLayoutMk cId="3205579535" sldId="2147483728"/>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3205579535" sldId="2147483728"/>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3205579535" sldId="2147483728"/>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3205579535" sldId="2147483728"/>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1116996324" sldId="2147483729"/>
          </pc:sldLayoutMkLst>
          <pc:spChg chg="mod">
            <ac:chgData name="Sarah Duffy" userId="ca92ddb4-4620-4127-97b1-8232d187080b" providerId="ADAL" clId="{42377D7C-465C-40A3-B500-4E9202F3D5B3}" dt="2024-02-27T14:56:49.557" v="0"/>
            <ac:spMkLst>
              <pc:docMk/>
              <pc:sldMasterMk cId="848161082" sldId="2147483705"/>
              <pc:sldLayoutMk cId="1116996324" sldId="2147483729"/>
              <ac:spMk id="21" creationId="{00000000-0000-0000-0000-000000000000}"/>
            </ac:spMkLst>
          </pc:spChg>
        </pc:sldLayoutChg>
        <pc:sldLayoutChg chg="modSp">
          <pc:chgData name="Sarah Duffy" userId="ca92ddb4-4620-4127-97b1-8232d187080b" providerId="ADAL" clId="{42377D7C-465C-40A3-B500-4E9202F3D5B3}" dt="2024-02-27T14:56:49.557" v="0"/>
          <pc:sldLayoutMkLst>
            <pc:docMk/>
            <pc:sldMasterMk cId="848161082" sldId="2147483705"/>
            <pc:sldLayoutMk cId="1382653992" sldId="2147483730"/>
          </pc:sldLayoutMkLst>
          <pc:spChg chg="mod">
            <ac:chgData name="Sarah Duffy" userId="ca92ddb4-4620-4127-97b1-8232d187080b" providerId="ADAL" clId="{42377D7C-465C-40A3-B500-4E9202F3D5B3}" dt="2024-02-27T14:56:49.557" v="0"/>
            <ac:spMkLst>
              <pc:docMk/>
              <pc:sldMasterMk cId="848161082" sldId="2147483705"/>
              <pc:sldLayoutMk cId="1382653992" sldId="2147483730"/>
              <ac:spMk id="6" creationId="{3069CA30-9EB4-1F4C-B41C-2236F19BEAC1}"/>
            </ac:spMkLst>
          </pc:spChg>
          <pc:spChg chg="mod">
            <ac:chgData name="Sarah Duffy" userId="ca92ddb4-4620-4127-97b1-8232d187080b" providerId="ADAL" clId="{42377D7C-465C-40A3-B500-4E9202F3D5B3}" dt="2024-02-27T14:56:49.557" v="0"/>
            <ac:spMkLst>
              <pc:docMk/>
              <pc:sldMasterMk cId="848161082" sldId="2147483705"/>
              <pc:sldLayoutMk cId="1382653992" sldId="2147483730"/>
              <ac:spMk id="8" creationId="{B7C66D5F-8250-4641-A405-C4E53849B313}"/>
            </ac:spMkLst>
          </pc:spChg>
          <pc:spChg chg="mod">
            <ac:chgData name="Sarah Duffy" userId="ca92ddb4-4620-4127-97b1-8232d187080b" providerId="ADAL" clId="{42377D7C-465C-40A3-B500-4E9202F3D5B3}" dt="2024-02-27T14:56:49.557" v="0"/>
            <ac:spMkLst>
              <pc:docMk/>
              <pc:sldMasterMk cId="848161082" sldId="2147483705"/>
              <pc:sldLayoutMk cId="1382653992" sldId="2147483730"/>
              <ac:spMk id="21" creationId="{00000000-0000-0000-0000-000000000000}"/>
            </ac:spMkLst>
          </pc:spChg>
        </pc:sldLayoutChg>
        <pc:sldLayoutChg chg="modSp">
          <pc:chgData name="Sarah Duffy" userId="ca92ddb4-4620-4127-97b1-8232d187080b" providerId="ADAL" clId="{42377D7C-465C-40A3-B500-4E9202F3D5B3}" dt="2024-02-27T14:56:49.557" v="0"/>
          <pc:sldLayoutMkLst>
            <pc:docMk/>
            <pc:sldMasterMk cId="848161082" sldId="2147483705"/>
            <pc:sldLayoutMk cId="936103489" sldId="2147483731"/>
          </pc:sldLayoutMkLst>
          <pc:spChg chg="mod">
            <ac:chgData name="Sarah Duffy" userId="ca92ddb4-4620-4127-97b1-8232d187080b" providerId="ADAL" clId="{42377D7C-465C-40A3-B500-4E9202F3D5B3}" dt="2024-02-27T14:56:49.557" v="0"/>
            <ac:spMkLst>
              <pc:docMk/>
              <pc:sldMasterMk cId="848161082" sldId="2147483705"/>
              <pc:sldLayoutMk cId="936103489" sldId="2147483731"/>
              <ac:spMk id="2" creationId="{AA62D2F5-7565-0C4C-B57F-62578905336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5" creationId="{32CBA17A-6831-EB4C-B831-1DD5377D299C}"/>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6" creationId="{A56650AE-AD64-1A4C-AC2E-408CD14D0762}"/>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7" creationId="{7B6FD24C-EABA-7D46-99BB-7E6CDB65D7B1}"/>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8" creationId="{5F943E21-6E5A-C348-9741-0F34CA82B23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29" creationId="{4346E5B1-8802-3D40-AAEE-7A42C76785CC}"/>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0" creationId="{4C6F4FA6-B703-884E-AF90-73A4BE34B7CE}"/>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1" creationId="{4BB842F8-1867-B648-BFE0-EB13EA2D1AED}"/>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2" creationId="{4FB35A11-5A80-D040-9634-C54E188568E8}"/>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3" creationId="{4B83495A-FC64-5348-B2CD-8F51E32C4F4B}"/>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4" creationId="{76F7B569-63F7-0C4E-9481-5E1BD2FF34D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5" creationId="{4F2EF091-5118-E948-BF51-2D2F702428D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6" creationId="{9AAFB0D7-A2DF-7D4C-BD3B-8F9BA9D477B3}"/>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7" creationId="{553E9F97-E47C-4447-B622-4AC61A8932C0}"/>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8" creationId="{2C17771C-3BF1-F643-A32E-7CEA64CF2E07}"/>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39" creationId="{82320F3E-194F-634E-A657-97C390C6D57B}"/>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44" creationId="{77EF068D-9417-C74F-B245-D4B584BA9552}"/>
            </ac:spMkLst>
          </pc:spChg>
          <pc:spChg chg="mod">
            <ac:chgData name="Sarah Duffy" userId="ca92ddb4-4620-4127-97b1-8232d187080b" providerId="ADAL" clId="{42377D7C-465C-40A3-B500-4E9202F3D5B3}" dt="2024-02-27T14:56:49.557" v="0"/>
            <ac:spMkLst>
              <pc:docMk/>
              <pc:sldMasterMk cId="848161082" sldId="2147483705"/>
              <pc:sldLayoutMk cId="936103489" sldId="2147483731"/>
              <ac:spMk id="45" creationId="{C9735FCD-8CFD-0E44-8694-C741894B70FC}"/>
            </ac:spMkLst>
          </pc:spChg>
          <pc:picChg chg="mod">
            <ac:chgData name="Sarah Duffy" userId="ca92ddb4-4620-4127-97b1-8232d187080b" providerId="ADAL" clId="{42377D7C-465C-40A3-B500-4E9202F3D5B3}" dt="2024-02-27T14:56:49.557" v="0"/>
            <ac:picMkLst>
              <pc:docMk/>
              <pc:sldMasterMk cId="848161082" sldId="2147483705"/>
              <pc:sldLayoutMk cId="936103489" sldId="2147483731"/>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6" creationId="{E0ED11FA-33F8-B64E-9798-ABB1D413C6C5}"/>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8" creationId="{F5E5E74D-9B54-F24F-BDC0-FE0E87D36379}"/>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9" creationId="{588AADD9-4D5F-CB42-AB44-CD66A31D2C86}"/>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0" creationId="{3680D870-6A34-4242-9CD8-CD791B630DED}"/>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1" creationId="{E4ACAD37-691F-CB45-AB51-5B3D69012C32}"/>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2" creationId="{E764F4E6-F3FF-054E-8E7C-FCDF6E8CF2C7}"/>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3" creationId="{B49C0A1E-EA38-2A40-966B-AE1AB6EF8278}"/>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4" creationId="{375DBBE6-B942-764A-BEE1-23645974183A}"/>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5" creationId="{81265C50-A7C2-A545-A647-234D93229E03}"/>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6" creationId="{173B116A-80A6-DA44-8193-0CE064FA3FD4}"/>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7" creationId="{917348F9-CD58-3D4E-9308-204CAF4A6311}"/>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8" creationId="{015AA43A-3285-C74D-9522-6A9109621A3C}"/>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19" creationId="{922C63F5-0DB1-9B43-9AEA-AD937802B5B0}"/>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21" creationId="{DECA83D2-F03C-C242-852B-DBB809C8980B}"/>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22" creationId="{4DA371E9-FC67-7D43-B103-E8C29063A66E}"/>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23" creationId="{9B723428-4AE7-EB4A-AFF9-7D26C91FD4A1}"/>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40" creationId="{4C762D49-AD12-3B4B-866C-9F7803A3DF4B}"/>
            </ac:picMkLst>
          </pc:picChg>
          <pc:picChg chg="mod">
            <ac:chgData name="Sarah Duffy" userId="ca92ddb4-4620-4127-97b1-8232d187080b" providerId="ADAL" clId="{42377D7C-465C-40A3-B500-4E9202F3D5B3}" dt="2024-02-27T14:56:49.557" v="0"/>
            <ac:picMkLst>
              <pc:docMk/>
              <pc:sldMasterMk cId="848161082" sldId="2147483705"/>
              <pc:sldLayoutMk cId="936103489" sldId="2147483731"/>
              <ac:picMk id="42" creationId="{9D9EFD7F-A1B5-6145-9F39-51DDA6EF7A01}"/>
            </ac:picMkLst>
          </pc:picChg>
        </pc:sldLayoutChg>
        <pc:sldLayoutChg chg="modSp setBg">
          <pc:chgData name="Sarah Duffy" userId="ca92ddb4-4620-4127-97b1-8232d187080b" providerId="ADAL" clId="{42377D7C-465C-40A3-B500-4E9202F3D5B3}" dt="2024-02-27T14:56:59.026" v="1"/>
          <pc:sldLayoutMkLst>
            <pc:docMk/>
            <pc:sldMasterMk cId="848161082" sldId="2147483705"/>
            <pc:sldLayoutMk cId="3345799670" sldId="2147483732"/>
          </pc:sldLayoutMkLst>
          <pc:spChg chg="mod">
            <ac:chgData name="Sarah Duffy" userId="ca92ddb4-4620-4127-97b1-8232d187080b" providerId="ADAL" clId="{42377D7C-465C-40A3-B500-4E9202F3D5B3}" dt="2024-02-27T14:56:49.557" v="0"/>
            <ac:spMkLst>
              <pc:docMk/>
              <pc:sldMasterMk cId="848161082" sldId="2147483705"/>
              <pc:sldLayoutMk cId="3345799670" sldId="2147483732"/>
              <ac:spMk id="2" creationId="{4AA9C6DB-A566-044B-996E-EC130FF2CEB5}"/>
            </ac:spMkLst>
          </pc:spChg>
          <pc:spChg chg="mod">
            <ac:chgData name="Sarah Duffy" userId="ca92ddb4-4620-4127-97b1-8232d187080b" providerId="ADAL" clId="{42377D7C-465C-40A3-B500-4E9202F3D5B3}" dt="2024-02-27T14:56:49.557" v="0"/>
            <ac:spMkLst>
              <pc:docMk/>
              <pc:sldMasterMk cId="848161082" sldId="2147483705"/>
              <pc:sldLayoutMk cId="3345799670" sldId="2147483732"/>
              <ac:spMk id="4" creationId="{CE1F52E7-1747-9E41-B97D-F50FADA4A458}"/>
            </ac:spMkLst>
          </pc:spChg>
          <pc:spChg chg="mod">
            <ac:chgData name="Sarah Duffy" userId="ca92ddb4-4620-4127-97b1-8232d187080b" providerId="ADAL" clId="{42377D7C-465C-40A3-B500-4E9202F3D5B3}" dt="2024-02-27T14:56:49.557" v="0"/>
            <ac:spMkLst>
              <pc:docMk/>
              <pc:sldMasterMk cId="848161082" sldId="2147483705"/>
              <pc:sldLayoutMk cId="3345799670" sldId="2147483732"/>
              <ac:spMk id="14" creationId="{B42E2006-8473-4941-B46B-BA51C16141EF}"/>
            </ac:spMkLst>
          </pc:spChg>
          <pc:spChg chg="mod">
            <ac:chgData name="Sarah Duffy" userId="ca92ddb4-4620-4127-97b1-8232d187080b" providerId="ADAL" clId="{42377D7C-465C-40A3-B500-4E9202F3D5B3}" dt="2024-02-27T14:56:49.557" v="0"/>
            <ac:spMkLst>
              <pc:docMk/>
              <pc:sldMasterMk cId="848161082" sldId="2147483705"/>
              <pc:sldLayoutMk cId="3345799670" sldId="2147483732"/>
              <ac:spMk id="20" creationId="{C1BC7AA7-98CB-AF44-94A3-89F960D16C0A}"/>
            </ac:spMkLst>
          </pc:spChg>
          <pc:spChg chg="mod">
            <ac:chgData name="Sarah Duffy" userId="ca92ddb4-4620-4127-97b1-8232d187080b" providerId="ADAL" clId="{42377D7C-465C-40A3-B500-4E9202F3D5B3}" dt="2024-02-27T14:56:49.557" v="0"/>
            <ac:spMkLst>
              <pc:docMk/>
              <pc:sldMasterMk cId="848161082" sldId="2147483705"/>
              <pc:sldLayoutMk cId="3345799670" sldId="2147483732"/>
              <ac:spMk id="24" creationId="{7D20BC59-E3FA-B641-90D4-F1FD83F93565}"/>
            </ac:spMkLst>
          </pc:spChg>
          <pc:spChg chg="mod">
            <ac:chgData name="Sarah Duffy" userId="ca92ddb4-4620-4127-97b1-8232d187080b" providerId="ADAL" clId="{42377D7C-465C-40A3-B500-4E9202F3D5B3}" dt="2024-02-27T14:56:49.557" v="0"/>
            <ac:spMkLst>
              <pc:docMk/>
              <pc:sldMasterMk cId="848161082" sldId="2147483705"/>
              <pc:sldLayoutMk cId="3345799670" sldId="2147483732"/>
              <ac:spMk id="54" creationId="{B52CF542-81A7-8849-B747-E439ED428F15}"/>
            </ac:spMkLst>
          </pc:spChg>
          <pc:picChg chg="mod">
            <ac:chgData name="Sarah Duffy" userId="ca92ddb4-4620-4127-97b1-8232d187080b" providerId="ADAL" clId="{42377D7C-465C-40A3-B500-4E9202F3D5B3}" dt="2024-02-27T14:56:49.557" v="0"/>
            <ac:picMkLst>
              <pc:docMk/>
              <pc:sldMasterMk cId="848161082" sldId="2147483705"/>
              <pc:sldLayoutMk cId="3345799670" sldId="2147483732"/>
              <ac:picMk id="5" creationId="{983F4D11-DD96-0245-A59E-0D412DF8B064}"/>
            </ac:picMkLst>
          </pc:picChg>
          <pc:picChg chg="mod">
            <ac:chgData name="Sarah Duffy" userId="ca92ddb4-4620-4127-97b1-8232d187080b" providerId="ADAL" clId="{42377D7C-465C-40A3-B500-4E9202F3D5B3}" dt="2024-02-27T14:56:49.557" v="0"/>
            <ac:picMkLst>
              <pc:docMk/>
              <pc:sldMasterMk cId="848161082" sldId="2147483705"/>
              <pc:sldLayoutMk cId="3345799670" sldId="2147483732"/>
              <ac:picMk id="6" creationId="{AB7BC225-F5C2-4E99-803D-04ACDCCE946D}"/>
            </ac:picMkLst>
          </pc:picChg>
          <pc:picChg chg="mod">
            <ac:chgData name="Sarah Duffy" userId="ca92ddb4-4620-4127-97b1-8232d187080b" providerId="ADAL" clId="{42377D7C-465C-40A3-B500-4E9202F3D5B3}" dt="2024-02-27T14:56:49.557" v="0"/>
            <ac:picMkLst>
              <pc:docMk/>
              <pc:sldMasterMk cId="848161082" sldId="2147483705"/>
              <pc:sldLayoutMk cId="3345799670" sldId="2147483732"/>
              <ac:picMk id="16" creationId="{2BCF57D8-A05C-7649-9E51-B321EB463621}"/>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2352962564" sldId="2147483733"/>
          </pc:sldLayoutMkLst>
          <pc:spChg chg="mod">
            <ac:chgData name="Sarah Duffy" userId="ca92ddb4-4620-4127-97b1-8232d187080b" providerId="ADAL" clId="{42377D7C-465C-40A3-B500-4E9202F3D5B3}" dt="2024-02-27T14:56:49.557" v="0"/>
            <ac:spMkLst>
              <pc:docMk/>
              <pc:sldMasterMk cId="848161082" sldId="2147483705"/>
              <pc:sldLayoutMk cId="2352962564" sldId="2147483733"/>
              <ac:spMk id="2" creationId="{46E39DAE-67D8-7945-A118-FCB2C748C0E8}"/>
            </ac:spMkLst>
          </pc:spChg>
          <pc:spChg chg="mod">
            <ac:chgData name="Sarah Duffy" userId="ca92ddb4-4620-4127-97b1-8232d187080b" providerId="ADAL" clId="{42377D7C-465C-40A3-B500-4E9202F3D5B3}" dt="2024-02-27T14:56:49.557" v="0"/>
            <ac:spMkLst>
              <pc:docMk/>
              <pc:sldMasterMk cId="848161082" sldId="2147483705"/>
              <pc:sldLayoutMk cId="2352962564" sldId="2147483733"/>
              <ac:spMk id="7" creationId="{606D3A9E-396E-8844-92FE-17440105DCD6}"/>
            </ac:spMkLst>
          </pc:spChg>
          <pc:spChg chg="mod">
            <ac:chgData name="Sarah Duffy" userId="ca92ddb4-4620-4127-97b1-8232d187080b" providerId="ADAL" clId="{42377D7C-465C-40A3-B500-4E9202F3D5B3}" dt="2024-02-27T14:56:49.557" v="0"/>
            <ac:spMkLst>
              <pc:docMk/>
              <pc:sldMasterMk cId="848161082" sldId="2147483705"/>
              <pc:sldLayoutMk cId="2352962564" sldId="2147483733"/>
              <ac:spMk id="17" creationId="{DBC5C841-1193-2343-9E34-25056BEE3358}"/>
            </ac:spMkLst>
          </pc:spChg>
          <pc:spChg chg="mod">
            <ac:chgData name="Sarah Duffy" userId="ca92ddb4-4620-4127-97b1-8232d187080b" providerId="ADAL" clId="{42377D7C-465C-40A3-B500-4E9202F3D5B3}" dt="2024-02-27T14:56:49.557" v="0"/>
            <ac:spMkLst>
              <pc:docMk/>
              <pc:sldMasterMk cId="848161082" sldId="2147483705"/>
              <pc:sldLayoutMk cId="2352962564" sldId="2147483733"/>
              <ac:spMk id="20"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2352962564" sldId="2147483733"/>
              <ac:spMk id="21" creationId="{00000000-0000-0000-0000-000000000000}"/>
            </ac:spMkLst>
          </pc:spChg>
          <pc:picChg chg="mod">
            <ac:chgData name="Sarah Duffy" userId="ca92ddb4-4620-4127-97b1-8232d187080b" providerId="ADAL" clId="{42377D7C-465C-40A3-B500-4E9202F3D5B3}" dt="2024-02-27T14:56:49.557" v="0"/>
            <ac:picMkLst>
              <pc:docMk/>
              <pc:sldMasterMk cId="848161082" sldId="2147483705"/>
              <pc:sldLayoutMk cId="2352962564" sldId="2147483733"/>
              <ac:picMk id="4" creationId="{98477B80-07B4-E044-9FB6-FD6587A4E233}"/>
            </ac:picMkLst>
          </pc:picChg>
          <pc:picChg chg="mod">
            <ac:chgData name="Sarah Duffy" userId="ca92ddb4-4620-4127-97b1-8232d187080b" providerId="ADAL" clId="{42377D7C-465C-40A3-B500-4E9202F3D5B3}" dt="2024-02-27T14:56:49.557" v="0"/>
            <ac:picMkLst>
              <pc:docMk/>
              <pc:sldMasterMk cId="848161082" sldId="2147483705"/>
              <pc:sldLayoutMk cId="2352962564" sldId="2147483733"/>
              <ac:picMk id="6" creationId="{E0ED11FA-33F8-B64E-9798-ABB1D413C6C5}"/>
            </ac:picMkLst>
          </pc:picChg>
        </pc:sldLayoutChg>
        <pc:sldLayoutChg chg="modSp">
          <pc:chgData name="Sarah Duffy" userId="ca92ddb4-4620-4127-97b1-8232d187080b" providerId="ADAL" clId="{42377D7C-465C-40A3-B500-4E9202F3D5B3}" dt="2024-02-27T14:56:49.557" v="0"/>
          <pc:sldLayoutMkLst>
            <pc:docMk/>
            <pc:sldMasterMk cId="848161082" sldId="2147483705"/>
            <pc:sldLayoutMk cId="614145191" sldId="2147483734"/>
          </pc:sldLayoutMkLst>
          <pc:spChg chg="mod">
            <ac:chgData name="Sarah Duffy" userId="ca92ddb4-4620-4127-97b1-8232d187080b" providerId="ADAL" clId="{42377D7C-465C-40A3-B500-4E9202F3D5B3}" dt="2024-02-27T14:56:49.557" v="0"/>
            <ac:spMkLst>
              <pc:docMk/>
              <pc:sldMasterMk cId="848161082" sldId="2147483705"/>
              <pc:sldLayoutMk cId="614145191" sldId="2147483734"/>
              <ac:spMk id="2" creationId="{00000000-0000-0000-0000-000000000000}"/>
            </ac:spMkLst>
          </pc:spChg>
          <pc:spChg chg="mod">
            <ac:chgData name="Sarah Duffy" userId="ca92ddb4-4620-4127-97b1-8232d187080b" providerId="ADAL" clId="{42377D7C-465C-40A3-B500-4E9202F3D5B3}" dt="2024-02-27T14:56:49.557" v="0"/>
            <ac:spMkLst>
              <pc:docMk/>
              <pc:sldMasterMk cId="848161082" sldId="2147483705"/>
              <pc:sldLayoutMk cId="614145191" sldId="2147483734"/>
              <ac:spMk id="3" creationId="{00000000-0000-0000-0000-000000000000}"/>
            </ac:spMkLst>
          </pc:spChg>
        </pc:sldLayoutChg>
      </pc:sldMasterChg>
      <pc:sldMasterChg chg="del delSldLayout">
        <pc:chgData name="Sarah Duffy" userId="ca92ddb4-4620-4127-97b1-8232d187080b" providerId="ADAL" clId="{42377D7C-465C-40A3-B500-4E9202F3D5B3}" dt="2024-02-27T14:58:17.476" v="18" actId="2696"/>
        <pc:sldMasterMkLst>
          <pc:docMk/>
          <pc:sldMasterMk cId="1293107115" sldId="2147483735"/>
        </pc:sldMasterMkLst>
        <pc:sldLayoutChg chg="del">
          <pc:chgData name="Sarah Duffy" userId="ca92ddb4-4620-4127-97b1-8232d187080b" providerId="ADAL" clId="{42377D7C-465C-40A3-B500-4E9202F3D5B3}" dt="2024-02-27T14:58:17.476" v="18" actId="2696"/>
          <pc:sldLayoutMkLst>
            <pc:docMk/>
            <pc:sldMasterMk cId="1293107115" sldId="2147483735"/>
            <pc:sldLayoutMk cId="87055918" sldId="2147483736"/>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742956577" sldId="2147483737"/>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2153645" sldId="2147483738"/>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957600453" sldId="2147483739"/>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245916412" sldId="2147483740"/>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4155763565" sldId="2147483741"/>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2271095769" sldId="2147483742"/>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034762464" sldId="2147483743"/>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626019871" sldId="2147483744"/>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498900925" sldId="2147483745"/>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220430750" sldId="2147483746"/>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131464946" sldId="2147483747"/>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127511686" sldId="2147483748"/>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4266574812" sldId="2147483749"/>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656482552" sldId="2147483750"/>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2532677763" sldId="2147483751"/>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4214734376" sldId="2147483752"/>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06922070" sldId="2147483753"/>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2960230935" sldId="2147483754"/>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2412891318" sldId="2147483755"/>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277906747" sldId="2147483756"/>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76607576" sldId="2147483757"/>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933056737" sldId="2147483758"/>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1935864895" sldId="2147483759"/>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910508883" sldId="2147483760"/>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2378898305" sldId="2147483761"/>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475090983" sldId="2147483762"/>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683819936" sldId="2147483763"/>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773923315" sldId="2147483764"/>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707913120" sldId="2147483765"/>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799460297" sldId="2147483766"/>
          </pc:sldLayoutMkLst>
        </pc:sldLayoutChg>
        <pc:sldLayoutChg chg="del">
          <pc:chgData name="Sarah Duffy" userId="ca92ddb4-4620-4127-97b1-8232d187080b" providerId="ADAL" clId="{42377D7C-465C-40A3-B500-4E9202F3D5B3}" dt="2024-02-27T14:58:17.476" v="18" actId="2696"/>
          <pc:sldLayoutMkLst>
            <pc:docMk/>
            <pc:sldMasterMk cId="1293107115" sldId="2147483735"/>
            <pc:sldLayoutMk cId="3168670965" sldId="2147483767"/>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17/04/2024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edocs.unep.org/bitstream/handle/20.500.11822/36963/POLSOL.pdf"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carbontracker.org/reports/the-futures-not-in-plastics/" TargetMode="External"/><Relationship Id="rId4" Type="http://schemas.openxmlformats.org/officeDocument/2006/relationships/hyperlink" Target="https://www.ciel.org/issue/fossil-fuels-plastic/"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Climate change and plastic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plastics crisis and the climate crisis are closely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create huge amounts of plastic waste every single year and the amount keeps growing…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is bad news for our climate as, not only are plastics made from fossil fuels, but they emit GHGs at every stage of their lifecycle.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Aptos" panose="020B0004020202020204" pitchFamily="34" charset="0"/>
              </a:rPr>
              <a:t>If we are going to limit global warming to 1.5C, and the growth of the plastic industry continues unchecked, then the emission of greenhouse gases from plastics will form a massive 19% of global greenhouse gas emissions in 2040.</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https://wedocs.unep.org/bitstream/handle/20.500.11822/36963/POLSOL.pdf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https://www.ciel.org/issue/fossil-fuels-plastic/</a:t>
            </a: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dirty="0">
                <a:effectLst/>
                <a:latin typeface="Aptos" panose="020B0004020202020204" pitchFamily="34" charset="0"/>
                <a:ea typeface="Aptos" panose="020B0004020202020204" pitchFamily="34" charset="0"/>
                <a:cs typeface="Aptos" panose="020B0004020202020204" pitchFamily="34" charset="0"/>
              </a:rPr>
              <a:t> </a:t>
            </a: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5"/>
              </a:rPr>
              <a:t>https://carbontracker.org/reports/the-futures-not-in-plastics/</a:t>
            </a:r>
            <a:r>
              <a:rPr lang="en-GB" sz="1800" dirty="0">
                <a:effectLst/>
                <a:latin typeface="Aptos" panose="020B0004020202020204" pitchFamily="34" charset="0"/>
                <a:ea typeface="Aptos" panose="020B0004020202020204" pitchFamily="34" charset="0"/>
                <a:cs typeface="Aptos" panose="020B0004020202020204" pitchFamily="34" charset="0"/>
              </a:rPr>
              <a:t>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5</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4268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Moon et al, 2024</a:t>
            </a:r>
            <a:br>
              <a:rPr lang="en-GB" dirty="0"/>
            </a:br>
            <a:r>
              <a:rPr lang="en-GB" dirty="0"/>
              <a:t>https://www.ncbi.nlm.nih.gov/pmc/articles/PMC10816700/#:~:text=In%20summary%2C%20our%20study%20shows,nanoplastic%20particles%20in%20the%20environment.</a:t>
            </a:r>
          </a:p>
        </p:txBody>
      </p:sp>
      <p:sp>
        <p:nvSpPr>
          <p:cNvPr id="4" name="Slide Number Placeholder 3"/>
          <p:cNvSpPr>
            <a:spLocks noGrp="1"/>
          </p:cNvSpPr>
          <p:nvPr>
            <p:ph type="sldNum" sz="quarter" idx="5"/>
          </p:nvPr>
        </p:nvSpPr>
        <p:spPr/>
        <p:txBody>
          <a:bodyPr/>
          <a:lstStyle/>
          <a:p>
            <a:fld id="{6579202C-EDF7-492C-9239-DDFD5B8C1537}" type="slidenum">
              <a:rPr lang="en-GB" smtClean="0"/>
              <a:t>27</a:t>
            </a:fld>
            <a:endParaRPr lang="en-GB"/>
          </a:p>
        </p:txBody>
      </p:sp>
    </p:spTree>
    <p:extLst>
      <p:ext uri="{BB962C8B-B14F-4D97-AF65-F5344CB8AC3E}">
        <p14:creationId xmlns:p14="http://schemas.microsoft.com/office/powerpoint/2010/main" val="2035433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31</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Defense against climate change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natural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solidFill>
                  <a:srgbClr val="040C28"/>
                </a:solidFill>
                <a:effectLst/>
                <a:highlight>
                  <a:srgbClr val="D3E3FD"/>
                </a:highlight>
                <a:latin typeface="Arial" panose="020B0604020202020204" pitchFamily="34" charset="0"/>
                <a:ea typeface="Aptos" panose="020B0004020202020204" pitchFamily="34" charset="0"/>
              </a:rPr>
              <a:t>The vast majority of blue carbon is carbon dioxide that has dissolved directly into the ocean from the atmosphere</a:t>
            </a:r>
            <a:r>
              <a:rPr lang="en-GB" sz="1800" dirty="0">
                <a:solidFill>
                  <a:srgbClr val="1F1F1F"/>
                </a:solidFill>
                <a:effectLst/>
                <a:highlight>
                  <a:srgbClr val="FFFFFF"/>
                </a:highlight>
                <a:latin typeface="Arial" panose="020B0604020202020204" pitchFamily="34" charset="0"/>
                <a:ea typeface="Aptos" panose="020B0004020202020204" pitchFamily="34" charset="0"/>
              </a:rPr>
              <a:t>. Some of this is used by plants to photosynthesise and then becomes stored in sediments, coastal vegetation and soils. Coastal ecosystems can also trap particles of carbon washed into the oceans from terrestrial ecosystems.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ocean holds 60 times more carbon dioxide than the atmosphere, capturing around 30% of the CO2 made by 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 held in organic matter – plants.</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sequestration</a:t>
            </a:r>
            <a:r>
              <a:rPr lang="en-US" sz="2800" b="0" i="0" dirty="0">
                <a:solidFill>
                  <a:srgbClr val="050505"/>
                </a:solidFill>
                <a:effectLst/>
                <a:highlight>
                  <a:srgbClr val="FFFFFF"/>
                </a:highlight>
                <a:latin typeface="Source Sans Pro" panose="020B0503030403020204" pitchFamily="34" charset="0"/>
              </a:rPr>
              <a:t> — the process of capturing carbon dioxide from the atmosphere, measured as a rate of carbon uptake per year.</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storage</a:t>
            </a:r>
            <a:r>
              <a:rPr lang="en-US" sz="2800" b="0" i="0" dirty="0">
                <a:solidFill>
                  <a:srgbClr val="050505"/>
                </a:solidFill>
                <a:effectLst/>
                <a:highlight>
                  <a:srgbClr val="FFFFFF"/>
                </a:highlight>
                <a:latin typeface="Source Sans Pro" panose="020B0503030403020204" pitchFamily="34" charset="0"/>
              </a:rPr>
              <a:t> — the long-term confinement of carbon in plant materials or sediment, measured as a total weight of carbon stored.</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Inorganic carbon</a:t>
            </a:r>
            <a:r>
              <a:rPr lang="en-US" sz="2800" b="0" i="0" dirty="0">
                <a:solidFill>
                  <a:srgbClr val="050505"/>
                </a:solidFill>
                <a:effectLst/>
                <a:highlight>
                  <a:srgbClr val="FFFFFF"/>
                </a:highlight>
                <a:latin typeface="Source Sans Pro" panose="020B0503030403020204" pitchFamily="34" charset="0"/>
              </a:rPr>
              <a:t>: </a:t>
            </a:r>
            <a:r>
              <a:rPr lang="en-US" sz="1800" dirty="0">
                <a:effectLst/>
                <a:highlight>
                  <a:srgbClr val="FFFFFF"/>
                </a:highlight>
                <a:latin typeface="Aptos" panose="020B0004020202020204" pitchFamily="34" charset="0"/>
                <a:ea typeface="Times New Roman" panose="02020603050405020304" pitchFamily="18" charset="0"/>
                <a:cs typeface="Aptos" panose="020B0004020202020204" pitchFamily="34" charset="0"/>
              </a:rPr>
              <a:t>Inorganic carbon can be found in the environment as carbon dioxide (CO₂</a:t>
            </a:r>
            <a:r>
              <a:rPr lang="en-US" sz="1800" dirty="0">
                <a:effectLst/>
                <a:latin typeface="Aptos" panose="020B0004020202020204" pitchFamily="34" charset="0"/>
                <a:ea typeface="Times New Roman" panose="02020603050405020304" pitchFamily="18" charset="0"/>
                <a:cs typeface="Aptos" panose="020B0004020202020204" pitchFamily="34" charset="0"/>
              </a:rPr>
              <a:t>) in the air and dissolved in the water and as carbonate minerals (e.g. in limestone, or in the shells of animals)</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Organic carbon: </a:t>
            </a:r>
            <a:r>
              <a:rPr lang="en-US" sz="4000" b="0" i="0" dirty="0">
                <a:solidFill>
                  <a:srgbClr val="333333"/>
                </a:solidFill>
                <a:effectLst/>
                <a:highlight>
                  <a:srgbClr val="FFFFFF"/>
                </a:highlight>
                <a:latin typeface="Calibri" panose="020F0502020204030204" pitchFamily="34" charset="0"/>
              </a:rPr>
              <a:t>Organic carbon is found within the tissue of living organisms. Like terrestrial plants, some blue carbon ecosystems such as seagrass meadows, seaweed and phytoplankton can </a:t>
            </a:r>
            <a:r>
              <a:rPr lang="en-US" sz="4000" b="0" i="0" dirty="0" err="1">
                <a:solidFill>
                  <a:srgbClr val="333333"/>
                </a:solidFill>
                <a:effectLst/>
                <a:highlight>
                  <a:srgbClr val="FFFFFF"/>
                </a:highlight>
                <a:latin typeface="Calibri" panose="020F0502020204030204" pitchFamily="34" charset="0"/>
              </a:rPr>
              <a:t>photosynthesise</a:t>
            </a:r>
            <a:r>
              <a:rPr lang="en-US" sz="4000" b="0" i="0" dirty="0">
                <a:solidFill>
                  <a:srgbClr val="333333"/>
                </a:solidFill>
                <a:effectLst/>
                <a:highlight>
                  <a:srgbClr val="FFFFFF"/>
                </a:highlight>
                <a:latin typeface="Calibri" panose="020F0502020204030204" pitchFamily="34" charset="0"/>
              </a:rPr>
              <a:t> and store carbon within their plant tissue.</a:t>
            </a:r>
            <a:endParaRPr lang="en-US" sz="2800" b="0" i="0" dirty="0">
              <a:solidFill>
                <a:srgbClr val="050505"/>
              </a:solidFill>
              <a:effectLst/>
              <a:highlight>
                <a:srgbClr val="FFFFFF"/>
              </a:highlight>
              <a:latin typeface="Source Sans Pro" panose="020B0503030403020204" pitchFamily="34"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https://www.csiro.au/en/news/all/articles/2023/june/oceans-absorb-emissions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 ocean holds 60x more carbon than atmosphere)</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and https://ocean.si.edu/ocean-life/plants-algae/seagrass-and-seagrass-beds (seagrass 11% blue carbon)</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 (10x faster than tropical forests)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https://eos.org/articles/the-ocean-is-still-sucking-up-carbon-maybe-more-than-we-think (phytoplankton)</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https://www.projectseagrass.org/guest-blog/what-is-blue-carbon/#:~:text=What%20is%20unique%20about%20blue,other%20terrestrial%20and%20marine%20ecosystems.</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32</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5070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6</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https://oceanliteracy.unesco.org/plastic-pollution-ocean/</a:t>
            </a:r>
          </a:p>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7</a:t>
            </a:fld>
            <a:endParaRPr lang="en-GB"/>
          </a:p>
        </p:txBody>
      </p:sp>
    </p:spTree>
    <p:extLst>
      <p:ext uri="{BB962C8B-B14F-4D97-AF65-F5344CB8AC3E}">
        <p14:creationId xmlns:p14="http://schemas.microsoft.com/office/powerpoint/2010/main" val="2051899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Source: https://www.unep.org/interactives/beat-plastic-pollution/</a:t>
            </a:r>
          </a:p>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8</a:t>
            </a:fld>
            <a:endParaRPr lang="en-GB"/>
          </a:p>
        </p:txBody>
      </p:sp>
    </p:spTree>
    <p:extLst>
      <p:ext uri="{BB962C8B-B14F-4D97-AF65-F5344CB8AC3E}">
        <p14:creationId xmlns:p14="http://schemas.microsoft.com/office/powerpoint/2010/main" val="2970545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9</a:t>
            </a:fld>
            <a:endParaRPr lang="en-GB"/>
          </a:p>
        </p:txBody>
      </p:sp>
    </p:spTree>
    <p:extLst>
      <p:ext uri="{BB962C8B-B14F-4D97-AF65-F5344CB8AC3E}">
        <p14:creationId xmlns:p14="http://schemas.microsoft.com/office/powerpoint/2010/main" val="2896409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Many animals also mistake plastic for food. Filling their tummy with rubbish means they have no room for real food and they can starve.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Look carefully at this picture… The shell of the turtle is actually a photo of plastic pieces which were all found in the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stomoch</a:t>
            </a:r>
            <a:r>
              <a:rPr lang="en-GB" sz="1800" dirty="0">
                <a:effectLst/>
                <a:latin typeface="Calibri" panose="020F0502020204030204" pitchFamily="34" charset="0"/>
                <a:ea typeface="Calibri" panose="020F0502020204030204" pitchFamily="34" charset="0"/>
                <a:cs typeface="Times New Roman" panose="02020603050405020304" pitchFamily="18" charset="0"/>
              </a:rPr>
              <a:t> of a sea turtle in the Pacific Ocean. Plastic waste harms millions of sea animals every year.</a:t>
            </a:r>
          </a:p>
          <a:p>
            <a:endParaRPr lang="en-GB" dirty="0"/>
          </a:p>
        </p:txBody>
      </p:sp>
    </p:spTree>
    <p:extLst>
      <p:ext uri="{BB962C8B-B14F-4D97-AF65-F5344CB8AC3E}">
        <p14:creationId xmlns:p14="http://schemas.microsoft.com/office/powerpoint/2010/main" val="335178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17</a:t>
            </a:fld>
            <a:endParaRPr lang="en-GB"/>
          </a:p>
        </p:txBody>
      </p:sp>
    </p:spTree>
    <p:extLst>
      <p:ext uri="{BB962C8B-B14F-4D97-AF65-F5344CB8AC3E}">
        <p14:creationId xmlns:p14="http://schemas.microsoft.com/office/powerpoint/2010/main" val="1230480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p>
          <a:p>
            <a:pPr>
              <a:spcAft>
                <a:spcPts val="1200"/>
              </a:spcAft>
            </a:pPr>
            <a:r>
              <a:rPr lang="en-GB" sz="1800" b="1" spc="-25">
                <a:solidFill>
                  <a:srgbClr val="32373E"/>
                </a:solidFill>
                <a:effectLst/>
                <a:highlight>
                  <a:srgbClr val="FFFFFF"/>
                </a:highlight>
                <a:latin typeface="Arial" panose="020B0604020202020204" pitchFamily="34" charset="0"/>
                <a:ea typeface="Aptos" panose="020B0004020202020204" pitchFamily="34" charset="0"/>
                <a:cs typeface="Aptos" panose="020B0004020202020204" pitchFamily="34" charset="0"/>
              </a:rPr>
              <a:t>Albedo</a:t>
            </a:r>
            <a:r>
              <a:rPr lang="en-GB" sz="1800" b="1" spc="0" dirty="0">
                <a:solidFill>
                  <a:schemeClr val="tx1"/>
                </a:solidFill>
                <a:effectLst/>
                <a:highlight>
                  <a:srgbClr val="FFFFFF"/>
                </a:highlight>
                <a:latin typeface="Aptos" panose="020B0004020202020204" pitchFamily="34" charset="0"/>
                <a:ea typeface="Aptos" panose="020B0004020202020204" pitchFamily="34" charset="0"/>
                <a:cs typeface="Aptos" panose="020B0004020202020204" pitchFamily="34" charset="0"/>
              </a:rPr>
              <a:t> </a:t>
            </a:r>
            <a:r>
              <a:rPr lang="en-GB" sz="1800" spc="-25">
                <a:solidFill>
                  <a:srgbClr val="32373E"/>
                </a:solidFill>
                <a:effectLst/>
                <a:latin typeface="Arial" panose="020B0604020202020204" pitchFamily="34" charset="0"/>
                <a:ea typeface="Aptos" panose="020B0004020202020204" pitchFamily="34" charset="0"/>
              </a:rPr>
              <a:t>The </a:t>
            </a:r>
            <a:r>
              <a:rPr lang="en-GB" sz="1800" spc="-25" dirty="0">
                <a:solidFill>
                  <a:srgbClr val="32373E"/>
                </a:solidFill>
                <a:effectLst/>
                <a:latin typeface="Arial" panose="020B0604020202020204" pitchFamily="34" charset="0"/>
                <a:ea typeface="Aptos" panose="020B0004020202020204" pitchFamily="34" charset="0"/>
              </a:rPr>
              <a:t>fraction of the Sun’s energy reflected by a surface or object, often expressed as a percentage. Snow-covered surfaces have a high albedo, and vegetation-covered surfaces and oceans have a low albedo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18</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7179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25</a:t>
            </a:fld>
            <a:endParaRPr lang="en-GB"/>
          </a:p>
        </p:txBody>
      </p:sp>
    </p:spTree>
    <p:extLst>
      <p:ext uri="{BB962C8B-B14F-4D97-AF65-F5344CB8AC3E}">
        <p14:creationId xmlns:p14="http://schemas.microsoft.com/office/powerpoint/2010/main" val="3146016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LESS</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MORE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MORE</a:t>
            </a:r>
          </a:p>
        </p:txBody>
      </p:sp>
      <p:sp>
        <p:nvSpPr>
          <p:cNvPr id="15" name="TextBox 14">
            <a:extLst>
              <a:ext uri="{FF2B5EF4-FFF2-40B4-BE49-F238E27FC236}">
                <a16:creationId xmlns:a16="http://schemas.microsoft.com/office/drawing/2014/main" id="{1642CC32-B9E9-144B-8B20-4EDD9EE7F2B8}"/>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LESS</a:t>
            </a:r>
          </a:p>
        </p:txBody>
      </p:sp>
      <p:sp>
        <p:nvSpPr>
          <p:cNvPr id="15" name="TextBox 14">
            <a:extLst>
              <a:ext uri="{FF2B5EF4-FFF2-40B4-BE49-F238E27FC236}">
                <a16:creationId xmlns:a16="http://schemas.microsoft.com/office/drawing/2014/main" id="{607F3BE7-159D-C945-BEA5-7E33B55F5A99}"/>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ABB7C3F-7BD5-462E-ADF1-DBCC4999195A}" type="datetimeFigureOut">
              <a:rPr lang="en-GB" smtClean="0"/>
              <a:t>17/04/2024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614145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32354538"/>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760296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401204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0994439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797414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34999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2.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41"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95019309"/>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70.jpg"/><Relationship Id="rId7" Type="http://schemas.openxmlformats.org/officeDocument/2006/relationships/image" Target="../media/image49.png"/><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48.png"/><Relationship Id="rId5" Type="http://schemas.openxmlformats.org/officeDocument/2006/relationships/image" Target="../media/image72.png"/><Relationship Id="rId10" Type="http://schemas.openxmlformats.org/officeDocument/2006/relationships/image" Target="../media/image51.png"/><Relationship Id="rId4" Type="http://schemas.openxmlformats.org/officeDocument/2006/relationships/image" Target="../media/image71.png"/><Relationship Id="rId9" Type="http://schemas.openxmlformats.org/officeDocument/2006/relationships/image" Target="../media/image63.pn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3.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4.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5.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6.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7.jpe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8.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80.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hyperlink" Target="https://commonseas.com/programmes/plastic-and-health"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32.png"/><Relationship Id="rId4" Type="http://schemas.openxmlformats.org/officeDocument/2006/relationships/image" Target="../media/image81.jpeg"/></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50.png"/><Relationship Id="rId3" Type="http://schemas.openxmlformats.org/officeDocument/2006/relationships/image" Target="../media/image52.jpe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49.png"/><Relationship Id="rId2" Type="http://schemas.openxmlformats.org/officeDocument/2006/relationships/notesSlide" Target="../notesSlides/notesSlide11.xml"/><Relationship Id="rId16" Type="http://schemas.openxmlformats.org/officeDocument/2006/relationships/image" Target="../media/image48.png"/><Relationship Id="rId1" Type="http://schemas.openxmlformats.org/officeDocument/2006/relationships/slideLayout" Target="../slideLayouts/slideLayout3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19" Type="http://schemas.openxmlformats.org/officeDocument/2006/relationships/image" Target="../media/image51.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57.png"/><Relationship Id="rId14" Type="http://schemas.openxmlformats.org/officeDocument/2006/relationships/image" Target="../media/image62.png"/></Relationships>
</file>

<file path=ppt/slides/_rels/slide3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82.png"/><Relationship Id="rId7"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35.xml"/><Relationship Id="rId6" Type="http://schemas.openxmlformats.org/officeDocument/2006/relationships/image" Target="../media/image63.png"/><Relationship Id="rId5" Type="http://schemas.openxmlformats.org/officeDocument/2006/relationships/image" Target="../media/image84.png"/><Relationship Id="rId10" Type="http://schemas.openxmlformats.org/officeDocument/2006/relationships/image" Target="../media/image51.png"/><Relationship Id="rId4" Type="http://schemas.openxmlformats.org/officeDocument/2006/relationships/image" Target="../media/image83.png"/><Relationship Id="rId9"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jp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3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6.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50.png"/><Relationship Id="rId3" Type="http://schemas.openxmlformats.org/officeDocument/2006/relationships/image" Target="../media/image52.jpe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49.png"/><Relationship Id="rId2" Type="http://schemas.openxmlformats.org/officeDocument/2006/relationships/notesSlide" Target="../notesSlides/notesSlide2.xml"/><Relationship Id="rId16" Type="http://schemas.openxmlformats.org/officeDocument/2006/relationships/image" Target="../media/image48.png"/><Relationship Id="rId1" Type="http://schemas.openxmlformats.org/officeDocument/2006/relationships/slideLayout" Target="../slideLayouts/slideLayout32.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19" Type="http://schemas.openxmlformats.org/officeDocument/2006/relationships/image" Target="../media/image51.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57.png"/><Relationship Id="rId14" Type="http://schemas.openxmlformats.org/officeDocument/2006/relationships/image" Target="../media/image62.png"/></Relationships>
</file>

<file path=ppt/slides/_rels/slide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6.em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a:t>Lesson 2</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05016" y="4032930"/>
            <a:ext cx="4403290" cy="2481482"/>
          </a:xfrm>
        </p:spPr>
        <p:txBody>
          <a:bodyPr>
            <a:normAutofit/>
          </a:bodyPr>
          <a:lstStyle/>
          <a:p>
            <a:r>
              <a:rPr lang="en-US" dirty="0"/>
              <a:t>What is plastic and why is it a problem in the ocean?</a:t>
            </a:r>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405016" y="343588"/>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405016" y="681364"/>
            <a:ext cx="1237434" cy="156984"/>
          </a:xfrm>
          <a:solidFill>
            <a:srgbClr val="A0D0DC"/>
          </a:solidFill>
        </p:spPr>
        <p:txBody>
          <a:bodyPr>
            <a:noAutofit/>
          </a:bodyPr>
          <a:lstStyle/>
          <a:p>
            <a:r>
              <a:rPr lang="en-US"/>
              <a:t>Geography | 11-14</a:t>
            </a:r>
          </a:p>
        </p:txBody>
      </p:sp>
      <p:sp>
        <p:nvSpPr>
          <p:cNvPr id="7" name="Oval 6">
            <a:extLst>
              <a:ext uri="{FF2B5EF4-FFF2-40B4-BE49-F238E27FC236}">
                <a16:creationId xmlns:a16="http://schemas.microsoft.com/office/drawing/2014/main" id="{C6E4B919-C1A3-5B42-B64C-BBFA2CB4A0B0}"/>
              </a:ext>
            </a:extLst>
          </p:cNvPr>
          <p:cNvSpPr/>
          <p:nvPr/>
        </p:nvSpPr>
        <p:spPr>
          <a:xfrm>
            <a:off x="4304872" y="-1417834"/>
            <a:ext cx="8036940" cy="6965879"/>
          </a:xfrm>
          <a:prstGeom prst="ellipse">
            <a:avLst/>
          </a:prstGeom>
          <a:blipFill dpi="0" rotWithShape="1">
            <a:blip r:embed="rId2" cstate="screen">
              <a:extLst>
                <a:ext uri="{28A0092B-C50C-407E-A947-70E740481C1C}">
                  <a14:useLocalDpi xmlns:a14="http://schemas.microsoft.com/office/drawing/2010/main"/>
                </a:ext>
              </a:extLst>
            </a:blip>
            <a:srcRect/>
            <a:stretch>
              <a:fillRect t="20000"/>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6" name="Picture 5">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54" y="1040572"/>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3" name="Picture 2" descr="A close up of a logo&#10;&#10;Description automatically generated">
            <a:extLst>
              <a:ext uri="{FF2B5EF4-FFF2-40B4-BE49-F238E27FC236}">
                <a16:creationId xmlns:a16="http://schemas.microsoft.com/office/drawing/2014/main" id="{8B7B598F-F833-144D-A022-BA1B31F5336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583" y="291746"/>
            <a:ext cx="1268916" cy="495603"/>
          </a:xfrm>
          <a:prstGeom prst="rect">
            <a:avLst/>
          </a:prstGeom>
        </p:spPr>
      </p:pic>
      <p:pic>
        <p:nvPicPr>
          <p:cNvPr id="4" name="Picture 3" descr="A turtle lying on a sandy beach&#10;&#10;Description automatically generated">
            <a:extLst>
              <a:ext uri="{FF2B5EF4-FFF2-40B4-BE49-F238E27FC236}">
                <a16:creationId xmlns:a16="http://schemas.microsoft.com/office/drawing/2014/main" id="{6FFD3264-3E7B-DE47-9E56-7F91A77073D5}"/>
              </a:ext>
            </a:extLst>
          </p:cNvPr>
          <p:cNvPicPr>
            <a:picLocks noChangeAspect="1"/>
          </p:cNvPicPr>
          <p:nvPr/>
        </p:nvPicPr>
        <p:blipFill rotWithShape="1">
          <a:blip r:embed="rId3">
            <a:extLst>
              <a:ext uri="{28A0092B-C50C-407E-A947-70E740481C1C}">
                <a14:useLocalDpi xmlns:a14="http://schemas.microsoft.com/office/drawing/2010/main"/>
              </a:ext>
            </a:extLst>
          </a:blip>
          <a:srcRect t="8420" b="8153"/>
          <a:stretch/>
        </p:blipFill>
        <p:spPr>
          <a:xfrm>
            <a:off x="0" y="-214690"/>
            <a:ext cx="12192000" cy="6780944"/>
          </a:xfrm>
          <a:prstGeom prst="rect">
            <a:avLst/>
          </a:prstGeom>
        </p:spPr>
      </p:pic>
    </p:spTree>
    <p:extLst>
      <p:ext uri="{BB962C8B-B14F-4D97-AF65-F5344CB8AC3E}">
        <p14:creationId xmlns:p14="http://schemas.microsoft.com/office/powerpoint/2010/main" val="186434424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3" name="Picture 2" descr="A close up of a logo&#10;&#10;Description automatically generated">
            <a:extLst>
              <a:ext uri="{FF2B5EF4-FFF2-40B4-BE49-F238E27FC236}">
                <a16:creationId xmlns:a16="http://schemas.microsoft.com/office/drawing/2014/main" id="{C3E8BCFA-E50B-3F4A-8C4E-2F36580EF9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583" y="291746"/>
            <a:ext cx="1268916" cy="495603"/>
          </a:xfrm>
          <a:prstGeom prst="rect">
            <a:avLst/>
          </a:prstGeom>
        </p:spPr>
      </p:pic>
      <p:pic>
        <p:nvPicPr>
          <p:cNvPr id="5" name="Picture 4" descr="A turtle swimming under water&#10;&#10;Description automatically generated">
            <a:extLst>
              <a:ext uri="{FF2B5EF4-FFF2-40B4-BE49-F238E27FC236}">
                <a16:creationId xmlns:a16="http://schemas.microsoft.com/office/drawing/2014/main" id="{A3DCCB07-1402-D948-9F4D-69C985216A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
            <a:ext cx="12175090" cy="6858000"/>
          </a:xfrm>
          <a:prstGeom prst="rect">
            <a:avLst/>
          </a:prstGeom>
        </p:spPr>
      </p:pic>
    </p:spTree>
    <p:extLst>
      <p:ext uri="{BB962C8B-B14F-4D97-AF65-F5344CB8AC3E}">
        <p14:creationId xmlns:p14="http://schemas.microsoft.com/office/powerpoint/2010/main" val="197219502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itle 1"/>
          <p:cNvSpPr txBox="1">
            <a:spLocks noGrp="1"/>
          </p:cNvSpPr>
          <p:nvPr>
            <p:ph type="title"/>
          </p:nvPr>
        </p:nvSpPr>
        <p:spPr>
          <a:prstGeom prst="rect">
            <a:avLst/>
          </a:prstGeom>
        </p:spPr>
        <p:txBody>
          <a:bodyPr/>
          <a:lstStyle/>
          <a:p>
            <a:endParaRPr/>
          </a:p>
        </p:txBody>
      </p:sp>
      <p:pic>
        <p:nvPicPr>
          <p:cNvPr id="157"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715AD-2D96-41B2-8A0A-7E1B1C42C471}"/>
              </a:ext>
            </a:extLst>
          </p:cNvPr>
          <p:cNvSpPr txBox="1">
            <a:spLocks/>
          </p:cNvSpPr>
          <p:nvPr/>
        </p:nvSpPr>
        <p:spPr>
          <a:xfrm>
            <a:off x="7310254" y="419162"/>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26" name="Picture 25">
            <a:extLst>
              <a:ext uri="{FF2B5EF4-FFF2-40B4-BE49-F238E27FC236}">
                <a16:creationId xmlns:a16="http://schemas.microsoft.com/office/drawing/2014/main" id="{8A39F15B-46A8-4077-B5A5-8B50C03BA5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175" y="415064"/>
            <a:ext cx="1269363" cy="470373"/>
          </a:xfrm>
          <a:prstGeom prst="rect">
            <a:avLst/>
          </a:prstGeom>
        </p:spPr>
      </p:pic>
      <p:sp>
        <p:nvSpPr>
          <p:cNvPr id="27" name="Text Placeholder 26">
            <a:extLst>
              <a:ext uri="{FF2B5EF4-FFF2-40B4-BE49-F238E27FC236}">
                <a16:creationId xmlns:a16="http://schemas.microsoft.com/office/drawing/2014/main" id="{3862783F-9D8F-43F2-8DF5-60E82E844187}"/>
              </a:ext>
            </a:extLst>
          </p:cNvPr>
          <p:cNvSpPr>
            <a:spLocks noGrp="1"/>
          </p:cNvSpPr>
          <p:nvPr>
            <p:ph type="body" sz="quarter" idx="10"/>
          </p:nvPr>
        </p:nvSpPr>
        <p:spPr>
          <a:xfrm>
            <a:off x="1888153" y="992611"/>
            <a:ext cx="7377767" cy="1102949"/>
          </a:xfrm>
        </p:spPr>
        <p:txBody>
          <a:bodyPr/>
          <a:lstStyle/>
          <a:p>
            <a:r>
              <a:rPr lang="en-GB"/>
              <a:t>Turtles eating plastic can cause…</a:t>
            </a:r>
          </a:p>
        </p:txBody>
      </p:sp>
      <p:sp>
        <p:nvSpPr>
          <p:cNvPr id="28" name="Text Placeholder 27">
            <a:extLst>
              <a:ext uri="{FF2B5EF4-FFF2-40B4-BE49-F238E27FC236}">
                <a16:creationId xmlns:a16="http://schemas.microsoft.com/office/drawing/2014/main" id="{3CF52CF4-C013-45BD-9E70-29F65F539FDA}"/>
              </a:ext>
            </a:extLst>
          </p:cNvPr>
          <p:cNvSpPr>
            <a:spLocks noGrp="1"/>
          </p:cNvSpPr>
          <p:nvPr>
            <p:ph type="body" sz="quarter" idx="11"/>
          </p:nvPr>
        </p:nvSpPr>
        <p:spPr>
          <a:xfrm>
            <a:off x="1887538" y="2149373"/>
            <a:ext cx="8231822" cy="2122799"/>
          </a:xfrm>
          <a:solidFill>
            <a:srgbClr val="38D4D6">
              <a:alpha val="20000"/>
            </a:srgbClr>
          </a:solidFill>
          <a:ln>
            <a:noFill/>
          </a:ln>
        </p:spPr>
        <p:txBody>
          <a:bodyPr/>
          <a:lstStyle/>
          <a:p>
            <a:r>
              <a:rPr lang="en-GB"/>
              <a:t>…blockage of the intestines, which can lead to…</a:t>
            </a:r>
          </a:p>
          <a:p>
            <a:r>
              <a:rPr lang="en-GB"/>
              <a:t>…internal injury, which can lead to…</a:t>
            </a:r>
          </a:p>
          <a:p>
            <a:r>
              <a:rPr lang="en-GB"/>
              <a:t>…malnutrition, which can lead to…</a:t>
            </a:r>
          </a:p>
          <a:p>
            <a:r>
              <a:rPr lang="en-GB"/>
              <a:t>…increased buoyancy, which can lead to…</a:t>
            </a:r>
          </a:p>
        </p:txBody>
      </p:sp>
      <p:sp>
        <p:nvSpPr>
          <p:cNvPr id="31" name="Text Placeholder 27">
            <a:extLst>
              <a:ext uri="{FF2B5EF4-FFF2-40B4-BE49-F238E27FC236}">
                <a16:creationId xmlns:a16="http://schemas.microsoft.com/office/drawing/2014/main" id="{7956A010-1A71-44EF-8187-52B7C1B071F2}"/>
              </a:ext>
            </a:extLst>
          </p:cNvPr>
          <p:cNvSpPr txBox="1">
            <a:spLocks/>
          </p:cNvSpPr>
          <p:nvPr/>
        </p:nvSpPr>
        <p:spPr>
          <a:xfrm>
            <a:off x="1887538" y="4541520"/>
            <a:ext cx="8231822" cy="2011887"/>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a:t>…poor health.</a:t>
            </a:r>
          </a:p>
          <a:p>
            <a:r>
              <a:rPr lang="en-GB"/>
              <a:t>…difficulty in finding food.</a:t>
            </a:r>
          </a:p>
          <a:p>
            <a:r>
              <a:rPr lang="en-GB"/>
              <a:t>…reduced growth.</a:t>
            </a:r>
          </a:p>
          <a:p>
            <a:r>
              <a:rPr lang="en-GB"/>
              <a:t>…death.</a:t>
            </a:r>
          </a:p>
        </p:txBody>
      </p:sp>
    </p:spTree>
    <p:extLst>
      <p:ext uri="{BB962C8B-B14F-4D97-AF65-F5344CB8AC3E}">
        <p14:creationId xmlns:p14="http://schemas.microsoft.com/office/powerpoint/2010/main" val="385463271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715AD-2D96-41B2-8A0A-7E1B1C42C471}"/>
              </a:ext>
            </a:extLst>
          </p:cNvPr>
          <p:cNvSpPr txBox="1">
            <a:spLocks/>
          </p:cNvSpPr>
          <p:nvPr/>
        </p:nvSpPr>
        <p:spPr>
          <a:xfrm>
            <a:off x="7321503" y="388046"/>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26" name="Picture 25">
            <a:extLst>
              <a:ext uri="{FF2B5EF4-FFF2-40B4-BE49-F238E27FC236}">
                <a16:creationId xmlns:a16="http://schemas.microsoft.com/office/drawing/2014/main" id="{8A39F15B-46A8-4077-B5A5-8B50C03BA5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6358" y="344438"/>
            <a:ext cx="1269363" cy="470373"/>
          </a:xfrm>
          <a:prstGeom prst="rect">
            <a:avLst/>
          </a:prstGeom>
        </p:spPr>
      </p:pic>
      <p:sp>
        <p:nvSpPr>
          <p:cNvPr id="27" name="Text Placeholder 26">
            <a:extLst>
              <a:ext uri="{FF2B5EF4-FFF2-40B4-BE49-F238E27FC236}">
                <a16:creationId xmlns:a16="http://schemas.microsoft.com/office/drawing/2014/main" id="{3862783F-9D8F-43F2-8DF5-60E82E844187}"/>
              </a:ext>
            </a:extLst>
          </p:cNvPr>
          <p:cNvSpPr>
            <a:spLocks noGrp="1"/>
          </p:cNvSpPr>
          <p:nvPr>
            <p:ph type="body" sz="quarter" idx="10"/>
          </p:nvPr>
        </p:nvSpPr>
        <p:spPr>
          <a:xfrm>
            <a:off x="1888153" y="992611"/>
            <a:ext cx="7377767" cy="1102949"/>
          </a:xfrm>
        </p:spPr>
        <p:txBody>
          <a:bodyPr/>
          <a:lstStyle/>
          <a:p>
            <a:r>
              <a:rPr lang="en-GB"/>
              <a:t>Turtles getting entangled in plastic can cause…</a:t>
            </a:r>
          </a:p>
        </p:txBody>
      </p:sp>
      <p:sp>
        <p:nvSpPr>
          <p:cNvPr id="28" name="Text Placeholder 27">
            <a:extLst>
              <a:ext uri="{FF2B5EF4-FFF2-40B4-BE49-F238E27FC236}">
                <a16:creationId xmlns:a16="http://schemas.microsoft.com/office/drawing/2014/main" id="{3CF52CF4-C013-45BD-9E70-29F65F539FDA}"/>
              </a:ext>
            </a:extLst>
          </p:cNvPr>
          <p:cNvSpPr>
            <a:spLocks noGrp="1"/>
          </p:cNvSpPr>
          <p:nvPr>
            <p:ph type="body" sz="quarter" idx="11"/>
          </p:nvPr>
        </p:nvSpPr>
        <p:spPr>
          <a:xfrm>
            <a:off x="1887538" y="2149373"/>
            <a:ext cx="8231822" cy="1183108"/>
          </a:xfrm>
          <a:solidFill>
            <a:srgbClr val="38D4D6">
              <a:alpha val="20000"/>
            </a:srgbClr>
          </a:solidFill>
          <a:ln>
            <a:noFill/>
          </a:ln>
        </p:spPr>
        <p:txBody>
          <a:bodyPr/>
          <a:lstStyle/>
          <a:p>
            <a:r>
              <a:rPr lang="en-GB"/>
              <a:t>…cuts and other injuries, which can lead to…</a:t>
            </a:r>
          </a:p>
          <a:p>
            <a:r>
              <a:rPr lang="en-GB"/>
              <a:t>…problems swimming, which can lead to…</a:t>
            </a:r>
          </a:p>
        </p:txBody>
      </p:sp>
      <p:sp>
        <p:nvSpPr>
          <p:cNvPr id="31" name="Text Placeholder 27">
            <a:extLst>
              <a:ext uri="{FF2B5EF4-FFF2-40B4-BE49-F238E27FC236}">
                <a16:creationId xmlns:a16="http://schemas.microsoft.com/office/drawing/2014/main" id="{7956A010-1A71-44EF-8187-52B7C1B071F2}"/>
              </a:ext>
            </a:extLst>
          </p:cNvPr>
          <p:cNvSpPr txBox="1">
            <a:spLocks/>
          </p:cNvSpPr>
          <p:nvPr/>
        </p:nvSpPr>
        <p:spPr>
          <a:xfrm>
            <a:off x="1887538" y="3688080"/>
            <a:ext cx="8231822" cy="2011887"/>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a:t>…drowning.</a:t>
            </a:r>
          </a:p>
          <a:p>
            <a:r>
              <a:rPr lang="en-GB"/>
              <a:t>…starvation.</a:t>
            </a:r>
          </a:p>
        </p:txBody>
      </p:sp>
    </p:spTree>
    <p:extLst>
      <p:ext uri="{BB962C8B-B14F-4D97-AF65-F5344CB8AC3E}">
        <p14:creationId xmlns:p14="http://schemas.microsoft.com/office/powerpoint/2010/main" val="200290966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715AD-2D96-41B2-8A0A-7E1B1C42C471}"/>
              </a:ext>
            </a:extLst>
          </p:cNvPr>
          <p:cNvSpPr txBox="1">
            <a:spLocks/>
          </p:cNvSpPr>
          <p:nvPr/>
        </p:nvSpPr>
        <p:spPr>
          <a:xfrm>
            <a:off x="7574166" y="539546"/>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26" name="Picture 25">
            <a:extLst>
              <a:ext uri="{FF2B5EF4-FFF2-40B4-BE49-F238E27FC236}">
                <a16:creationId xmlns:a16="http://schemas.microsoft.com/office/drawing/2014/main" id="{8A39F15B-46A8-4077-B5A5-8B50C03BA5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175" y="428843"/>
            <a:ext cx="1269363" cy="470373"/>
          </a:xfrm>
          <a:prstGeom prst="rect">
            <a:avLst/>
          </a:prstGeom>
        </p:spPr>
      </p:pic>
      <p:sp>
        <p:nvSpPr>
          <p:cNvPr id="27" name="Text Placeholder 26">
            <a:extLst>
              <a:ext uri="{FF2B5EF4-FFF2-40B4-BE49-F238E27FC236}">
                <a16:creationId xmlns:a16="http://schemas.microsoft.com/office/drawing/2014/main" id="{3862783F-9D8F-43F2-8DF5-60E82E844187}"/>
              </a:ext>
            </a:extLst>
          </p:cNvPr>
          <p:cNvSpPr>
            <a:spLocks noGrp="1"/>
          </p:cNvSpPr>
          <p:nvPr>
            <p:ph type="body" sz="quarter" idx="10"/>
          </p:nvPr>
        </p:nvSpPr>
        <p:spPr>
          <a:xfrm>
            <a:off x="1888153" y="992611"/>
            <a:ext cx="7377767" cy="1102949"/>
          </a:xfrm>
        </p:spPr>
        <p:txBody>
          <a:bodyPr/>
          <a:lstStyle/>
          <a:p>
            <a:r>
              <a:rPr lang="en-GB"/>
              <a:t>Plastic on the beach can cause…</a:t>
            </a:r>
          </a:p>
        </p:txBody>
      </p:sp>
      <p:sp>
        <p:nvSpPr>
          <p:cNvPr id="28" name="Text Placeholder 27">
            <a:extLst>
              <a:ext uri="{FF2B5EF4-FFF2-40B4-BE49-F238E27FC236}">
                <a16:creationId xmlns:a16="http://schemas.microsoft.com/office/drawing/2014/main" id="{3CF52CF4-C013-45BD-9E70-29F65F539FDA}"/>
              </a:ext>
            </a:extLst>
          </p:cNvPr>
          <p:cNvSpPr>
            <a:spLocks noGrp="1"/>
          </p:cNvSpPr>
          <p:nvPr>
            <p:ph type="body" sz="quarter" idx="11"/>
          </p:nvPr>
        </p:nvSpPr>
        <p:spPr>
          <a:xfrm>
            <a:off x="1887538" y="2149374"/>
            <a:ext cx="8231822" cy="614147"/>
          </a:xfrm>
          <a:solidFill>
            <a:srgbClr val="38D4D6">
              <a:alpha val="20000"/>
            </a:srgbClr>
          </a:solidFill>
          <a:ln>
            <a:noFill/>
          </a:ln>
        </p:spPr>
        <p:txBody>
          <a:bodyPr/>
          <a:lstStyle/>
          <a:p>
            <a:r>
              <a:rPr lang="en-GB"/>
              <a:t>…turtle nests to become warmer, which can lead to…</a:t>
            </a:r>
          </a:p>
        </p:txBody>
      </p:sp>
      <p:sp>
        <p:nvSpPr>
          <p:cNvPr id="31" name="Text Placeholder 27">
            <a:extLst>
              <a:ext uri="{FF2B5EF4-FFF2-40B4-BE49-F238E27FC236}">
                <a16:creationId xmlns:a16="http://schemas.microsoft.com/office/drawing/2014/main" id="{7956A010-1A71-44EF-8187-52B7C1B071F2}"/>
              </a:ext>
            </a:extLst>
          </p:cNvPr>
          <p:cNvSpPr txBox="1">
            <a:spLocks/>
          </p:cNvSpPr>
          <p:nvPr/>
        </p:nvSpPr>
        <p:spPr>
          <a:xfrm>
            <a:off x="1887538" y="3169920"/>
            <a:ext cx="8231822" cy="2011887"/>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a:t>…more turtle hatchlings being female.</a:t>
            </a:r>
          </a:p>
        </p:txBody>
      </p:sp>
    </p:spTree>
    <p:extLst>
      <p:ext uri="{BB962C8B-B14F-4D97-AF65-F5344CB8AC3E}">
        <p14:creationId xmlns:p14="http://schemas.microsoft.com/office/powerpoint/2010/main" val="322556791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858517" y="1630285"/>
            <a:ext cx="7061413" cy="650074"/>
          </a:xfrm>
        </p:spPr>
        <p:txBody>
          <a:bodyPr/>
          <a:lstStyle/>
          <a:p>
            <a:r>
              <a:rPr lang="en-GB" dirty="0"/>
              <a:t>Do we know enough?</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442891"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04360"/>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3" y="2421934"/>
            <a:ext cx="5296060" cy="650074"/>
          </a:xfrm>
        </p:spPr>
        <p:txBody>
          <a:bodyPr/>
          <a:lstStyle/>
          <a:p>
            <a:r>
              <a:rPr lang="en-GB" sz="3200" dirty="0"/>
              <a:t>Should we be taking more action on plastics?</a:t>
            </a:r>
          </a:p>
        </p:txBody>
      </p:sp>
    </p:spTree>
    <p:extLst>
      <p:ext uri="{BB962C8B-B14F-4D97-AF65-F5344CB8AC3E}">
        <p14:creationId xmlns:p14="http://schemas.microsoft.com/office/powerpoint/2010/main" val="132167301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47396-68FD-4888-832B-A93B2CB8F9A6}"/>
              </a:ext>
            </a:extLst>
          </p:cNvPr>
          <p:cNvSpPr>
            <a:spLocks noGrp="1"/>
          </p:cNvSpPr>
          <p:nvPr>
            <p:ph type="body" sz="quarter" idx="10"/>
          </p:nvPr>
        </p:nvSpPr>
        <p:spPr>
          <a:xfrm>
            <a:off x="550970" y="1186171"/>
            <a:ext cx="7061413" cy="1102949"/>
          </a:xfrm>
        </p:spPr>
        <p:txBody>
          <a:bodyPr/>
          <a:lstStyle/>
          <a:p>
            <a:r>
              <a:rPr lang="en-GB" dirty="0"/>
              <a:t>Precautionary principle</a:t>
            </a:r>
          </a:p>
        </p:txBody>
      </p:sp>
      <p:sp>
        <p:nvSpPr>
          <p:cNvPr id="4" name="Text Placeholder 3">
            <a:extLst>
              <a:ext uri="{FF2B5EF4-FFF2-40B4-BE49-F238E27FC236}">
                <a16:creationId xmlns:a16="http://schemas.microsoft.com/office/drawing/2014/main" id="{BCF90FB5-7A42-406A-B1D0-DD34188057E2}"/>
              </a:ext>
            </a:extLst>
          </p:cNvPr>
          <p:cNvSpPr>
            <a:spLocks noGrp="1"/>
          </p:cNvSpPr>
          <p:nvPr>
            <p:ph type="body" sz="quarter" idx="11"/>
          </p:nvPr>
        </p:nvSpPr>
        <p:spPr>
          <a:xfrm>
            <a:off x="569217" y="1848583"/>
            <a:ext cx="11053566" cy="3553596"/>
          </a:xfrm>
        </p:spPr>
        <p:txBody>
          <a:bodyPr/>
          <a:lstStyle/>
          <a:p>
            <a:r>
              <a:rPr lang="en-GB" sz="2400" dirty="0"/>
              <a:t>The precautionary principle means taking action to reduce harm even if all the data is not available before harm is proved.</a:t>
            </a:r>
          </a:p>
          <a:p>
            <a:r>
              <a:rPr lang="en-GB" sz="2400" dirty="0"/>
              <a:t>For example, with new medicines, companies need to prove their effectiveness and lack of harmful side-effects before selling these. They cannot just hope for the best and see what happens. </a:t>
            </a:r>
          </a:p>
          <a:p>
            <a:r>
              <a:rPr lang="en-GB" sz="2400" dirty="0"/>
              <a:t>For the environment, should a new pesticide be proven to have no harm on bees before being sold, or wait for reports of harm?</a:t>
            </a:r>
          </a:p>
        </p:txBody>
      </p:sp>
      <p:pic>
        <p:nvPicPr>
          <p:cNvPr id="5" name="Picture 4">
            <a:extLst>
              <a:ext uri="{FF2B5EF4-FFF2-40B4-BE49-F238E27FC236}">
                <a16:creationId xmlns:a16="http://schemas.microsoft.com/office/drawing/2014/main" id="{E1CE0246-F61F-4CC8-938C-B00942A76C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970" y="304360"/>
            <a:ext cx="1269363" cy="470373"/>
          </a:xfrm>
          <a:prstGeom prst="rect">
            <a:avLst/>
          </a:prstGeom>
        </p:spPr>
      </p:pic>
      <p:sp>
        <p:nvSpPr>
          <p:cNvPr id="6" name="Title 1">
            <a:extLst>
              <a:ext uri="{FF2B5EF4-FFF2-40B4-BE49-F238E27FC236}">
                <a16:creationId xmlns:a16="http://schemas.microsoft.com/office/drawing/2014/main" id="{59FC48A0-2EDD-4248-8376-E1DEB83E2245}"/>
              </a:ext>
            </a:extLst>
          </p:cNvPr>
          <p:cNvSpPr>
            <a:spLocks noGrp="1"/>
          </p:cNvSpPr>
          <p:nvPr>
            <p:ph type="title"/>
          </p:nvPr>
        </p:nvSpPr>
        <p:spPr>
          <a:xfrm>
            <a:off x="7433606" y="304360"/>
            <a:ext cx="4263571" cy="248966"/>
          </a:xfrm>
        </p:spPr>
        <p:txBody>
          <a:bodyPr/>
          <a:lstStyle/>
          <a:p>
            <a:r>
              <a:rPr lang="en-US" dirty="0"/>
              <a:t>Lesson 2: What is plastic and why is it a problem in the ocean?</a:t>
            </a:r>
            <a:endParaRPr lang="en-GB" dirty="0"/>
          </a:p>
        </p:txBody>
      </p:sp>
    </p:spTree>
    <p:extLst>
      <p:ext uri="{BB962C8B-B14F-4D97-AF65-F5344CB8AC3E}">
        <p14:creationId xmlns:p14="http://schemas.microsoft.com/office/powerpoint/2010/main" val="58541328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88" t="18577" b="7243"/>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indent="-1429" defTabSz="685800" hangingPunct="1">
              <a:spcBef>
                <a:spcPts val="75"/>
              </a:spcBef>
            </a:pPr>
            <a:r>
              <a:rPr sz="1575" b="1" dirty="0">
                <a:solidFill>
                  <a:srgbClr val="FFFFFF"/>
                </a:solidFill>
                <a:latin typeface="Gilroy-SemiBold"/>
                <a:cs typeface="Gilroy-SemiBold"/>
              </a:rPr>
              <a:t>Extraction</a:t>
            </a:r>
            <a:r>
              <a:rPr sz="1575" b="1" spc="-41"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34" dirty="0">
                <a:solidFill>
                  <a:srgbClr val="FFFFFF"/>
                </a:solidFill>
                <a:latin typeface="Gilroy-SemiBold"/>
                <a:cs typeface="Gilroy-SemiBold"/>
              </a:rPr>
              <a:t> </a:t>
            </a:r>
            <a:r>
              <a:rPr sz="1575" b="1" dirty="0">
                <a:solidFill>
                  <a:srgbClr val="FFFFFF"/>
                </a:solidFill>
                <a:latin typeface="Gilroy-SemiBold"/>
                <a:cs typeface="Gilroy-SemiBold"/>
              </a:rPr>
              <a:t>use</a:t>
            </a:r>
            <a:r>
              <a:rPr sz="1575" b="1" spc="-34" dirty="0">
                <a:solidFill>
                  <a:srgbClr val="FFFFFF"/>
                </a:solidFill>
                <a:latin typeface="Gilroy-SemiBold"/>
                <a:cs typeface="Gilroy-SemiBold"/>
              </a:rPr>
              <a:t> </a:t>
            </a:r>
            <a:r>
              <a:rPr sz="1575" b="1" dirty="0">
                <a:solidFill>
                  <a:srgbClr val="FFFFFF"/>
                </a:solidFill>
                <a:latin typeface="Gilroy-SemiBold"/>
                <a:cs typeface="Gilroy-SemiBold"/>
              </a:rPr>
              <a:t>of</a:t>
            </a:r>
            <a:r>
              <a:rPr sz="1575" b="1" spc="-34" dirty="0">
                <a:solidFill>
                  <a:srgbClr val="FFFFFF"/>
                </a:solidFill>
                <a:latin typeface="Gilroy-SemiBold"/>
                <a:cs typeface="Gilroy-SemiBold"/>
              </a:rPr>
              <a:t> </a:t>
            </a:r>
            <a:r>
              <a:rPr sz="1575" b="1" spc="-8" dirty="0">
                <a:solidFill>
                  <a:srgbClr val="FFFFFF"/>
                </a:solidFill>
                <a:latin typeface="Gilroy-SemiBold"/>
                <a:cs typeface="Gilroy-SemiBold"/>
              </a:rPr>
              <a:t>fossil</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fuels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for</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plastic </a:t>
            </a:r>
            <a:r>
              <a:rPr sz="1575" b="1" dirty="0">
                <a:solidFill>
                  <a:srgbClr val="FFFFFF"/>
                </a:solidFill>
                <a:latin typeface="Gilroy-SemiBold"/>
                <a:cs typeface="Gilroy-SemiBold"/>
              </a:rPr>
              <a:t>production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is</a:t>
            </a:r>
            <a:r>
              <a:rPr sz="1575" b="1" spc="-26" dirty="0">
                <a:solidFill>
                  <a:srgbClr val="FFFFFF"/>
                </a:solidFill>
                <a:latin typeface="Gilroy-SemiBold"/>
                <a:cs typeface="Gilroy-SemiBold"/>
              </a:rPr>
              <a:t> </a:t>
            </a:r>
            <a:r>
              <a:rPr sz="1575" b="1" dirty="0">
                <a:solidFill>
                  <a:srgbClr val="FFFFFF"/>
                </a:solidFill>
                <a:latin typeface="Gilroy-SemiBold"/>
                <a:cs typeface="Gilroy-SemiBold"/>
              </a:rPr>
              <a:t>damaging</a:t>
            </a:r>
            <a:r>
              <a:rPr sz="1575" b="1" spc="-2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1575" b="1" dirty="0">
                <a:solidFill>
                  <a:srgbClr val="FFFFFF"/>
                </a:solidFill>
                <a:latin typeface="Gilroy-SemiBold"/>
                <a:cs typeface="Gilroy-SemiBold"/>
              </a:rPr>
              <a:t>marine</a:t>
            </a:r>
            <a:r>
              <a:rPr sz="1575" b="1" spc="-23" dirty="0">
                <a:solidFill>
                  <a:srgbClr val="FFFFFF"/>
                </a:solidFill>
                <a:latin typeface="Gilroy-SemiBold"/>
                <a:cs typeface="Gilroy-SemiBold"/>
              </a:rPr>
              <a:t> </a:t>
            </a:r>
            <a:r>
              <a:rPr sz="1575" b="1" spc="-15" dirty="0">
                <a:solidFill>
                  <a:srgbClr val="FFFFFF"/>
                </a:solidFill>
                <a:latin typeface="Gilroy-SemiBold"/>
                <a:cs typeface="Gilroy-SemiBold"/>
              </a:rPr>
              <a:t>habitats</a:t>
            </a:r>
            <a:endParaRPr sz="1575">
              <a:solidFill>
                <a:sysClr val="windowText" lastClr="000000"/>
              </a:solidFill>
              <a:latin typeface="Gilroy-SemiBold"/>
              <a:cs typeface="Gilroy-SemiBold"/>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algn="ctr" defTabSz="685800" hangingPunct="1">
              <a:spcBef>
                <a:spcPts val="1001"/>
              </a:spcBef>
            </a:pPr>
            <a:r>
              <a:rPr sz="1650" b="1" dirty="0">
                <a:solidFill>
                  <a:srgbClr val="004158"/>
                </a:solidFill>
                <a:latin typeface="Gilroy-Black"/>
                <a:cs typeface="Gilroy-Black"/>
              </a:rPr>
              <a:t>DID</a:t>
            </a:r>
            <a:r>
              <a:rPr sz="1650" b="1" spc="-8" dirty="0">
                <a:solidFill>
                  <a:srgbClr val="004158"/>
                </a:solidFill>
                <a:latin typeface="Gilroy-Black"/>
                <a:cs typeface="Gilroy-Black"/>
              </a:rPr>
              <a:t> </a:t>
            </a:r>
            <a:r>
              <a:rPr sz="1650" b="1" dirty="0">
                <a:solidFill>
                  <a:srgbClr val="004158"/>
                </a:solidFill>
                <a:latin typeface="Gilroy-Black"/>
                <a:cs typeface="Gilroy-Black"/>
              </a:rPr>
              <a:t>YOU</a:t>
            </a:r>
            <a:r>
              <a:rPr sz="1650" b="1" spc="-4" dirty="0">
                <a:solidFill>
                  <a:srgbClr val="004158"/>
                </a:solidFill>
                <a:latin typeface="Gilroy-Black"/>
                <a:cs typeface="Gilroy-Black"/>
              </a:rPr>
              <a:t> </a:t>
            </a:r>
            <a:r>
              <a:rPr sz="1650" b="1" spc="-8" dirty="0">
                <a:solidFill>
                  <a:srgbClr val="004158"/>
                </a:solidFill>
                <a:latin typeface="Gilroy-Black"/>
                <a:cs typeface="Gilroy-Black"/>
              </a:rPr>
              <a:t>KNOW?</a:t>
            </a:r>
            <a:endParaRPr sz="1650">
              <a:solidFill>
                <a:sysClr val="windowText" lastClr="000000"/>
              </a:solidFill>
              <a:latin typeface="Gilroy-Black"/>
              <a:cs typeface="Gilroy-Black"/>
            </a:endParaRPr>
          </a:p>
          <a:p>
            <a:pPr marL="9525" marR="3810" algn="ctr" defTabSz="685800" hangingPunct="1">
              <a:spcBef>
                <a:spcPts val="885"/>
              </a:spcBef>
            </a:pPr>
            <a:r>
              <a:rPr sz="1575" b="1" dirty="0">
                <a:solidFill>
                  <a:srgbClr val="004158"/>
                </a:solidFill>
                <a:latin typeface="Gilroy-SemiBold"/>
                <a:cs typeface="Gilroy-SemiBold"/>
              </a:rPr>
              <a:t>in</a:t>
            </a:r>
            <a:r>
              <a:rPr sz="1575" b="1" spc="-15" dirty="0">
                <a:solidFill>
                  <a:srgbClr val="004158"/>
                </a:solidFill>
                <a:latin typeface="Gilroy-SemiBold"/>
                <a:cs typeface="Gilroy-SemiBold"/>
              </a:rPr>
              <a:t> </a:t>
            </a:r>
            <a:r>
              <a:rPr sz="1575" b="1" spc="-49" dirty="0">
                <a:solidFill>
                  <a:srgbClr val="004158"/>
                </a:solidFill>
                <a:latin typeface="Gilroy-SemiBold"/>
                <a:cs typeface="Gilroy-SemiBold"/>
              </a:rPr>
              <a:t>2019,</a:t>
            </a:r>
            <a:r>
              <a:rPr sz="1575" b="1" spc="-15" dirty="0">
                <a:solidFill>
                  <a:srgbClr val="004158"/>
                </a:solidFill>
                <a:latin typeface="Gilroy-SemiBold"/>
                <a:cs typeface="Gilroy-SemiBold"/>
              </a:rPr>
              <a:t> </a:t>
            </a:r>
            <a:r>
              <a:rPr sz="1575" b="1" dirty="0">
                <a:solidFill>
                  <a:srgbClr val="004158"/>
                </a:solidFill>
                <a:latin typeface="Gilroy-SemiBold"/>
                <a:cs typeface="Gilroy-SemiBold"/>
              </a:rPr>
              <a:t>a</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whale</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was</a:t>
            </a:r>
            <a:r>
              <a:rPr sz="1575" b="1" spc="-11" dirty="0">
                <a:solidFill>
                  <a:srgbClr val="004158"/>
                </a:solidFill>
                <a:latin typeface="Gilroy-SemiBold"/>
                <a:cs typeface="Gilroy-SemiBold"/>
              </a:rPr>
              <a:t> </a:t>
            </a:r>
            <a:r>
              <a:rPr sz="1575" b="1" spc="-15" dirty="0">
                <a:solidFill>
                  <a:srgbClr val="004158"/>
                </a:solidFill>
                <a:latin typeface="Gilroy-SemiBold"/>
                <a:cs typeface="Gilroy-SemiBold"/>
              </a:rPr>
              <a:t>found </a:t>
            </a:r>
            <a:r>
              <a:rPr sz="1575" b="1" dirty="0">
                <a:solidFill>
                  <a:srgbClr val="004158"/>
                </a:solidFill>
                <a:latin typeface="Gilroy-SemiBold"/>
                <a:cs typeface="Gilroy-SemiBold"/>
              </a:rPr>
              <a:t>washed</a:t>
            </a:r>
            <a:r>
              <a:rPr sz="1575" b="1" spc="-34" dirty="0">
                <a:solidFill>
                  <a:srgbClr val="004158"/>
                </a:solidFill>
                <a:latin typeface="Gilroy-SemiBold"/>
                <a:cs typeface="Gilroy-SemiBold"/>
              </a:rPr>
              <a:t> </a:t>
            </a:r>
            <a:r>
              <a:rPr sz="1575" b="1" dirty="0">
                <a:solidFill>
                  <a:srgbClr val="004158"/>
                </a:solidFill>
                <a:latin typeface="Gilroy-SemiBold"/>
                <a:cs typeface="Gilroy-SemiBold"/>
              </a:rPr>
              <a:t>up</a:t>
            </a:r>
            <a:r>
              <a:rPr sz="1575" b="1" spc="-23" dirty="0">
                <a:solidFill>
                  <a:srgbClr val="004158"/>
                </a:solidFill>
                <a:latin typeface="Gilroy-SemiBold"/>
                <a:cs typeface="Gilroy-SemiBold"/>
              </a:rPr>
              <a:t> </a:t>
            </a:r>
            <a:r>
              <a:rPr sz="1575" b="1" dirty="0">
                <a:solidFill>
                  <a:srgbClr val="004158"/>
                </a:solidFill>
                <a:latin typeface="Gilroy-SemiBold"/>
                <a:cs typeface="Gilroy-SemiBold"/>
              </a:rPr>
              <a:t>with</a:t>
            </a:r>
            <a:r>
              <a:rPr sz="1575" b="1" spc="-23" dirty="0">
                <a:solidFill>
                  <a:srgbClr val="004158"/>
                </a:solidFill>
                <a:latin typeface="Gilroy-SemiBold"/>
                <a:cs typeface="Gilroy-SemiBold"/>
              </a:rPr>
              <a:t> </a:t>
            </a:r>
            <a:r>
              <a:rPr sz="1575" b="1" spc="-15" dirty="0">
                <a:solidFill>
                  <a:srgbClr val="004158"/>
                </a:solidFill>
                <a:latin typeface="Gilroy-Black"/>
                <a:cs typeface="Gilroy-Black"/>
              </a:rPr>
              <a:t>40kg</a:t>
            </a:r>
            <a:endParaRPr sz="1575">
              <a:solidFill>
                <a:sysClr val="windowText" lastClr="000000"/>
              </a:solidFill>
              <a:latin typeface="Gilroy-Black"/>
              <a:cs typeface="Gilroy-Black"/>
            </a:endParaRPr>
          </a:p>
          <a:p>
            <a:pPr marL="135731" marR="86201" algn="ctr" defTabSz="685800" hangingPunct="1"/>
            <a:r>
              <a:rPr sz="1575" b="1" dirty="0">
                <a:solidFill>
                  <a:srgbClr val="004158"/>
                </a:solidFill>
                <a:latin typeface="Gilroy-Black"/>
                <a:cs typeface="Gilroy-Black"/>
              </a:rPr>
              <a:t>of</a:t>
            </a:r>
            <a:r>
              <a:rPr sz="1575" b="1" spc="-30" dirty="0">
                <a:solidFill>
                  <a:srgbClr val="004158"/>
                </a:solidFill>
                <a:latin typeface="Gilroy-Black"/>
                <a:cs typeface="Gilroy-Black"/>
              </a:rPr>
              <a:t> </a:t>
            </a:r>
            <a:r>
              <a:rPr sz="1575" b="1" dirty="0">
                <a:solidFill>
                  <a:srgbClr val="004158"/>
                </a:solidFill>
                <a:latin typeface="Gilroy-Black"/>
                <a:cs typeface="Gilroy-Black"/>
              </a:rPr>
              <a:t>plastic</a:t>
            </a:r>
            <a:r>
              <a:rPr sz="1575" b="1" spc="4" dirty="0">
                <a:solidFill>
                  <a:srgbClr val="004158"/>
                </a:solidFill>
                <a:latin typeface="Gilroy-Black"/>
                <a:cs typeface="Gilroy-Black"/>
              </a:rPr>
              <a:t> </a:t>
            </a:r>
            <a:r>
              <a:rPr sz="1575" b="1" dirty="0">
                <a:solidFill>
                  <a:srgbClr val="004158"/>
                </a:solidFill>
                <a:latin typeface="Gilroy-SemiBold"/>
                <a:cs typeface="Gilroy-SemiBold"/>
              </a:rPr>
              <a:t>in</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its</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stomach, </a:t>
            </a:r>
            <a:r>
              <a:rPr sz="1575" b="1" dirty="0">
                <a:solidFill>
                  <a:srgbClr val="004158"/>
                </a:solidFill>
                <a:latin typeface="Gilroy-SemiBold"/>
                <a:cs typeface="Gilroy-SemiBold"/>
              </a:rPr>
              <a:t>mostly</a:t>
            </a:r>
            <a:r>
              <a:rPr sz="1575" b="1" spc="-53" dirty="0">
                <a:solidFill>
                  <a:srgbClr val="004158"/>
                </a:solidFill>
                <a:latin typeface="Gilroy-SemiBold"/>
                <a:cs typeface="Gilroy-SemiBold"/>
              </a:rPr>
              <a:t> </a:t>
            </a:r>
            <a:r>
              <a:rPr sz="1575" b="1" dirty="0">
                <a:solidFill>
                  <a:srgbClr val="004158"/>
                </a:solidFill>
                <a:latin typeface="Gilroy-SemiBold"/>
                <a:cs typeface="Gilroy-SemiBold"/>
              </a:rPr>
              <a:t>comprising</a:t>
            </a:r>
            <a:r>
              <a:rPr sz="1575" b="1" spc="-49" dirty="0">
                <a:solidFill>
                  <a:srgbClr val="004158"/>
                </a:solidFill>
                <a:latin typeface="Gilroy-SemiBold"/>
                <a:cs typeface="Gilroy-SemiBold"/>
              </a:rPr>
              <a:t> </a:t>
            </a:r>
            <a:r>
              <a:rPr sz="1575" b="1" spc="-19" dirty="0">
                <a:solidFill>
                  <a:srgbClr val="004158"/>
                </a:solidFill>
                <a:latin typeface="Gilroy-SemiBold"/>
                <a:cs typeface="Gilroy-SemiBold"/>
              </a:rPr>
              <a:t>of </a:t>
            </a:r>
            <a:r>
              <a:rPr sz="1575" b="1" dirty="0">
                <a:solidFill>
                  <a:srgbClr val="004158"/>
                </a:solidFill>
                <a:latin typeface="Gilroy-SemiBold"/>
                <a:cs typeface="Gilroy-SemiBold"/>
              </a:rPr>
              <a:t>plastic</a:t>
            </a:r>
            <a:r>
              <a:rPr sz="1575" b="1" spc="-53" dirty="0">
                <a:solidFill>
                  <a:srgbClr val="004158"/>
                </a:solidFill>
                <a:latin typeface="Gilroy-SemiBold"/>
                <a:cs typeface="Gilroy-SemiBold"/>
              </a:rPr>
              <a:t> </a:t>
            </a:r>
            <a:r>
              <a:rPr sz="1575" b="1" spc="-15" dirty="0">
                <a:solidFill>
                  <a:srgbClr val="004158"/>
                </a:solidFill>
                <a:latin typeface="Gilroy-SemiBold"/>
                <a:cs typeface="Gilroy-SemiBold"/>
              </a:rPr>
              <a:t>bags</a:t>
            </a:r>
            <a:endParaRPr sz="1575">
              <a:solidFill>
                <a:sysClr val="windowText" lastClr="000000"/>
              </a:solidFill>
              <a:latin typeface="Gilroy-SemiBold"/>
              <a:cs typeface="Gilroy-SemiBold"/>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defTabSz="685800" hangingPunct="1"/>
              <a:endParaRPr sz="1350">
                <a:solidFill>
                  <a:sysClr val="windowText" lastClr="000000"/>
                </a:solidFill>
              </a:endParaRPr>
            </a:p>
          </p:txBody>
        </p:sp>
        <p:pic>
          <p:nvPicPr>
            <p:cNvPr id="8" name="object 8"/>
            <p:cNvPicPr/>
            <p:nvPr/>
          </p:nvPicPr>
          <p:blipFill>
            <a:blip r:embed="rId4" cstate="print"/>
            <a:stretch>
              <a:fillRect/>
            </a:stretch>
          </p:blipFill>
          <p:spPr>
            <a:xfrm>
              <a:off x="840055" y="3272275"/>
              <a:ext cx="5988452" cy="5528252"/>
            </a:xfrm>
            <a:prstGeom prst="rect">
              <a:avLst/>
            </a:prstGeom>
          </p:spPr>
        </p:pic>
      </p:grpSp>
      <p:sp>
        <p:nvSpPr>
          <p:cNvPr id="9" name="object 9"/>
          <p:cNvSpPr txBox="1"/>
          <p:nvPr/>
        </p:nvSpPr>
        <p:spPr>
          <a:xfrm>
            <a:off x="1196075" y="3790949"/>
            <a:ext cx="3925305" cy="440505"/>
          </a:xfrm>
          <a:prstGeom prst="rect">
            <a:avLst/>
          </a:prstGeom>
        </p:spPr>
        <p:txBody>
          <a:bodyPr vert="horz" wrap="square" lIns="0" tIns="24765" rIns="0" bIns="0" rtlCol="0">
            <a:spAutoFit/>
          </a:bodyPr>
          <a:lstStyle/>
          <a:p>
            <a:pPr marL="647700" marR="3810" indent="953" defTabSz="685800" hangingPunct="1">
              <a:spcBef>
                <a:spcPts val="1605"/>
              </a:spcBef>
            </a:pPr>
            <a:r>
              <a:rPr sz="1350" b="1" dirty="0">
                <a:solidFill>
                  <a:srgbClr val="004158"/>
                </a:solidFill>
                <a:latin typeface="Gilroy-SemiBold"/>
                <a:cs typeface="Gilroy-SemiBold"/>
              </a:rPr>
              <a:t>harms</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ecosystems that </a:t>
            </a:r>
            <a:r>
              <a:rPr sz="1350" b="1" spc="-8" dirty="0">
                <a:solidFill>
                  <a:srgbClr val="004158"/>
                </a:solidFill>
                <a:latin typeface="Gilroy-SemiBold"/>
                <a:cs typeface="Gilroy-SemiBold"/>
              </a:rPr>
              <a:t>sequester</a:t>
            </a:r>
            <a:r>
              <a:rPr sz="1350" b="1" spc="-38" dirty="0">
                <a:solidFill>
                  <a:srgbClr val="004158"/>
                </a:solidFill>
                <a:latin typeface="Gilroy-SemiBold"/>
                <a:cs typeface="Gilroy-SemiBold"/>
              </a:rPr>
              <a:t>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store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blue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carbon</a:t>
            </a:r>
            <a:endParaRPr sz="1350" dirty="0">
              <a:solidFill>
                <a:sysClr val="windowText" lastClr="000000"/>
              </a:solidFill>
              <a:latin typeface="Gilroy-SemiBold"/>
              <a:cs typeface="Gilroy-SemiBold"/>
            </a:endParaRPr>
          </a:p>
        </p:txBody>
      </p:sp>
      <p:sp>
        <p:nvSpPr>
          <p:cNvPr id="10" name="object 10"/>
          <p:cNvSpPr txBox="1"/>
          <p:nvPr/>
        </p:nvSpPr>
        <p:spPr>
          <a:xfrm>
            <a:off x="1835240" y="4450137"/>
            <a:ext cx="2375059" cy="840615"/>
          </a:xfrm>
          <a:prstGeom prst="rect">
            <a:avLst/>
          </a:prstGeom>
        </p:spPr>
        <p:txBody>
          <a:bodyPr vert="horz" wrap="square" lIns="0" tIns="9525" rIns="0" bIns="0" rtlCol="0">
            <a:spAutoFit/>
          </a:bodyPr>
          <a:lstStyle/>
          <a:p>
            <a:pPr marL="9525" marR="3810" defTabSz="685800" hangingPunct="1">
              <a:spcBef>
                <a:spcPts val="75"/>
              </a:spcBef>
            </a:pPr>
            <a:r>
              <a:rPr sz="1350" b="1" dirty="0">
                <a:solidFill>
                  <a:srgbClr val="004158"/>
                </a:solidFill>
                <a:latin typeface="Gilroy-SemiBold"/>
                <a:cs typeface="Gilroy-SemiBold"/>
              </a:rPr>
              <a:t>accumulate</a:t>
            </a:r>
            <a:r>
              <a:rPr sz="1350" b="1" spc="-26" dirty="0">
                <a:solidFill>
                  <a:srgbClr val="004158"/>
                </a:solidFill>
                <a:latin typeface="Gilroy-SemiBold"/>
                <a:cs typeface="Gilroy-SemiBold"/>
              </a:rPr>
              <a:t> </a:t>
            </a:r>
            <a:r>
              <a:rPr sz="1350" b="1" dirty="0">
                <a:solidFill>
                  <a:srgbClr val="004158"/>
                </a:solidFill>
                <a:latin typeface="Gilroy-SemiBold"/>
                <a:cs typeface="Gilroy-SemiBold"/>
              </a:rPr>
              <a:t>in</a:t>
            </a:r>
            <a:r>
              <a:rPr sz="1350" b="1" spc="-23" dirty="0">
                <a:solidFill>
                  <a:srgbClr val="004158"/>
                </a:solidFill>
                <a:latin typeface="Gilroy-SemiBold"/>
                <a:cs typeface="Gilroy-SemiBold"/>
              </a:rPr>
              <a:t> </a:t>
            </a:r>
            <a:r>
              <a:rPr sz="1350" b="1" dirty="0">
                <a:solidFill>
                  <a:srgbClr val="004158"/>
                </a:solidFill>
                <a:latin typeface="Gilroy-SemiBold"/>
                <a:cs typeface="Gilroy-SemiBold"/>
              </a:rPr>
              <a:t>sea</a:t>
            </a:r>
            <a:r>
              <a:rPr sz="1350" b="1" spc="-23" dirty="0">
                <a:solidFill>
                  <a:srgbClr val="004158"/>
                </a:solidFill>
                <a:latin typeface="Gilroy-SemiBold"/>
                <a:cs typeface="Gilroy-SemiBold"/>
              </a:rPr>
              <a:t> </a:t>
            </a:r>
            <a:r>
              <a:rPr sz="1350" b="1" dirty="0">
                <a:solidFill>
                  <a:srgbClr val="004158"/>
                </a:solidFill>
                <a:latin typeface="Gilroy-SemiBold"/>
                <a:cs typeface="Gilroy-SemiBold"/>
              </a:rPr>
              <a:t>ice</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which</a:t>
            </a:r>
            <a:r>
              <a:rPr lang="en-US" sz="1350" b="1" spc="-15" dirty="0">
                <a:solidFill>
                  <a:srgbClr val="004158"/>
                </a:solidFill>
                <a:latin typeface="Gilroy-SemiBold"/>
                <a:cs typeface="Gilroy-SemiBold"/>
              </a:rPr>
              <a:t> may</a:t>
            </a:r>
            <a:r>
              <a:rPr sz="1350" b="1" spc="-15" dirty="0">
                <a:solidFill>
                  <a:srgbClr val="004158"/>
                </a:solidFill>
                <a:latin typeface="Gilroy-SemiBold"/>
                <a:cs typeface="Gilroy-SemiBold"/>
              </a:rPr>
              <a:t> </a:t>
            </a:r>
            <a:r>
              <a:rPr sz="1350" b="1" spc="-8" dirty="0">
                <a:solidFill>
                  <a:srgbClr val="004158"/>
                </a:solidFill>
                <a:latin typeface="Gilroy-SemiBold"/>
                <a:cs typeface="Gilroy-SemiBold"/>
              </a:rPr>
              <a:t>decrease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the</a:t>
            </a:r>
            <a:r>
              <a:rPr sz="1350" b="1" spc="-34" dirty="0">
                <a:solidFill>
                  <a:srgbClr val="004158"/>
                </a:solidFill>
                <a:latin typeface="Gilroy-SemiBold"/>
                <a:cs typeface="Gilroy-SemiBold"/>
              </a:rPr>
              <a:t> </a:t>
            </a:r>
            <a:r>
              <a:rPr sz="1350" b="1" dirty="0">
                <a:solidFill>
                  <a:srgbClr val="004158"/>
                </a:solidFill>
                <a:latin typeface="Gilroy-SemiBold"/>
                <a:cs typeface="Gilroy-SemiBold"/>
              </a:rPr>
              <a:t>surface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albedo </a:t>
            </a:r>
            <a:r>
              <a:rPr sz="1350" b="1" dirty="0">
                <a:solidFill>
                  <a:srgbClr val="004158"/>
                </a:solidFill>
                <a:latin typeface="Gilroy-SemiBold"/>
                <a:cs typeface="Gilroy-SemiBold"/>
              </a:rPr>
              <a:t>and</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accelerate</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melting</a:t>
            </a:r>
            <a:endParaRPr sz="1350" dirty="0">
              <a:solidFill>
                <a:sysClr val="windowText" lastClr="000000"/>
              </a:solidFill>
              <a:latin typeface="Gilroy-SemiBold"/>
              <a:cs typeface="Gilroy-SemiBold"/>
            </a:endParaRPr>
          </a:p>
        </p:txBody>
      </p:sp>
      <p:sp>
        <p:nvSpPr>
          <p:cNvPr id="11" name="object 11"/>
          <p:cNvSpPr txBox="1"/>
          <p:nvPr/>
        </p:nvSpPr>
        <p:spPr>
          <a:xfrm>
            <a:off x="1835240" y="5353163"/>
            <a:ext cx="2375535" cy="632866"/>
          </a:xfrm>
          <a:prstGeom prst="rect">
            <a:avLst/>
          </a:prstGeom>
        </p:spPr>
        <p:txBody>
          <a:bodyPr vert="horz" wrap="square" lIns="0" tIns="9525" rIns="0" bIns="0" rtlCol="0">
            <a:spAutoFit/>
          </a:bodyPr>
          <a:lstStyle/>
          <a:p>
            <a:pPr marL="9525" marR="3810" defTabSz="685800" hangingPunct="1">
              <a:spcBef>
                <a:spcPts val="75"/>
              </a:spcBef>
            </a:pPr>
            <a:r>
              <a:rPr lang="en-US" sz="1350" b="1" dirty="0">
                <a:solidFill>
                  <a:srgbClr val="004158"/>
                </a:solidFill>
                <a:latin typeface="Gilroy-SemiBold"/>
                <a:cs typeface="Gilroy-SemiBold"/>
              </a:rPr>
              <a:t>May </a:t>
            </a:r>
            <a:r>
              <a:rPr sz="1350" b="1" dirty="0">
                <a:solidFill>
                  <a:srgbClr val="004158"/>
                </a:solidFill>
                <a:latin typeface="Gilroy-SemiBold"/>
                <a:cs typeface="Gilroy-SemiBold"/>
              </a:rPr>
              <a:t>disrupt</a:t>
            </a:r>
            <a:r>
              <a:rPr sz="1350" b="1" spc="-11" dirty="0">
                <a:solidFill>
                  <a:srgbClr val="004158"/>
                </a:solidFill>
                <a:latin typeface="Gilroy-SemiBold"/>
                <a:cs typeface="Gilroy-SemiBold"/>
              </a:rPr>
              <a:t> </a:t>
            </a:r>
            <a:r>
              <a:rPr sz="1350" b="1" spc="-8" dirty="0">
                <a:solidFill>
                  <a:srgbClr val="004158"/>
                </a:solidFill>
                <a:latin typeface="Gilroy-SemiBold"/>
                <a:cs typeface="Gilroy-SemiBold"/>
              </a:rPr>
              <a:t>phytoplankton</a:t>
            </a:r>
            <a:r>
              <a:rPr sz="1350" b="1" spc="-11" dirty="0">
                <a:solidFill>
                  <a:srgbClr val="004158"/>
                </a:solidFill>
                <a:latin typeface="Gilroy-SemiBold"/>
                <a:cs typeface="Gilroy-SemiBold"/>
              </a:rPr>
              <a:t> </a:t>
            </a:r>
            <a:r>
              <a:rPr sz="1350" b="1" spc="-19" dirty="0">
                <a:solidFill>
                  <a:srgbClr val="004158"/>
                </a:solidFill>
                <a:latin typeface="Gilroy-SemiBold"/>
                <a:cs typeface="Gilroy-SemiBold"/>
              </a:rPr>
              <a:t>growth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photosynthesis</a:t>
            </a:r>
            <a:r>
              <a:rPr sz="1350" b="1" spc="-26" dirty="0">
                <a:solidFill>
                  <a:srgbClr val="004158"/>
                </a:solidFill>
                <a:latin typeface="Gilroy-SemiBold"/>
                <a:cs typeface="Gilroy-SemiBold"/>
              </a:rPr>
              <a:t> </a:t>
            </a:r>
            <a:r>
              <a:rPr sz="1350" b="1" spc="-8" dirty="0">
                <a:solidFill>
                  <a:srgbClr val="004158"/>
                </a:solidFill>
                <a:latin typeface="Gilroy-SemiBold"/>
                <a:cs typeface="Gilroy-SemiBold"/>
              </a:rPr>
              <a:t>efficiency</a:t>
            </a:r>
            <a:endParaRPr sz="1350" dirty="0">
              <a:solidFill>
                <a:sysClr val="windowText" lastClr="000000"/>
              </a:solidFill>
              <a:latin typeface="Gilroy-SemiBold"/>
              <a:cs typeface="Gilroy-SemiBold"/>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stretch>
              <a:fillRect/>
            </a:stretch>
          </p:blipFill>
          <p:spPr>
            <a:xfrm>
              <a:off x="5930900" y="4483100"/>
              <a:ext cx="1840763" cy="979309"/>
            </a:xfrm>
            <a:prstGeom prst="rect">
              <a:avLst/>
            </a:prstGeom>
          </p:spPr>
        </p:pic>
        <p:pic>
          <p:nvPicPr>
            <p:cNvPr id="15" name="object 15"/>
            <p:cNvPicPr/>
            <p:nvPr/>
          </p:nvPicPr>
          <p:blipFill>
            <a:blip r:embed="rId6" cstate="print"/>
            <a:stretch>
              <a:fillRect/>
            </a:stretch>
          </p:blipFill>
          <p:spPr>
            <a:xfrm>
              <a:off x="684721" y="8712206"/>
              <a:ext cx="389831" cy="135496"/>
            </a:xfrm>
            <a:prstGeom prst="rect">
              <a:avLst/>
            </a:prstGeom>
          </p:spPr>
        </p:pic>
        <p:pic>
          <p:nvPicPr>
            <p:cNvPr id="16" name="object 16"/>
            <p:cNvPicPr/>
            <p:nvPr/>
          </p:nvPicPr>
          <p:blipFill>
            <a:blip r:embed="rId7" cstate="print"/>
            <a:stretch>
              <a:fillRect/>
            </a:stretch>
          </p:blipFill>
          <p:spPr>
            <a:xfrm>
              <a:off x="1094191" y="8749324"/>
              <a:ext cx="350323" cy="98386"/>
            </a:xfrm>
            <a:prstGeom prst="rect">
              <a:avLst/>
            </a:prstGeom>
          </p:spPr>
        </p:pic>
        <p:pic>
          <p:nvPicPr>
            <p:cNvPr id="17" name="object 17"/>
            <p:cNvPicPr/>
            <p:nvPr/>
          </p:nvPicPr>
          <p:blipFill>
            <a:blip r:embed="rId8" cstate="print"/>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pic>
        <p:nvPicPr>
          <p:cNvPr id="23" name="object 23"/>
          <p:cNvPicPr/>
          <p:nvPr/>
        </p:nvPicPr>
        <p:blipFill>
          <a:blip r:embed="rId10" cstate="print"/>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indent="6668" algn="ctr" defTabSz="685800" hangingPunct="1">
              <a:spcBef>
                <a:spcPts val="75"/>
              </a:spcBef>
            </a:pPr>
            <a:r>
              <a:rPr sz="1575" b="1" dirty="0">
                <a:solidFill>
                  <a:srgbClr val="FFFFFF"/>
                </a:solidFill>
                <a:latin typeface="Gilroy-SemiBold"/>
                <a:cs typeface="Gilroy-SemiBold"/>
              </a:rPr>
              <a:t>More</a:t>
            </a:r>
            <a:r>
              <a:rPr sz="1575" b="1" spc="-38" dirty="0">
                <a:solidFill>
                  <a:srgbClr val="FFFFFF"/>
                </a:solidFill>
                <a:latin typeface="Gilroy-SemiBold"/>
                <a:cs typeface="Gilroy-SemiBold"/>
              </a:rPr>
              <a:t> </a:t>
            </a:r>
            <a:r>
              <a:rPr sz="1575" b="1" spc="-8" dirty="0">
                <a:solidFill>
                  <a:srgbClr val="FFFFFF"/>
                </a:solidFill>
                <a:latin typeface="Gilroy-SemiBold"/>
                <a:cs typeface="Gilroy-SemiBold"/>
              </a:rPr>
              <a:t>research </a:t>
            </a:r>
            <a:r>
              <a:rPr sz="1575" b="1" dirty="0">
                <a:solidFill>
                  <a:srgbClr val="FFFFFF"/>
                </a:solidFill>
                <a:latin typeface="Gilroy-SemiBold"/>
                <a:cs typeface="Gilroy-SemiBold"/>
              </a:rPr>
              <a:t>is</a:t>
            </a:r>
            <a:r>
              <a:rPr sz="1575" b="1" spc="-15" dirty="0">
                <a:solidFill>
                  <a:srgbClr val="FFFFFF"/>
                </a:solidFill>
                <a:latin typeface="Gilroy-SemiBold"/>
                <a:cs typeface="Gilroy-SemiBold"/>
              </a:rPr>
              <a:t> </a:t>
            </a:r>
            <a:r>
              <a:rPr sz="1575" b="1" dirty="0">
                <a:solidFill>
                  <a:srgbClr val="FFFFFF"/>
                </a:solidFill>
                <a:latin typeface="Gilroy-SemiBold"/>
                <a:cs typeface="Gilroy-SemiBold"/>
              </a:rPr>
              <a:t>needed</a:t>
            </a:r>
            <a:r>
              <a:rPr sz="1575" b="1" spc="-15" dirty="0">
                <a:solidFill>
                  <a:srgbClr val="FFFFFF"/>
                </a:solidFill>
                <a:latin typeface="Gilroy-SemiBold"/>
                <a:cs typeface="Gilroy-SemiBold"/>
              </a:rPr>
              <a:t> </a:t>
            </a:r>
            <a:r>
              <a:rPr sz="1575" b="1" spc="-19" dirty="0">
                <a:solidFill>
                  <a:srgbClr val="FFFFFF"/>
                </a:solidFill>
                <a:latin typeface="Gilroy-SemiBold"/>
                <a:cs typeface="Gilroy-SemiBold"/>
              </a:rPr>
              <a:t>to </a:t>
            </a:r>
            <a:r>
              <a:rPr sz="1575" b="1" dirty="0">
                <a:solidFill>
                  <a:srgbClr val="FFFFFF"/>
                </a:solidFill>
                <a:latin typeface="Gilroy-SemiBold"/>
                <a:cs typeface="Gilroy-SemiBold"/>
              </a:rPr>
              <a:t>fully </a:t>
            </a:r>
            <a:r>
              <a:rPr sz="1575" b="1" spc="-19" dirty="0">
                <a:solidFill>
                  <a:srgbClr val="FFFFFF"/>
                </a:solidFill>
                <a:latin typeface="Gilroy-SemiBold"/>
                <a:cs typeface="Gilroy-SemiBold"/>
              </a:rPr>
              <a:t>understand </a:t>
            </a:r>
            <a:r>
              <a:rPr sz="1575" b="1" dirty="0">
                <a:solidFill>
                  <a:srgbClr val="FFFFFF"/>
                </a:solidFill>
                <a:latin typeface="Gilroy-SemiBold"/>
                <a:cs typeface="Gilroy-SemiBold"/>
              </a:rPr>
              <a:t>these</a:t>
            </a:r>
            <a:r>
              <a:rPr sz="1575" b="1" spc="-75" dirty="0">
                <a:solidFill>
                  <a:srgbClr val="FFFFFF"/>
                </a:solidFill>
                <a:latin typeface="Gilroy-SemiBold"/>
                <a:cs typeface="Gilroy-SemiBold"/>
              </a:rPr>
              <a:t> </a:t>
            </a:r>
            <a:r>
              <a:rPr sz="1575" b="1" spc="-8" dirty="0">
                <a:solidFill>
                  <a:srgbClr val="FFFFFF"/>
                </a:solidFill>
                <a:latin typeface="Gilroy-SemiBold"/>
                <a:cs typeface="Gilroy-SemiBold"/>
              </a:rPr>
              <a:t>impacts</a:t>
            </a:r>
            <a:endParaRPr sz="1575">
              <a:solidFill>
                <a:sysClr val="windowText" lastClr="000000"/>
              </a:solidFill>
              <a:latin typeface="Gilroy-SemiBold"/>
              <a:cs typeface="Gilroy-SemiBold"/>
            </a:endParaRPr>
          </a:p>
        </p:txBody>
      </p:sp>
      <p:sp>
        <p:nvSpPr>
          <p:cNvPr id="27" name="TextBox 26">
            <a:extLst>
              <a:ext uri="{FF2B5EF4-FFF2-40B4-BE49-F238E27FC236}">
                <a16:creationId xmlns:a16="http://schemas.microsoft.com/office/drawing/2014/main" id="{236B2AAE-1D7A-C665-11F6-74975CCF7F63}"/>
              </a:ext>
            </a:extLst>
          </p:cNvPr>
          <p:cNvSpPr txBox="1"/>
          <p:nvPr/>
        </p:nvSpPr>
        <p:spPr>
          <a:xfrm>
            <a:off x="1025427" y="3043183"/>
            <a:ext cx="6096000" cy="759182"/>
          </a:xfrm>
          <a:prstGeom prst="rect">
            <a:avLst/>
          </a:prstGeom>
          <a:noFill/>
        </p:spPr>
        <p:txBody>
          <a:bodyPr wrap="square">
            <a:spAutoFit/>
          </a:bodyPr>
          <a:lstStyle/>
          <a:p>
            <a:pPr marL="9525" marR="1280636" defTabSz="685800" hangingPunct="1">
              <a:lnSpc>
                <a:spcPts val="2475"/>
              </a:lnSpc>
              <a:spcBef>
                <a:spcPts val="195"/>
              </a:spcBef>
            </a:pPr>
            <a:r>
              <a:rPr lang="en-US" sz="1350" b="1" spc="-8" dirty="0">
                <a:solidFill>
                  <a:srgbClr val="EF4717"/>
                </a:solidFill>
                <a:latin typeface="Gilroy-Black"/>
                <a:cs typeface="Gilroy-Black"/>
              </a:rPr>
              <a:t>Emerging research indicates that</a:t>
            </a:r>
          </a:p>
          <a:p>
            <a:pPr marL="9525" marR="1280636" defTabSz="685800" hangingPunct="1">
              <a:lnSpc>
                <a:spcPts val="2475"/>
              </a:lnSpc>
              <a:spcBef>
                <a:spcPts val="195"/>
              </a:spcBef>
            </a:pPr>
            <a:r>
              <a:rPr lang="en-US" sz="2100" b="1" spc="-8" dirty="0">
                <a:solidFill>
                  <a:srgbClr val="EF4717"/>
                </a:solidFill>
                <a:latin typeface="Gilroy-Black"/>
                <a:cs typeface="Gilroy-Black"/>
              </a:rPr>
              <a:t>MICROPLASTIC POLLUTION </a:t>
            </a:r>
            <a:endParaRPr lang="en-US" sz="1800" dirty="0">
              <a:solidFill>
                <a:sysClr val="windowText" lastClr="000000"/>
              </a:solidFill>
              <a:latin typeface="Gilroy-Black"/>
              <a:cs typeface="Gilroy-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Everywhere</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sz="2400" dirty="0"/>
              <a:t>Plastic has been found in every part of the ocean where scientists have sampled for it.</a:t>
            </a:r>
          </a:p>
        </p:txBody>
      </p:sp>
      <p:sp>
        <p:nvSpPr>
          <p:cNvPr id="5" name="Oval 4">
            <a:extLst>
              <a:ext uri="{FF2B5EF4-FFF2-40B4-BE49-F238E27FC236}">
                <a16:creationId xmlns:a16="http://schemas.microsoft.com/office/drawing/2014/main" id="{172274AE-942B-42DA-84D0-7B621A082ECD}"/>
              </a:ext>
            </a:extLst>
          </p:cNvPr>
          <p:cNvSpPr/>
          <p:nvPr/>
        </p:nvSpPr>
        <p:spPr>
          <a:xfrm>
            <a:off x="4743873" y="926939"/>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127000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3CDFC0B5-21EF-4F3C-901A-25ED793492E6}"/>
              </a:ext>
            </a:extLst>
          </p:cNvPr>
          <p:cNvSpPr txBox="1">
            <a:spLocks/>
          </p:cNvSpPr>
          <p:nvPr/>
        </p:nvSpPr>
        <p:spPr>
          <a:xfrm>
            <a:off x="7327081"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348" y="304360"/>
            <a:ext cx="1269363" cy="470373"/>
          </a:xfrm>
          <a:prstGeom prst="rect">
            <a:avLst/>
          </a:prstGeom>
        </p:spPr>
      </p:pic>
    </p:spTree>
    <p:extLst>
      <p:ext uri="{BB962C8B-B14F-4D97-AF65-F5344CB8AC3E}">
        <p14:creationId xmlns:p14="http://schemas.microsoft.com/office/powerpoint/2010/main" val="66436953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271097" y="539546"/>
            <a:ext cx="4263571" cy="248966"/>
          </a:xfrm>
        </p:spPr>
        <p:txBody>
          <a:bodyPr/>
          <a:lstStyle/>
          <a:p>
            <a:r>
              <a:rPr lang="en-US" dirty="0"/>
              <a:t>Lesson 2: What is plastic and why is it a problem in the ocean?</a:t>
            </a:r>
            <a:endParaRPr lang="en-GB"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pPr lvl="0"/>
            <a:r>
              <a:rPr lang="en-GB" dirty="0"/>
              <a:t>Consider how the properties of plastic make it so popular / harmful</a:t>
            </a:r>
          </a:p>
          <a:p>
            <a:pPr lvl="0"/>
            <a:r>
              <a:rPr lang="en-GB" dirty="0"/>
              <a:t>Rank how different types of litter biodegrade in the ocean</a:t>
            </a:r>
          </a:p>
          <a:p>
            <a:pPr lvl="0"/>
            <a:r>
              <a:rPr lang="en-GB" dirty="0"/>
              <a:t>Suggest how plastics can harm turtles</a:t>
            </a:r>
          </a:p>
          <a:p>
            <a:pPr lvl="0"/>
            <a:r>
              <a:rPr lang="en-GB" dirty="0"/>
              <a:t>Evaluate whether there is enough scientific evidence to take drastic action on plastics</a:t>
            </a:r>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7" y="428843"/>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Everywhere</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sz="2400" dirty="0"/>
              <a:t>Plastic has been found in the intestines of about 700 marine species.</a:t>
            </a:r>
          </a:p>
        </p:txBody>
      </p:sp>
      <p:sp>
        <p:nvSpPr>
          <p:cNvPr id="5" name="Oval 4">
            <a:extLst>
              <a:ext uri="{FF2B5EF4-FFF2-40B4-BE49-F238E27FC236}">
                <a16:creationId xmlns:a16="http://schemas.microsoft.com/office/drawing/2014/main" id="{172274AE-942B-42DA-84D0-7B621A082ECD}"/>
              </a:ext>
            </a:extLst>
          </p:cNvPr>
          <p:cNvSpPr/>
          <p:nvPr/>
        </p:nvSpPr>
        <p:spPr>
          <a:xfrm>
            <a:off x="4743873" y="926939"/>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254000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537" y="304360"/>
            <a:ext cx="1269363" cy="470373"/>
          </a:xfrm>
          <a:prstGeom prst="rect">
            <a:avLst/>
          </a:prstGeom>
        </p:spPr>
      </p:pic>
    </p:spTree>
    <p:extLst>
      <p:ext uri="{BB962C8B-B14F-4D97-AF65-F5344CB8AC3E}">
        <p14:creationId xmlns:p14="http://schemas.microsoft.com/office/powerpoint/2010/main" val="210944430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Entanglement</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sz="2400" dirty="0"/>
              <a:t>Plastic can entangle and lacerate large marine species such as turtles and whales.</a:t>
            </a:r>
          </a:p>
        </p:txBody>
      </p:sp>
      <p:sp>
        <p:nvSpPr>
          <p:cNvPr id="5" name="Oval 4">
            <a:extLst>
              <a:ext uri="{FF2B5EF4-FFF2-40B4-BE49-F238E27FC236}">
                <a16:creationId xmlns:a16="http://schemas.microsoft.com/office/drawing/2014/main" id="{172274AE-942B-42DA-84D0-7B621A082ECD}"/>
              </a:ext>
            </a:extLst>
          </p:cNvPr>
          <p:cNvSpPr/>
          <p:nvPr/>
        </p:nvSpPr>
        <p:spPr>
          <a:xfrm>
            <a:off x="4960442" y="992611"/>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1905000" ty="0" sx="70000" sy="7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4779" y="336833"/>
            <a:ext cx="1269363" cy="470373"/>
          </a:xfrm>
          <a:prstGeom prst="rect">
            <a:avLst/>
          </a:prstGeom>
        </p:spPr>
      </p:pic>
    </p:spTree>
    <p:extLst>
      <p:ext uri="{BB962C8B-B14F-4D97-AF65-F5344CB8AC3E}">
        <p14:creationId xmlns:p14="http://schemas.microsoft.com/office/powerpoint/2010/main" val="323460550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Blocking guts</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sz="2400" dirty="0"/>
              <a:t>Large pieces of plastics can block the intestines of marine animals.</a:t>
            </a:r>
          </a:p>
        </p:txBody>
      </p:sp>
      <p:sp>
        <p:nvSpPr>
          <p:cNvPr id="5" name="Oval 4">
            <a:extLst>
              <a:ext uri="{FF2B5EF4-FFF2-40B4-BE49-F238E27FC236}">
                <a16:creationId xmlns:a16="http://schemas.microsoft.com/office/drawing/2014/main" id="{172274AE-942B-42DA-84D0-7B621A082ECD}"/>
              </a:ext>
            </a:extLst>
          </p:cNvPr>
          <p:cNvSpPr/>
          <p:nvPr/>
        </p:nvSpPr>
        <p:spPr>
          <a:xfrm>
            <a:off x="5151933" y="774733"/>
            <a:ext cx="6328799" cy="6329309"/>
          </a:xfrm>
          <a:prstGeom prst="ellipse">
            <a:avLst/>
          </a:prstGeom>
          <a:blipFill dpi="0" rotWithShape="1">
            <a:blip r:embed="rId2" cstate="screen">
              <a:extLst>
                <a:ext uri="{28A0092B-C50C-407E-A947-70E740481C1C}">
                  <a14:useLocalDpi xmlns:a14="http://schemas.microsoft.com/office/drawing/2010/main"/>
                </a:ext>
              </a:extLst>
            </a:blip>
            <a:srcRect/>
            <a:tile tx="-1270000" ty="0" sx="60000" sy="60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7327082"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1347" y="304360"/>
            <a:ext cx="1269363" cy="470373"/>
          </a:xfrm>
          <a:prstGeom prst="rect">
            <a:avLst/>
          </a:prstGeom>
        </p:spPr>
      </p:pic>
    </p:spTree>
    <p:extLst>
      <p:ext uri="{BB962C8B-B14F-4D97-AF65-F5344CB8AC3E}">
        <p14:creationId xmlns:p14="http://schemas.microsoft.com/office/powerpoint/2010/main" val="272332938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Home harm</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510282" y="1807636"/>
            <a:ext cx="4520419" cy="2418501"/>
          </a:xfrm>
        </p:spPr>
        <p:txBody>
          <a:bodyPr/>
          <a:lstStyle/>
          <a:p>
            <a:r>
              <a:rPr lang="en-GB" sz="2400" dirty="0"/>
              <a:t>Bottled water can contain up to 10,000 plastic pieces per litre. Tap water was found to contain on average between 10 (USA) and 4 (Europe) pieces of plastic per litre.</a:t>
            </a:r>
          </a:p>
        </p:txBody>
      </p:sp>
      <p:sp>
        <p:nvSpPr>
          <p:cNvPr id="5" name="Oval 4">
            <a:extLst>
              <a:ext uri="{FF2B5EF4-FFF2-40B4-BE49-F238E27FC236}">
                <a16:creationId xmlns:a16="http://schemas.microsoft.com/office/drawing/2014/main" id="{172274AE-942B-42DA-84D0-7B621A082ECD}"/>
              </a:ext>
            </a:extLst>
          </p:cNvPr>
          <p:cNvSpPr/>
          <p:nvPr/>
        </p:nvSpPr>
        <p:spPr>
          <a:xfrm>
            <a:off x="5706399" y="537683"/>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444500" ty="-222250" sx="78000" sy="78000" flip="none" algn="t"/>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7526041" y="269409"/>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282" y="269409"/>
            <a:ext cx="1269363" cy="470373"/>
          </a:xfrm>
          <a:prstGeom prst="rect">
            <a:avLst/>
          </a:prstGeom>
        </p:spPr>
      </p:pic>
    </p:spTree>
    <p:extLst>
      <p:ext uri="{BB962C8B-B14F-4D97-AF65-F5344CB8AC3E}">
        <p14:creationId xmlns:p14="http://schemas.microsoft.com/office/powerpoint/2010/main" val="226140167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Bioavailable</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sz="2400" dirty="0"/>
              <a:t>As plastic breaks into smaller pieces (microplastics), it can be eaten by more species</a:t>
            </a:r>
            <a:r>
              <a:rPr lang="en-GB" dirty="0"/>
              <a:t>.</a:t>
            </a:r>
          </a:p>
        </p:txBody>
      </p:sp>
      <p:sp>
        <p:nvSpPr>
          <p:cNvPr id="5" name="Oval 4">
            <a:extLst>
              <a:ext uri="{FF2B5EF4-FFF2-40B4-BE49-F238E27FC236}">
                <a16:creationId xmlns:a16="http://schemas.microsoft.com/office/drawing/2014/main" id="{172274AE-942B-42DA-84D0-7B621A082ECD}"/>
              </a:ext>
            </a:extLst>
          </p:cNvPr>
          <p:cNvSpPr/>
          <p:nvPr/>
        </p:nvSpPr>
        <p:spPr>
          <a:xfrm>
            <a:off x="4743873" y="926939"/>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444500" ty="-222250" sx="45000" sy="45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029" y="269409"/>
            <a:ext cx="1269363" cy="470373"/>
          </a:xfrm>
          <a:prstGeom prst="rect">
            <a:avLst/>
          </a:prstGeom>
        </p:spPr>
      </p:pic>
    </p:spTree>
    <p:extLst>
      <p:ext uri="{BB962C8B-B14F-4D97-AF65-F5344CB8AC3E}">
        <p14:creationId xmlns:p14="http://schemas.microsoft.com/office/powerpoint/2010/main" val="123579437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Plankton</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484718" y="2397184"/>
            <a:ext cx="4436198" cy="2418501"/>
          </a:xfrm>
        </p:spPr>
        <p:txBody>
          <a:bodyPr/>
          <a:lstStyle/>
          <a:p>
            <a:r>
              <a:rPr lang="en-GB" sz="2400" dirty="0"/>
              <a:t>More research needs to be done to understand the harm microplastics may  cause plankton in the open ocean and how this may impact the ocean’s function as a carbon sink </a:t>
            </a:r>
          </a:p>
        </p:txBody>
      </p:sp>
      <p:sp>
        <p:nvSpPr>
          <p:cNvPr id="5" name="Oval 4">
            <a:extLst>
              <a:ext uri="{FF2B5EF4-FFF2-40B4-BE49-F238E27FC236}">
                <a16:creationId xmlns:a16="http://schemas.microsoft.com/office/drawing/2014/main" id="{172274AE-942B-42DA-84D0-7B621A082ECD}"/>
              </a:ext>
            </a:extLst>
          </p:cNvPr>
          <p:cNvSpPr/>
          <p:nvPr/>
        </p:nvSpPr>
        <p:spPr>
          <a:xfrm>
            <a:off x="5694368" y="818655"/>
            <a:ext cx="6329309" cy="6329309"/>
          </a:xfrm>
          <a:prstGeom prst="ellipse">
            <a:avLst/>
          </a:prstGeom>
          <a:blipFill dpi="0" rotWithShape="1">
            <a:blip r:embed="rId3" cstate="screen">
              <a:extLst>
                <a:ext uri="{28A0092B-C50C-407E-A947-70E740481C1C}">
                  <a14:useLocalDpi xmlns:a14="http://schemas.microsoft.com/office/drawing/2010/main"/>
                </a:ext>
              </a:extLst>
            </a:blip>
            <a:srcRect/>
            <a:tile tx="-635000" ty="-95250" sx="45000" sy="45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7574166" y="357432"/>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718" y="246729"/>
            <a:ext cx="1269363" cy="470373"/>
          </a:xfrm>
          <a:prstGeom prst="rect">
            <a:avLst/>
          </a:prstGeom>
        </p:spPr>
      </p:pic>
    </p:spTree>
    <p:extLst>
      <p:ext uri="{BB962C8B-B14F-4D97-AF65-F5344CB8AC3E}">
        <p14:creationId xmlns:p14="http://schemas.microsoft.com/office/powerpoint/2010/main" val="2143947516"/>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a:t>Toxins</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485538" y="1677254"/>
            <a:ext cx="5606718" cy="4964258"/>
          </a:xfrm>
        </p:spPr>
        <p:txBody>
          <a:bodyPr/>
          <a:lstStyle/>
          <a:p>
            <a:r>
              <a:rPr lang="en-GB" dirty="0"/>
              <a:t>Chemical toxins stick to plastic particles in the ocean.</a:t>
            </a:r>
          </a:p>
          <a:p>
            <a:r>
              <a:rPr lang="en-GB" dirty="0"/>
              <a:t>Scientists do not know whether toxins from plastics cause more harm than direct from the environment.</a:t>
            </a:r>
          </a:p>
          <a:p>
            <a:r>
              <a:rPr lang="en-GB" dirty="0"/>
              <a:t>What about toxins in the plastic? Did you know, most of the chemicals used in plastic production have never been tested to understand how they may impact human health? </a:t>
            </a:r>
          </a:p>
        </p:txBody>
      </p:sp>
      <p:sp>
        <p:nvSpPr>
          <p:cNvPr id="5" name="Oval 4">
            <a:extLst>
              <a:ext uri="{FF2B5EF4-FFF2-40B4-BE49-F238E27FC236}">
                <a16:creationId xmlns:a16="http://schemas.microsoft.com/office/drawing/2014/main" id="{172274AE-942B-42DA-84D0-7B621A082ECD}"/>
              </a:ext>
            </a:extLst>
          </p:cNvPr>
          <p:cNvSpPr/>
          <p:nvPr/>
        </p:nvSpPr>
        <p:spPr>
          <a:xfrm>
            <a:off x="6096000" y="774967"/>
            <a:ext cx="6329309" cy="6329309"/>
          </a:xfrm>
          <a:prstGeom prst="ellipse">
            <a:avLst/>
          </a:prstGeom>
          <a:blipFill dpi="0" rotWithShape="1">
            <a:blip r:embed="rId2" cstate="screen">
              <a:extLst>
                <a:ext uri="{28A0092B-C50C-407E-A947-70E740481C1C}">
                  <a14:useLocalDpi xmlns:a14="http://schemas.microsoft.com/office/drawing/2010/main"/>
                </a:ext>
              </a:extLst>
            </a:blip>
            <a:srcRect/>
            <a:stretch>
              <a:fillRect r="4000"/>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0EB88D76-213F-45C7-9796-15A7FFD444FF}"/>
              </a:ext>
            </a:extLst>
          </p:cNvPr>
          <p:cNvSpPr txBox="1">
            <a:spLocks/>
          </p:cNvSpPr>
          <p:nvPr/>
        </p:nvSpPr>
        <p:spPr>
          <a:xfrm>
            <a:off x="7442891" y="33683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538" y="336833"/>
            <a:ext cx="1269363" cy="470373"/>
          </a:xfrm>
          <a:prstGeom prst="rect">
            <a:avLst/>
          </a:prstGeom>
        </p:spPr>
      </p:pic>
    </p:spTree>
    <p:extLst>
      <p:ext uri="{BB962C8B-B14F-4D97-AF65-F5344CB8AC3E}">
        <p14:creationId xmlns:p14="http://schemas.microsoft.com/office/powerpoint/2010/main" val="1721098177"/>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p:txBody>
          <a:bodyPr/>
          <a:lstStyle/>
          <a:p>
            <a:r>
              <a:rPr lang="en-GB" err="1"/>
              <a:t>Nanoplastics</a:t>
            </a:r>
            <a:r>
              <a:rPr lang="en-GB"/>
              <a:t> </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484718" y="1828647"/>
            <a:ext cx="4917461" cy="2418501"/>
          </a:xfrm>
        </p:spPr>
        <p:txBody>
          <a:bodyPr/>
          <a:lstStyle/>
          <a:p>
            <a:r>
              <a:rPr lang="en-GB" sz="2400" dirty="0" err="1"/>
              <a:t>Nanoplastics</a:t>
            </a:r>
            <a:r>
              <a:rPr lang="en-GB" sz="2400" dirty="0"/>
              <a:t> are very small particles that can travel through the gut into the tissue. </a:t>
            </a:r>
            <a:r>
              <a:rPr lang="en-GB" sz="2400" b="1" dirty="0">
                <a:solidFill>
                  <a:srgbClr val="FF0000"/>
                </a:solidFill>
              </a:rPr>
              <a:t>We now know that we have plastic </a:t>
            </a:r>
            <a:r>
              <a:rPr lang="en-GB" sz="2400" b="1">
                <a:solidFill>
                  <a:srgbClr val="FF0000"/>
                </a:solidFill>
              </a:rPr>
              <a:t>in our </a:t>
            </a:r>
            <a:r>
              <a:rPr lang="en-GB" sz="2400" b="1" dirty="0">
                <a:solidFill>
                  <a:srgbClr val="FF0000"/>
                </a:solidFill>
              </a:rPr>
              <a:t>blood </a:t>
            </a:r>
            <a:r>
              <a:rPr lang="en-GB" sz="2400" dirty="0"/>
              <a:t>– </a:t>
            </a:r>
            <a:r>
              <a:rPr lang="en-GB" sz="2400" dirty="0">
                <a:hlinkClick r:id="rId3"/>
              </a:rPr>
              <a:t>find out more</a:t>
            </a:r>
            <a:endParaRPr lang="en-GB" sz="2400" dirty="0"/>
          </a:p>
          <a:p>
            <a:r>
              <a:rPr lang="en-GB" sz="2400" dirty="0"/>
              <a:t>Scientists only recently found evidence of </a:t>
            </a:r>
            <a:r>
              <a:rPr lang="en-GB" sz="2400" dirty="0" err="1"/>
              <a:t>nanoplastics</a:t>
            </a:r>
            <a:r>
              <a:rPr lang="en-GB" sz="2400" dirty="0"/>
              <a:t> in the ocean and don’t yet know enough about how they behave.</a:t>
            </a:r>
          </a:p>
          <a:p>
            <a:endParaRPr lang="en-GB" dirty="0"/>
          </a:p>
        </p:txBody>
      </p:sp>
      <p:sp>
        <p:nvSpPr>
          <p:cNvPr id="5" name="Oval 4">
            <a:extLst>
              <a:ext uri="{FF2B5EF4-FFF2-40B4-BE49-F238E27FC236}">
                <a16:creationId xmlns:a16="http://schemas.microsoft.com/office/drawing/2014/main" id="{172274AE-942B-42DA-84D0-7B621A082ECD}"/>
              </a:ext>
            </a:extLst>
          </p:cNvPr>
          <p:cNvSpPr/>
          <p:nvPr/>
        </p:nvSpPr>
        <p:spPr>
          <a:xfrm>
            <a:off x="6264235" y="0"/>
            <a:ext cx="6329309" cy="6329309"/>
          </a:xfrm>
          <a:prstGeom prst="ellipse">
            <a:avLst/>
          </a:prstGeom>
          <a:blipFill>
            <a:blip r:embed="rId4"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7" name="Picture 6">
            <a:extLst>
              <a:ext uri="{FF2B5EF4-FFF2-40B4-BE49-F238E27FC236}">
                <a16:creationId xmlns:a16="http://schemas.microsoft.com/office/drawing/2014/main" id="{46CED05C-BFCF-4951-B427-5D0495FDA6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4718" y="319828"/>
            <a:ext cx="1269363" cy="470373"/>
          </a:xfrm>
          <a:prstGeom prst="rect">
            <a:avLst/>
          </a:prstGeom>
        </p:spPr>
      </p:pic>
    </p:spTree>
    <p:extLst>
      <p:ext uri="{BB962C8B-B14F-4D97-AF65-F5344CB8AC3E}">
        <p14:creationId xmlns:p14="http://schemas.microsoft.com/office/powerpoint/2010/main" val="2345105143"/>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47396-68FD-4888-832B-A93B2CB8F9A6}"/>
              </a:ext>
            </a:extLst>
          </p:cNvPr>
          <p:cNvSpPr>
            <a:spLocks noGrp="1"/>
          </p:cNvSpPr>
          <p:nvPr>
            <p:ph type="body" sz="quarter" idx="10"/>
          </p:nvPr>
        </p:nvSpPr>
        <p:spPr/>
        <p:txBody>
          <a:bodyPr/>
          <a:lstStyle/>
          <a:p>
            <a:r>
              <a:rPr lang="en-GB"/>
              <a:t>Your choice</a:t>
            </a:r>
          </a:p>
        </p:txBody>
      </p:sp>
      <p:grpSp>
        <p:nvGrpSpPr>
          <p:cNvPr id="11" name="Group 10">
            <a:extLst>
              <a:ext uri="{FF2B5EF4-FFF2-40B4-BE49-F238E27FC236}">
                <a16:creationId xmlns:a16="http://schemas.microsoft.com/office/drawing/2014/main" id="{7EFB221F-B86C-49C8-9D89-D689C0697D0F}"/>
              </a:ext>
            </a:extLst>
          </p:cNvPr>
          <p:cNvGrpSpPr>
            <a:grpSpLocks noChangeAspect="1"/>
          </p:cNvGrpSpPr>
          <p:nvPr/>
        </p:nvGrpSpPr>
        <p:grpSpPr>
          <a:xfrm>
            <a:off x="1920558" y="2284004"/>
            <a:ext cx="2577508" cy="2576320"/>
            <a:chOff x="528638" y="2284004"/>
            <a:chExt cx="1847850" cy="1846998"/>
          </a:xfrm>
        </p:grpSpPr>
        <p:sp>
          <p:nvSpPr>
            <p:cNvPr id="5" name="Oval 4">
              <a:extLst>
                <a:ext uri="{FF2B5EF4-FFF2-40B4-BE49-F238E27FC236}">
                  <a16:creationId xmlns:a16="http://schemas.microsoft.com/office/drawing/2014/main" id="{540BFE6B-C7FF-4F54-A3C9-8B054904B162}"/>
                </a:ext>
              </a:extLst>
            </p:cNvPr>
            <p:cNvSpPr>
              <a:spLocks noChangeAspect="1"/>
            </p:cNvSpPr>
            <p:nvPr/>
          </p:nvSpPr>
          <p:spPr>
            <a:xfrm>
              <a:off x="528992" y="2284004"/>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600">
                <a:solidFill>
                  <a:schemeClr val="accent2"/>
                </a:solidFill>
                <a:latin typeface="Helvetica Neue Medium"/>
                <a:ea typeface="Helvetica Neue Medium"/>
                <a:cs typeface="Helvetica Neue Medium"/>
                <a:sym typeface="Helvetica Neue Medium"/>
              </a:endParaRPr>
            </a:p>
          </p:txBody>
        </p:sp>
        <p:sp>
          <p:nvSpPr>
            <p:cNvPr id="8" name="Text Placeholder 9">
              <a:extLst>
                <a:ext uri="{FF2B5EF4-FFF2-40B4-BE49-F238E27FC236}">
                  <a16:creationId xmlns:a16="http://schemas.microsoft.com/office/drawing/2014/main" id="{4C89C897-24FD-4603-B8B3-E99B297BFCE7}"/>
                </a:ext>
              </a:extLst>
            </p:cNvPr>
            <p:cNvSpPr txBox="1">
              <a:spLocks noChangeAspect="1"/>
            </p:cNvSpPr>
            <p:nvPr/>
          </p:nvSpPr>
          <p:spPr>
            <a:xfrm>
              <a:off x="528638" y="2821394"/>
              <a:ext cx="1847850" cy="719137"/>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eaLnBrk="1" latinLnBrk="0" hangingPunct="1">
                <a:lnSpc>
                  <a:spcPct val="12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a:lnSpc>
                  <a:spcPct val="90000"/>
                </a:lnSpc>
              </a:pPr>
              <a:r>
                <a:rPr lang="en-US" sz="2800"/>
                <a:t>Take drastic action</a:t>
              </a:r>
            </a:p>
          </p:txBody>
        </p:sp>
      </p:grpSp>
      <p:grpSp>
        <p:nvGrpSpPr>
          <p:cNvPr id="12" name="Group 11">
            <a:extLst>
              <a:ext uri="{FF2B5EF4-FFF2-40B4-BE49-F238E27FC236}">
                <a16:creationId xmlns:a16="http://schemas.microsoft.com/office/drawing/2014/main" id="{D33620A4-06A1-4816-9B5C-8689F6CF7A49}"/>
              </a:ext>
            </a:extLst>
          </p:cNvPr>
          <p:cNvGrpSpPr>
            <a:grpSpLocks noChangeAspect="1"/>
          </p:cNvGrpSpPr>
          <p:nvPr/>
        </p:nvGrpSpPr>
        <p:grpSpPr>
          <a:xfrm>
            <a:off x="4811841" y="2246984"/>
            <a:ext cx="2577508" cy="2576320"/>
            <a:chOff x="2604826" y="2291561"/>
            <a:chExt cx="1847850" cy="1846998"/>
          </a:xfrm>
        </p:grpSpPr>
        <p:sp>
          <p:nvSpPr>
            <p:cNvPr id="6" name="Oval 5">
              <a:extLst>
                <a:ext uri="{FF2B5EF4-FFF2-40B4-BE49-F238E27FC236}">
                  <a16:creationId xmlns:a16="http://schemas.microsoft.com/office/drawing/2014/main" id="{ED23A1D3-3528-45E3-A2FC-C2C316AB70E8}"/>
                </a:ext>
              </a:extLst>
            </p:cNvPr>
            <p:cNvSpPr>
              <a:spLocks noChangeAspect="1"/>
            </p:cNvSpPr>
            <p:nvPr/>
          </p:nvSpPr>
          <p:spPr>
            <a:xfrm>
              <a:off x="2605678" y="2291561"/>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600">
                <a:solidFill>
                  <a:schemeClr val="accent2"/>
                </a:solidFill>
                <a:latin typeface="Helvetica Neue Medium"/>
                <a:ea typeface="Helvetica Neue Medium"/>
                <a:cs typeface="Helvetica Neue Medium"/>
                <a:sym typeface="Helvetica Neue Medium"/>
              </a:endParaRPr>
            </a:p>
          </p:txBody>
        </p:sp>
        <p:sp>
          <p:nvSpPr>
            <p:cNvPr id="9" name="Text Placeholder 9">
              <a:extLst>
                <a:ext uri="{FF2B5EF4-FFF2-40B4-BE49-F238E27FC236}">
                  <a16:creationId xmlns:a16="http://schemas.microsoft.com/office/drawing/2014/main" id="{B0E66671-C4C8-46C4-A190-0A7C979C2847}"/>
                </a:ext>
              </a:extLst>
            </p:cNvPr>
            <p:cNvSpPr txBox="1">
              <a:spLocks noChangeAspect="1"/>
            </p:cNvSpPr>
            <p:nvPr/>
          </p:nvSpPr>
          <p:spPr>
            <a:xfrm>
              <a:off x="2604826" y="2821893"/>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2800"/>
                <a:t>Take some action</a:t>
              </a:r>
            </a:p>
          </p:txBody>
        </p:sp>
      </p:grpSp>
      <p:grpSp>
        <p:nvGrpSpPr>
          <p:cNvPr id="13" name="Group 12">
            <a:extLst>
              <a:ext uri="{FF2B5EF4-FFF2-40B4-BE49-F238E27FC236}">
                <a16:creationId xmlns:a16="http://schemas.microsoft.com/office/drawing/2014/main" id="{0D6FC8C8-9B99-44A1-827E-67784ABE35A2}"/>
              </a:ext>
            </a:extLst>
          </p:cNvPr>
          <p:cNvGrpSpPr>
            <a:grpSpLocks noChangeAspect="1"/>
          </p:cNvGrpSpPr>
          <p:nvPr/>
        </p:nvGrpSpPr>
        <p:grpSpPr>
          <a:xfrm>
            <a:off x="7703124" y="2284004"/>
            <a:ext cx="2577508" cy="2576320"/>
            <a:chOff x="4697052" y="2299118"/>
            <a:chExt cx="1847850" cy="1846998"/>
          </a:xfrm>
        </p:grpSpPr>
        <p:sp>
          <p:nvSpPr>
            <p:cNvPr id="7" name="Oval 6">
              <a:extLst>
                <a:ext uri="{FF2B5EF4-FFF2-40B4-BE49-F238E27FC236}">
                  <a16:creationId xmlns:a16="http://schemas.microsoft.com/office/drawing/2014/main" id="{E36F8FB0-2BEA-4534-94DA-0A17A6D16C0A}"/>
                </a:ext>
              </a:extLst>
            </p:cNvPr>
            <p:cNvSpPr>
              <a:spLocks noChangeAspect="1"/>
            </p:cNvSpPr>
            <p:nvPr/>
          </p:nvSpPr>
          <p:spPr>
            <a:xfrm>
              <a:off x="4697478" y="2299118"/>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6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7F131D23-8575-402C-BDF4-A1BC84B7060A}"/>
                </a:ext>
              </a:extLst>
            </p:cNvPr>
            <p:cNvSpPr txBox="1">
              <a:spLocks noChangeAspect="1"/>
            </p:cNvSpPr>
            <p:nvPr/>
          </p:nvSpPr>
          <p:spPr>
            <a:xfrm>
              <a:off x="4697052" y="2821394"/>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2800"/>
                <a:t>Wait until we know more</a:t>
              </a:r>
            </a:p>
          </p:txBody>
        </p:sp>
      </p:grpSp>
      <p:pic>
        <p:nvPicPr>
          <p:cNvPr id="14" name="Picture 13">
            <a:extLst>
              <a:ext uri="{FF2B5EF4-FFF2-40B4-BE49-F238E27FC236}">
                <a16:creationId xmlns:a16="http://schemas.microsoft.com/office/drawing/2014/main" id="{6A3FE83E-27C4-714B-BA48-7B68314C1D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
        <p:nvSpPr>
          <p:cNvPr id="15" name="Title 1">
            <a:extLst>
              <a:ext uri="{FF2B5EF4-FFF2-40B4-BE49-F238E27FC236}">
                <a16:creationId xmlns:a16="http://schemas.microsoft.com/office/drawing/2014/main" id="{2C919BE5-8D13-1C40-8A64-FC71AC25070D}"/>
              </a:ext>
            </a:extLst>
          </p:cNvPr>
          <p:cNvSpPr>
            <a:spLocks noGrp="1"/>
          </p:cNvSpPr>
          <p:nvPr>
            <p:ph type="title"/>
          </p:nvPr>
        </p:nvSpPr>
        <p:spPr>
          <a:xfrm>
            <a:off x="5540830" y="415064"/>
            <a:ext cx="4263571" cy="248966"/>
          </a:xfrm>
        </p:spPr>
        <p:txBody>
          <a:bodyPr/>
          <a:lstStyle/>
          <a:p>
            <a:r>
              <a:rPr lang="en-US"/>
              <a:t>Lesson 2: What is plastic and why is it a problem in the ocean?</a:t>
            </a:r>
            <a:endParaRPr lang="en-GB"/>
          </a:p>
        </p:txBody>
      </p:sp>
    </p:spTree>
    <p:extLst>
      <p:ext uri="{BB962C8B-B14F-4D97-AF65-F5344CB8AC3E}">
        <p14:creationId xmlns:p14="http://schemas.microsoft.com/office/powerpoint/2010/main" val="17282748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6E261E3-6FEC-4D7F-8C4C-39EBACC29264}"/>
              </a:ext>
            </a:extLst>
          </p:cNvPr>
          <p:cNvSpPr>
            <a:spLocks noGrp="1"/>
          </p:cNvSpPr>
          <p:nvPr>
            <p:ph type="body" sz="quarter" idx="10"/>
          </p:nvPr>
        </p:nvSpPr>
        <p:spPr/>
        <p:txBody>
          <a:bodyPr/>
          <a:lstStyle/>
          <a:p>
            <a:r>
              <a:rPr lang="en-GB"/>
              <a:t>What is the worst thing about plastic?</a:t>
            </a:r>
          </a:p>
        </p:txBody>
      </p:sp>
      <p:sp>
        <p:nvSpPr>
          <p:cNvPr id="4" name="Text Placeholder 3">
            <a:extLst>
              <a:ext uri="{FF2B5EF4-FFF2-40B4-BE49-F238E27FC236}">
                <a16:creationId xmlns:a16="http://schemas.microsoft.com/office/drawing/2014/main" id="{70FDBE10-6FD7-4B29-B893-990C0F32DEAD}"/>
              </a:ext>
            </a:extLst>
          </p:cNvPr>
          <p:cNvSpPr>
            <a:spLocks noGrp="1"/>
          </p:cNvSpPr>
          <p:nvPr>
            <p:ph type="body" sz="quarter" idx="11"/>
          </p:nvPr>
        </p:nvSpPr>
        <p:spPr/>
        <p:txBody>
          <a:bodyPr/>
          <a:lstStyle/>
          <a:p>
            <a:r>
              <a:rPr lang="en-GB" sz="3200" dirty="0"/>
              <a:t>Reflect on what you have learnt this lesson.</a:t>
            </a:r>
          </a:p>
        </p:txBody>
      </p:sp>
      <p:pic>
        <p:nvPicPr>
          <p:cNvPr id="5" name="Picture 4">
            <a:extLst>
              <a:ext uri="{FF2B5EF4-FFF2-40B4-BE49-F238E27FC236}">
                <a16:creationId xmlns:a16="http://schemas.microsoft.com/office/drawing/2014/main" id="{5FCCE4EA-01DC-9848-9CB1-0748F2F6B2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
        <p:nvSpPr>
          <p:cNvPr id="6" name="Title 1">
            <a:extLst>
              <a:ext uri="{FF2B5EF4-FFF2-40B4-BE49-F238E27FC236}">
                <a16:creationId xmlns:a16="http://schemas.microsoft.com/office/drawing/2014/main" id="{76C47FDB-3214-8242-9DFF-35B78A027E97}"/>
              </a:ext>
            </a:extLst>
          </p:cNvPr>
          <p:cNvSpPr>
            <a:spLocks noGrp="1"/>
          </p:cNvSpPr>
          <p:nvPr>
            <p:ph type="title"/>
          </p:nvPr>
        </p:nvSpPr>
        <p:spPr>
          <a:xfrm>
            <a:off x="5540830" y="415064"/>
            <a:ext cx="4263571" cy="248966"/>
          </a:xfrm>
        </p:spPr>
        <p:txBody>
          <a:bodyPr/>
          <a:lstStyle/>
          <a:p>
            <a:r>
              <a:rPr lang="en-US"/>
              <a:t>Lesson 2: What is plastic and why is it a problem in the ocean?</a:t>
            </a:r>
            <a:endParaRPr lang="en-GB"/>
          </a:p>
        </p:txBody>
      </p:sp>
    </p:spTree>
    <p:extLst>
      <p:ext uri="{BB962C8B-B14F-4D97-AF65-F5344CB8AC3E}">
        <p14:creationId xmlns:p14="http://schemas.microsoft.com/office/powerpoint/2010/main" val="127496978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p:txBody>
          <a:bodyPr/>
          <a:lstStyle/>
          <a:p>
            <a:r>
              <a:rPr lang="en-GB"/>
              <a:t>What is the best thing about plastic?</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519553" y="46865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2: What is plastic and why is it a problem in the ocean?</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227" y="357947"/>
            <a:ext cx="1269363" cy="470373"/>
          </a:xfrm>
          <a:prstGeom prst="rect">
            <a:avLst/>
          </a:prstGeom>
        </p:spPr>
      </p:pic>
      <p:sp>
        <p:nvSpPr>
          <p:cNvPr id="8" name="Oval 7">
            <a:extLst>
              <a:ext uri="{FF2B5EF4-FFF2-40B4-BE49-F238E27FC236}">
                <a16:creationId xmlns:a16="http://schemas.microsoft.com/office/drawing/2014/main" id="{C059E4D4-0654-408A-A904-686E2CC8ECEA}"/>
              </a:ext>
            </a:extLst>
          </p:cNvPr>
          <p:cNvSpPr/>
          <p:nvPr/>
        </p:nvSpPr>
        <p:spPr>
          <a:xfrm>
            <a:off x="2052992" y="2284004"/>
            <a:ext cx="1846998" cy="1846998"/>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9" name="Oval 8">
            <a:extLst>
              <a:ext uri="{FF2B5EF4-FFF2-40B4-BE49-F238E27FC236}">
                <a16:creationId xmlns:a16="http://schemas.microsoft.com/office/drawing/2014/main" id="{BD5814C7-3A08-4658-99E6-151EC48FC86C}"/>
              </a:ext>
            </a:extLst>
          </p:cNvPr>
          <p:cNvSpPr/>
          <p:nvPr/>
        </p:nvSpPr>
        <p:spPr>
          <a:xfrm>
            <a:off x="4129678" y="2291561"/>
            <a:ext cx="1846998" cy="1846998"/>
          </a:xfrm>
          <a:prstGeom prst="ellipse">
            <a:avLst/>
          </a:prstGeom>
          <a:blipFill>
            <a:blip r:embed="rId4"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851AA1EB-4B44-4C05-AF5C-6E590EB35731}"/>
              </a:ext>
            </a:extLst>
          </p:cNvPr>
          <p:cNvSpPr/>
          <p:nvPr/>
        </p:nvSpPr>
        <p:spPr>
          <a:xfrm>
            <a:off x="6221478" y="2299118"/>
            <a:ext cx="1846998" cy="1846998"/>
          </a:xfrm>
          <a:prstGeom prst="ellipse">
            <a:avLst/>
          </a:prstGeom>
          <a:blipFill>
            <a:blip r:embed="rId5"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1" name="Oval 10">
            <a:extLst>
              <a:ext uri="{FF2B5EF4-FFF2-40B4-BE49-F238E27FC236}">
                <a16:creationId xmlns:a16="http://schemas.microsoft.com/office/drawing/2014/main" id="{CF6EAC0F-8833-4E6D-BB64-165049E71F33}"/>
              </a:ext>
            </a:extLst>
          </p:cNvPr>
          <p:cNvSpPr/>
          <p:nvPr/>
        </p:nvSpPr>
        <p:spPr>
          <a:xfrm>
            <a:off x="8309710" y="2306675"/>
            <a:ext cx="1846998" cy="1846998"/>
          </a:xfrm>
          <a:prstGeom prst="ellipse">
            <a:avLst/>
          </a:prstGeom>
          <a:blipFill>
            <a:blip r:embed="rId6"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0F600F6B-66EA-427E-8E2C-838B73FEED24}"/>
              </a:ext>
            </a:extLst>
          </p:cNvPr>
          <p:cNvSpPr/>
          <p:nvPr/>
        </p:nvSpPr>
        <p:spPr>
          <a:xfrm>
            <a:off x="2052992" y="4264973"/>
            <a:ext cx="1846998" cy="1846998"/>
          </a:xfrm>
          <a:prstGeom prst="ellipse">
            <a:avLst/>
          </a:prstGeom>
          <a:blipFill>
            <a:blip r:embed="rId7"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3806D89C-CC22-48F8-A947-F6D64767FA93}"/>
              </a:ext>
            </a:extLst>
          </p:cNvPr>
          <p:cNvSpPr/>
          <p:nvPr/>
        </p:nvSpPr>
        <p:spPr>
          <a:xfrm>
            <a:off x="4129678" y="4272530"/>
            <a:ext cx="1846998" cy="1846998"/>
          </a:xfrm>
          <a:prstGeom prst="ellipse">
            <a:avLst/>
          </a:prstGeom>
          <a:blipFill>
            <a:blip r:embed="rId8"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74D691F0-D773-45B7-AC67-5982CD57DCE0}"/>
              </a:ext>
            </a:extLst>
          </p:cNvPr>
          <p:cNvSpPr/>
          <p:nvPr/>
        </p:nvSpPr>
        <p:spPr>
          <a:xfrm>
            <a:off x="6221478" y="4280087"/>
            <a:ext cx="1846998" cy="1846998"/>
          </a:xfrm>
          <a:prstGeom prst="ellipse">
            <a:avLst/>
          </a:prstGeom>
          <a:blipFill>
            <a:blip r:embed="rId9"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861004C6-96CD-4986-831A-F2806EA094C8}"/>
              </a:ext>
            </a:extLst>
          </p:cNvPr>
          <p:cNvSpPr/>
          <p:nvPr/>
        </p:nvSpPr>
        <p:spPr>
          <a:xfrm>
            <a:off x="8309710" y="4287644"/>
            <a:ext cx="1846998" cy="1846998"/>
          </a:xfrm>
          <a:prstGeom prst="ellipse">
            <a:avLst/>
          </a:prstGeom>
          <a:blipFill>
            <a:blip r:embed="rId10"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654295491"/>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088227-137F-49C6-BCB2-C104A8186B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graphicFrame>
        <p:nvGraphicFramePr>
          <p:cNvPr id="7" name="Table 6">
            <a:extLst>
              <a:ext uri="{FF2B5EF4-FFF2-40B4-BE49-F238E27FC236}">
                <a16:creationId xmlns:a16="http://schemas.microsoft.com/office/drawing/2014/main" id="{4504F449-2D72-304B-9917-940610530829}"/>
              </a:ext>
            </a:extLst>
          </p:cNvPr>
          <p:cNvGraphicFramePr>
            <a:graphicFrameLocks noGrp="1"/>
          </p:cNvGraphicFramePr>
          <p:nvPr>
            <p:extLst>
              <p:ext uri="{D42A27DB-BD31-4B8C-83A1-F6EECF244321}">
                <p14:modId xmlns:p14="http://schemas.microsoft.com/office/powerpoint/2010/main" val="3366431485"/>
              </p:ext>
            </p:extLst>
          </p:nvPr>
        </p:nvGraphicFramePr>
        <p:xfrm>
          <a:off x="1837510" y="2066609"/>
          <a:ext cx="8428117" cy="4545643"/>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90707">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Freeing a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Icemanphotos</a:t>
                      </a:r>
                      <a:r>
                        <a:rPr lang="en-US" sz="1200" dirty="0">
                          <a:solidFill>
                            <a:schemeClr val="bg1"/>
                          </a:solidFill>
                        </a:rPr>
                        <a:t> via </a:t>
                      </a:r>
                      <a:r>
                        <a:rPr lang="en-US" sz="1200" dirty="0" err="1">
                          <a:solidFill>
                            <a:schemeClr val="bg1"/>
                          </a:solidFill>
                        </a:rPr>
                        <a:t>Bigstock</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26735582"/>
                  </a:ext>
                </a:extLst>
              </a:tr>
              <a:tr h="290707">
                <a:tc>
                  <a:txBody>
                    <a:bodyPr/>
                    <a:lstStyle/>
                    <a:p>
                      <a:pPr algn="l"/>
                      <a:r>
                        <a:rPr lang="en-US" sz="1200">
                          <a:solidFill>
                            <a:schemeClr val="bg1"/>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Single use plastics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Fikri</a:t>
                      </a:r>
                      <a:r>
                        <a:rPr lang="en-US" sz="1200">
                          <a:solidFill>
                            <a:schemeClr val="bg1"/>
                          </a:solidFill>
                        </a:rPr>
                        <a:t> </a:t>
                      </a:r>
                      <a:r>
                        <a:rPr lang="en-US" sz="1200" err="1">
                          <a:solidFill>
                            <a:schemeClr val="bg1"/>
                          </a:solidFill>
                        </a:rPr>
                        <a:t>Rasyid</a:t>
                      </a:r>
                      <a:r>
                        <a:rPr lang="en-US" sz="1200">
                          <a:solidFill>
                            <a:schemeClr val="bg1"/>
                          </a:solidFill>
                        </a:rPr>
                        <a:t> via </a:t>
                      </a:r>
                      <a:r>
                        <a:rPr lang="en-US" sz="1200" err="1">
                          <a:solidFill>
                            <a:schemeClr val="bg1"/>
                          </a:solidFill>
                        </a:rPr>
                        <a:t>Unsplash</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5022767"/>
                  </a:ext>
                </a:extLst>
              </a:tr>
              <a:tr h="290707">
                <a:tc>
                  <a:txBody>
                    <a:bodyPr/>
                    <a:lstStyle/>
                    <a:p>
                      <a:pPr algn="l"/>
                      <a:r>
                        <a:rPr lang="en-US" sz="1200">
                          <a:solidFill>
                            <a:schemeClr val="bg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Landfill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Prylarer</a:t>
                      </a:r>
                      <a:r>
                        <a:rPr lang="en-US" sz="1200">
                          <a:solidFill>
                            <a:schemeClr val="bg1"/>
                          </a:solidFill>
                        </a:rPr>
                        <a:t> via </a:t>
                      </a:r>
                      <a:r>
                        <a:rPr lang="en-US" sz="1200" err="1">
                          <a:solidFill>
                            <a:schemeClr val="bg1"/>
                          </a:solidFill>
                        </a:rPr>
                        <a:t>Pixabay</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77168633"/>
                  </a:ext>
                </a:extLst>
              </a:tr>
              <a:tr h="290707">
                <a:tc>
                  <a:txBody>
                    <a:bodyPr/>
                    <a:lstStyle/>
                    <a:p>
                      <a:pPr algn="l"/>
                      <a:r>
                        <a:rPr lang="en-US" sz="1200">
                          <a:solidFill>
                            <a:schemeClr val="bg1"/>
                          </a:solidFill>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Plastic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Mali </a:t>
                      </a:r>
                      <a:r>
                        <a:rPr lang="en-US" sz="1200" err="1">
                          <a:solidFill>
                            <a:schemeClr val="bg1"/>
                          </a:solidFill>
                        </a:rPr>
                        <a:t>Maeder</a:t>
                      </a:r>
                      <a:r>
                        <a:rPr lang="en-US" sz="1200">
                          <a:solidFill>
                            <a:schemeClr val="bg1"/>
                          </a:solidFill>
                        </a:rPr>
                        <a:t> via </a:t>
                      </a:r>
                      <a:r>
                        <a:rPr lang="en-US" sz="1200" err="1">
                          <a:solidFill>
                            <a:schemeClr val="bg1"/>
                          </a:solidFill>
                        </a:rPr>
                        <a:t>Pexels</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290707">
                <a:tc>
                  <a:txBody>
                    <a:bodyPr/>
                    <a:lstStyle/>
                    <a:p>
                      <a:pPr algn="l"/>
                      <a:r>
                        <a:rPr lang="en-US" sz="1200">
                          <a:solidFill>
                            <a:schemeClr val="bg1"/>
                          </a:solidFill>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Turtle on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Innotata</a:t>
                      </a:r>
                      <a:r>
                        <a:rPr lang="en-US" sz="120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62162249"/>
                  </a:ext>
                </a:extLst>
              </a:tr>
              <a:tr h="290707">
                <a:tc>
                  <a:txBody>
                    <a:bodyPr/>
                    <a:lstStyle/>
                    <a:p>
                      <a:pPr algn="l"/>
                      <a:r>
                        <a:rPr lang="en-US" sz="1200" dirty="0">
                          <a:solidFill>
                            <a:schemeClr val="bg1"/>
                          </a:solidFill>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Turtle in nets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Mstelfox</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07974367"/>
                  </a:ext>
                </a:extLst>
              </a:tr>
              <a:tr h="290707">
                <a:tc>
                  <a:txBody>
                    <a:bodyPr/>
                    <a:lstStyle/>
                    <a:p>
                      <a:pPr algn="l"/>
                      <a:r>
                        <a:rPr lang="en-US" sz="1200" dirty="0">
                          <a:solidFill>
                            <a:schemeClr val="bg1"/>
                          </a:solidFill>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Deceased 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Salvatore </a:t>
                      </a:r>
                      <a:r>
                        <a:rPr lang="en-US" sz="1200" dirty="0" err="1">
                          <a:solidFill>
                            <a:schemeClr val="bg1"/>
                          </a:solidFill>
                        </a:rPr>
                        <a:t>Barbera</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103027374"/>
                  </a:ext>
                </a:extLst>
              </a:tr>
              <a:tr h="290707">
                <a:tc>
                  <a:txBody>
                    <a:bodyPr/>
                    <a:lstStyle/>
                    <a:p>
                      <a:pPr algn="l"/>
                      <a:r>
                        <a:rPr lang="en-US" sz="12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Coastline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Free_Photos</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290707">
                <a:tc>
                  <a:txBody>
                    <a:bodyPr/>
                    <a:lstStyle/>
                    <a:p>
                      <a:pPr algn="l"/>
                      <a:r>
                        <a:rPr lang="en-US" sz="1200">
                          <a:solidFill>
                            <a:schemeClr val="bg1"/>
                          </a:solidFill>
                        </a:rPr>
                        <a:t>18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School of 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RobpSF</a:t>
                      </a:r>
                      <a:r>
                        <a:rPr lang="en-US" sz="1200">
                          <a:solidFill>
                            <a:schemeClr val="bg1"/>
                          </a:solidFill>
                        </a:rPr>
                        <a:t> via </a:t>
                      </a:r>
                      <a:r>
                        <a:rPr lang="en-US" sz="1200" err="1">
                          <a:solidFill>
                            <a:schemeClr val="bg1"/>
                          </a:solidFill>
                        </a:rPr>
                        <a:t>Pixabay</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290707">
                <a:tc>
                  <a:txBody>
                    <a:bodyPr/>
                    <a:lstStyle/>
                    <a:p>
                      <a:pPr algn="l"/>
                      <a:r>
                        <a:rPr lang="en-US" sz="1200">
                          <a:solidFill>
                            <a:schemeClr val="bg1"/>
                          </a:solidFill>
                        </a:rPr>
                        <a:t>19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Turtle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The Ocean Agency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290707">
                <a:tc>
                  <a:txBody>
                    <a:bodyPr/>
                    <a:lstStyle/>
                    <a:p>
                      <a:pPr algn="l"/>
                      <a:r>
                        <a:rPr lang="en-US" sz="1200">
                          <a:solidFill>
                            <a:schemeClr val="bg1"/>
                          </a:solidFill>
                        </a:rPr>
                        <a:t>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Humpback whale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Dekokon</a:t>
                      </a:r>
                      <a:r>
                        <a:rPr lang="en-US" sz="1200">
                          <a:solidFill>
                            <a:schemeClr val="bg1"/>
                          </a:solidFill>
                        </a:rPr>
                        <a:t> via </a:t>
                      </a:r>
                      <a:r>
                        <a:rPr lang="en-US" sz="1200" err="1">
                          <a:solidFill>
                            <a:schemeClr val="bg1"/>
                          </a:solidFill>
                        </a:rPr>
                        <a:t>Pixabay</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290707">
                <a:tc>
                  <a:txBody>
                    <a:bodyPr/>
                    <a:lstStyle/>
                    <a:p>
                      <a:pPr algn="l"/>
                      <a:r>
                        <a:rPr lang="en-US" sz="1200">
                          <a:solidFill>
                            <a:schemeClr val="bg1"/>
                          </a:solidFill>
                        </a:rPr>
                        <a:t>21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Kitchen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By </a:t>
                      </a:r>
                      <a:r>
                        <a:rPr lang="en-US" sz="1200" err="1">
                          <a:solidFill>
                            <a:schemeClr val="bg1"/>
                          </a:solidFill>
                        </a:rPr>
                        <a:t>KaboomPics</a:t>
                      </a:r>
                      <a:r>
                        <a:rPr lang="en-US" sz="1200">
                          <a:solidFill>
                            <a:schemeClr val="bg1"/>
                          </a:solidFill>
                        </a:rPr>
                        <a:t> via </a:t>
                      </a:r>
                      <a:r>
                        <a:rPr lang="en-US" sz="1200" err="1">
                          <a:solidFill>
                            <a:schemeClr val="bg1"/>
                          </a:solidFill>
                        </a:rPr>
                        <a:t>Pixabay</a:t>
                      </a:r>
                      <a:endParaRPr lang="en-US" sz="12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r h="290707">
                <a:tc>
                  <a:txBody>
                    <a:bodyPr/>
                    <a:lstStyle/>
                    <a:p>
                      <a:pPr algn="l"/>
                      <a:r>
                        <a:rPr lang="en-US" sz="1200">
                          <a:solidFill>
                            <a:schemeClr val="bg1"/>
                          </a:solidFill>
                        </a:rPr>
                        <a:t>22</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Crab larva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University of Exeter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180166"/>
                  </a:ext>
                </a:extLst>
              </a:tr>
              <a:tr h="290707">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23</a:t>
                      </a:r>
                    </a:p>
                    <a:p>
                      <a:pPr algn="l"/>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Copepod</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University of Exeter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86278501"/>
                  </a:ext>
                </a:extLst>
              </a:tr>
            </a:tbl>
          </a:graphicData>
        </a:graphic>
      </p:graphicFrame>
      <p:sp>
        <p:nvSpPr>
          <p:cNvPr id="8" name="Title 1">
            <a:extLst>
              <a:ext uri="{FF2B5EF4-FFF2-40B4-BE49-F238E27FC236}">
                <a16:creationId xmlns:a16="http://schemas.microsoft.com/office/drawing/2014/main" id="{11010CA2-F0AA-B243-ACD8-D13E6DE7BFE6}"/>
              </a:ext>
            </a:extLst>
          </p:cNvPr>
          <p:cNvSpPr>
            <a:spLocks noGrp="1"/>
          </p:cNvSpPr>
          <p:nvPr>
            <p:ph type="title"/>
          </p:nvPr>
        </p:nvSpPr>
        <p:spPr>
          <a:xfrm>
            <a:off x="5540830" y="415064"/>
            <a:ext cx="4263571" cy="248966"/>
          </a:xfrm>
        </p:spPr>
        <p:txBody>
          <a:bodyPr/>
          <a:lstStyle/>
          <a:p>
            <a:r>
              <a:rPr lang="en-US"/>
              <a:t>Lesson 2: What is plastic and why is it a problem in the ocean?</a:t>
            </a:r>
            <a:endParaRPr lang="en-GB"/>
          </a:p>
        </p:txBody>
      </p:sp>
    </p:spTree>
    <p:extLst>
      <p:ext uri="{BB962C8B-B14F-4D97-AF65-F5344CB8AC3E}">
        <p14:creationId xmlns:p14="http://schemas.microsoft.com/office/powerpoint/2010/main" val="289453444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708310" y="814388"/>
            <a:ext cx="6172200" cy="775853"/>
          </a:xfrm>
          <a:prstGeom prst="rect">
            <a:avLst/>
          </a:prstGeom>
        </p:spPr>
        <p:txBody>
          <a:bodyPr vert="horz" wrap="square" lIns="0" tIns="57150" rIns="0" bIns="0" rtlCol="0">
            <a:spAutoFit/>
          </a:bodyPr>
          <a:lstStyle/>
          <a:p>
            <a:pPr marL="44768" marR="3810" indent="-35719" defTabSz="685800" hangingPunct="1">
              <a:lnSpc>
                <a:spcPts val="2813"/>
              </a:lnSpc>
              <a:spcBef>
                <a:spcPts val="450"/>
              </a:spcBef>
            </a:pPr>
            <a:r>
              <a:rPr sz="2625" b="1" dirty="0">
                <a:solidFill>
                  <a:srgbClr val="004158"/>
                </a:solidFill>
                <a:latin typeface="Gilroy-Black"/>
                <a:cs typeface="Gilroy-Black"/>
              </a:rPr>
              <a:t>THE</a:t>
            </a:r>
            <a:r>
              <a:rPr sz="2625" b="1" spc="45" dirty="0">
                <a:solidFill>
                  <a:srgbClr val="004158"/>
                </a:solidFill>
                <a:latin typeface="Gilroy-Black"/>
                <a:cs typeface="Gilroy-Black"/>
              </a:rPr>
              <a:t> </a:t>
            </a:r>
            <a:r>
              <a:rPr sz="2625" b="1" dirty="0">
                <a:solidFill>
                  <a:srgbClr val="004158"/>
                </a:solidFill>
                <a:latin typeface="Gilroy-Black"/>
                <a:cs typeface="Gilroy-Black"/>
              </a:rPr>
              <a:t>OCEAN</a:t>
            </a:r>
            <a:r>
              <a:rPr sz="2625" b="1" spc="45" dirty="0">
                <a:solidFill>
                  <a:srgbClr val="004158"/>
                </a:solidFill>
                <a:latin typeface="Gilroy-Black"/>
                <a:cs typeface="Gilroy-Black"/>
              </a:rPr>
              <a:t> </a:t>
            </a:r>
            <a:r>
              <a:rPr sz="2625" b="1" dirty="0">
                <a:solidFill>
                  <a:srgbClr val="004158"/>
                </a:solidFill>
                <a:latin typeface="Gilroy-Black"/>
                <a:cs typeface="Gilroy-Black"/>
              </a:rPr>
              <a:t>IS</a:t>
            </a:r>
            <a:r>
              <a:rPr sz="2625" b="1" spc="49" dirty="0">
                <a:solidFill>
                  <a:srgbClr val="004158"/>
                </a:solidFill>
                <a:latin typeface="Gilroy-Black"/>
                <a:cs typeface="Gilroy-Black"/>
              </a:rPr>
              <a:t> </a:t>
            </a:r>
            <a:r>
              <a:rPr sz="2625" b="1" dirty="0">
                <a:solidFill>
                  <a:srgbClr val="004158"/>
                </a:solidFill>
                <a:latin typeface="Gilroy-Black"/>
                <a:cs typeface="Gilroy-Black"/>
              </a:rPr>
              <a:t>OUR</a:t>
            </a:r>
            <a:r>
              <a:rPr sz="2625" b="1" spc="45" dirty="0">
                <a:solidFill>
                  <a:srgbClr val="004158"/>
                </a:solidFill>
                <a:latin typeface="Gilroy-Black"/>
                <a:cs typeface="Gilroy-Black"/>
              </a:rPr>
              <a:t> </a:t>
            </a:r>
            <a:r>
              <a:rPr sz="2625" b="1" dirty="0">
                <a:solidFill>
                  <a:srgbClr val="004158"/>
                </a:solidFill>
                <a:latin typeface="Gilroy-Black"/>
                <a:cs typeface="Gilroy-Black"/>
              </a:rPr>
              <a:t>GREATEST</a:t>
            </a:r>
            <a:r>
              <a:rPr sz="2625" b="1" spc="49" dirty="0">
                <a:solidFill>
                  <a:srgbClr val="004158"/>
                </a:solidFill>
                <a:latin typeface="Gilroy-Black"/>
                <a:cs typeface="Gilroy-Black"/>
              </a:rPr>
              <a:t> </a:t>
            </a:r>
            <a:r>
              <a:rPr sz="2625" b="1" spc="-8" dirty="0">
                <a:solidFill>
                  <a:srgbClr val="004158"/>
                </a:solidFill>
                <a:latin typeface="Gilroy-Black"/>
                <a:cs typeface="Gilroy-Black"/>
              </a:rPr>
              <a:t>NATURAL </a:t>
            </a:r>
            <a:r>
              <a:rPr sz="2625" b="1" dirty="0">
                <a:solidFill>
                  <a:srgbClr val="004158"/>
                </a:solidFill>
                <a:latin typeface="Gilroy-Black"/>
                <a:cs typeface="Gilroy-Black"/>
              </a:rPr>
              <a:t>DEFENCE</a:t>
            </a:r>
            <a:r>
              <a:rPr sz="2625" b="1" spc="38" dirty="0">
                <a:solidFill>
                  <a:srgbClr val="004158"/>
                </a:solidFill>
                <a:latin typeface="Gilroy-Black"/>
                <a:cs typeface="Gilroy-Black"/>
              </a:rPr>
              <a:t> </a:t>
            </a:r>
            <a:r>
              <a:rPr sz="2625" b="1" dirty="0">
                <a:solidFill>
                  <a:srgbClr val="004158"/>
                </a:solidFill>
                <a:latin typeface="Gilroy-Black"/>
                <a:cs typeface="Gilroy-Black"/>
              </a:rPr>
              <a:t>AGAINST</a:t>
            </a:r>
            <a:r>
              <a:rPr sz="2625" b="1" spc="45" dirty="0">
                <a:solidFill>
                  <a:srgbClr val="004158"/>
                </a:solidFill>
                <a:latin typeface="Gilroy-Black"/>
                <a:cs typeface="Gilroy-Black"/>
              </a:rPr>
              <a:t> </a:t>
            </a:r>
            <a:r>
              <a:rPr sz="2625" b="1" dirty="0">
                <a:solidFill>
                  <a:srgbClr val="004158"/>
                </a:solidFill>
                <a:latin typeface="Gilroy-Black"/>
                <a:cs typeface="Gilroy-Black"/>
              </a:rPr>
              <a:t>CLIMATE</a:t>
            </a:r>
            <a:r>
              <a:rPr sz="2625" b="1" spc="45" dirty="0">
                <a:solidFill>
                  <a:srgbClr val="004158"/>
                </a:solidFill>
                <a:latin typeface="Gilroy-Black"/>
                <a:cs typeface="Gilroy-Black"/>
              </a:rPr>
              <a:t> </a:t>
            </a:r>
            <a:r>
              <a:rPr sz="2625" b="1" spc="-8" dirty="0">
                <a:solidFill>
                  <a:srgbClr val="004158"/>
                </a:solidFill>
                <a:latin typeface="Gilroy-Black"/>
                <a:cs typeface="Gilroy-Black"/>
              </a:rPr>
              <a:t>CHANGE</a:t>
            </a:r>
            <a:endParaRPr sz="2625">
              <a:solidFill>
                <a:sysClr val="windowText" lastClr="000000"/>
              </a:solidFill>
              <a:latin typeface="Gilroy-Black"/>
              <a:cs typeface="Gilroy-Black"/>
            </a:endParaRPr>
          </a:p>
        </p:txBody>
      </p:sp>
      <p:sp>
        <p:nvSpPr>
          <p:cNvPr id="3" name="object 3"/>
          <p:cNvSpPr txBox="1"/>
          <p:nvPr/>
        </p:nvSpPr>
        <p:spPr>
          <a:xfrm>
            <a:off x="1620277" y="2360771"/>
            <a:ext cx="4376261" cy="817531"/>
          </a:xfrm>
          <a:prstGeom prst="rect">
            <a:avLst/>
          </a:prstGeom>
        </p:spPr>
        <p:txBody>
          <a:bodyPr vert="horz" wrap="square" lIns="0" tIns="9525" rIns="0" bIns="0" rtlCol="0">
            <a:spAutoFit/>
          </a:bodyPr>
          <a:lstStyle/>
          <a:p>
            <a:pPr marL="9525" defTabSz="685800" hangingPunct="1">
              <a:spcBef>
                <a:spcPts val="75"/>
              </a:spcBef>
              <a:tabLst>
                <a:tab pos="1515904" algn="l"/>
                <a:tab pos="4016216" algn="l"/>
              </a:tabLst>
            </a:pPr>
            <a:r>
              <a:rPr sz="5250" b="1" u="sng" spc="-15" dirty="0">
                <a:solidFill>
                  <a:srgbClr val="004158"/>
                </a:solidFill>
                <a:uFill>
                  <a:solidFill>
                    <a:srgbClr val="004158"/>
                  </a:solidFill>
                </a:uFill>
                <a:latin typeface="Gilroy Black" pitchFamily="2" charset="77"/>
                <a:cs typeface="Gilroy Bold"/>
              </a:rPr>
              <a:t>Blue</a:t>
            </a:r>
            <a:r>
              <a:rPr sz="5250" b="1" u="sng" dirty="0">
                <a:solidFill>
                  <a:srgbClr val="004158"/>
                </a:solidFill>
                <a:uFill>
                  <a:solidFill>
                    <a:srgbClr val="004158"/>
                  </a:solidFill>
                </a:uFill>
                <a:latin typeface="Gilroy Black" pitchFamily="2" charset="77"/>
                <a:cs typeface="Gilroy Bold"/>
              </a:rPr>
              <a:t>	</a:t>
            </a:r>
            <a:r>
              <a:rPr sz="5250" b="1" u="sng" spc="-8" dirty="0">
                <a:solidFill>
                  <a:srgbClr val="004158"/>
                </a:solidFill>
                <a:uFill>
                  <a:solidFill>
                    <a:srgbClr val="004158"/>
                  </a:solidFill>
                </a:uFill>
                <a:latin typeface="Gilroy Black" pitchFamily="2" charset="77"/>
                <a:cs typeface="Gilroy Bold"/>
              </a:rPr>
              <a:t>Carbon</a:t>
            </a:r>
            <a:r>
              <a:rPr sz="5250" b="1" dirty="0">
                <a:solidFill>
                  <a:srgbClr val="004158"/>
                </a:solidFill>
                <a:latin typeface="Gilroy Black" pitchFamily="2" charset="77"/>
                <a:cs typeface="Gilroy Bold"/>
              </a:rPr>
              <a:t>	</a:t>
            </a:r>
            <a:r>
              <a:rPr sz="5250" b="1" spc="-38" dirty="0">
                <a:solidFill>
                  <a:srgbClr val="004158"/>
                </a:solidFill>
                <a:latin typeface="Gilroy Black" pitchFamily="2" charset="77"/>
                <a:cs typeface="Gilroy Bold"/>
              </a:rPr>
              <a:t>=</a:t>
            </a:r>
            <a:endParaRPr sz="5250" b="1" dirty="0">
              <a:solidFill>
                <a:sysClr val="windowText" lastClr="000000"/>
              </a:solidFill>
              <a:latin typeface="Gilroy Black" pitchFamily="2" charset="77"/>
              <a:cs typeface="Gilroy Bold"/>
            </a:endParaRPr>
          </a:p>
        </p:txBody>
      </p:sp>
      <p:sp>
        <p:nvSpPr>
          <p:cNvPr id="4" name="object 4"/>
          <p:cNvSpPr/>
          <p:nvPr/>
        </p:nvSpPr>
        <p:spPr>
          <a:xfrm>
            <a:off x="7524807" y="4842134"/>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sp>
        <p:nvSpPr>
          <p:cNvPr id="5" name="object 5"/>
          <p:cNvSpPr txBox="1"/>
          <p:nvPr/>
        </p:nvSpPr>
        <p:spPr>
          <a:xfrm>
            <a:off x="7984595" y="5114368"/>
            <a:ext cx="2941796" cy="675506"/>
          </a:xfrm>
          <a:prstGeom prst="rect">
            <a:avLst/>
          </a:prstGeom>
        </p:spPr>
        <p:txBody>
          <a:bodyPr vert="horz" wrap="square" lIns="0" tIns="8573" rIns="0" bIns="0" rtlCol="0">
            <a:spAutoFit/>
          </a:bodyPr>
          <a:lstStyle/>
          <a:p>
            <a:pPr marL="9525" defTabSz="685800" hangingPunct="1">
              <a:lnSpc>
                <a:spcPts val="3375"/>
              </a:lnSpc>
              <a:spcBef>
                <a:spcPts val="68"/>
              </a:spcBef>
            </a:pP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dirty="0">
                <a:solidFill>
                  <a:srgbClr val="FFFFFF"/>
                </a:solidFill>
                <a:latin typeface="Gilroy-SemiBold"/>
                <a:cs typeface="Gilroy-SemiBold"/>
              </a:rPr>
              <a:t>ocean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holds</a:t>
            </a:r>
            <a:r>
              <a:rPr sz="1575" b="1" spc="248" dirty="0">
                <a:solidFill>
                  <a:srgbClr val="FFFFFF"/>
                </a:solidFill>
                <a:latin typeface="Gilroy-SemiBold"/>
                <a:cs typeface="Gilroy-SemiBold"/>
              </a:rPr>
              <a:t> </a:t>
            </a:r>
            <a:r>
              <a:rPr lang="en-US" sz="2925" b="1" dirty="0">
                <a:solidFill>
                  <a:srgbClr val="FFFFFF"/>
                </a:solidFill>
                <a:latin typeface="Gilroy-Black"/>
                <a:cs typeface="Gilroy-Black"/>
              </a:rPr>
              <a:t>60</a:t>
            </a:r>
            <a:r>
              <a:rPr sz="2925" b="1" spc="-4" dirty="0">
                <a:solidFill>
                  <a:srgbClr val="FFFFFF"/>
                </a:solidFill>
                <a:latin typeface="Gilroy-Black"/>
                <a:cs typeface="Gilroy-Black"/>
              </a:rPr>
              <a:t> </a:t>
            </a:r>
            <a:r>
              <a:rPr sz="2925" b="1" spc="-38" dirty="0">
                <a:solidFill>
                  <a:srgbClr val="FFFFFF"/>
                </a:solidFill>
                <a:latin typeface="Gilroy-Black"/>
                <a:cs typeface="Gilroy-Black"/>
              </a:rPr>
              <a:t>X</a:t>
            </a:r>
            <a:endParaRPr sz="2925" dirty="0">
              <a:solidFill>
                <a:sysClr val="windowText" lastClr="000000"/>
              </a:solidFill>
              <a:latin typeface="Gilroy-Black"/>
              <a:cs typeface="Gilroy-Black"/>
            </a:endParaRPr>
          </a:p>
          <a:p>
            <a:pPr marL="40005" defTabSz="685800" hangingPunct="1">
              <a:lnSpc>
                <a:spcPts val="1755"/>
              </a:lnSpc>
            </a:pPr>
            <a:r>
              <a:rPr sz="1575" b="1" dirty="0">
                <a:solidFill>
                  <a:srgbClr val="FFFFFF"/>
                </a:solidFill>
                <a:latin typeface="Gilroy-SemiBold"/>
                <a:cs typeface="Gilroy-SemiBold"/>
              </a:rPr>
              <a:t>more</a:t>
            </a:r>
            <a:r>
              <a:rPr sz="1575" b="1" spc="-26" dirty="0">
                <a:solidFill>
                  <a:srgbClr val="FFFFFF"/>
                </a:solidFill>
                <a:latin typeface="Gilroy-SemiBold"/>
                <a:cs typeface="Gilroy-SemiBold"/>
              </a:rPr>
              <a:t> </a:t>
            </a:r>
            <a:r>
              <a:rPr sz="1575" b="1" dirty="0">
                <a:solidFill>
                  <a:srgbClr val="FFFFFF"/>
                </a:solidFill>
                <a:latin typeface="Gilroy-SemiBold"/>
                <a:cs typeface="Gilroy-SemiBold"/>
              </a:rPr>
              <a:t>Co2</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than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26" dirty="0">
                <a:solidFill>
                  <a:srgbClr val="FFFFFF"/>
                </a:solidFill>
                <a:latin typeface="Gilroy-SemiBold"/>
                <a:cs typeface="Gilroy-SemiBold"/>
              </a:rPr>
              <a:t> </a:t>
            </a:r>
            <a:r>
              <a:rPr sz="1575" b="1" spc="-8" dirty="0">
                <a:solidFill>
                  <a:srgbClr val="FFFFFF"/>
                </a:solidFill>
                <a:latin typeface="Gilroy-SemiBold"/>
                <a:cs typeface="Gilroy-SemiBold"/>
              </a:rPr>
              <a:t>atmosphere</a:t>
            </a:r>
            <a:endParaRPr sz="1575" dirty="0">
              <a:solidFill>
                <a:sysClr val="windowText" lastClr="000000"/>
              </a:solidFill>
              <a:latin typeface="Gilroy-SemiBold"/>
              <a:cs typeface="Gilroy-SemiBold"/>
            </a:endParaRPr>
          </a:p>
        </p:txBody>
      </p:sp>
      <p:sp>
        <p:nvSpPr>
          <p:cNvPr id="6" name="object 6"/>
          <p:cNvSpPr txBox="1"/>
          <p:nvPr/>
        </p:nvSpPr>
        <p:spPr>
          <a:xfrm>
            <a:off x="6459538" y="2368539"/>
            <a:ext cx="5251491" cy="979114"/>
          </a:xfrm>
          <a:prstGeom prst="rect">
            <a:avLst/>
          </a:prstGeom>
        </p:spPr>
        <p:txBody>
          <a:bodyPr vert="horz" wrap="square" lIns="0" tIns="9525" rIns="0" bIns="0" rtlCol="0">
            <a:spAutoFit/>
          </a:bodyPr>
          <a:lstStyle/>
          <a:p>
            <a:pPr marL="9525" marR="3810" defTabSz="685800" hangingPunct="1">
              <a:spcBef>
                <a:spcPts val="75"/>
              </a:spcBef>
            </a:pPr>
            <a:r>
              <a:rPr lang="en-US" sz="2100" b="1" dirty="0">
                <a:solidFill>
                  <a:srgbClr val="072742"/>
                </a:solidFill>
                <a:latin typeface="Gilroy-SemiBold"/>
                <a:cs typeface="Gilroy-SemiBold"/>
              </a:rPr>
              <a:t>carbon stored in the oceans’ water as well as the ecosystems in the oceans and coastal regions</a:t>
            </a:r>
            <a:endParaRPr lang="en-US" sz="2100" dirty="0">
              <a:solidFill>
                <a:sysClr val="windowText" lastClr="000000"/>
              </a:solidFill>
              <a:latin typeface="Gilroy-SemiBold"/>
              <a:cs typeface="Gilroy-SemiBold"/>
            </a:endParaRPr>
          </a:p>
        </p:txBody>
      </p:sp>
      <p:grpSp>
        <p:nvGrpSpPr>
          <p:cNvPr id="7" name="object 7"/>
          <p:cNvGrpSpPr/>
          <p:nvPr/>
        </p:nvGrpSpPr>
        <p:grpSpPr>
          <a:xfrm>
            <a:off x="318626" y="342896"/>
            <a:ext cx="10570845" cy="6315551"/>
            <a:chOff x="424835" y="457194"/>
            <a:chExt cx="14094460" cy="8420735"/>
          </a:xfrm>
        </p:grpSpPr>
        <p:pic>
          <p:nvPicPr>
            <p:cNvPr id="8" name="object 8"/>
            <p:cNvPicPr/>
            <p:nvPr/>
          </p:nvPicPr>
          <p:blipFill>
            <a:blip r:embed="rId3" cstate="print"/>
            <a:stretch>
              <a:fillRect/>
            </a:stretch>
          </p:blipFill>
          <p:spPr>
            <a:xfrm>
              <a:off x="14160057" y="7011141"/>
              <a:ext cx="190500" cy="192087"/>
            </a:xfrm>
            <a:prstGeom prst="rect">
              <a:avLst/>
            </a:prstGeom>
          </p:spPr>
        </p:pic>
        <p:pic>
          <p:nvPicPr>
            <p:cNvPr id="9" name="object 9"/>
            <p:cNvPicPr/>
            <p:nvPr/>
          </p:nvPicPr>
          <p:blipFill>
            <a:blip r:embed="rId4" cstate="print"/>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1" name="object 11"/>
            <p:cNvPicPr/>
            <p:nvPr/>
          </p:nvPicPr>
          <p:blipFill>
            <a:blip r:embed="rId5" cstate="print"/>
            <a:stretch>
              <a:fillRect/>
            </a:stretch>
          </p:blipFill>
          <p:spPr>
            <a:xfrm>
              <a:off x="14302496" y="6081256"/>
              <a:ext cx="120713" cy="96050"/>
            </a:xfrm>
            <a:prstGeom prst="rect">
              <a:avLst/>
            </a:prstGeom>
          </p:spPr>
        </p:pic>
        <p:pic>
          <p:nvPicPr>
            <p:cNvPr id="12" name="object 12"/>
            <p:cNvPicPr/>
            <p:nvPr/>
          </p:nvPicPr>
          <p:blipFill>
            <a:blip r:embed="rId6" cstate="print"/>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4" name="object 14"/>
            <p:cNvPicPr/>
            <p:nvPr/>
          </p:nvPicPr>
          <p:blipFill>
            <a:blip r:embed="rId7" cstate="print"/>
            <a:stretch>
              <a:fillRect/>
            </a:stretch>
          </p:blipFill>
          <p:spPr>
            <a:xfrm>
              <a:off x="684721" y="8712206"/>
              <a:ext cx="389831" cy="135496"/>
            </a:xfrm>
            <a:prstGeom prst="rect">
              <a:avLst/>
            </a:prstGeom>
          </p:spPr>
        </p:pic>
        <p:pic>
          <p:nvPicPr>
            <p:cNvPr id="15" name="object 15"/>
            <p:cNvPicPr/>
            <p:nvPr/>
          </p:nvPicPr>
          <p:blipFill>
            <a:blip r:embed="rId8" cstate="print"/>
            <a:stretch>
              <a:fillRect/>
            </a:stretch>
          </p:blipFill>
          <p:spPr>
            <a:xfrm>
              <a:off x="1094191" y="8749324"/>
              <a:ext cx="350323" cy="98386"/>
            </a:xfrm>
            <a:prstGeom prst="rect">
              <a:avLst/>
            </a:prstGeom>
          </p:spPr>
        </p:pic>
        <p:pic>
          <p:nvPicPr>
            <p:cNvPr id="16" name="object 16"/>
            <p:cNvPicPr/>
            <p:nvPr/>
          </p:nvPicPr>
          <p:blipFill>
            <a:blip r:embed="rId9" cstate="print"/>
            <a:stretch>
              <a:fillRect/>
            </a:stretch>
          </p:blipFill>
          <p:spPr>
            <a:xfrm>
              <a:off x="1469082" y="8712207"/>
              <a:ext cx="409209" cy="135501"/>
            </a:xfrm>
            <a:prstGeom prst="rect">
              <a:avLst/>
            </a:prstGeom>
          </p:spPr>
        </p:pic>
        <p:pic>
          <p:nvPicPr>
            <p:cNvPr id="17" name="object 17"/>
            <p:cNvPicPr/>
            <p:nvPr/>
          </p:nvPicPr>
          <p:blipFill>
            <a:blip r:embed="rId10" cstate="print"/>
            <a:stretch>
              <a:fillRect/>
            </a:stretch>
          </p:blipFill>
          <p:spPr>
            <a:xfrm>
              <a:off x="424835" y="8674284"/>
              <a:ext cx="203217" cy="203213"/>
            </a:xfrm>
            <a:prstGeom prst="rect">
              <a:avLst/>
            </a:prstGeom>
          </p:spPr>
        </p:pic>
      </p:grpSp>
      <p:sp>
        <p:nvSpPr>
          <p:cNvPr id="18" name="object 18"/>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8470B19-D489-4B80-AC03-D9BAD0EEE45C}"/>
              </a:ext>
            </a:extLst>
          </p:cNvPr>
          <p:cNvSpPr>
            <a:spLocks noGrp="1"/>
          </p:cNvSpPr>
          <p:nvPr>
            <p:ph type="body" sz="quarter" idx="10"/>
          </p:nvPr>
        </p:nvSpPr>
        <p:spPr/>
        <p:txBody>
          <a:bodyPr/>
          <a:lstStyle/>
          <a:p>
            <a:r>
              <a:rPr lang="en-GB"/>
              <a:t>Some properties of plastics…</a:t>
            </a:r>
          </a:p>
        </p:txBody>
      </p:sp>
      <p:sp>
        <p:nvSpPr>
          <p:cNvPr id="15" name="Title 1">
            <a:extLst>
              <a:ext uri="{FF2B5EF4-FFF2-40B4-BE49-F238E27FC236}">
                <a16:creationId xmlns:a16="http://schemas.microsoft.com/office/drawing/2014/main" id="{E6C18CBD-CC00-45A3-8FEB-A715AB37B427}"/>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sp>
        <p:nvSpPr>
          <p:cNvPr id="18" name="Oval 17">
            <a:extLst>
              <a:ext uri="{FF2B5EF4-FFF2-40B4-BE49-F238E27FC236}">
                <a16:creationId xmlns:a16="http://schemas.microsoft.com/office/drawing/2014/main" id="{5931F44E-D804-4AF4-81E0-9CE48245BC09}"/>
              </a:ext>
            </a:extLst>
          </p:cNvPr>
          <p:cNvSpPr/>
          <p:nvPr/>
        </p:nvSpPr>
        <p:spPr>
          <a:xfrm>
            <a:off x="2052992" y="2284004"/>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Oval 18">
            <a:extLst>
              <a:ext uri="{FF2B5EF4-FFF2-40B4-BE49-F238E27FC236}">
                <a16:creationId xmlns:a16="http://schemas.microsoft.com/office/drawing/2014/main" id="{A0AB9E60-764D-4E60-8DD0-5B5A5D693D46}"/>
              </a:ext>
            </a:extLst>
          </p:cNvPr>
          <p:cNvSpPr/>
          <p:nvPr/>
        </p:nvSpPr>
        <p:spPr>
          <a:xfrm>
            <a:off x="4129678" y="2291561"/>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DBE20FB-E513-44ED-BD3E-42A49ABA2D67}"/>
              </a:ext>
            </a:extLst>
          </p:cNvPr>
          <p:cNvSpPr/>
          <p:nvPr/>
        </p:nvSpPr>
        <p:spPr>
          <a:xfrm>
            <a:off x="6221478" y="2299118"/>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1" name="Oval 20">
            <a:extLst>
              <a:ext uri="{FF2B5EF4-FFF2-40B4-BE49-F238E27FC236}">
                <a16:creationId xmlns:a16="http://schemas.microsoft.com/office/drawing/2014/main" id="{7C822E81-7682-40B8-9417-B0D13FF4F305}"/>
              </a:ext>
            </a:extLst>
          </p:cNvPr>
          <p:cNvSpPr/>
          <p:nvPr/>
        </p:nvSpPr>
        <p:spPr>
          <a:xfrm>
            <a:off x="8309710" y="2306675"/>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2" name="Oval 21">
            <a:extLst>
              <a:ext uri="{FF2B5EF4-FFF2-40B4-BE49-F238E27FC236}">
                <a16:creationId xmlns:a16="http://schemas.microsoft.com/office/drawing/2014/main" id="{6D82D76C-ABC4-44C9-824A-6DCA214D15F9}"/>
              </a:ext>
            </a:extLst>
          </p:cNvPr>
          <p:cNvSpPr/>
          <p:nvPr/>
        </p:nvSpPr>
        <p:spPr>
          <a:xfrm>
            <a:off x="2052992" y="4264973"/>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3" name="Oval 22">
            <a:extLst>
              <a:ext uri="{FF2B5EF4-FFF2-40B4-BE49-F238E27FC236}">
                <a16:creationId xmlns:a16="http://schemas.microsoft.com/office/drawing/2014/main" id="{797341AD-B214-4F5C-927F-EB10CE082298}"/>
              </a:ext>
            </a:extLst>
          </p:cNvPr>
          <p:cNvSpPr/>
          <p:nvPr/>
        </p:nvSpPr>
        <p:spPr>
          <a:xfrm>
            <a:off x="4129678" y="4272530"/>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AD1EADBC-0595-4DAC-9E33-9BF79261A4A2}"/>
              </a:ext>
            </a:extLst>
          </p:cNvPr>
          <p:cNvSpPr/>
          <p:nvPr/>
        </p:nvSpPr>
        <p:spPr>
          <a:xfrm>
            <a:off x="6221478" y="4280087"/>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AEF3243D-D224-4421-B8C6-5A1E6C641561}"/>
              </a:ext>
            </a:extLst>
          </p:cNvPr>
          <p:cNvSpPr/>
          <p:nvPr/>
        </p:nvSpPr>
        <p:spPr>
          <a:xfrm>
            <a:off x="8309710" y="4287644"/>
            <a:ext cx="1846998"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57F5BAD6-A0B9-4D15-9A4F-2EA42440A947}"/>
              </a:ext>
            </a:extLst>
          </p:cNvPr>
          <p:cNvSpPr>
            <a:spLocks noGrp="1"/>
          </p:cNvSpPr>
          <p:nvPr>
            <p:ph type="body" sz="quarter" idx="11" hasCustomPrompt="1"/>
          </p:nvPr>
        </p:nvSpPr>
        <p:spPr>
          <a:xfrm>
            <a:off x="2052638" y="2821395"/>
            <a:ext cx="184785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Light</a:t>
            </a:r>
          </a:p>
        </p:txBody>
      </p:sp>
      <p:sp>
        <p:nvSpPr>
          <p:cNvPr id="27" name="Text Placeholder 9">
            <a:extLst>
              <a:ext uri="{FF2B5EF4-FFF2-40B4-BE49-F238E27FC236}">
                <a16:creationId xmlns:a16="http://schemas.microsoft.com/office/drawing/2014/main" id="{99F83EE6-2891-4EAF-883B-0860C4BB5F43}"/>
              </a:ext>
            </a:extLst>
          </p:cNvPr>
          <p:cNvSpPr txBox="1">
            <a:spLocks/>
          </p:cNvSpPr>
          <p:nvPr/>
        </p:nvSpPr>
        <p:spPr>
          <a:xfrm>
            <a:off x="4128826" y="2821894"/>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Waterproof</a:t>
            </a:r>
          </a:p>
        </p:txBody>
      </p:sp>
      <p:sp>
        <p:nvSpPr>
          <p:cNvPr id="28" name="Text Placeholder 9">
            <a:extLst>
              <a:ext uri="{FF2B5EF4-FFF2-40B4-BE49-F238E27FC236}">
                <a16:creationId xmlns:a16="http://schemas.microsoft.com/office/drawing/2014/main" id="{E999F075-A27D-4719-80B8-ACC1AB1F074E}"/>
              </a:ext>
            </a:extLst>
          </p:cNvPr>
          <p:cNvSpPr txBox="1">
            <a:spLocks/>
          </p:cNvSpPr>
          <p:nvPr/>
        </p:nvSpPr>
        <p:spPr>
          <a:xfrm>
            <a:off x="6221052" y="2821395"/>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err="1"/>
              <a:t>Mouldable</a:t>
            </a:r>
            <a:endParaRPr lang="en-US"/>
          </a:p>
        </p:txBody>
      </p:sp>
      <p:sp>
        <p:nvSpPr>
          <p:cNvPr id="29" name="Text Placeholder 9">
            <a:extLst>
              <a:ext uri="{FF2B5EF4-FFF2-40B4-BE49-F238E27FC236}">
                <a16:creationId xmlns:a16="http://schemas.microsoft.com/office/drawing/2014/main" id="{FEC4AF6E-59CE-4AA5-864F-CCB8466D82A6}"/>
              </a:ext>
            </a:extLst>
          </p:cNvPr>
          <p:cNvSpPr txBox="1">
            <a:spLocks/>
          </p:cNvSpPr>
          <p:nvPr/>
        </p:nvSpPr>
        <p:spPr>
          <a:xfrm>
            <a:off x="8309710" y="2821395"/>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Can be </a:t>
            </a:r>
            <a:r>
              <a:rPr lang="en-US" err="1"/>
              <a:t>coloured</a:t>
            </a:r>
            <a:endParaRPr lang="en-US"/>
          </a:p>
        </p:txBody>
      </p:sp>
      <p:sp>
        <p:nvSpPr>
          <p:cNvPr id="30" name="Text Placeholder 9">
            <a:extLst>
              <a:ext uri="{FF2B5EF4-FFF2-40B4-BE49-F238E27FC236}">
                <a16:creationId xmlns:a16="http://schemas.microsoft.com/office/drawing/2014/main" id="{C5BBB954-92DA-4231-B30B-1028F12C0CC4}"/>
              </a:ext>
            </a:extLst>
          </p:cNvPr>
          <p:cNvSpPr txBox="1">
            <a:spLocks/>
          </p:cNvSpPr>
          <p:nvPr/>
        </p:nvSpPr>
        <p:spPr>
          <a:xfrm>
            <a:off x="2051786" y="4870219"/>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Strong</a:t>
            </a:r>
          </a:p>
        </p:txBody>
      </p:sp>
      <p:sp>
        <p:nvSpPr>
          <p:cNvPr id="31" name="Text Placeholder 9">
            <a:extLst>
              <a:ext uri="{FF2B5EF4-FFF2-40B4-BE49-F238E27FC236}">
                <a16:creationId xmlns:a16="http://schemas.microsoft.com/office/drawing/2014/main" id="{6762E30F-67BC-46C5-99B2-B88A23043771}"/>
              </a:ext>
            </a:extLst>
          </p:cNvPr>
          <p:cNvSpPr txBox="1">
            <a:spLocks/>
          </p:cNvSpPr>
          <p:nvPr/>
        </p:nvSpPr>
        <p:spPr>
          <a:xfrm>
            <a:off x="4127974" y="4870718"/>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Cheap</a:t>
            </a:r>
          </a:p>
        </p:txBody>
      </p:sp>
      <p:sp>
        <p:nvSpPr>
          <p:cNvPr id="32" name="Text Placeholder 9">
            <a:extLst>
              <a:ext uri="{FF2B5EF4-FFF2-40B4-BE49-F238E27FC236}">
                <a16:creationId xmlns:a16="http://schemas.microsoft.com/office/drawing/2014/main" id="{2DEDB3AD-F192-412A-B932-9B25A3FC467B}"/>
              </a:ext>
            </a:extLst>
          </p:cNvPr>
          <p:cNvSpPr txBox="1">
            <a:spLocks/>
          </p:cNvSpPr>
          <p:nvPr/>
        </p:nvSpPr>
        <p:spPr>
          <a:xfrm>
            <a:off x="6220200" y="4870219"/>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dirty="0"/>
              <a:t>Plentiful raw materials</a:t>
            </a:r>
          </a:p>
        </p:txBody>
      </p:sp>
      <p:sp>
        <p:nvSpPr>
          <p:cNvPr id="33" name="Text Placeholder 9">
            <a:extLst>
              <a:ext uri="{FF2B5EF4-FFF2-40B4-BE49-F238E27FC236}">
                <a16:creationId xmlns:a16="http://schemas.microsoft.com/office/drawing/2014/main" id="{B1CBF31E-8C8A-4085-A67A-E72BD5BFFBEE}"/>
              </a:ext>
            </a:extLst>
          </p:cNvPr>
          <p:cNvSpPr txBox="1">
            <a:spLocks/>
          </p:cNvSpPr>
          <p:nvPr/>
        </p:nvSpPr>
        <p:spPr>
          <a:xfrm>
            <a:off x="8308858" y="4870219"/>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Versatile</a:t>
            </a:r>
          </a:p>
        </p:txBody>
      </p:sp>
      <p:pic>
        <p:nvPicPr>
          <p:cNvPr id="34" name="Picture 33">
            <a:extLst>
              <a:ext uri="{FF2B5EF4-FFF2-40B4-BE49-F238E27FC236}">
                <a16:creationId xmlns:a16="http://schemas.microsoft.com/office/drawing/2014/main" id="{B0CAC14B-3D70-4A94-82CB-F86FEFBDCA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117018706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6962775" cy="6858000"/>
          </a:xfrm>
          <a:prstGeom prst="rect">
            <a:avLst/>
          </a:prstGeom>
        </p:spPr>
      </p:pic>
      <p:sp>
        <p:nvSpPr>
          <p:cNvPr id="3" name="object 3"/>
          <p:cNvSpPr txBox="1"/>
          <p:nvPr/>
        </p:nvSpPr>
        <p:spPr>
          <a:xfrm>
            <a:off x="7297621" y="6364543"/>
            <a:ext cx="2378393" cy="166457"/>
          </a:xfrm>
          <a:prstGeom prst="rect">
            <a:avLst/>
          </a:prstGeom>
        </p:spPr>
        <p:txBody>
          <a:bodyPr vert="horz" wrap="square" lIns="0" tIns="10478" rIns="0" bIns="0" rtlCol="0">
            <a:spAutoFit/>
          </a:bodyPr>
          <a:lstStyle/>
          <a:p>
            <a:pPr marL="9525" defTabSz="685800" hangingPunct="1">
              <a:spcBef>
                <a:spcPts val="83"/>
              </a:spcBef>
            </a:pPr>
            <a:r>
              <a:rPr sz="1013" b="1" dirty="0">
                <a:solidFill>
                  <a:srgbClr val="004158"/>
                </a:solidFill>
                <a:latin typeface="Gilroy-SemiBold"/>
                <a:cs typeface="Gilroy-SemiBold"/>
              </a:rPr>
              <a:t>???</a:t>
            </a:r>
            <a:r>
              <a:rPr sz="1013" b="1" spc="360" dirty="0">
                <a:solidFill>
                  <a:srgbClr val="004158"/>
                </a:solidFill>
                <a:latin typeface="Gilroy-SemiBold"/>
                <a:cs typeface="Gilroy-SemiBold"/>
              </a:rPr>
              <a:t> </a:t>
            </a:r>
            <a:r>
              <a:rPr sz="1238" b="1" baseline="2525" dirty="0">
                <a:solidFill>
                  <a:srgbClr val="004158"/>
                </a:solidFill>
                <a:latin typeface="Gilroy-SemiBold"/>
                <a:cs typeface="Gilroy-SemiBold"/>
              </a:rPr>
              <a:t>Unaccounted</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in</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current</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pulished</a:t>
            </a:r>
            <a:r>
              <a:rPr sz="1238" b="1" spc="67" baseline="2525" dirty="0">
                <a:solidFill>
                  <a:srgbClr val="004158"/>
                </a:solidFill>
                <a:latin typeface="Gilroy-SemiBold"/>
                <a:cs typeface="Gilroy-SemiBold"/>
              </a:rPr>
              <a:t> </a:t>
            </a:r>
            <a:r>
              <a:rPr sz="1238" b="1" spc="-11" baseline="2525" dirty="0">
                <a:solidFill>
                  <a:srgbClr val="004158"/>
                </a:solidFill>
                <a:latin typeface="Gilroy-SemiBold"/>
                <a:cs typeface="Gilroy-SemiBold"/>
              </a:rPr>
              <a:t>analyses</a:t>
            </a:r>
            <a:endParaRPr sz="1238" baseline="2525" dirty="0">
              <a:solidFill>
                <a:sysClr val="windowText" lastClr="000000"/>
              </a:solidFill>
              <a:latin typeface="Gilroy-SemiBold"/>
              <a:cs typeface="Gilroy-SemiBold"/>
            </a:endParaRPr>
          </a:p>
        </p:txBody>
      </p:sp>
      <p:sp>
        <p:nvSpPr>
          <p:cNvPr id="4" name="object 4"/>
          <p:cNvSpPr txBox="1"/>
          <p:nvPr/>
        </p:nvSpPr>
        <p:spPr>
          <a:xfrm>
            <a:off x="9913108" y="6353736"/>
            <a:ext cx="1168241" cy="166392"/>
          </a:xfrm>
          <a:prstGeom prst="rect">
            <a:avLst/>
          </a:prstGeom>
        </p:spPr>
        <p:txBody>
          <a:bodyPr vert="horz" wrap="square" lIns="0" tIns="10478" rIns="0" bIns="0" rtlCol="0">
            <a:spAutoFit/>
          </a:bodyPr>
          <a:lstStyle/>
          <a:p>
            <a:pPr marL="9525" defTabSz="685800" hangingPunct="1">
              <a:spcBef>
                <a:spcPts val="83"/>
              </a:spcBef>
            </a:pPr>
            <a:r>
              <a:rPr sz="1519" b="1" baseline="-4115" dirty="0">
                <a:solidFill>
                  <a:srgbClr val="004158"/>
                </a:solidFill>
                <a:latin typeface="Gilroy-SemiBold"/>
                <a:cs typeface="Gilroy-SemiBold"/>
              </a:rPr>
              <a:t>*</a:t>
            </a:r>
            <a:r>
              <a:rPr sz="1519" b="1" spc="95" baseline="-4115" dirty="0">
                <a:solidFill>
                  <a:srgbClr val="004158"/>
                </a:solidFill>
                <a:latin typeface="Gilroy-SemiBold"/>
                <a:cs typeface="Gilroy-SemiBold"/>
              </a:rPr>
              <a:t>  </a:t>
            </a:r>
            <a:r>
              <a:rPr sz="825" b="1" dirty="0">
                <a:solidFill>
                  <a:srgbClr val="004158"/>
                </a:solidFill>
                <a:latin typeface="Gilroy-SemiBold"/>
                <a:cs typeface="Gilroy-SemiBold"/>
              </a:rPr>
              <a:t>Zheng</a:t>
            </a:r>
            <a:r>
              <a:rPr sz="825" b="1" spc="34" dirty="0">
                <a:solidFill>
                  <a:srgbClr val="004158"/>
                </a:solidFill>
                <a:latin typeface="Gilroy-SemiBold"/>
                <a:cs typeface="Gilroy-SemiBold"/>
              </a:rPr>
              <a:t> </a:t>
            </a:r>
            <a:r>
              <a:rPr sz="825" b="1" dirty="0">
                <a:solidFill>
                  <a:srgbClr val="004158"/>
                </a:solidFill>
                <a:latin typeface="Gilroy-SemiBold"/>
                <a:cs typeface="Gilroy-SemiBold"/>
              </a:rPr>
              <a:t>and</a:t>
            </a:r>
            <a:r>
              <a:rPr sz="825" b="1" spc="30" dirty="0">
                <a:solidFill>
                  <a:srgbClr val="004158"/>
                </a:solidFill>
                <a:latin typeface="Gilroy-SemiBold"/>
                <a:cs typeface="Gilroy-SemiBold"/>
              </a:rPr>
              <a:t> </a:t>
            </a:r>
            <a:r>
              <a:rPr sz="825" b="1" dirty="0">
                <a:solidFill>
                  <a:srgbClr val="004158"/>
                </a:solidFill>
                <a:latin typeface="Gilroy-SemiBold"/>
                <a:cs typeface="Gilroy-SemiBold"/>
              </a:rPr>
              <a:t>Suh,</a:t>
            </a:r>
            <a:r>
              <a:rPr sz="825" b="1" spc="34" dirty="0">
                <a:solidFill>
                  <a:srgbClr val="004158"/>
                </a:solidFill>
                <a:latin typeface="Gilroy-SemiBold"/>
                <a:cs typeface="Gilroy-SemiBold"/>
              </a:rPr>
              <a:t> </a:t>
            </a:r>
            <a:r>
              <a:rPr sz="825" b="1" spc="-15" dirty="0">
                <a:solidFill>
                  <a:srgbClr val="004158"/>
                </a:solidFill>
                <a:latin typeface="Gilroy-SemiBold"/>
                <a:cs typeface="Gilroy-SemiBold"/>
              </a:rPr>
              <a:t>2019</a:t>
            </a:r>
            <a:endParaRPr sz="825" dirty="0">
              <a:solidFill>
                <a:sysClr val="windowText" lastClr="000000"/>
              </a:solidFill>
              <a:latin typeface="Gilroy-SemiBold"/>
              <a:cs typeface="Gilroy-SemiBold"/>
            </a:endParaRPr>
          </a:p>
        </p:txBody>
      </p:sp>
      <p:sp>
        <p:nvSpPr>
          <p:cNvPr id="5" name="object 5"/>
          <p:cNvSpPr txBox="1">
            <a:spLocks noGrp="1"/>
          </p:cNvSpPr>
          <p:nvPr>
            <p:ph type="title"/>
          </p:nvPr>
        </p:nvSpPr>
        <p:spPr>
          <a:xfrm>
            <a:off x="708310" y="712340"/>
            <a:ext cx="3882866" cy="413575"/>
          </a:xfrm>
          <a:prstGeom prst="rect">
            <a:avLst/>
          </a:prstGeom>
        </p:spPr>
        <p:txBody>
          <a:bodyPr vert="horz" wrap="square" lIns="0" tIns="9525" rIns="0" bIns="0" rtlCol="0">
            <a:spAutoFit/>
          </a:bodyPr>
          <a:lstStyle/>
          <a:p>
            <a:pPr marL="9525">
              <a:spcBef>
                <a:spcPts val="75"/>
              </a:spcBef>
            </a:pPr>
            <a:r>
              <a:rPr sz="2625" dirty="0">
                <a:latin typeface="Gilroy-Black"/>
                <a:cs typeface="Gilroy-Black"/>
              </a:rPr>
              <a:t>THE</a:t>
            </a:r>
            <a:r>
              <a:rPr sz="2625" spc="90" dirty="0">
                <a:latin typeface="Gilroy-Black"/>
                <a:cs typeface="Gilroy-Black"/>
              </a:rPr>
              <a:t> </a:t>
            </a:r>
            <a:r>
              <a:rPr sz="2625" dirty="0">
                <a:latin typeface="Gilroy-Black"/>
                <a:cs typeface="Gilroy-Black"/>
              </a:rPr>
              <a:t>PLASTIC</a:t>
            </a:r>
            <a:r>
              <a:rPr sz="2625" spc="90" dirty="0">
                <a:latin typeface="Gilroy-Black"/>
                <a:cs typeface="Gilroy-Black"/>
              </a:rPr>
              <a:t> </a:t>
            </a:r>
            <a:r>
              <a:rPr sz="2625" dirty="0">
                <a:latin typeface="Gilroy-Black"/>
                <a:cs typeface="Gilroy-Black"/>
              </a:rPr>
              <a:t>CRISIS</a:t>
            </a:r>
            <a:r>
              <a:rPr sz="2625" spc="94" dirty="0">
                <a:latin typeface="Gilroy-Black"/>
                <a:cs typeface="Gilroy-Black"/>
              </a:rPr>
              <a:t> </a:t>
            </a:r>
            <a:r>
              <a:rPr sz="2625" spc="-19" dirty="0">
                <a:latin typeface="Gilroy-Black"/>
                <a:cs typeface="Gilroy-Black"/>
              </a:rPr>
              <a:t>AND</a:t>
            </a:r>
            <a:endParaRPr sz="2625">
              <a:latin typeface="Gilroy-Black"/>
              <a:cs typeface="Gilroy-Black"/>
            </a:endParaRPr>
          </a:p>
        </p:txBody>
      </p:sp>
      <p:sp>
        <p:nvSpPr>
          <p:cNvPr id="6" name="object 6"/>
          <p:cNvSpPr txBox="1"/>
          <p:nvPr/>
        </p:nvSpPr>
        <p:spPr>
          <a:xfrm>
            <a:off x="710623" y="1069719"/>
            <a:ext cx="5657850" cy="1687065"/>
          </a:xfrm>
          <a:prstGeom prst="rect">
            <a:avLst/>
          </a:prstGeom>
        </p:spPr>
        <p:txBody>
          <a:bodyPr vert="horz" wrap="square" lIns="0" tIns="9525" rIns="0" bIns="0" rtlCol="0">
            <a:spAutoFit/>
          </a:bodyPr>
          <a:lstStyle/>
          <a:p>
            <a:pPr marL="38100" defTabSz="685800" hangingPunct="1">
              <a:spcBef>
                <a:spcPts val="75"/>
              </a:spcBef>
            </a:pPr>
            <a:r>
              <a:rPr sz="2625" b="1" dirty="0">
                <a:solidFill>
                  <a:srgbClr val="004158"/>
                </a:solidFill>
                <a:latin typeface="Gilroy-Black"/>
                <a:cs typeface="Gilroy-Black"/>
              </a:rPr>
              <a:t>CLIMATE</a:t>
            </a:r>
            <a:r>
              <a:rPr sz="2625" b="1" spc="-15" dirty="0">
                <a:solidFill>
                  <a:srgbClr val="004158"/>
                </a:solidFill>
                <a:latin typeface="Gilroy-Black"/>
                <a:cs typeface="Gilroy-Black"/>
              </a:rPr>
              <a:t> </a:t>
            </a:r>
            <a:r>
              <a:rPr sz="2625" b="1" dirty="0">
                <a:solidFill>
                  <a:srgbClr val="004158"/>
                </a:solidFill>
                <a:latin typeface="Gilroy-Black"/>
                <a:cs typeface="Gilroy-Black"/>
              </a:rPr>
              <a:t>CRISIS</a:t>
            </a:r>
            <a:r>
              <a:rPr sz="2625" b="1" spc="-4" dirty="0">
                <a:solidFill>
                  <a:srgbClr val="004158"/>
                </a:solidFill>
                <a:latin typeface="Gilroy-Black"/>
                <a:cs typeface="Gilroy-Black"/>
              </a:rPr>
              <a:t> </a:t>
            </a:r>
            <a:r>
              <a:rPr sz="2625" b="1" dirty="0">
                <a:solidFill>
                  <a:srgbClr val="004158"/>
                </a:solidFill>
                <a:latin typeface="Gilroy-Black"/>
                <a:cs typeface="Gilroy-Black"/>
              </a:rPr>
              <a:t>ARE</a:t>
            </a:r>
            <a:r>
              <a:rPr sz="2625" b="1" spc="-11" dirty="0">
                <a:solidFill>
                  <a:srgbClr val="004158"/>
                </a:solidFill>
                <a:latin typeface="Gilroy-Black"/>
                <a:cs typeface="Gilroy-Black"/>
              </a:rPr>
              <a:t> </a:t>
            </a:r>
            <a:r>
              <a:rPr sz="2625" b="1" spc="-8" dirty="0">
                <a:solidFill>
                  <a:srgbClr val="004158"/>
                </a:solidFill>
                <a:latin typeface="Gilroy-Black"/>
                <a:cs typeface="Gilroy-Black"/>
              </a:rPr>
              <a:t>INTERLINKED</a:t>
            </a:r>
            <a:endParaRPr sz="2625" dirty="0">
              <a:solidFill>
                <a:sysClr val="windowText" lastClr="000000"/>
              </a:solidFill>
              <a:latin typeface="Gilroy-Black"/>
              <a:cs typeface="Gilroy-Black"/>
            </a:endParaRPr>
          </a:p>
          <a:p>
            <a:pPr marL="19050" defTabSz="685800" hangingPunct="1">
              <a:spcBef>
                <a:spcPts val="2149"/>
              </a:spcBef>
              <a:tabLst>
                <a:tab pos="1073944" algn="l"/>
                <a:tab pos="2728913" algn="l"/>
              </a:tabLst>
            </a:pPr>
            <a:r>
              <a:rPr sz="1575" b="1" spc="-8" dirty="0">
                <a:solidFill>
                  <a:srgbClr val="004158"/>
                </a:solidFill>
                <a:latin typeface="Gilroy-SemiBold"/>
                <a:cs typeface="Gilroy-SemiBold"/>
              </a:rPr>
              <a:t>We</a:t>
            </a:r>
            <a:r>
              <a:rPr sz="1575" b="1" spc="-94" dirty="0">
                <a:solidFill>
                  <a:srgbClr val="004158"/>
                </a:solidFill>
                <a:latin typeface="Gilroy-SemiBold"/>
                <a:cs typeface="Gilroy-SemiBold"/>
              </a:rPr>
              <a:t> </a:t>
            </a:r>
            <a:r>
              <a:rPr sz="1575" b="1" spc="-8" dirty="0">
                <a:solidFill>
                  <a:srgbClr val="004158"/>
                </a:solidFill>
                <a:latin typeface="Gilroy-SemiBold"/>
                <a:cs typeface="Gilroy-SemiBold"/>
              </a:rPr>
              <a:t>create</a:t>
            </a:r>
            <a:r>
              <a:rPr sz="1575" b="1" dirty="0">
                <a:solidFill>
                  <a:srgbClr val="004158"/>
                </a:solidFill>
                <a:latin typeface="Gilroy-SemiBold"/>
                <a:cs typeface="Gilroy-SemiBold"/>
              </a:rPr>
              <a:t>	</a:t>
            </a:r>
            <a:r>
              <a:rPr sz="2100" b="1" dirty="0">
                <a:solidFill>
                  <a:srgbClr val="F15A22"/>
                </a:solidFill>
                <a:latin typeface="Gilroy-Black"/>
                <a:cs typeface="Gilroy-Black"/>
              </a:rPr>
              <a:t>220</a:t>
            </a:r>
            <a:r>
              <a:rPr sz="2100" b="1" spc="-15" dirty="0">
                <a:solidFill>
                  <a:srgbClr val="F15A22"/>
                </a:solidFill>
                <a:latin typeface="Gilroy-Black"/>
                <a:cs typeface="Gilroy-Black"/>
              </a:rPr>
              <a:t> </a:t>
            </a:r>
            <a:r>
              <a:rPr sz="2100" b="1" spc="-8" dirty="0">
                <a:solidFill>
                  <a:srgbClr val="F15A22"/>
                </a:solidFill>
                <a:latin typeface="Gilroy-Black"/>
                <a:cs typeface="Gilroy-Black"/>
              </a:rPr>
              <a:t>MILLION</a:t>
            </a:r>
            <a:r>
              <a:rPr sz="2100" b="1" dirty="0">
                <a:solidFill>
                  <a:srgbClr val="F15A22"/>
                </a:solidFill>
                <a:latin typeface="Gilroy-Black"/>
                <a:cs typeface="Gilroy-Black"/>
              </a:rPr>
              <a:t>	</a:t>
            </a:r>
            <a:r>
              <a:rPr sz="1575" b="1" dirty="0">
                <a:solidFill>
                  <a:srgbClr val="234C6C"/>
                </a:solidFill>
                <a:latin typeface="Gilroy-SemiBold"/>
                <a:cs typeface="Gilroy-SemiBold"/>
              </a:rPr>
              <a:t>tons</a:t>
            </a:r>
            <a:r>
              <a:rPr sz="1575" b="1" spc="-64" dirty="0">
                <a:solidFill>
                  <a:srgbClr val="234C6C"/>
                </a:solidFill>
                <a:latin typeface="Gilroy-SemiBold"/>
                <a:cs typeface="Gilroy-SemiBold"/>
              </a:rPr>
              <a:t> </a:t>
            </a:r>
            <a:r>
              <a:rPr sz="1575" b="1" dirty="0">
                <a:solidFill>
                  <a:srgbClr val="234C6C"/>
                </a:solidFill>
                <a:latin typeface="Gilroy-SemiBold"/>
                <a:cs typeface="Gilroy-SemiBold"/>
              </a:rPr>
              <a:t>of</a:t>
            </a:r>
            <a:r>
              <a:rPr sz="1575" b="1" spc="-56" dirty="0">
                <a:solidFill>
                  <a:srgbClr val="234C6C"/>
                </a:solidFill>
                <a:latin typeface="Gilroy-SemiBold"/>
                <a:cs typeface="Gilroy-SemiBold"/>
              </a:rPr>
              <a:t> </a:t>
            </a:r>
            <a:r>
              <a:rPr sz="1575" b="1" dirty="0">
                <a:solidFill>
                  <a:srgbClr val="234C6C"/>
                </a:solidFill>
                <a:latin typeface="Gilroy-SemiBold"/>
                <a:cs typeface="Gilroy-SemiBold"/>
              </a:rPr>
              <a:t>plastic</a:t>
            </a:r>
            <a:r>
              <a:rPr sz="1575" b="1" spc="-53" dirty="0">
                <a:solidFill>
                  <a:srgbClr val="234C6C"/>
                </a:solidFill>
                <a:latin typeface="Gilroy-SemiBold"/>
                <a:cs typeface="Gilroy-SemiBold"/>
              </a:rPr>
              <a:t> </a:t>
            </a:r>
            <a:r>
              <a:rPr sz="1575" b="1" spc="-8" dirty="0">
                <a:solidFill>
                  <a:srgbClr val="234C6C"/>
                </a:solidFill>
                <a:latin typeface="Gilroy-SemiBold"/>
                <a:cs typeface="Gilroy-SemiBold"/>
              </a:rPr>
              <a:t>waste</a:t>
            </a:r>
            <a:r>
              <a:rPr sz="1575" b="1" spc="-56" dirty="0">
                <a:solidFill>
                  <a:srgbClr val="234C6C"/>
                </a:solidFill>
                <a:latin typeface="Gilroy-SemiBold"/>
                <a:cs typeface="Gilroy-SemiBold"/>
              </a:rPr>
              <a:t> </a:t>
            </a:r>
            <a:r>
              <a:rPr sz="1575" b="1" dirty="0">
                <a:solidFill>
                  <a:srgbClr val="234C6C"/>
                </a:solidFill>
                <a:latin typeface="Gilroy-SemiBold"/>
                <a:cs typeface="Gilroy-SemiBold"/>
              </a:rPr>
              <a:t>every</a:t>
            </a:r>
            <a:r>
              <a:rPr sz="1575" b="1" spc="-53" dirty="0">
                <a:solidFill>
                  <a:srgbClr val="234C6C"/>
                </a:solidFill>
                <a:latin typeface="Gilroy-SemiBold"/>
                <a:cs typeface="Gilroy-SemiBold"/>
              </a:rPr>
              <a:t> </a:t>
            </a:r>
            <a:r>
              <a:rPr sz="1575" b="1" spc="-15" dirty="0">
                <a:solidFill>
                  <a:srgbClr val="234C6C"/>
                </a:solidFill>
                <a:latin typeface="Gilroy-SemiBold"/>
                <a:cs typeface="Gilroy-SemiBold"/>
              </a:rPr>
              <a:t>year</a:t>
            </a:r>
            <a:endParaRPr sz="1575" dirty="0">
              <a:solidFill>
                <a:sysClr val="windowText" lastClr="000000"/>
              </a:solidFill>
              <a:latin typeface="Gilroy-SemiBold"/>
              <a:cs typeface="Gilroy-SemiBold"/>
            </a:endParaRPr>
          </a:p>
          <a:p>
            <a:pPr marL="30480" defTabSz="685800" hangingPunct="1">
              <a:spcBef>
                <a:spcPts val="1849"/>
              </a:spcBef>
            </a:pPr>
            <a:r>
              <a:rPr sz="4388" b="1" spc="-23" baseline="-2849" dirty="0">
                <a:solidFill>
                  <a:srgbClr val="F15A22"/>
                </a:solidFill>
                <a:latin typeface="Gilroy-Black"/>
                <a:cs typeface="Gilroy-Black"/>
              </a:rPr>
              <a:t>99</a:t>
            </a:r>
            <a:r>
              <a:rPr sz="3038" b="1" spc="-23" baseline="27777" dirty="0">
                <a:solidFill>
                  <a:srgbClr val="F15A22"/>
                </a:solidFill>
                <a:latin typeface="Gilroy-SemiBold"/>
                <a:cs typeface="Gilroy-SemiBold"/>
              </a:rPr>
              <a:t>%</a:t>
            </a:r>
            <a:r>
              <a:rPr sz="3038" b="1" spc="-354" baseline="27777" dirty="0">
                <a:solidFill>
                  <a:srgbClr val="F15A22"/>
                </a:solidFill>
                <a:latin typeface="Gilroy-SemiBold"/>
                <a:cs typeface="Gilroy-SemiBold"/>
              </a:rPr>
              <a:t> </a:t>
            </a:r>
            <a:r>
              <a:rPr sz="1575" b="1" dirty="0">
                <a:solidFill>
                  <a:srgbClr val="004158"/>
                </a:solidFill>
                <a:latin typeface="Gilroy-SemiBold"/>
                <a:cs typeface="Gilroy-SemiBold"/>
              </a:rPr>
              <a:t>of</a:t>
            </a:r>
            <a:r>
              <a:rPr sz="1575" b="1" spc="-53" dirty="0">
                <a:solidFill>
                  <a:srgbClr val="004158"/>
                </a:solidFill>
                <a:latin typeface="Gilroy-SemiBold"/>
                <a:cs typeface="Gilroy-SemiBold"/>
              </a:rPr>
              <a:t> </a:t>
            </a:r>
            <a:r>
              <a:rPr sz="1575" b="1" dirty="0">
                <a:solidFill>
                  <a:srgbClr val="004158"/>
                </a:solidFill>
                <a:latin typeface="Gilroy-SemiBold"/>
                <a:cs typeface="Gilroy-SemiBold"/>
              </a:rPr>
              <a:t>the</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world’s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plastic</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made</a:t>
            </a:r>
            <a:r>
              <a:rPr sz="1575" b="1" spc="-30" dirty="0">
                <a:solidFill>
                  <a:srgbClr val="004158"/>
                </a:solidFill>
                <a:latin typeface="Gilroy-SemiBold"/>
                <a:cs typeface="Gilroy-SemiBold"/>
              </a:rPr>
              <a:t> </a:t>
            </a:r>
            <a:r>
              <a:rPr sz="1575" b="1" dirty="0">
                <a:solidFill>
                  <a:srgbClr val="004158"/>
                </a:solidFill>
                <a:latin typeface="Gilroy-SemiBold"/>
                <a:cs typeface="Gilroy-SemiBold"/>
              </a:rPr>
              <a:t>from</a:t>
            </a:r>
            <a:r>
              <a:rPr sz="1575" b="1" spc="-26" dirty="0">
                <a:solidFill>
                  <a:srgbClr val="004158"/>
                </a:solidFill>
                <a:latin typeface="Gilroy-SemiBold"/>
                <a:cs typeface="Gilroy-SemiBold"/>
              </a:rPr>
              <a:t> </a:t>
            </a:r>
            <a:r>
              <a:rPr sz="1575" b="1" spc="-8" dirty="0">
                <a:solidFill>
                  <a:srgbClr val="004158"/>
                </a:solidFill>
                <a:latin typeface="Gilroy-SemiBold"/>
                <a:cs typeface="Gilroy-SemiBold"/>
              </a:rPr>
              <a:t>fossil</a:t>
            </a:r>
            <a:r>
              <a:rPr sz="1575" b="1" spc="-30" dirty="0">
                <a:solidFill>
                  <a:srgbClr val="004158"/>
                </a:solidFill>
                <a:latin typeface="Gilroy-SemiBold"/>
                <a:cs typeface="Gilroy-SemiBold"/>
              </a:rPr>
              <a:t> </a:t>
            </a:r>
            <a:r>
              <a:rPr sz="1575" b="1" spc="-8" dirty="0">
                <a:solidFill>
                  <a:srgbClr val="004158"/>
                </a:solidFill>
                <a:latin typeface="Gilroy-SemiBold"/>
                <a:cs typeface="Gilroy-SemiBold"/>
              </a:rPr>
              <a:t>fuels</a:t>
            </a:r>
            <a:endParaRPr sz="1575" dirty="0">
              <a:solidFill>
                <a:sysClr val="windowText" lastClr="000000"/>
              </a:solidFill>
              <a:latin typeface="Gilroy-SemiBold"/>
              <a:cs typeface="Gilroy-SemiBold"/>
            </a:endParaRPr>
          </a:p>
        </p:txBody>
      </p:sp>
      <p:sp>
        <p:nvSpPr>
          <p:cNvPr id="7" name="object 7"/>
          <p:cNvSpPr/>
          <p:nvPr/>
        </p:nvSpPr>
        <p:spPr>
          <a:xfrm>
            <a:off x="7886704" y="3810144"/>
            <a:ext cx="2286953" cy="2286953"/>
          </a:xfrm>
          <a:custGeom>
            <a:avLst/>
            <a:gdLst/>
            <a:ahLst/>
            <a:cxnLst/>
            <a:rect l="l" t="t" r="r" b="b"/>
            <a:pathLst>
              <a:path w="3049269" h="3049270">
                <a:moveTo>
                  <a:pt x="1453206" y="0"/>
                </a:moveTo>
                <a:lnTo>
                  <a:pt x="1402943" y="2258"/>
                </a:lnTo>
                <a:lnTo>
                  <a:pt x="1353110" y="6931"/>
                </a:lnTo>
                <a:lnTo>
                  <a:pt x="1303706" y="13859"/>
                </a:lnTo>
                <a:lnTo>
                  <a:pt x="1254730" y="22884"/>
                </a:lnTo>
                <a:lnTo>
                  <a:pt x="1206181" y="33848"/>
                </a:lnTo>
                <a:lnTo>
                  <a:pt x="1158059" y="46592"/>
                </a:lnTo>
                <a:lnTo>
                  <a:pt x="1110361" y="60957"/>
                </a:lnTo>
                <a:lnTo>
                  <a:pt x="1063089" y="76786"/>
                </a:lnTo>
                <a:lnTo>
                  <a:pt x="1016239" y="93920"/>
                </a:lnTo>
                <a:lnTo>
                  <a:pt x="969813" y="112200"/>
                </a:lnTo>
                <a:lnTo>
                  <a:pt x="920291" y="132738"/>
                </a:lnTo>
                <a:lnTo>
                  <a:pt x="870816" y="154268"/>
                </a:lnTo>
                <a:lnTo>
                  <a:pt x="821707" y="176989"/>
                </a:lnTo>
                <a:lnTo>
                  <a:pt x="773284" y="201098"/>
                </a:lnTo>
                <a:lnTo>
                  <a:pt x="725864" y="226792"/>
                </a:lnTo>
                <a:lnTo>
                  <a:pt x="679766" y="254269"/>
                </a:lnTo>
                <a:lnTo>
                  <a:pt x="635310" y="283727"/>
                </a:lnTo>
                <a:lnTo>
                  <a:pt x="592813" y="315362"/>
                </a:lnTo>
                <a:lnTo>
                  <a:pt x="553090" y="347743"/>
                </a:lnTo>
                <a:lnTo>
                  <a:pt x="514545" y="381079"/>
                </a:lnTo>
                <a:lnTo>
                  <a:pt x="477209" y="415378"/>
                </a:lnTo>
                <a:lnTo>
                  <a:pt x="441112" y="450649"/>
                </a:lnTo>
                <a:lnTo>
                  <a:pt x="406287" y="486901"/>
                </a:lnTo>
                <a:lnTo>
                  <a:pt x="372765" y="524141"/>
                </a:lnTo>
                <a:lnTo>
                  <a:pt x="340577" y="562378"/>
                </a:lnTo>
                <a:lnTo>
                  <a:pt x="309754" y="601620"/>
                </a:lnTo>
                <a:lnTo>
                  <a:pt x="280328" y="641877"/>
                </a:lnTo>
                <a:lnTo>
                  <a:pt x="252330" y="683156"/>
                </a:lnTo>
                <a:lnTo>
                  <a:pt x="225791" y="725466"/>
                </a:lnTo>
                <a:lnTo>
                  <a:pt x="200743" y="768816"/>
                </a:lnTo>
                <a:lnTo>
                  <a:pt x="177216" y="813213"/>
                </a:lnTo>
                <a:lnTo>
                  <a:pt x="155243" y="858666"/>
                </a:lnTo>
                <a:lnTo>
                  <a:pt x="134853" y="905185"/>
                </a:lnTo>
                <a:lnTo>
                  <a:pt x="116080" y="952776"/>
                </a:lnTo>
                <a:lnTo>
                  <a:pt x="98954" y="1001449"/>
                </a:lnTo>
                <a:lnTo>
                  <a:pt x="83505" y="1051212"/>
                </a:lnTo>
                <a:lnTo>
                  <a:pt x="52549" y="1156142"/>
                </a:lnTo>
                <a:lnTo>
                  <a:pt x="37978" y="1208844"/>
                </a:lnTo>
                <a:lnTo>
                  <a:pt x="25176" y="1261844"/>
                </a:lnTo>
                <a:lnTo>
                  <a:pt x="15014" y="1315245"/>
                </a:lnTo>
                <a:lnTo>
                  <a:pt x="8335" y="1363758"/>
                </a:lnTo>
                <a:lnTo>
                  <a:pt x="3688" y="1412245"/>
                </a:lnTo>
                <a:lnTo>
                  <a:pt x="951" y="1460700"/>
                </a:lnTo>
                <a:lnTo>
                  <a:pt x="0" y="1509119"/>
                </a:lnTo>
                <a:lnTo>
                  <a:pt x="710" y="1557495"/>
                </a:lnTo>
                <a:lnTo>
                  <a:pt x="2959" y="1605823"/>
                </a:lnTo>
                <a:lnTo>
                  <a:pt x="6622" y="1654097"/>
                </a:lnTo>
                <a:lnTo>
                  <a:pt x="11576" y="1702312"/>
                </a:lnTo>
                <a:lnTo>
                  <a:pt x="17697" y="1750462"/>
                </a:lnTo>
                <a:lnTo>
                  <a:pt x="24861" y="1798542"/>
                </a:lnTo>
                <a:lnTo>
                  <a:pt x="32944" y="1846545"/>
                </a:lnTo>
                <a:lnTo>
                  <a:pt x="41824" y="1894467"/>
                </a:lnTo>
                <a:lnTo>
                  <a:pt x="52368" y="1942739"/>
                </a:lnTo>
                <a:lnTo>
                  <a:pt x="65117" y="1990129"/>
                </a:lnTo>
                <a:lnTo>
                  <a:pt x="79932" y="2036668"/>
                </a:lnTo>
                <a:lnTo>
                  <a:pt x="96671" y="2082385"/>
                </a:lnTo>
                <a:lnTo>
                  <a:pt x="115195" y="2127312"/>
                </a:lnTo>
                <a:lnTo>
                  <a:pt x="135364" y="2171479"/>
                </a:lnTo>
                <a:lnTo>
                  <a:pt x="157038" y="2214917"/>
                </a:lnTo>
                <a:lnTo>
                  <a:pt x="180076" y="2257657"/>
                </a:lnTo>
                <a:lnTo>
                  <a:pt x="204339" y="2299728"/>
                </a:lnTo>
                <a:lnTo>
                  <a:pt x="229686" y="2341162"/>
                </a:lnTo>
                <a:lnTo>
                  <a:pt x="255977" y="2381990"/>
                </a:lnTo>
                <a:lnTo>
                  <a:pt x="283073" y="2422241"/>
                </a:lnTo>
                <a:lnTo>
                  <a:pt x="335434" y="2498899"/>
                </a:lnTo>
                <a:lnTo>
                  <a:pt x="363083" y="2536836"/>
                </a:lnTo>
                <a:lnTo>
                  <a:pt x="392639" y="2573344"/>
                </a:lnTo>
                <a:lnTo>
                  <a:pt x="424799" y="2607546"/>
                </a:lnTo>
                <a:lnTo>
                  <a:pt x="460260" y="2638566"/>
                </a:lnTo>
                <a:lnTo>
                  <a:pt x="499717" y="2665528"/>
                </a:lnTo>
                <a:lnTo>
                  <a:pt x="543868" y="2687557"/>
                </a:lnTo>
                <a:lnTo>
                  <a:pt x="554502" y="2693748"/>
                </a:lnTo>
                <a:lnTo>
                  <a:pt x="564211" y="2702247"/>
                </a:lnTo>
                <a:lnTo>
                  <a:pt x="582450" y="2721377"/>
                </a:lnTo>
                <a:lnTo>
                  <a:pt x="620702" y="2756869"/>
                </a:lnTo>
                <a:lnTo>
                  <a:pt x="660706" y="2789327"/>
                </a:lnTo>
                <a:lnTo>
                  <a:pt x="702304" y="2818988"/>
                </a:lnTo>
                <a:lnTo>
                  <a:pt x="745340" y="2846094"/>
                </a:lnTo>
                <a:lnTo>
                  <a:pt x="789654" y="2870883"/>
                </a:lnTo>
                <a:lnTo>
                  <a:pt x="835089" y="2893595"/>
                </a:lnTo>
                <a:lnTo>
                  <a:pt x="881487" y="2914470"/>
                </a:lnTo>
                <a:lnTo>
                  <a:pt x="928690" y="2933747"/>
                </a:lnTo>
                <a:lnTo>
                  <a:pt x="976540" y="2951667"/>
                </a:lnTo>
                <a:lnTo>
                  <a:pt x="1024880" y="2968468"/>
                </a:lnTo>
                <a:lnTo>
                  <a:pt x="1072608" y="2983575"/>
                </a:lnTo>
                <a:lnTo>
                  <a:pt x="1120728" y="2996941"/>
                </a:lnTo>
                <a:lnTo>
                  <a:pt x="1169287" y="3008597"/>
                </a:lnTo>
                <a:lnTo>
                  <a:pt x="1218326" y="3018575"/>
                </a:lnTo>
                <a:lnTo>
                  <a:pt x="1267890" y="3026906"/>
                </a:lnTo>
                <a:lnTo>
                  <a:pt x="1318024" y="3033623"/>
                </a:lnTo>
                <a:lnTo>
                  <a:pt x="1368771" y="3038756"/>
                </a:lnTo>
                <a:lnTo>
                  <a:pt x="1420174" y="3042337"/>
                </a:lnTo>
                <a:lnTo>
                  <a:pt x="1472279" y="3044397"/>
                </a:lnTo>
                <a:lnTo>
                  <a:pt x="1525128" y="3044969"/>
                </a:lnTo>
                <a:lnTo>
                  <a:pt x="1578765" y="3044084"/>
                </a:lnTo>
                <a:lnTo>
                  <a:pt x="1623192" y="3048594"/>
                </a:lnTo>
                <a:lnTo>
                  <a:pt x="1668194" y="3048746"/>
                </a:lnTo>
                <a:lnTo>
                  <a:pt x="1713775" y="3045075"/>
                </a:lnTo>
                <a:lnTo>
                  <a:pt x="1759941" y="3038117"/>
                </a:lnTo>
                <a:lnTo>
                  <a:pt x="1806699" y="3028405"/>
                </a:lnTo>
                <a:lnTo>
                  <a:pt x="1854054" y="3016477"/>
                </a:lnTo>
                <a:lnTo>
                  <a:pt x="1902011" y="3002866"/>
                </a:lnTo>
                <a:lnTo>
                  <a:pt x="1950577" y="2988109"/>
                </a:lnTo>
                <a:lnTo>
                  <a:pt x="2049557" y="2957293"/>
                </a:lnTo>
                <a:lnTo>
                  <a:pt x="2099983" y="2942305"/>
                </a:lnTo>
                <a:lnTo>
                  <a:pt x="2151040" y="2928310"/>
                </a:lnTo>
                <a:lnTo>
                  <a:pt x="2178518" y="2918371"/>
                </a:lnTo>
                <a:lnTo>
                  <a:pt x="2205005" y="2904604"/>
                </a:lnTo>
                <a:lnTo>
                  <a:pt x="2231050" y="2889168"/>
                </a:lnTo>
                <a:lnTo>
                  <a:pt x="2257199" y="2874221"/>
                </a:lnTo>
                <a:lnTo>
                  <a:pt x="2298721" y="2849060"/>
                </a:lnTo>
                <a:lnTo>
                  <a:pt x="2337611" y="2820349"/>
                </a:lnTo>
                <a:lnTo>
                  <a:pt x="2374914" y="2789585"/>
                </a:lnTo>
                <a:lnTo>
                  <a:pt x="2411674" y="2758269"/>
                </a:lnTo>
                <a:lnTo>
                  <a:pt x="2448935" y="2727900"/>
                </a:lnTo>
                <a:lnTo>
                  <a:pt x="2487742" y="2699977"/>
                </a:lnTo>
                <a:lnTo>
                  <a:pt x="2530211" y="2670258"/>
                </a:lnTo>
                <a:lnTo>
                  <a:pt x="2570118" y="2638659"/>
                </a:lnTo>
                <a:lnTo>
                  <a:pt x="2607632" y="2605291"/>
                </a:lnTo>
                <a:lnTo>
                  <a:pt x="2642922" y="2570264"/>
                </a:lnTo>
                <a:lnTo>
                  <a:pt x="2676155" y="2533691"/>
                </a:lnTo>
                <a:lnTo>
                  <a:pt x="2707501" y="2495681"/>
                </a:lnTo>
                <a:lnTo>
                  <a:pt x="2737129" y="2456347"/>
                </a:lnTo>
                <a:lnTo>
                  <a:pt x="2765206" y="2415799"/>
                </a:lnTo>
                <a:lnTo>
                  <a:pt x="2791903" y="2374148"/>
                </a:lnTo>
                <a:lnTo>
                  <a:pt x="2817387" y="2331504"/>
                </a:lnTo>
                <a:lnTo>
                  <a:pt x="2841827" y="2287980"/>
                </a:lnTo>
                <a:lnTo>
                  <a:pt x="2865391" y="2243686"/>
                </a:lnTo>
                <a:lnTo>
                  <a:pt x="2888249" y="2198734"/>
                </a:lnTo>
                <a:lnTo>
                  <a:pt x="2910028" y="2151588"/>
                </a:lnTo>
                <a:lnTo>
                  <a:pt x="2929091" y="2103651"/>
                </a:lnTo>
                <a:lnTo>
                  <a:pt x="2945896" y="2055054"/>
                </a:lnTo>
                <a:lnTo>
                  <a:pt x="2960901" y="2005927"/>
                </a:lnTo>
                <a:lnTo>
                  <a:pt x="2974564" y="1956402"/>
                </a:lnTo>
                <a:lnTo>
                  <a:pt x="2987342" y="1906610"/>
                </a:lnTo>
                <a:lnTo>
                  <a:pt x="3012074" y="1806748"/>
                </a:lnTo>
                <a:lnTo>
                  <a:pt x="3024268" y="1761110"/>
                </a:lnTo>
                <a:lnTo>
                  <a:pt x="3036243" y="1715211"/>
                </a:lnTo>
                <a:lnTo>
                  <a:pt x="3045407" y="1669186"/>
                </a:lnTo>
                <a:lnTo>
                  <a:pt x="3049171" y="1623170"/>
                </a:lnTo>
                <a:lnTo>
                  <a:pt x="3048822" y="1571640"/>
                </a:lnTo>
                <a:lnTo>
                  <a:pt x="3047296" y="1520232"/>
                </a:lnTo>
                <a:lnTo>
                  <a:pt x="3044550" y="1468954"/>
                </a:lnTo>
                <a:lnTo>
                  <a:pt x="3040543" y="1417815"/>
                </a:lnTo>
                <a:lnTo>
                  <a:pt x="3035233" y="1366823"/>
                </a:lnTo>
                <a:lnTo>
                  <a:pt x="3028576" y="1315987"/>
                </a:lnTo>
                <a:lnTo>
                  <a:pt x="3020532" y="1265317"/>
                </a:lnTo>
                <a:lnTo>
                  <a:pt x="3011058" y="1214820"/>
                </a:lnTo>
                <a:lnTo>
                  <a:pt x="3000111" y="1164506"/>
                </a:lnTo>
                <a:lnTo>
                  <a:pt x="2987650" y="1114382"/>
                </a:lnTo>
                <a:lnTo>
                  <a:pt x="2973632" y="1064458"/>
                </a:lnTo>
                <a:lnTo>
                  <a:pt x="2957079" y="1015334"/>
                </a:lnTo>
                <a:lnTo>
                  <a:pt x="2937559" y="967791"/>
                </a:lnTo>
                <a:lnTo>
                  <a:pt x="2915659" y="921513"/>
                </a:lnTo>
                <a:lnTo>
                  <a:pt x="2891966" y="876184"/>
                </a:lnTo>
                <a:lnTo>
                  <a:pt x="2867066" y="831487"/>
                </a:lnTo>
                <a:lnTo>
                  <a:pt x="2815992" y="742724"/>
                </a:lnTo>
                <a:lnTo>
                  <a:pt x="2790993" y="698025"/>
                </a:lnTo>
                <a:lnTo>
                  <a:pt x="2766691" y="656222"/>
                </a:lnTo>
                <a:lnTo>
                  <a:pt x="2740205" y="616210"/>
                </a:lnTo>
                <a:lnTo>
                  <a:pt x="2711304" y="578097"/>
                </a:lnTo>
                <a:lnTo>
                  <a:pt x="2679758" y="541990"/>
                </a:lnTo>
                <a:lnTo>
                  <a:pt x="2645337" y="507995"/>
                </a:lnTo>
                <a:lnTo>
                  <a:pt x="2607774" y="472663"/>
                </a:lnTo>
                <a:lnTo>
                  <a:pt x="2570675" y="436767"/>
                </a:lnTo>
                <a:lnTo>
                  <a:pt x="2533421" y="401085"/>
                </a:lnTo>
                <a:lnTo>
                  <a:pt x="2495396" y="366390"/>
                </a:lnTo>
                <a:lnTo>
                  <a:pt x="2455980" y="333459"/>
                </a:lnTo>
                <a:lnTo>
                  <a:pt x="2415494" y="301390"/>
                </a:lnTo>
                <a:lnTo>
                  <a:pt x="2374625" y="269394"/>
                </a:lnTo>
                <a:lnTo>
                  <a:pt x="2333099" y="238287"/>
                </a:lnTo>
                <a:lnTo>
                  <a:pt x="2290641" y="208887"/>
                </a:lnTo>
                <a:lnTo>
                  <a:pt x="2246975" y="182012"/>
                </a:lnTo>
                <a:lnTo>
                  <a:pt x="2201827" y="158479"/>
                </a:lnTo>
                <a:lnTo>
                  <a:pt x="2154520" y="137231"/>
                </a:lnTo>
                <a:lnTo>
                  <a:pt x="2106742" y="117659"/>
                </a:lnTo>
                <a:lnTo>
                  <a:pt x="2058511" y="99727"/>
                </a:lnTo>
                <a:lnTo>
                  <a:pt x="2009849" y="83399"/>
                </a:lnTo>
                <a:lnTo>
                  <a:pt x="1960775" y="68638"/>
                </a:lnTo>
                <a:lnTo>
                  <a:pt x="1911310" y="55408"/>
                </a:lnTo>
                <a:lnTo>
                  <a:pt x="1861474" y="43672"/>
                </a:lnTo>
                <a:lnTo>
                  <a:pt x="1811285" y="33394"/>
                </a:lnTo>
                <a:lnTo>
                  <a:pt x="1760766" y="24538"/>
                </a:lnTo>
                <a:lnTo>
                  <a:pt x="1709935" y="17068"/>
                </a:lnTo>
                <a:lnTo>
                  <a:pt x="1658813" y="10946"/>
                </a:lnTo>
                <a:lnTo>
                  <a:pt x="1607419" y="6138"/>
                </a:lnTo>
                <a:lnTo>
                  <a:pt x="1555775" y="2605"/>
                </a:lnTo>
                <a:lnTo>
                  <a:pt x="1503899" y="313"/>
                </a:lnTo>
                <a:lnTo>
                  <a:pt x="1453206" y="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sp>
        <p:nvSpPr>
          <p:cNvPr id="8" name="object 8"/>
          <p:cNvSpPr txBox="1"/>
          <p:nvPr/>
        </p:nvSpPr>
        <p:spPr>
          <a:xfrm>
            <a:off x="8196460" y="4370110"/>
            <a:ext cx="1665923" cy="497444"/>
          </a:xfrm>
          <a:prstGeom prst="rect">
            <a:avLst/>
          </a:prstGeom>
        </p:spPr>
        <p:txBody>
          <a:bodyPr vert="horz" wrap="square" lIns="0" tIns="19050" rIns="0" bIns="0" rtlCol="0">
            <a:spAutoFit/>
          </a:bodyPr>
          <a:lstStyle/>
          <a:p>
            <a:pPr marL="170021" marR="3810" indent="-160972" defTabSz="685800" hangingPunct="1">
              <a:lnSpc>
                <a:spcPts val="1875"/>
              </a:lnSpc>
              <a:spcBef>
                <a:spcPts val="150"/>
              </a:spcBef>
            </a:pPr>
            <a:r>
              <a:rPr sz="1575" b="1" dirty="0">
                <a:solidFill>
                  <a:srgbClr val="FFFFFF"/>
                </a:solidFill>
                <a:latin typeface="Gilroy-SemiBold"/>
                <a:cs typeface="Gilroy-SemiBold"/>
              </a:rPr>
              <a:t>By</a:t>
            </a:r>
            <a:r>
              <a:rPr sz="1575" b="1" spc="-49" dirty="0">
                <a:solidFill>
                  <a:srgbClr val="FFFFFF"/>
                </a:solidFill>
                <a:latin typeface="Gilroy-SemiBold"/>
                <a:cs typeface="Gilroy-SemiBold"/>
              </a:rPr>
              <a:t> </a:t>
            </a:r>
            <a:r>
              <a:rPr sz="1575" b="1" dirty="0">
                <a:solidFill>
                  <a:srgbClr val="FFFFFF"/>
                </a:solidFill>
                <a:latin typeface="Gilroy-SemiBold"/>
                <a:cs typeface="Gilroy-SemiBold"/>
              </a:rPr>
              <a:t>2040,</a:t>
            </a:r>
            <a:r>
              <a:rPr sz="1575" b="1" spc="-49" dirty="0">
                <a:solidFill>
                  <a:srgbClr val="FFFFFF"/>
                </a:solidFill>
                <a:latin typeface="Gilroy-SemiBold"/>
                <a:cs typeface="Gilroy-SemiBold"/>
              </a:rPr>
              <a:t> </a:t>
            </a:r>
            <a:r>
              <a:rPr sz="1575" b="1" dirty="0">
                <a:solidFill>
                  <a:srgbClr val="FFFFFF"/>
                </a:solidFill>
                <a:latin typeface="Gilroy-SemiBold"/>
                <a:cs typeface="Gilroy-SemiBold"/>
              </a:rPr>
              <a:t>plastic</a:t>
            </a:r>
            <a:r>
              <a:rPr sz="1575" b="1" spc="-49" dirty="0">
                <a:solidFill>
                  <a:srgbClr val="FFFFFF"/>
                </a:solidFill>
                <a:latin typeface="Gilroy-SemiBold"/>
                <a:cs typeface="Gilroy-SemiBold"/>
              </a:rPr>
              <a:t> </a:t>
            </a:r>
            <a:r>
              <a:rPr sz="1575" b="1" spc="-19" dirty="0">
                <a:solidFill>
                  <a:srgbClr val="FFFFFF"/>
                </a:solidFill>
                <a:latin typeface="Gilroy-SemiBold"/>
                <a:cs typeface="Gilroy-SemiBold"/>
              </a:rPr>
              <a:t>is </a:t>
            </a:r>
            <a:r>
              <a:rPr sz="1575" b="1" dirty="0">
                <a:solidFill>
                  <a:srgbClr val="FFFFFF"/>
                </a:solidFill>
                <a:latin typeface="Gilroy-SemiBold"/>
                <a:cs typeface="Gilroy-SemiBold"/>
              </a:rPr>
              <a:t>set</a:t>
            </a:r>
            <a:r>
              <a:rPr sz="1575" b="1" spc="-5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account</a:t>
            </a:r>
            <a:endParaRPr sz="1575">
              <a:solidFill>
                <a:sysClr val="windowText" lastClr="000000"/>
              </a:solidFill>
              <a:latin typeface="Gilroy-SemiBold"/>
              <a:cs typeface="Gilroy-SemiBold"/>
            </a:endParaRPr>
          </a:p>
        </p:txBody>
      </p:sp>
      <p:sp>
        <p:nvSpPr>
          <p:cNvPr id="9" name="object 9"/>
          <p:cNvSpPr txBox="1"/>
          <p:nvPr/>
        </p:nvSpPr>
        <p:spPr>
          <a:xfrm>
            <a:off x="8195208" y="4809089"/>
            <a:ext cx="1669256" cy="662682"/>
          </a:xfrm>
          <a:prstGeom prst="rect">
            <a:avLst/>
          </a:prstGeom>
        </p:spPr>
        <p:txBody>
          <a:bodyPr vert="horz" wrap="square" lIns="0" tIns="8573" rIns="0" bIns="0" rtlCol="0">
            <a:spAutoFit/>
          </a:bodyPr>
          <a:lstStyle/>
          <a:p>
            <a:pPr marL="3810" algn="ctr" defTabSz="685800" hangingPunct="1">
              <a:lnSpc>
                <a:spcPts val="3367"/>
              </a:lnSpc>
              <a:spcBef>
                <a:spcPts val="68"/>
              </a:spcBef>
            </a:pPr>
            <a:r>
              <a:rPr sz="1575" b="1" dirty="0">
                <a:solidFill>
                  <a:srgbClr val="FFFFFF"/>
                </a:solidFill>
                <a:latin typeface="Gilroy-SemiBold"/>
                <a:cs typeface="Gilroy-SemiBold"/>
              </a:rPr>
              <a:t>for</a:t>
            </a:r>
            <a:r>
              <a:rPr sz="1575" b="1" spc="-26" dirty="0">
                <a:solidFill>
                  <a:srgbClr val="FFFFFF"/>
                </a:solidFill>
                <a:latin typeface="Gilroy-SemiBold"/>
                <a:cs typeface="Gilroy-SemiBold"/>
              </a:rPr>
              <a:t> </a:t>
            </a:r>
            <a:r>
              <a:rPr sz="1575" b="1" dirty="0">
                <a:solidFill>
                  <a:srgbClr val="FFFFFF"/>
                </a:solidFill>
                <a:latin typeface="Gilroy-SemiBold"/>
                <a:cs typeface="Gilroy-SemiBold"/>
              </a:rPr>
              <a:t>up</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2925" b="1" spc="-19" dirty="0">
                <a:solidFill>
                  <a:srgbClr val="FFFFFF"/>
                </a:solidFill>
                <a:latin typeface="Gilroy-Black"/>
                <a:cs typeface="Gilroy-Black"/>
              </a:rPr>
              <a:t>19</a:t>
            </a:r>
            <a:r>
              <a:rPr sz="2531" b="1" spc="-28" baseline="32098" dirty="0">
                <a:solidFill>
                  <a:srgbClr val="FFFFFF"/>
                </a:solidFill>
                <a:latin typeface="Gilroy-Black"/>
                <a:cs typeface="Gilroy-Black"/>
              </a:rPr>
              <a:t>%</a:t>
            </a:r>
            <a:endParaRPr sz="2531" baseline="32098">
              <a:solidFill>
                <a:sysClr val="windowText" lastClr="000000"/>
              </a:solidFill>
              <a:latin typeface="Gilroy-Black"/>
              <a:cs typeface="Gilroy-Black"/>
            </a:endParaRPr>
          </a:p>
          <a:p>
            <a:pPr algn="ctr" defTabSz="685800" hangingPunct="1">
              <a:lnSpc>
                <a:spcPts val="1748"/>
              </a:lnSpc>
            </a:pPr>
            <a:r>
              <a:rPr sz="1575" b="1" dirty="0">
                <a:solidFill>
                  <a:srgbClr val="FFFFFF"/>
                </a:solidFill>
                <a:latin typeface="Gilroy-SemiBold"/>
                <a:cs typeface="Gilroy-SemiBold"/>
              </a:rPr>
              <a:t>of</a:t>
            </a:r>
            <a:r>
              <a:rPr sz="1575" b="1" spc="-15" dirty="0">
                <a:solidFill>
                  <a:srgbClr val="FFFFFF"/>
                </a:solidFill>
                <a:latin typeface="Gilroy-SemiBold"/>
                <a:cs typeface="Gilroy-SemiBold"/>
              </a:rPr>
              <a:t> </a:t>
            </a:r>
            <a:r>
              <a:rPr sz="1575" b="1" dirty="0">
                <a:solidFill>
                  <a:srgbClr val="FFFFFF"/>
                </a:solidFill>
                <a:latin typeface="Gilroy-SemiBold"/>
                <a:cs typeface="Gilroy-SemiBold"/>
              </a:rPr>
              <a:t>GHG</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emissions</a:t>
            </a:r>
            <a:endParaRPr sz="1575">
              <a:solidFill>
                <a:sysClr val="windowText" lastClr="000000"/>
              </a:solidFill>
              <a:latin typeface="Gilroy-SemiBold"/>
              <a:cs typeface="Gilroy-SemiBold"/>
            </a:endParaRPr>
          </a:p>
        </p:txBody>
      </p:sp>
      <p:sp>
        <p:nvSpPr>
          <p:cNvPr id="10" name="object 10"/>
          <p:cNvSpPr txBox="1"/>
          <p:nvPr/>
        </p:nvSpPr>
        <p:spPr>
          <a:xfrm>
            <a:off x="7631278" y="955309"/>
            <a:ext cx="3481864" cy="516167"/>
          </a:xfrm>
          <a:prstGeom prst="rect">
            <a:avLst/>
          </a:prstGeom>
        </p:spPr>
        <p:txBody>
          <a:bodyPr vert="horz" wrap="square" lIns="0" tIns="28575" rIns="0" bIns="0" rtlCol="0">
            <a:spAutoFit/>
          </a:bodyPr>
          <a:lstStyle/>
          <a:p>
            <a:pPr marL="9525" marR="3810" defTabSz="685800" hangingPunct="1">
              <a:lnSpc>
                <a:spcPts val="1875"/>
              </a:lnSpc>
              <a:spcBef>
                <a:spcPts val="225"/>
              </a:spcBef>
            </a:pPr>
            <a:r>
              <a:rPr sz="1650" b="1" dirty="0">
                <a:solidFill>
                  <a:srgbClr val="004158"/>
                </a:solidFill>
                <a:latin typeface="Gilroy-Black"/>
                <a:cs typeface="Gilroy-Black"/>
              </a:rPr>
              <a:t>GHGS</a:t>
            </a:r>
            <a:r>
              <a:rPr sz="1650" b="1" spc="26" dirty="0">
                <a:solidFill>
                  <a:srgbClr val="004158"/>
                </a:solidFill>
                <a:latin typeface="Gilroy-Black"/>
                <a:cs typeface="Gilroy-Black"/>
              </a:rPr>
              <a:t> </a:t>
            </a:r>
            <a:r>
              <a:rPr sz="1650" b="1" dirty="0">
                <a:solidFill>
                  <a:srgbClr val="004158"/>
                </a:solidFill>
                <a:latin typeface="Gilroy-Black"/>
                <a:cs typeface="Gilroy-Black"/>
              </a:rPr>
              <a:t>ARE</a:t>
            </a:r>
            <a:r>
              <a:rPr sz="1650" b="1" spc="30" dirty="0">
                <a:solidFill>
                  <a:srgbClr val="004158"/>
                </a:solidFill>
                <a:latin typeface="Gilroy-Black"/>
                <a:cs typeface="Gilroy-Black"/>
              </a:rPr>
              <a:t> </a:t>
            </a:r>
            <a:r>
              <a:rPr sz="1650" b="1" dirty="0">
                <a:solidFill>
                  <a:srgbClr val="004158"/>
                </a:solidFill>
                <a:latin typeface="Gilroy-Black"/>
                <a:cs typeface="Gilroy-Black"/>
              </a:rPr>
              <a:t>EMITTED</a:t>
            </a:r>
            <a:r>
              <a:rPr sz="1650" b="1" spc="26" dirty="0">
                <a:solidFill>
                  <a:srgbClr val="004158"/>
                </a:solidFill>
                <a:latin typeface="Gilroy-Black"/>
                <a:cs typeface="Gilroy-Black"/>
              </a:rPr>
              <a:t> </a:t>
            </a:r>
            <a:r>
              <a:rPr sz="1650" b="1" dirty="0">
                <a:solidFill>
                  <a:srgbClr val="004158"/>
                </a:solidFill>
                <a:latin typeface="Gilroy-Black"/>
                <a:cs typeface="Gilroy-Black"/>
              </a:rPr>
              <a:t>AT</a:t>
            </a:r>
            <a:r>
              <a:rPr sz="1650" b="1" spc="30" dirty="0">
                <a:solidFill>
                  <a:srgbClr val="004158"/>
                </a:solidFill>
                <a:latin typeface="Gilroy-Black"/>
                <a:cs typeface="Gilroy-Black"/>
              </a:rPr>
              <a:t> </a:t>
            </a:r>
            <a:r>
              <a:rPr sz="1650" b="1" spc="-15" dirty="0">
                <a:solidFill>
                  <a:srgbClr val="004158"/>
                </a:solidFill>
                <a:latin typeface="Gilroy-Black"/>
                <a:cs typeface="Gilroy-Black"/>
              </a:rPr>
              <a:t>EVERY </a:t>
            </a:r>
            <a:r>
              <a:rPr sz="1650" b="1" dirty="0">
                <a:solidFill>
                  <a:srgbClr val="004158"/>
                </a:solidFill>
                <a:latin typeface="Gilroy-Black"/>
                <a:cs typeface="Gilroy-Black"/>
              </a:rPr>
              <a:t>STAGE</a:t>
            </a:r>
            <a:r>
              <a:rPr sz="1650" b="1" spc="15" dirty="0">
                <a:solidFill>
                  <a:srgbClr val="004158"/>
                </a:solidFill>
                <a:latin typeface="Gilroy-Black"/>
                <a:cs typeface="Gilroy-Black"/>
              </a:rPr>
              <a:t> </a:t>
            </a:r>
            <a:r>
              <a:rPr sz="1650" b="1" dirty="0">
                <a:solidFill>
                  <a:srgbClr val="004158"/>
                </a:solidFill>
                <a:latin typeface="Gilroy-Black"/>
                <a:cs typeface="Gilroy-Black"/>
              </a:rPr>
              <a:t>OF</a:t>
            </a:r>
            <a:r>
              <a:rPr sz="1650" b="1" spc="19" dirty="0">
                <a:solidFill>
                  <a:srgbClr val="004158"/>
                </a:solidFill>
                <a:latin typeface="Gilroy-Black"/>
                <a:cs typeface="Gilroy-Black"/>
              </a:rPr>
              <a:t> </a:t>
            </a:r>
            <a:r>
              <a:rPr sz="1650" b="1" dirty="0">
                <a:solidFill>
                  <a:srgbClr val="004158"/>
                </a:solidFill>
                <a:latin typeface="Gilroy-Black"/>
                <a:cs typeface="Gilroy-Black"/>
              </a:rPr>
              <a:t>THE</a:t>
            </a:r>
            <a:r>
              <a:rPr sz="1650" b="1" spc="19" dirty="0">
                <a:solidFill>
                  <a:srgbClr val="004158"/>
                </a:solidFill>
                <a:latin typeface="Gilroy-Black"/>
                <a:cs typeface="Gilroy-Black"/>
              </a:rPr>
              <a:t> </a:t>
            </a:r>
            <a:r>
              <a:rPr sz="1650" b="1" dirty="0">
                <a:solidFill>
                  <a:srgbClr val="004158"/>
                </a:solidFill>
                <a:latin typeface="Gilroy-Black"/>
                <a:cs typeface="Gilroy-Black"/>
              </a:rPr>
              <a:t>PLASTICS</a:t>
            </a:r>
            <a:r>
              <a:rPr sz="1650" b="1" spc="19" dirty="0">
                <a:solidFill>
                  <a:srgbClr val="004158"/>
                </a:solidFill>
                <a:latin typeface="Gilroy-Black"/>
                <a:cs typeface="Gilroy-Black"/>
              </a:rPr>
              <a:t> </a:t>
            </a:r>
            <a:r>
              <a:rPr sz="1650" b="1" spc="-8" dirty="0">
                <a:solidFill>
                  <a:srgbClr val="004158"/>
                </a:solidFill>
                <a:latin typeface="Gilroy-Black"/>
                <a:cs typeface="Gilroy-Black"/>
              </a:rPr>
              <a:t>LIFECYCLE</a:t>
            </a:r>
            <a:endParaRPr sz="1650" dirty="0">
              <a:solidFill>
                <a:sysClr val="windowText" lastClr="000000"/>
              </a:solidFill>
              <a:latin typeface="Gilroy-Black"/>
              <a:cs typeface="Gilroy-Black"/>
            </a:endParaRPr>
          </a:p>
        </p:txBody>
      </p:sp>
      <p:sp>
        <p:nvSpPr>
          <p:cNvPr id="11" name="object 11"/>
          <p:cNvSpPr txBox="1"/>
          <p:nvPr/>
        </p:nvSpPr>
        <p:spPr>
          <a:xfrm>
            <a:off x="8048006" y="1622992"/>
            <a:ext cx="561023" cy="322332"/>
          </a:xfrm>
          <a:prstGeom prst="rect">
            <a:avLst/>
          </a:prstGeom>
        </p:spPr>
        <p:txBody>
          <a:bodyPr vert="horz" wrap="square" lIns="0" tIns="10478" rIns="0" bIns="0" rtlCol="0">
            <a:spAutoFit/>
          </a:bodyPr>
          <a:lstStyle/>
          <a:p>
            <a:pPr marR="36195" algn="ctr" defTabSz="685800" hangingPunct="1">
              <a:spcBef>
                <a:spcPts val="83"/>
              </a:spcBef>
            </a:pPr>
            <a:r>
              <a:rPr sz="1013" b="1" spc="-15" dirty="0">
                <a:solidFill>
                  <a:srgbClr val="004158"/>
                </a:solidFill>
                <a:latin typeface="Gilroy-SemiBold"/>
                <a:cs typeface="Gilroy-SemiBold"/>
              </a:rPr>
              <a:t>1085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2" name="object 12"/>
          <p:cNvSpPr txBox="1"/>
          <p:nvPr/>
        </p:nvSpPr>
        <p:spPr>
          <a:xfrm>
            <a:off x="7635119" y="3355561"/>
            <a:ext cx="628174"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EXTRACTOR</a:t>
            </a:r>
            <a:endParaRPr sz="825">
              <a:solidFill>
                <a:sysClr val="windowText" lastClr="000000"/>
              </a:solidFill>
              <a:latin typeface="Gilroy-SemiBold"/>
              <a:cs typeface="Gilroy-SemiBold"/>
            </a:endParaRPr>
          </a:p>
        </p:txBody>
      </p:sp>
      <p:sp>
        <p:nvSpPr>
          <p:cNvPr id="13" name="object 13"/>
          <p:cNvSpPr txBox="1"/>
          <p:nvPr/>
        </p:nvSpPr>
        <p:spPr>
          <a:xfrm>
            <a:off x="8521821" y="3355561"/>
            <a:ext cx="493395"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REFINING</a:t>
            </a:r>
            <a:endParaRPr sz="825">
              <a:solidFill>
                <a:sysClr val="windowText" lastClr="000000"/>
              </a:solidFill>
              <a:latin typeface="Gilroy-SemiBold"/>
              <a:cs typeface="Gilroy-SemiBold"/>
            </a:endParaRPr>
          </a:p>
        </p:txBody>
      </p:sp>
      <p:sp>
        <p:nvSpPr>
          <p:cNvPr id="14" name="object 14"/>
          <p:cNvSpPr txBox="1"/>
          <p:nvPr/>
        </p:nvSpPr>
        <p:spPr>
          <a:xfrm>
            <a:off x="9204407" y="3355561"/>
            <a:ext cx="784383"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MANUFACTURE</a:t>
            </a:r>
            <a:endParaRPr sz="825">
              <a:solidFill>
                <a:sysClr val="windowText" lastClr="000000"/>
              </a:solidFill>
              <a:latin typeface="Gilroy-SemiBold"/>
              <a:cs typeface="Gilroy-SemiBold"/>
            </a:endParaRPr>
          </a:p>
        </p:txBody>
      </p:sp>
      <p:sp>
        <p:nvSpPr>
          <p:cNvPr id="15" name="object 15"/>
          <p:cNvSpPr txBox="1"/>
          <p:nvPr/>
        </p:nvSpPr>
        <p:spPr>
          <a:xfrm>
            <a:off x="10310140" y="3355561"/>
            <a:ext cx="211931" cy="139942"/>
          </a:xfrm>
          <a:prstGeom prst="rect">
            <a:avLst/>
          </a:prstGeom>
        </p:spPr>
        <p:txBody>
          <a:bodyPr vert="horz" wrap="square" lIns="0" tIns="12859" rIns="0" bIns="0" rtlCol="0">
            <a:spAutoFit/>
          </a:bodyPr>
          <a:lstStyle/>
          <a:p>
            <a:pPr marL="9525" defTabSz="685800" hangingPunct="1">
              <a:spcBef>
                <a:spcPts val="101"/>
              </a:spcBef>
            </a:pPr>
            <a:r>
              <a:rPr sz="825" b="1" spc="-19" dirty="0">
                <a:solidFill>
                  <a:srgbClr val="234C6C"/>
                </a:solidFill>
                <a:latin typeface="Gilroy-SemiBold"/>
                <a:cs typeface="Gilroy-SemiBold"/>
              </a:rPr>
              <a:t>USE</a:t>
            </a:r>
            <a:endParaRPr sz="825">
              <a:solidFill>
                <a:sysClr val="windowText" lastClr="000000"/>
              </a:solidFill>
              <a:latin typeface="Gilroy-SemiBold"/>
              <a:cs typeface="Gilroy-SemiBold"/>
            </a:endParaRPr>
          </a:p>
        </p:txBody>
      </p:sp>
      <p:sp>
        <p:nvSpPr>
          <p:cNvPr id="16" name="object 16"/>
          <p:cNvSpPr txBox="1"/>
          <p:nvPr/>
        </p:nvSpPr>
        <p:spPr>
          <a:xfrm>
            <a:off x="10887047" y="6036739"/>
            <a:ext cx="758189"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ENVIRONMENT</a:t>
            </a:r>
            <a:endParaRPr sz="825">
              <a:solidFill>
                <a:sysClr val="windowText" lastClr="000000"/>
              </a:solidFill>
              <a:latin typeface="Gilroy-SemiBold"/>
              <a:cs typeface="Gilroy-SemiBold"/>
            </a:endParaRPr>
          </a:p>
        </p:txBody>
      </p:sp>
      <p:sp>
        <p:nvSpPr>
          <p:cNvPr id="17" name="object 17"/>
          <p:cNvSpPr txBox="1"/>
          <p:nvPr/>
        </p:nvSpPr>
        <p:spPr>
          <a:xfrm>
            <a:off x="9331989" y="1622992"/>
            <a:ext cx="561023" cy="322332"/>
          </a:xfrm>
          <a:prstGeom prst="rect">
            <a:avLst/>
          </a:prstGeom>
        </p:spPr>
        <p:txBody>
          <a:bodyPr vert="horz" wrap="square" lIns="0" tIns="10478" rIns="0" bIns="0" rtlCol="0">
            <a:spAutoFit/>
          </a:bodyPr>
          <a:lstStyle/>
          <a:p>
            <a:pPr marR="27623" algn="ctr" defTabSz="685800" hangingPunct="1">
              <a:spcBef>
                <a:spcPts val="83"/>
              </a:spcBef>
            </a:pPr>
            <a:r>
              <a:rPr sz="1013" b="1" spc="-19" dirty="0">
                <a:solidFill>
                  <a:srgbClr val="004158"/>
                </a:solidFill>
                <a:latin typeface="Gilroy-SemiBold"/>
                <a:cs typeface="Gilroy-SemiBold"/>
              </a:rPr>
              <a:t>535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8" name="object 18"/>
          <p:cNvSpPr txBox="1"/>
          <p:nvPr/>
        </p:nvSpPr>
        <p:spPr>
          <a:xfrm>
            <a:off x="10990606" y="1622992"/>
            <a:ext cx="561023" cy="322332"/>
          </a:xfrm>
          <a:prstGeom prst="rect">
            <a:avLst/>
          </a:prstGeom>
        </p:spPr>
        <p:txBody>
          <a:bodyPr vert="horz" wrap="square" lIns="0" tIns="10478" rIns="0" bIns="0" rtlCol="0">
            <a:spAutoFit/>
          </a:bodyPr>
          <a:lstStyle/>
          <a:p>
            <a:pPr marL="177641" defTabSz="685800" hangingPunct="1">
              <a:spcBef>
                <a:spcPts val="83"/>
              </a:spcBef>
            </a:pPr>
            <a:r>
              <a:rPr sz="1013" b="1" spc="-19" dirty="0">
                <a:solidFill>
                  <a:srgbClr val="004158"/>
                </a:solidFill>
                <a:latin typeface="Gilroy-SemiBold"/>
                <a:cs typeface="Gilroy-SemiBold"/>
              </a:rPr>
              <a:t>161</a:t>
            </a:r>
            <a:endParaRPr sz="1013">
              <a:solidFill>
                <a:sysClr val="windowText" lastClr="000000"/>
              </a:solidFill>
              <a:latin typeface="Gilroy-SemiBold"/>
              <a:cs typeface="Gilroy-SemiBold"/>
            </a:endParaRPr>
          </a:p>
          <a:p>
            <a:pPr marL="28575"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9" name="object 19"/>
          <p:cNvSpPr txBox="1"/>
          <p:nvPr/>
        </p:nvSpPr>
        <p:spPr>
          <a:xfrm>
            <a:off x="10299177" y="2504072"/>
            <a:ext cx="231458" cy="166457"/>
          </a:xfrm>
          <a:prstGeom prst="rect">
            <a:avLst/>
          </a:prstGeom>
        </p:spPr>
        <p:txBody>
          <a:bodyPr vert="horz" wrap="square" lIns="0" tIns="10478" rIns="0" bIns="0" rtlCol="0">
            <a:spAutoFit/>
          </a:bodyPr>
          <a:lstStyle/>
          <a:p>
            <a:pPr marL="9525" defTabSz="685800" hangingPunct="1">
              <a:spcBef>
                <a:spcPts val="83"/>
              </a:spcBef>
            </a:pPr>
            <a:r>
              <a:rPr sz="1013" b="1" spc="-19" dirty="0">
                <a:solidFill>
                  <a:srgbClr val="004158"/>
                </a:solidFill>
                <a:latin typeface="Gilroy-SemiBold"/>
                <a:cs typeface="Gilroy-SemiBold"/>
              </a:rPr>
              <a:t>???</a:t>
            </a:r>
            <a:endParaRPr sz="1013">
              <a:solidFill>
                <a:sysClr val="windowText" lastClr="000000"/>
              </a:solidFill>
              <a:latin typeface="Gilroy-SemiBold"/>
              <a:cs typeface="Gilroy-SemiBold"/>
            </a:endParaRPr>
          </a:p>
        </p:txBody>
      </p:sp>
      <p:sp>
        <p:nvSpPr>
          <p:cNvPr id="20" name="object 20"/>
          <p:cNvSpPr txBox="1"/>
          <p:nvPr/>
        </p:nvSpPr>
        <p:spPr>
          <a:xfrm>
            <a:off x="11020200" y="5022654"/>
            <a:ext cx="491966" cy="356668"/>
          </a:xfrm>
          <a:prstGeom prst="rect">
            <a:avLst/>
          </a:prstGeom>
        </p:spPr>
        <p:txBody>
          <a:bodyPr vert="horz" wrap="square" lIns="0" tIns="12859" rIns="0" bIns="0" rtlCol="0">
            <a:spAutoFit/>
          </a:bodyPr>
          <a:lstStyle/>
          <a:p>
            <a:pPr algn="ctr" defTabSz="685800" hangingPunct="1">
              <a:spcBef>
                <a:spcPts val="101"/>
              </a:spcBef>
            </a:pPr>
            <a:r>
              <a:rPr sz="825" b="1" spc="-8" dirty="0">
                <a:solidFill>
                  <a:srgbClr val="234C6C"/>
                </a:solidFill>
                <a:latin typeface="Gilroy-SemiBold"/>
                <a:cs typeface="Gilroy-SemiBold"/>
              </a:rPr>
              <a:t>LANDFILL</a:t>
            </a:r>
            <a:endParaRPr sz="825">
              <a:solidFill>
                <a:sysClr val="windowText" lastClr="000000"/>
              </a:solidFill>
              <a:latin typeface="Gilroy-SemiBold"/>
              <a:cs typeface="Gilroy-SemiBold"/>
            </a:endParaRPr>
          </a:p>
          <a:p>
            <a:pPr marR="37148" algn="ctr" defTabSz="685800" hangingPunct="1">
              <a:spcBef>
                <a:spcPts val="724"/>
              </a:spcBef>
            </a:pPr>
            <a:r>
              <a:rPr sz="825" b="1" spc="-19" dirty="0">
                <a:solidFill>
                  <a:srgbClr val="234C6C"/>
                </a:solidFill>
                <a:latin typeface="Gilroy-SemiBold"/>
                <a:cs typeface="Gilroy-SemiBold"/>
              </a:rPr>
              <a:t>???</a:t>
            </a:r>
            <a:endParaRPr sz="825">
              <a:solidFill>
                <a:sysClr val="windowText" lastClr="000000"/>
              </a:solidFill>
              <a:latin typeface="Gilroy-SemiBold"/>
              <a:cs typeface="Gilroy-SemiBold"/>
            </a:endParaRPr>
          </a:p>
        </p:txBody>
      </p:sp>
      <p:grpSp>
        <p:nvGrpSpPr>
          <p:cNvPr id="21" name="object 21"/>
          <p:cNvGrpSpPr/>
          <p:nvPr/>
        </p:nvGrpSpPr>
        <p:grpSpPr>
          <a:xfrm>
            <a:off x="7652098" y="2700547"/>
            <a:ext cx="3888105" cy="2296001"/>
            <a:chOff x="10202797" y="3600729"/>
            <a:chExt cx="5184140" cy="3061335"/>
          </a:xfrm>
        </p:grpSpPr>
        <p:sp>
          <p:nvSpPr>
            <p:cNvPr id="22" name="object 22"/>
            <p:cNvSpPr/>
            <p:nvPr/>
          </p:nvSpPr>
          <p:spPr>
            <a:xfrm>
              <a:off x="10963587" y="4002996"/>
              <a:ext cx="3994150" cy="0"/>
            </a:xfrm>
            <a:custGeom>
              <a:avLst/>
              <a:gdLst/>
              <a:ahLst/>
              <a:cxnLst/>
              <a:rect l="l" t="t" r="r" b="b"/>
              <a:pathLst>
                <a:path w="3994150">
                  <a:moveTo>
                    <a:pt x="3993629"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3" name="object 23"/>
            <p:cNvSpPr/>
            <p:nvPr/>
          </p:nvSpPr>
          <p:spPr>
            <a:xfrm>
              <a:off x="14397331" y="4010200"/>
              <a:ext cx="0" cy="2279015"/>
            </a:xfrm>
            <a:custGeom>
              <a:avLst/>
              <a:gdLst/>
              <a:ahLst/>
              <a:cxnLst/>
              <a:rect l="l" t="t" r="r" b="b"/>
              <a:pathLst>
                <a:path h="2279015">
                  <a:moveTo>
                    <a:pt x="0" y="0"/>
                  </a:moveTo>
                  <a:lnTo>
                    <a:pt x="0" y="2278456"/>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4404535" y="5149429"/>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5" name="object 25"/>
            <p:cNvSpPr/>
            <p:nvPr/>
          </p:nvSpPr>
          <p:spPr>
            <a:xfrm>
              <a:off x="14404535" y="6288657"/>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6" name="object 26"/>
            <p:cNvSpPr/>
            <p:nvPr/>
          </p:nvSpPr>
          <p:spPr>
            <a:xfrm>
              <a:off x="10202786" y="3607930"/>
              <a:ext cx="1866900" cy="761365"/>
            </a:xfrm>
            <a:custGeom>
              <a:avLst/>
              <a:gdLst/>
              <a:ahLst/>
              <a:cxnLst/>
              <a:rect l="l" t="t" r="r" b="b"/>
              <a:pathLst>
                <a:path w="1866900" h="761364">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 w="1866900" h="761364">
                  <a:moveTo>
                    <a:pt x="1866544" y="380403"/>
                  </a:moveTo>
                  <a:lnTo>
                    <a:pt x="1863585" y="332689"/>
                  </a:lnTo>
                  <a:lnTo>
                    <a:pt x="1854936" y="286740"/>
                  </a:lnTo>
                  <a:lnTo>
                    <a:pt x="1840941" y="242912"/>
                  </a:lnTo>
                  <a:lnTo>
                    <a:pt x="1821980" y="201574"/>
                  </a:lnTo>
                  <a:lnTo>
                    <a:pt x="1798396" y="163080"/>
                  </a:lnTo>
                  <a:lnTo>
                    <a:pt x="1770545" y="127762"/>
                  </a:lnTo>
                  <a:lnTo>
                    <a:pt x="1738795" y="96012"/>
                  </a:lnTo>
                  <a:lnTo>
                    <a:pt x="1703489" y="68160"/>
                  </a:lnTo>
                  <a:lnTo>
                    <a:pt x="1664982" y="44577"/>
                  </a:lnTo>
                  <a:lnTo>
                    <a:pt x="1623644" y="25615"/>
                  </a:lnTo>
                  <a:lnTo>
                    <a:pt x="1579816" y="11620"/>
                  </a:lnTo>
                  <a:lnTo>
                    <a:pt x="1533880" y="2971"/>
                  </a:lnTo>
                  <a:lnTo>
                    <a:pt x="1486154" y="0"/>
                  </a:lnTo>
                  <a:lnTo>
                    <a:pt x="1438440" y="2971"/>
                  </a:lnTo>
                  <a:lnTo>
                    <a:pt x="1392491" y="11620"/>
                  </a:lnTo>
                  <a:lnTo>
                    <a:pt x="1348676" y="25615"/>
                  </a:lnTo>
                  <a:lnTo>
                    <a:pt x="1307338" y="44577"/>
                  </a:lnTo>
                  <a:lnTo>
                    <a:pt x="1268831" y="68160"/>
                  </a:lnTo>
                  <a:lnTo>
                    <a:pt x="1233525" y="96012"/>
                  </a:lnTo>
                  <a:lnTo>
                    <a:pt x="1201775" y="127762"/>
                  </a:lnTo>
                  <a:lnTo>
                    <a:pt x="1173924" y="163080"/>
                  </a:lnTo>
                  <a:lnTo>
                    <a:pt x="1150340" y="201574"/>
                  </a:lnTo>
                  <a:lnTo>
                    <a:pt x="1131379" y="242912"/>
                  </a:lnTo>
                  <a:lnTo>
                    <a:pt x="1117384" y="286740"/>
                  </a:lnTo>
                  <a:lnTo>
                    <a:pt x="1108735" y="332689"/>
                  </a:lnTo>
                  <a:lnTo>
                    <a:pt x="1105763" y="380403"/>
                  </a:lnTo>
                  <a:lnTo>
                    <a:pt x="1108735" y="428129"/>
                  </a:lnTo>
                  <a:lnTo>
                    <a:pt x="1117384" y="474065"/>
                  </a:lnTo>
                  <a:lnTo>
                    <a:pt x="1131379" y="517893"/>
                  </a:lnTo>
                  <a:lnTo>
                    <a:pt x="1150340" y="559231"/>
                  </a:lnTo>
                  <a:lnTo>
                    <a:pt x="1173924" y="597738"/>
                  </a:lnTo>
                  <a:lnTo>
                    <a:pt x="1201775" y="633044"/>
                  </a:lnTo>
                  <a:lnTo>
                    <a:pt x="1233525" y="664794"/>
                  </a:lnTo>
                  <a:lnTo>
                    <a:pt x="1268831" y="692645"/>
                  </a:lnTo>
                  <a:lnTo>
                    <a:pt x="1307338" y="716229"/>
                  </a:lnTo>
                  <a:lnTo>
                    <a:pt x="1348676" y="735190"/>
                  </a:lnTo>
                  <a:lnTo>
                    <a:pt x="1392491" y="749185"/>
                  </a:lnTo>
                  <a:lnTo>
                    <a:pt x="1438440" y="757834"/>
                  </a:lnTo>
                  <a:lnTo>
                    <a:pt x="1486154" y="760793"/>
                  </a:lnTo>
                  <a:lnTo>
                    <a:pt x="1533880" y="757834"/>
                  </a:lnTo>
                  <a:lnTo>
                    <a:pt x="1579816" y="749185"/>
                  </a:lnTo>
                  <a:lnTo>
                    <a:pt x="1623644" y="735190"/>
                  </a:lnTo>
                  <a:lnTo>
                    <a:pt x="1664982" y="716229"/>
                  </a:lnTo>
                  <a:lnTo>
                    <a:pt x="1703489" y="692645"/>
                  </a:lnTo>
                  <a:lnTo>
                    <a:pt x="1738795" y="664794"/>
                  </a:lnTo>
                  <a:lnTo>
                    <a:pt x="1770545" y="633044"/>
                  </a:lnTo>
                  <a:lnTo>
                    <a:pt x="1798396" y="597738"/>
                  </a:lnTo>
                  <a:lnTo>
                    <a:pt x="1821980" y="559231"/>
                  </a:lnTo>
                  <a:lnTo>
                    <a:pt x="1840941" y="517893"/>
                  </a:lnTo>
                  <a:lnTo>
                    <a:pt x="1854936" y="474065"/>
                  </a:lnTo>
                  <a:lnTo>
                    <a:pt x="1863585" y="428129"/>
                  </a:lnTo>
                  <a:lnTo>
                    <a:pt x="1866544" y="380403"/>
                  </a:lnTo>
                  <a:close/>
                </a:path>
              </a:pathLst>
            </a:custGeom>
            <a:solidFill>
              <a:srgbClr val="4ABDAA"/>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2414324"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CC557"/>
            </a:solidFill>
          </p:spPr>
          <p:txBody>
            <a:bodyPr wrap="square" lIns="0" tIns="0" rIns="0" bIns="0" rtlCol="0"/>
            <a:lstStyle/>
            <a:p>
              <a:pPr defTabSz="685800" hangingPunct="1"/>
              <a:endParaRPr sz="1350">
                <a:solidFill>
                  <a:sysClr val="windowText" lastClr="000000"/>
                </a:solidFill>
              </a:endParaRPr>
            </a:p>
          </p:txBody>
        </p:sp>
        <p:sp>
          <p:nvSpPr>
            <p:cNvPr id="28" name="object 28"/>
            <p:cNvSpPr/>
            <p:nvPr/>
          </p:nvSpPr>
          <p:spPr>
            <a:xfrm>
              <a:off x="13520088"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9" name="object 29"/>
            <p:cNvSpPr/>
            <p:nvPr/>
          </p:nvSpPr>
          <p:spPr>
            <a:xfrm>
              <a:off x="13520088" y="3607930"/>
              <a:ext cx="761365" cy="761365"/>
            </a:xfrm>
            <a:custGeom>
              <a:avLst/>
              <a:gdLst/>
              <a:ahLst/>
              <a:cxnLst/>
              <a:rect l="l" t="t" r="r" b="b"/>
              <a:pathLst>
                <a:path w="761365" h="761364">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004158"/>
              </a:solidFill>
            </a:ln>
          </p:spPr>
          <p:txBody>
            <a:bodyPr wrap="square" lIns="0" tIns="0" rIns="0" bIns="0" rtlCol="0"/>
            <a:lstStyle/>
            <a:p>
              <a:pPr defTabSz="685800" hangingPunct="1"/>
              <a:endParaRPr sz="1350">
                <a:solidFill>
                  <a:sysClr val="windowText" lastClr="000000"/>
                </a:solidFill>
              </a:endParaRPr>
            </a:p>
          </p:txBody>
        </p:sp>
        <p:sp>
          <p:nvSpPr>
            <p:cNvPr id="30" name="object 30"/>
            <p:cNvSpPr/>
            <p:nvPr/>
          </p:nvSpPr>
          <p:spPr>
            <a:xfrm>
              <a:off x="14625840" y="3607930"/>
              <a:ext cx="761365" cy="3054350"/>
            </a:xfrm>
            <a:custGeom>
              <a:avLst/>
              <a:gdLst/>
              <a:ahLst/>
              <a:cxnLst/>
              <a:rect l="l" t="t" r="r" b="b"/>
              <a:pathLst>
                <a:path w="761365" h="3054350">
                  <a:moveTo>
                    <a:pt x="760780" y="2673527"/>
                  </a:moveTo>
                  <a:lnTo>
                    <a:pt x="757821" y="2625814"/>
                  </a:lnTo>
                  <a:lnTo>
                    <a:pt x="749173" y="2579865"/>
                  </a:lnTo>
                  <a:lnTo>
                    <a:pt x="735177" y="2536050"/>
                  </a:lnTo>
                  <a:lnTo>
                    <a:pt x="716216" y="2494711"/>
                  </a:lnTo>
                  <a:lnTo>
                    <a:pt x="692632" y="2456205"/>
                  </a:lnTo>
                  <a:lnTo>
                    <a:pt x="664781" y="2420899"/>
                  </a:lnTo>
                  <a:lnTo>
                    <a:pt x="633031" y="2389136"/>
                  </a:lnTo>
                  <a:lnTo>
                    <a:pt x="597725" y="2361285"/>
                  </a:lnTo>
                  <a:lnTo>
                    <a:pt x="559219" y="2337701"/>
                  </a:lnTo>
                  <a:lnTo>
                    <a:pt x="517880" y="2318740"/>
                  </a:lnTo>
                  <a:lnTo>
                    <a:pt x="474052" y="2304745"/>
                  </a:lnTo>
                  <a:lnTo>
                    <a:pt x="428117" y="2296096"/>
                  </a:lnTo>
                  <a:lnTo>
                    <a:pt x="380390" y="2293124"/>
                  </a:lnTo>
                  <a:lnTo>
                    <a:pt x="332676" y="2296096"/>
                  </a:lnTo>
                  <a:lnTo>
                    <a:pt x="286727" y="2304745"/>
                  </a:lnTo>
                  <a:lnTo>
                    <a:pt x="242912" y="2318740"/>
                  </a:lnTo>
                  <a:lnTo>
                    <a:pt x="201574" y="2337701"/>
                  </a:lnTo>
                  <a:lnTo>
                    <a:pt x="163068" y="2361285"/>
                  </a:lnTo>
                  <a:lnTo>
                    <a:pt x="127762" y="2389136"/>
                  </a:lnTo>
                  <a:lnTo>
                    <a:pt x="96012" y="2420899"/>
                  </a:lnTo>
                  <a:lnTo>
                    <a:pt x="68160" y="2456205"/>
                  </a:lnTo>
                  <a:lnTo>
                    <a:pt x="44577" y="2494711"/>
                  </a:lnTo>
                  <a:lnTo>
                    <a:pt x="25615" y="2536050"/>
                  </a:lnTo>
                  <a:lnTo>
                    <a:pt x="11620" y="2579865"/>
                  </a:lnTo>
                  <a:lnTo>
                    <a:pt x="2971" y="2625814"/>
                  </a:lnTo>
                  <a:lnTo>
                    <a:pt x="0" y="2673527"/>
                  </a:lnTo>
                  <a:lnTo>
                    <a:pt x="2971" y="2721254"/>
                  </a:lnTo>
                  <a:lnTo>
                    <a:pt x="11620" y="2767190"/>
                  </a:lnTo>
                  <a:lnTo>
                    <a:pt x="25615" y="2811018"/>
                  </a:lnTo>
                  <a:lnTo>
                    <a:pt x="44577" y="2852356"/>
                  </a:lnTo>
                  <a:lnTo>
                    <a:pt x="68160" y="2890863"/>
                  </a:lnTo>
                  <a:lnTo>
                    <a:pt x="96012" y="2926169"/>
                  </a:lnTo>
                  <a:lnTo>
                    <a:pt x="127762" y="2957919"/>
                  </a:lnTo>
                  <a:lnTo>
                    <a:pt x="163068" y="2985770"/>
                  </a:lnTo>
                  <a:lnTo>
                    <a:pt x="201574" y="3009354"/>
                  </a:lnTo>
                  <a:lnTo>
                    <a:pt x="242912" y="3028315"/>
                  </a:lnTo>
                  <a:lnTo>
                    <a:pt x="286727" y="3042310"/>
                  </a:lnTo>
                  <a:lnTo>
                    <a:pt x="332676" y="3050959"/>
                  </a:lnTo>
                  <a:lnTo>
                    <a:pt x="380390" y="3053918"/>
                  </a:lnTo>
                  <a:lnTo>
                    <a:pt x="428117" y="3050959"/>
                  </a:lnTo>
                  <a:lnTo>
                    <a:pt x="474052" y="3042310"/>
                  </a:lnTo>
                  <a:lnTo>
                    <a:pt x="517880" y="3028315"/>
                  </a:lnTo>
                  <a:lnTo>
                    <a:pt x="559219" y="3009354"/>
                  </a:lnTo>
                  <a:lnTo>
                    <a:pt x="597725" y="2985770"/>
                  </a:lnTo>
                  <a:lnTo>
                    <a:pt x="633031" y="2957919"/>
                  </a:lnTo>
                  <a:lnTo>
                    <a:pt x="664781" y="2926169"/>
                  </a:lnTo>
                  <a:lnTo>
                    <a:pt x="692632" y="2890863"/>
                  </a:lnTo>
                  <a:lnTo>
                    <a:pt x="716216" y="2852356"/>
                  </a:lnTo>
                  <a:lnTo>
                    <a:pt x="735177" y="2811018"/>
                  </a:lnTo>
                  <a:lnTo>
                    <a:pt x="749173" y="2767190"/>
                  </a:lnTo>
                  <a:lnTo>
                    <a:pt x="757821" y="2721254"/>
                  </a:lnTo>
                  <a:lnTo>
                    <a:pt x="760780" y="2673527"/>
                  </a:lnTo>
                  <a:close/>
                </a:path>
                <a:path w="761365" h="3054350">
                  <a:moveTo>
                    <a:pt x="760780" y="1523199"/>
                  </a:moveTo>
                  <a:lnTo>
                    <a:pt x="757821" y="1475486"/>
                  </a:lnTo>
                  <a:lnTo>
                    <a:pt x="749173" y="1429537"/>
                  </a:lnTo>
                  <a:lnTo>
                    <a:pt x="735177" y="1385709"/>
                  </a:lnTo>
                  <a:lnTo>
                    <a:pt x="716216" y="1344371"/>
                  </a:lnTo>
                  <a:lnTo>
                    <a:pt x="692632" y="1305864"/>
                  </a:lnTo>
                  <a:lnTo>
                    <a:pt x="664781" y="1270558"/>
                  </a:lnTo>
                  <a:lnTo>
                    <a:pt x="633031" y="1238808"/>
                  </a:lnTo>
                  <a:lnTo>
                    <a:pt x="597725" y="1210957"/>
                  </a:lnTo>
                  <a:lnTo>
                    <a:pt x="559219" y="1187361"/>
                  </a:lnTo>
                  <a:lnTo>
                    <a:pt x="517880" y="1168400"/>
                  </a:lnTo>
                  <a:lnTo>
                    <a:pt x="474052" y="1154417"/>
                  </a:lnTo>
                  <a:lnTo>
                    <a:pt x="428117" y="1145755"/>
                  </a:lnTo>
                  <a:lnTo>
                    <a:pt x="380390" y="1142796"/>
                  </a:lnTo>
                  <a:lnTo>
                    <a:pt x="332676" y="1145755"/>
                  </a:lnTo>
                  <a:lnTo>
                    <a:pt x="286727" y="1154417"/>
                  </a:lnTo>
                  <a:lnTo>
                    <a:pt x="242912" y="1168400"/>
                  </a:lnTo>
                  <a:lnTo>
                    <a:pt x="201574" y="1187361"/>
                  </a:lnTo>
                  <a:lnTo>
                    <a:pt x="163068" y="1210957"/>
                  </a:lnTo>
                  <a:lnTo>
                    <a:pt x="127762" y="1238808"/>
                  </a:lnTo>
                  <a:lnTo>
                    <a:pt x="96012" y="1270558"/>
                  </a:lnTo>
                  <a:lnTo>
                    <a:pt x="68160" y="1305864"/>
                  </a:lnTo>
                  <a:lnTo>
                    <a:pt x="44577" y="1344371"/>
                  </a:lnTo>
                  <a:lnTo>
                    <a:pt x="25615" y="1385709"/>
                  </a:lnTo>
                  <a:lnTo>
                    <a:pt x="11620" y="1429537"/>
                  </a:lnTo>
                  <a:lnTo>
                    <a:pt x="2971" y="1475486"/>
                  </a:lnTo>
                  <a:lnTo>
                    <a:pt x="0" y="1523199"/>
                  </a:lnTo>
                  <a:lnTo>
                    <a:pt x="2971" y="1570913"/>
                  </a:lnTo>
                  <a:lnTo>
                    <a:pt x="11620" y="1616862"/>
                  </a:lnTo>
                  <a:lnTo>
                    <a:pt x="25615" y="1660677"/>
                  </a:lnTo>
                  <a:lnTo>
                    <a:pt x="44577" y="1702015"/>
                  </a:lnTo>
                  <a:lnTo>
                    <a:pt x="68160" y="1740522"/>
                  </a:lnTo>
                  <a:lnTo>
                    <a:pt x="96012" y="1775828"/>
                  </a:lnTo>
                  <a:lnTo>
                    <a:pt x="127762" y="1807591"/>
                  </a:lnTo>
                  <a:lnTo>
                    <a:pt x="163068" y="1835429"/>
                  </a:lnTo>
                  <a:lnTo>
                    <a:pt x="201574" y="1859026"/>
                  </a:lnTo>
                  <a:lnTo>
                    <a:pt x="242912" y="1877987"/>
                  </a:lnTo>
                  <a:lnTo>
                    <a:pt x="286727" y="1891969"/>
                  </a:lnTo>
                  <a:lnTo>
                    <a:pt x="332676" y="1900631"/>
                  </a:lnTo>
                  <a:lnTo>
                    <a:pt x="380390" y="1903590"/>
                  </a:lnTo>
                  <a:lnTo>
                    <a:pt x="428117" y="1900631"/>
                  </a:lnTo>
                  <a:lnTo>
                    <a:pt x="474052" y="1891969"/>
                  </a:lnTo>
                  <a:lnTo>
                    <a:pt x="517880" y="1877987"/>
                  </a:lnTo>
                  <a:lnTo>
                    <a:pt x="559219" y="1859026"/>
                  </a:lnTo>
                  <a:lnTo>
                    <a:pt x="597725" y="1835429"/>
                  </a:lnTo>
                  <a:lnTo>
                    <a:pt x="633031" y="1807591"/>
                  </a:lnTo>
                  <a:lnTo>
                    <a:pt x="664781" y="1775828"/>
                  </a:lnTo>
                  <a:lnTo>
                    <a:pt x="692632" y="1740522"/>
                  </a:lnTo>
                  <a:lnTo>
                    <a:pt x="716216" y="1702015"/>
                  </a:lnTo>
                  <a:lnTo>
                    <a:pt x="735177" y="1660677"/>
                  </a:lnTo>
                  <a:lnTo>
                    <a:pt x="749173" y="1616862"/>
                  </a:lnTo>
                  <a:lnTo>
                    <a:pt x="757821" y="1570913"/>
                  </a:lnTo>
                  <a:lnTo>
                    <a:pt x="760780" y="1523199"/>
                  </a:lnTo>
                  <a:close/>
                </a:path>
                <a:path w="761365" h="3054350">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sp>
          <p:nvSpPr>
            <p:cNvPr id="31" name="object 31"/>
            <p:cNvSpPr/>
            <p:nvPr/>
          </p:nvSpPr>
          <p:spPr>
            <a:xfrm>
              <a:off x="10413479" y="3795242"/>
              <a:ext cx="2577465" cy="338455"/>
            </a:xfrm>
            <a:custGeom>
              <a:avLst/>
              <a:gdLst/>
              <a:ahLst/>
              <a:cxnLst/>
              <a:rect l="l" t="t" r="r" b="b"/>
              <a:pathLst>
                <a:path w="2577465" h="338454">
                  <a:moveTo>
                    <a:pt x="368223" y="325628"/>
                  </a:moveTo>
                  <a:lnTo>
                    <a:pt x="364782" y="322199"/>
                  </a:lnTo>
                  <a:lnTo>
                    <a:pt x="337540" y="322199"/>
                  </a:lnTo>
                  <a:lnTo>
                    <a:pt x="337540" y="253149"/>
                  </a:lnTo>
                  <a:lnTo>
                    <a:pt x="322199" y="231698"/>
                  </a:lnTo>
                  <a:lnTo>
                    <a:pt x="322199" y="92049"/>
                  </a:lnTo>
                  <a:lnTo>
                    <a:pt x="345211" y="92049"/>
                  </a:lnTo>
                  <a:lnTo>
                    <a:pt x="349440" y="92049"/>
                  </a:lnTo>
                  <a:lnTo>
                    <a:pt x="352882" y="88607"/>
                  </a:lnTo>
                  <a:lnTo>
                    <a:pt x="352882" y="80149"/>
                  </a:lnTo>
                  <a:lnTo>
                    <a:pt x="349440" y="76720"/>
                  </a:lnTo>
                  <a:lnTo>
                    <a:pt x="322186" y="76720"/>
                  </a:lnTo>
                  <a:lnTo>
                    <a:pt x="322186" y="248920"/>
                  </a:lnTo>
                  <a:lnTo>
                    <a:pt x="322186" y="322199"/>
                  </a:lnTo>
                  <a:lnTo>
                    <a:pt x="306844" y="322199"/>
                  </a:lnTo>
                  <a:lnTo>
                    <a:pt x="306857" y="248920"/>
                  </a:lnTo>
                  <a:lnTo>
                    <a:pt x="310311" y="245491"/>
                  </a:lnTo>
                  <a:lnTo>
                    <a:pt x="318744" y="245491"/>
                  </a:lnTo>
                  <a:lnTo>
                    <a:pt x="322186" y="248920"/>
                  </a:lnTo>
                  <a:lnTo>
                    <a:pt x="322186" y="76720"/>
                  </a:lnTo>
                  <a:lnTo>
                    <a:pt x="318770" y="76720"/>
                  </a:lnTo>
                  <a:lnTo>
                    <a:pt x="310299" y="76708"/>
                  </a:lnTo>
                  <a:lnTo>
                    <a:pt x="306857" y="76720"/>
                  </a:lnTo>
                  <a:lnTo>
                    <a:pt x="306857" y="92049"/>
                  </a:lnTo>
                  <a:lnTo>
                    <a:pt x="306857" y="231698"/>
                  </a:lnTo>
                  <a:lnTo>
                    <a:pt x="305574" y="231952"/>
                  </a:lnTo>
                  <a:lnTo>
                    <a:pt x="298259" y="236880"/>
                  </a:lnTo>
                  <a:lnTo>
                    <a:pt x="293331" y="244208"/>
                  </a:lnTo>
                  <a:lnTo>
                    <a:pt x="291515" y="253149"/>
                  </a:lnTo>
                  <a:lnTo>
                    <a:pt x="291515" y="322199"/>
                  </a:lnTo>
                  <a:lnTo>
                    <a:pt x="244525" y="322199"/>
                  </a:lnTo>
                  <a:lnTo>
                    <a:pt x="237210" y="263677"/>
                  </a:lnTo>
                  <a:lnTo>
                    <a:pt x="236855" y="260819"/>
                  </a:lnTo>
                  <a:lnTo>
                    <a:pt x="234937" y="245465"/>
                  </a:lnTo>
                  <a:lnTo>
                    <a:pt x="229108" y="198831"/>
                  </a:lnTo>
                  <a:lnTo>
                    <a:pt x="229108" y="322199"/>
                  </a:lnTo>
                  <a:lnTo>
                    <a:pt x="151574" y="322199"/>
                  </a:lnTo>
                  <a:lnTo>
                    <a:pt x="164376" y="311531"/>
                  </a:lnTo>
                  <a:lnTo>
                    <a:pt x="221805" y="263677"/>
                  </a:lnTo>
                  <a:lnTo>
                    <a:pt x="229108" y="322199"/>
                  </a:lnTo>
                  <a:lnTo>
                    <a:pt x="229108" y="198831"/>
                  </a:lnTo>
                  <a:lnTo>
                    <a:pt x="228041" y="190296"/>
                  </a:lnTo>
                  <a:lnTo>
                    <a:pt x="227266" y="184111"/>
                  </a:lnTo>
                  <a:lnTo>
                    <a:pt x="225348" y="168757"/>
                  </a:lnTo>
                  <a:lnTo>
                    <a:pt x="219519" y="122072"/>
                  </a:lnTo>
                  <a:lnTo>
                    <a:pt x="219519" y="245465"/>
                  </a:lnTo>
                  <a:lnTo>
                    <a:pt x="201256" y="245465"/>
                  </a:lnTo>
                  <a:lnTo>
                    <a:pt x="201256" y="260819"/>
                  </a:lnTo>
                  <a:lnTo>
                    <a:pt x="140411" y="311531"/>
                  </a:lnTo>
                  <a:lnTo>
                    <a:pt x="146761" y="260819"/>
                  </a:lnTo>
                  <a:lnTo>
                    <a:pt x="201256" y="260819"/>
                  </a:lnTo>
                  <a:lnTo>
                    <a:pt x="201256" y="245465"/>
                  </a:lnTo>
                  <a:lnTo>
                    <a:pt x="162966" y="245465"/>
                  </a:lnTo>
                  <a:lnTo>
                    <a:pt x="170332" y="237286"/>
                  </a:lnTo>
                  <a:lnTo>
                    <a:pt x="212636" y="190296"/>
                  </a:lnTo>
                  <a:lnTo>
                    <a:pt x="219519" y="245465"/>
                  </a:lnTo>
                  <a:lnTo>
                    <a:pt x="219519" y="122072"/>
                  </a:lnTo>
                  <a:lnTo>
                    <a:pt x="217741" y="107823"/>
                  </a:lnTo>
                  <a:lnTo>
                    <a:pt x="215773" y="92049"/>
                  </a:lnTo>
                  <a:lnTo>
                    <a:pt x="306857" y="92049"/>
                  </a:lnTo>
                  <a:lnTo>
                    <a:pt x="306857" y="76720"/>
                  </a:lnTo>
                  <a:lnTo>
                    <a:pt x="213944" y="76720"/>
                  </a:lnTo>
                  <a:lnTo>
                    <a:pt x="212458" y="63068"/>
                  </a:lnTo>
                  <a:lnTo>
                    <a:pt x="209931" y="56413"/>
                  </a:lnTo>
                  <a:lnTo>
                    <a:pt x="209931" y="168757"/>
                  </a:lnTo>
                  <a:lnTo>
                    <a:pt x="197535" y="168757"/>
                  </a:lnTo>
                  <a:lnTo>
                    <a:pt x="197535" y="184111"/>
                  </a:lnTo>
                  <a:lnTo>
                    <a:pt x="149682" y="237286"/>
                  </a:lnTo>
                  <a:lnTo>
                    <a:pt x="156337" y="184111"/>
                  </a:lnTo>
                  <a:lnTo>
                    <a:pt x="197535" y="184111"/>
                  </a:lnTo>
                  <a:lnTo>
                    <a:pt x="197535" y="168757"/>
                  </a:lnTo>
                  <a:lnTo>
                    <a:pt x="166763" y="168757"/>
                  </a:lnTo>
                  <a:lnTo>
                    <a:pt x="178549" y="148564"/>
                  </a:lnTo>
                  <a:lnTo>
                    <a:pt x="202323" y="107823"/>
                  </a:lnTo>
                  <a:lnTo>
                    <a:pt x="209931" y="168757"/>
                  </a:lnTo>
                  <a:lnTo>
                    <a:pt x="209931" y="56413"/>
                  </a:lnTo>
                  <a:lnTo>
                    <a:pt x="206006" y="46050"/>
                  </a:lnTo>
                  <a:lnTo>
                    <a:pt x="198704" y="37579"/>
                  </a:lnTo>
                  <a:lnTo>
                    <a:pt x="198704" y="76720"/>
                  </a:lnTo>
                  <a:lnTo>
                    <a:pt x="193738" y="76720"/>
                  </a:lnTo>
                  <a:lnTo>
                    <a:pt x="193738" y="92049"/>
                  </a:lnTo>
                  <a:lnTo>
                    <a:pt x="160782" y="148564"/>
                  </a:lnTo>
                  <a:lnTo>
                    <a:pt x="167843" y="92049"/>
                  </a:lnTo>
                  <a:lnTo>
                    <a:pt x="193738" y="92049"/>
                  </a:lnTo>
                  <a:lnTo>
                    <a:pt x="193738" y="76720"/>
                  </a:lnTo>
                  <a:lnTo>
                    <a:pt x="169468" y="76720"/>
                  </a:lnTo>
                  <a:lnTo>
                    <a:pt x="170268" y="68503"/>
                  </a:lnTo>
                  <a:lnTo>
                    <a:pt x="174078" y="56426"/>
                  </a:lnTo>
                  <a:lnTo>
                    <a:pt x="179070" y="48729"/>
                  </a:lnTo>
                  <a:lnTo>
                    <a:pt x="184099" y="46024"/>
                  </a:lnTo>
                  <a:lnTo>
                    <a:pt x="189153" y="48729"/>
                  </a:lnTo>
                  <a:lnTo>
                    <a:pt x="194132" y="56426"/>
                  </a:lnTo>
                  <a:lnTo>
                    <a:pt x="197929" y="68503"/>
                  </a:lnTo>
                  <a:lnTo>
                    <a:pt x="198704" y="76720"/>
                  </a:lnTo>
                  <a:lnTo>
                    <a:pt x="198704" y="37579"/>
                  </a:lnTo>
                  <a:lnTo>
                    <a:pt x="196278" y="34759"/>
                  </a:lnTo>
                  <a:lnTo>
                    <a:pt x="184099" y="30670"/>
                  </a:lnTo>
                  <a:lnTo>
                    <a:pt x="171919" y="34759"/>
                  </a:lnTo>
                  <a:lnTo>
                    <a:pt x="162191" y="46050"/>
                  </a:lnTo>
                  <a:lnTo>
                    <a:pt x="155752" y="63068"/>
                  </a:lnTo>
                  <a:lnTo>
                    <a:pt x="154254" y="76720"/>
                  </a:lnTo>
                  <a:lnTo>
                    <a:pt x="152374" y="76720"/>
                  </a:lnTo>
                  <a:lnTo>
                    <a:pt x="152374" y="92049"/>
                  </a:lnTo>
                  <a:lnTo>
                    <a:pt x="123609" y="322199"/>
                  </a:lnTo>
                  <a:lnTo>
                    <a:pt x="61353" y="322199"/>
                  </a:lnTo>
                  <a:lnTo>
                    <a:pt x="61353" y="168757"/>
                  </a:lnTo>
                  <a:lnTo>
                    <a:pt x="72682" y="168757"/>
                  </a:lnTo>
                  <a:lnTo>
                    <a:pt x="75831" y="166179"/>
                  </a:lnTo>
                  <a:lnTo>
                    <a:pt x="78397" y="153416"/>
                  </a:lnTo>
                  <a:lnTo>
                    <a:pt x="90665" y="92049"/>
                  </a:lnTo>
                  <a:lnTo>
                    <a:pt x="152374" y="92049"/>
                  </a:lnTo>
                  <a:lnTo>
                    <a:pt x="152374" y="76720"/>
                  </a:lnTo>
                  <a:lnTo>
                    <a:pt x="90665" y="76720"/>
                  </a:lnTo>
                  <a:lnTo>
                    <a:pt x="78384" y="15328"/>
                  </a:lnTo>
                  <a:lnTo>
                    <a:pt x="75831" y="2565"/>
                  </a:lnTo>
                  <a:lnTo>
                    <a:pt x="75018" y="1905"/>
                  </a:lnTo>
                  <a:lnTo>
                    <a:pt x="75018" y="76720"/>
                  </a:lnTo>
                  <a:lnTo>
                    <a:pt x="49453" y="76720"/>
                  </a:lnTo>
                  <a:lnTo>
                    <a:pt x="46024" y="80149"/>
                  </a:lnTo>
                  <a:lnTo>
                    <a:pt x="46024" y="88607"/>
                  </a:lnTo>
                  <a:lnTo>
                    <a:pt x="49453" y="92049"/>
                  </a:lnTo>
                  <a:lnTo>
                    <a:pt x="75006" y="92049"/>
                  </a:lnTo>
                  <a:lnTo>
                    <a:pt x="62738" y="153416"/>
                  </a:lnTo>
                  <a:lnTo>
                    <a:pt x="44627" y="153416"/>
                  </a:lnTo>
                  <a:lnTo>
                    <a:pt x="30937" y="84886"/>
                  </a:lnTo>
                  <a:lnTo>
                    <a:pt x="30924" y="83870"/>
                  </a:lnTo>
                  <a:lnTo>
                    <a:pt x="44627" y="15328"/>
                  </a:lnTo>
                  <a:lnTo>
                    <a:pt x="62738" y="15328"/>
                  </a:lnTo>
                  <a:lnTo>
                    <a:pt x="75018" y="76720"/>
                  </a:lnTo>
                  <a:lnTo>
                    <a:pt x="75018" y="1905"/>
                  </a:lnTo>
                  <a:lnTo>
                    <a:pt x="72682" y="0"/>
                  </a:lnTo>
                  <a:lnTo>
                    <a:pt x="34683" y="0"/>
                  </a:lnTo>
                  <a:lnTo>
                    <a:pt x="31534" y="2565"/>
                  </a:lnTo>
                  <a:lnTo>
                    <a:pt x="15265" y="83870"/>
                  </a:lnTo>
                  <a:lnTo>
                    <a:pt x="15265" y="84886"/>
                  </a:lnTo>
                  <a:lnTo>
                    <a:pt x="31534" y="166192"/>
                  </a:lnTo>
                  <a:lnTo>
                    <a:pt x="34683" y="168757"/>
                  </a:lnTo>
                  <a:lnTo>
                    <a:pt x="46012" y="168757"/>
                  </a:lnTo>
                  <a:lnTo>
                    <a:pt x="46012" y="322199"/>
                  </a:lnTo>
                  <a:lnTo>
                    <a:pt x="3441" y="322199"/>
                  </a:lnTo>
                  <a:lnTo>
                    <a:pt x="0" y="325628"/>
                  </a:lnTo>
                  <a:lnTo>
                    <a:pt x="0" y="334086"/>
                  </a:lnTo>
                  <a:lnTo>
                    <a:pt x="3441" y="337527"/>
                  </a:lnTo>
                  <a:lnTo>
                    <a:pt x="49453" y="337527"/>
                  </a:lnTo>
                  <a:lnTo>
                    <a:pt x="53682" y="337527"/>
                  </a:lnTo>
                  <a:lnTo>
                    <a:pt x="57924" y="337527"/>
                  </a:lnTo>
                  <a:lnTo>
                    <a:pt x="128422" y="337527"/>
                  </a:lnTo>
                  <a:lnTo>
                    <a:pt x="129476" y="338086"/>
                  </a:lnTo>
                  <a:lnTo>
                    <a:pt x="132905" y="337756"/>
                  </a:lnTo>
                  <a:lnTo>
                    <a:pt x="133172" y="337527"/>
                  </a:lnTo>
                  <a:lnTo>
                    <a:pt x="233972" y="337527"/>
                  </a:lnTo>
                  <a:lnTo>
                    <a:pt x="364782" y="337527"/>
                  </a:lnTo>
                  <a:lnTo>
                    <a:pt x="368223" y="334086"/>
                  </a:lnTo>
                  <a:lnTo>
                    <a:pt x="368223" y="325628"/>
                  </a:lnTo>
                  <a:close/>
                </a:path>
                <a:path w="2577465" h="338454">
                  <a:moveTo>
                    <a:pt x="1166139" y="185826"/>
                  </a:moveTo>
                  <a:lnTo>
                    <a:pt x="1165504" y="184302"/>
                  </a:lnTo>
                  <a:lnTo>
                    <a:pt x="1163586" y="179781"/>
                  </a:lnTo>
                  <a:lnTo>
                    <a:pt x="1154480" y="170929"/>
                  </a:lnTo>
                  <a:lnTo>
                    <a:pt x="1150518" y="169392"/>
                  </a:lnTo>
                  <a:lnTo>
                    <a:pt x="1150518" y="190068"/>
                  </a:lnTo>
                  <a:lnTo>
                    <a:pt x="1150518" y="196494"/>
                  </a:lnTo>
                  <a:lnTo>
                    <a:pt x="1147025" y="199986"/>
                  </a:lnTo>
                  <a:lnTo>
                    <a:pt x="1138402" y="199986"/>
                  </a:lnTo>
                  <a:lnTo>
                    <a:pt x="1134910" y="196494"/>
                  </a:lnTo>
                  <a:lnTo>
                    <a:pt x="1134910" y="187960"/>
                  </a:lnTo>
                  <a:lnTo>
                    <a:pt x="1138237" y="184505"/>
                  </a:lnTo>
                  <a:lnTo>
                    <a:pt x="1144587" y="184302"/>
                  </a:lnTo>
                  <a:lnTo>
                    <a:pt x="1146632" y="185089"/>
                  </a:lnTo>
                  <a:lnTo>
                    <a:pt x="1148143" y="186575"/>
                  </a:lnTo>
                  <a:lnTo>
                    <a:pt x="1149667" y="188036"/>
                  </a:lnTo>
                  <a:lnTo>
                    <a:pt x="1150518" y="190068"/>
                  </a:lnTo>
                  <a:lnTo>
                    <a:pt x="1150518" y="169392"/>
                  </a:lnTo>
                  <a:lnTo>
                    <a:pt x="1148359" y="168554"/>
                  </a:lnTo>
                  <a:lnTo>
                    <a:pt x="1142009" y="168744"/>
                  </a:lnTo>
                  <a:lnTo>
                    <a:pt x="1133119" y="170789"/>
                  </a:lnTo>
                  <a:lnTo>
                    <a:pt x="1125893" y="175856"/>
                  </a:lnTo>
                  <a:lnTo>
                    <a:pt x="1121054" y="183222"/>
                  </a:lnTo>
                  <a:lnTo>
                    <a:pt x="1119289" y="192176"/>
                  </a:lnTo>
                  <a:lnTo>
                    <a:pt x="1121130" y="201307"/>
                  </a:lnTo>
                  <a:lnTo>
                    <a:pt x="1126147" y="208749"/>
                  </a:lnTo>
                  <a:lnTo>
                    <a:pt x="1133589" y="213779"/>
                  </a:lnTo>
                  <a:lnTo>
                    <a:pt x="1142707" y="215607"/>
                  </a:lnTo>
                  <a:lnTo>
                    <a:pt x="1151839" y="213779"/>
                  </a:lnTo>
                  <a:lnTo>
                    <a:pt x="1159281" y="208749"/>
                  </a:lnTo>
                  <a:lnTo>
                    <a:pt x="1164297" y="201307"/>
                  </a:lnTo>
                  <a:lnTo>
                    <a:pt x="1164564" y="199986"/>
                  </a:lnTo>
                  <a:lnTo>
                    <a:pt x="1166139" y="192176"/>
                  </a:lnTo>
                  <a:lnTo>
                    <a:pt x="1166139" y="185826"/>
                  </a:lnTo>
                  <a:close/>
                </a:path>
                <a:path w="2577465" h="338454">
                  <a:moveTo>
                    <a:pt x="1306690" y="117741"/>
                  </a:moveTo>
                  <a:lnTo>
                    <a:pt x="1305052" y="113779"/>
                  </a:lnTo>
                  <a:lnTo>
                    <a:pt x="1299197" y="107911"/>
                  </a:lnTo>
                  <a:lnTo>
                    <a:pt x="1295234" y="106260"/>
                  </a:lnTo>
                  <a:lnTo>
                    <a:pt x="1286929" y="106260"/>
                  </a:lnTo>
                  <a:lnTo>
                    <a:pt x="1282966" y="107911"/>
                  </a:lnTo>
                  <a:lnTo>
                    <a:pt x="1277112" y="113779"/>
                  </a:lnTo>
                  <a:lnTo>
                    <a:pt x="1275461" y="117741"/>
                  </a:lnTo>
                  <a:lnTo>
                    <a:pt x="1275461" y="126034"/>
                  </a:lnTo>
                  <a:lnTo>
                    <a:pt x="1277112" y="129997"/>
                  </a:lnTo>
                  <a:lnTo>
                    <a:pt x="1282966" y="135877"/>
                  </a:lnTo>
                  <a:lnTo>
                    <a:pt x="1286929" y="137515"/>
                  </a:lnTo>
                  <a:lnTo>
                    <a:pt x="1295234" y="137515"/>
                  </a:lnTo>
                  <a:lnTo>
                    <a:pt x="1299197" y="135877"/>
                  </a:lnTo>
                  <a:lnTo>
                    <a:pt x="1305052" y="129997"/>
                  </a:lnTo>
                  <a:lnTo>
                    <a:pt x="1306690" y="126034"/>
                  </a:lnTo>
                  <a:lnTo>
                    <a:pt x="1306690" y="121894"/>
                  </a:lnTo>
                  <a:lnTo>
                    <a:pt x="1306690" y="117741"/>
                  </a:lnTo>
                  <a:close/>
                </a:path>
                <a:path w="2577465" h="338454">
                  <a:moveTo>
                    <a:pt x="1478508" y="142074"/>
                  </a:moveTo>
                  <a:lnTo>
                    <a:pt x="1473492" y="134962"/>
                  </a:lnTo>
                  <a:lnTo>
                    <a:pt x="1465973" y="132334"/>
                  </a:lnTo>
                  <a:lnTo>
                    <a:pt x="1462887" y="131368"/>
                  </a:lnTo>
                  <a:lnTo>
                    <a:pt x="1462887" y="147828"/>
                  </a:lnTo>
                  <a:lnTo>
                    <a:pt x="1462887" y="265277"/>
                  </a:lnTo>
                  <a:lnTo>
                    <a:pt x="1447457" y="269582"/>
                  </a:lnTo>
                  <a:lnTo>
                    <a:pt x="1447279" y="269608"/>
                  </a:lnTo>
                  <a:lnTo>
                    <a:pt x="1447279" y="285445"/>
                  </a:lnTo>
                  <a:lnTo>
                    <a:pt x="1447279" y="309321"/>
                  </a:lnTo>
                  <a:lnTo>
                    <a:pt x="1416037" y="309321"/>
                  </a:lnTo>
                  <a:lnTo>
                    <a:pt x="1416037" y="285445"/>
                  </a:lnTo>
                  <a:lnTo>
                    <a:pt x="1423822" y="286334"/>
                  </a:lnTo>
                  <a:lnTo>
                    <a:pt x="1431658" y="286626"/>
                  </a:lnTo>
                  <a:lnTo>
                    <a:pt x="1439481" y="286334"/>
                  </a:lnTo>
                  <a:lnTo>
                    <a:pt x="1447279" y="285445"/>
                  </a:lnTo>
                  <a:lnTo>
                    <a:pt x="1447279" y="269608"/>
                  </a:lnTo>
                  <a:lnTo>
                    <a:pt x="1431645" y="271018"/>
                  </a:lnTo>
                  <a:lnTo>
                    <a:pt x="1415834" y="269582"/>
                  </a:lnTo>
                  <a:lnTo>
                    <a:pt x="1400416" y="265277"/>
                  </a:lnTo>
                  <a:lnTo>
                    <a:pt x="1400416" y="147828"/>
                  </a:lnTo>
                  <a:lnTo>
                    <a:pt x="1407236" y="145542"/>
                  </a:lnTo>
                  <a:lnTo>
                    <a:pt x="1414208" y="143840"/>
                  </a:lnTo>
                  <a:lnTo>
                    <a:pt x="1421295" y="142709"/>
                  </a:lnTo>
                  <a:lnTo>
                    <a:pt x="1428470" y="142151"/>
                  </a:lnTo>
                  <a:lnTo>
                    <a:pt x="1437259" y="142265"/>
                  </a:lnTo>
                  <a:lnTo>
                    <a:pt x="1445971" y="143256"/>
                  </a:lnTo>
                  <a:lnTo>
                    <a:pt x="1454531" y="145110"/>
                  </a:lnTo>
                  <a:lnTo>
                    <a:pt x="1462887" y="147828"/>
                  </a:lnTo>
                  <a:lnTo>
                    <a:pt x="1462887" y="131368"/>
                  </a:lnTo>
                  <a:lnTo>
                    <a:pt x="1459496" y="130289"/>
                  </a:lnTo>
                  <a:lnTo>
                    <a:pt x="1452892" y="128689"/>
                  </a:lnTo>
                  <a:lnTo>
                    <a:pt x="1446212" y="127508"/>
                  </a:lnTo>
                  <a:lnTo>
                    <a:pt x="1439456" y="126784"/>
                  </a:lnTo>
                  <a:lnTo>
                    <a:pt x="1439456" y="114096"/>
                  </a:lnTo>
                  <a:lnTo>
                    <a:pt x="1413230" y="74510"/>
                  </a:lnTo>
                  <a:lnTo>
                    <a:pt x="1396517" y="71145"/>
                  </a:lnTo>
                  <a:lnTo>
                    <a:pt x="1379791" y="74510"/>
                  </a:lnTo>
                  <a:lnTo>
                    <a:pt x="1366139" y="83718"/>
                  </a:lnTo>
                  <a:lnTo>
                    <a:pt x="1356931" y="97370"/>
                  </a:lnTo>
                  <a:lnTo>
                    <a:pt x="1353566" y="114096"/>
                  </a:lnTo>
                  <a:lnTo>
                    <a:pt x="1353566" y="255473"/>
                  </a:lnTo>
                  <a:lnTo>
                    <a:pt x="1346568" y="262458"/>
                  </a:lnTo>
                  <a:lnTo>
                    <a:pt x="1337945" y="262458"/>
                  </a:lnTo>
                  <a:lnTo>
                    <a:pt x="1337932" y="100965"/>
                  </a:lnTo>
                  <a:lnTo>
                    <a:pt x="1335824" y="88544"/>
                  </a:lnTo>
                  <a:lnTo>
                    <a:pt x="1329956" y="77901"/>
                  </a:lnTo>
                  <a:lnTo>
                    <a:pt x="1322819" y="71335"/>
                  </a:lnTo>
                  <a:lnTo>
                    <a:pt x="1322819" y="274180"/>
                  </a:lnTo>
                  <a:lnTo>
                    <a:pt x="1322489" y="275475"/>
                  </a:lnTo>
                  <a:lnTo>
                    <a:pt x="1322324" y="276796"/>
                  </a:lnTo>
                  <a:lnTo>
                    <a:pt x="1322324" y="309359"/>
                  </a:lnTo>
                  <a:lnTo>
                    <a:pt x="1259852" y="309359"/>
                  </a:lnTo>
                  <a:lnTo>
                    <a:pt x="1259852" y="100965"/>
                  </a:lnTo>
                  <a:lnTo>
                    <a:pt x="1261084" y="93751"/>
                  </a:lnTo>
                  <a:lnTo>
                    <a:pt x="1294879" y="77901"/>
                  </a:lnTo>
                  <a:lnTo>
                    <a:pt x="1300302" y="78473"/>
                  </a:lnTo>
                  <a:lnTo>
                    <a:pt x="1322324" y="273913"/>
                  </a:lnTo>
                  <a:lnTo>
                    <a:pt x="1322819" y="274180"/>
                  </a:lnTo>
                  <a:lnTo>
                    <a:pt x="1322819" y="71335"/>
                  </a:lnTo>
                  <a:lnTo>
                    <a:pt x="1320825" y="69507"/>
                  </a:lnTo>
                  <a:lnTo>
                    <a:pt x="1309243" y="64541"/>
                  </a:lnTo>
                  <a:lnTo>
                    <a:pt x="1305826" y="63728"/>
                  </a:lnTo>
                  <a:lnTo>
                    <a:pt x="1302245" y="63131"/>
                  </a:lnTo>
                  <a:lnTo>
                    <a:pt x="1298905" y="62788"/>
                  </a:lnTo>
                  <a:lnTo>
                    <a:pt x="1298905" y="55524"/>
                  </a:lnTo>
                  <a:lnTo>
                    <a:pt x="1298028" y="46951"/>
                  </a:lnTo>
                  <a:lnTo>
                    <a:pt x="1295501" y="38798"/>
                  </a:lnTo>
                  <a:lnTo>
                    <a:pt x="1291412" y="31305"/>
                  </a:lnTo>
                  <a:lnTo>
                    <a:pt x="1288783" y="28194"/>
                  </a:lnTo>
                  <a:lnTo>
                    <a:pt x="1285862" y="24726"/>
                  </a:lnTo>
                  <a:lnTo>
                    <a:pt x="1279093" y="19367"/>
                  </a:lnTo>
                  <a:lnTo>
                    <a:pt x="1271485" y="15506"/>
                  </a:lnTo>
                  <a:lnTo>
                    <a:pt x="1263256" y="13220"/>
                  </a:lnTo>
                  <a:lnTo>
                    <a:pt x="1254658" y="12623"/>
                  </a:lnTo>
                  <a:lnTo>
                    <a:pt x="1238364" y="16344"/>
                  </a:lnTo>
                  <a:lnTo>
                    <a:pt x="1225130" y="25615"/>
                  </a:lnTo>
                  <a:lnTo>
                    <a:pt x="1216240" y="39128"/>
                  </a:lnTo>
                  <a:lnTo>
                    <a:pt x="1213002" y="55524"/>
                  </a:lnTo>
                  <a:lnTo>
                    <a:pt x="1213002" y="200812"/>
                  </a:lnTo>
                  <a:lnTo>
                    <a:pt x="1206017" y="207810"/>
                  </a:lnTo>
                  <a:lnTo>
                    <a:pt x="1197381" y="207810"/>
                  </a:lnTo>
                  <a:lnTo>
                    <a:pt x="1197381" y="155308"/>
                  </a:lnTo>
                  <a:lnTo>
                    <a:pt x="1196022" y="146215"/>
                  </a:lnTo>
                  <a:lnTo>
                    <a:pt x="1192187" y="138074"/>
                  </a:lnTo>
                  <a:lnTo>
                    <a:pt x="1189355" y="134912"/>
                  </a:lnTo>
                  <a:lnTo>
                    <a:pt x="1186180" y="131356"/>
                  </a:lnTo>
                  <a:lnTo>
                    <a:pt x="1181760" y="128663"/>
                  </a:lnTo>
                  <a:lnTo>
                    <a:pt x="1181760" y="149047"/>
                  </a:lnTo>
                  <a:lnTo>
                    <a:pt x="1181760" y="309321"/>
                  </a:lnTo>
                  <a:lnTo>
                    <a:pt x="1103680" y="309321"/>
                  </a:lnTo>
                  <a:lnTo>
                    <a:pt x="1103680" y="149047"/>
                  </a:lnTo>
                  <a:lnTo>
                    <a:pt x="1142873" y="134912"/>
                  </a:lnTo>
                  <a:lnTo>
                    <a:pt x="1150416" y="135293"/>
                  </a:lnTo>
                  <a:lnTo>
                    <a:pt x="1181760" y="149047"/>
                  </a:lnTo>
                  <a:lnTo>
                    <a:pt x="1181760" y="128663"/>
                  </a:lnTo>
                  <a:lnTo>
                    <a:pt x="1178344" y="126568"/>
                  </a:lnTo>
                  <a:lnTo>
                    <a:pt x="1160792" y="121119"/>
                  </a:lnTo>
                  <a:lnTo>
                    <a:pt x="1142695" y="119303"/>
                  </a:lnTo>
                  <a:lnTo>
                    <a:pt x="1124597" y="121119"/>
                  </a:lnTo>
                  <a:lnTo>
                    <a:pt x="1089406" y="146227"/>
                  </a:lnTo>
                  <a:lnTo>
                    <a:pt x="1088059" y="155308"/>
                  </a:lnTo>
                  <a:lnTo>
                    <a:pt x="1088059" y="309321"/>
                  </a:lnTo>
                  <a:lnTo>
                    <a:pt x="1072438" y="309321"/>
                  </a:lnTo>
                  <a:lnTo>
                    <a:pt x="1072438" y="324942"/>
                  </a:lnTo>
                  <a:lnTo>
                    <a:pt x="1213002" y="324942"/>
                  </a:lnTo>
                  <a:lnTo>
                    <a:pt x="1213002" y="309321"/>
                  </a:lnTo>
                  <a:lnTo>
                    <a:pt x="1197381" y="309321"/>
                  </a:lnTo>
                  <a:lnTo>
                    <a:pt x="1197381" y="223418"/>
                  </a:lnTo>
                  <a:lnTo>
                    <a:pt x="1205661" y="223418"/>
                  </a:lnTo>
                  <a:lnTo>
                    <a:pt x="1213599" y="220116"/>
                  </a:lnTo>
                  <a:lnTo>
                    <a:pt x="1225321" y="208407"/>
                  </a:lnTo>
                  <a:lnTo>
                    <a:pt x="1225562" y="207810"/>
                  </a:lnTo>
                  <a:lnTo>
                    <a:pt x="1228623" y="200456"/>
                  </a:lnTo>
                  <a:lnTo>
                    <a:pt x="1228623" y="55524"/>
                  </a:lnTo>
                  <a:lnTo>
                    <a:pt x="1230769" y="44881"/>
                  </a:lnTo>
                  <a:lnTo>
                    <a:pt x="1236624" y="36195"/>
                  </a:lnTo>
                  <a:lnTo>
                    <a:pt x="1245311" y="30340"/>
                  </a:lnTo>
                  <a:lnTo>
                    <a:pt x="1255953" y="28194"/>
                  </a:lnTo>
                  <a:lnTo>
                    <a:pt x="1266583" y="30340"/>
                  </a:lnTo>
                  <a:lnTo>
                    <a:pt x="1275270" y="36195"/>
                  </a:lnTo>
                  <a:lnTo>
                    <a:pt x="1281125" y="44881"/>
                  </a:lnTo>
                  <a:lnTo>
                    <a:pt x="1283284" y="55524"/>
                  </a:lnTo>
                  <a:lnTo>
                    <a:pt x="1283284" y="62788"/>
                  </a:lnTo>
                  <a:lnTo>
                    <a:pt x="1279715" y="63144"/>
                  </a:lnTo>
                  <a:lnTo>
                    <a:pt x="1276337" y="63728"/>
                  </a:lnTo>
                  <a:lnTo>
                    <a:pt x="1246339" y="88544"/>
                  </a:lnTo>
                  <a:lnTo>
                    <a:pt x="1244231" y="100965"/>
                  </a:lnTo>
                  <a:lnTo>
                    <a:pt x="1244231" y="309321"/>
                  </a:lnTo>
                  <a:lnTo>
                    <a:pt x="1228623" y="309321"/>
                  </a:lnTo>
                  <a:lnTo>
                    <a:pt x="1228623" y="324929"/>
                  </a:lnTo>
                  <a:lnTo>
                    <a:pt x="1353566" y="324929"/>
                  </a:lnTo>
                  <a:lnTo>
                    <a:pt x="1353566" y="309359"/>
                  </a:lnTo>
                  <a:lnTo>
                    <a:pt x="1337945" y="309321"/>
                  </a:lnTo>
                  <a:lnTo>
                    <a:pt x="1337945" y="278079"/>
                  </a:lnTo>
                  <a:lnTo>
                    <a:pt x="1346225" y="278079"/>
                  </a:lnTo>
                  <a:lnTo>
                    <a:pt x="1354162" y="274777"/>
                  </a:lnTo>
                  <a:lnTo>
                    <a:pt x="1365885" y="263067"/>
                  </a:lnTo>
                  <a:lnTo>
                    <a:pt x="1366126" y="262458"/>
                  </a:lnTo>
                  <a:lnTo>
                    <a:pt x="1369174" y="255117"/>
                  </a:lnTo>
                  <a:lnTo>
                    <a:pt x="1369174" y="114096"/>
                  </a:lnTo>
                  <a:lnTo>
                    <a:pt x="1371320" y="103454"/>
                  </a:lnTo>
                  <a:lnTo>
                    <a:pt x="1377175" y="94767"/>
                  </a:lnTo>
                  <a:lnTo>
                    <a:pt x="1385874" y="88912"/>
                  </a:lnTo>
                  <a:lnTo>
                    <a:pt x="1396517" y="86766"/>
                  </a:lnTo>
                  <a:lnTo>
                    <a:pt x="1407147" y="88912"/>
                  </a:lnTo>
                  <a:lnTo>
                    <a:pt x="1415834" y="94767"/>
                  </a:lnTo>
                  <a:lnTo>
                    <a:pt x="1421688" y="103454"/>
                  </a:lnTo>
                  <a:lnTo>
                    <a:pt x="1423847" y="114096"/>
                  </a:lnTo>
                  <a:lnTo>
                    <a:pt x="1423847" y="126784"/>
                  </a:lnTo>
                  <a:lnTo>
                    <a:pt x="1417078" y="127508"/>
                  </a:lnTo>
                  <a:lnTo>
                    <a:pt x="1410385" y="128689"/>
                  </a:lnTo>
                  <a:lnTo>
                    <a:pt x="1403794" y="130289"/>
                  </a:lnTo>
                  <a:lnTo>
                    <a:pt x="1397317" y="132334"/>
                  </a:lnTo>
                  <a:lnTo>
                    <a:pt x="1389799" y="134988"/>
                  </a:lnTo>
                  <a:lnTo>
                    <a:pt x="1384795" y="142074"/>
                  </a:lnTo>
                  <a:lnTo>
                    <a:pt x="1384795" y="272224"/>
                  </a:lnTo>
                  <a:lnTo>
                    <a:pt x="1391399" y="280035"/>
                  </a:lnTo>
                  <a:lnTo>
                    <a:pt x="1400416" y="281559"/>
                  </a:lnTo>
                  <a:lnTo>
                    <a:pt x="1400416" y="309321"/>
                  </a:lnTo>
                  <a:lnTo>
                    <a:pt x="1384795" y="309321"/>
                  </a:lnTo>
                  <a:lnTo>
                    <a:pt x="1384795" y="324942"/>
                  </a:lnTo>
                  <a:lnTo>
                    <a:pt x="1478508" y="324942"/>
                  </a:lnTo>
                  <a:lnTo>
                    <a:pt x="1478508" y="309321"/>
                  </a:lnTo>
                  <a:lnTo>
                    <a:pt x="1462887" y="309321"/>
                  </a:lnTo>
                  <a:lnTo>
                    <a:pt x="1462887" y="285445"/>
                  </a:lnTo>
                  <a:lnTo>
                    <a:pt x="1462887" y="281559"/>
                  </a:lnTo>
                  <a:lnTo>
                    <a:pt x="1471904" y="280035"/>
                  </a:lnTo>
                  <a:lnTo>
                    <a:pt x="1478508" y="272224"/>
                  </a:lnTo>
                  <a:lnTo>
                    <a:pt x="1478508" y="271018"/>
                  </a:lnTo>
                  <a:lnTo>
                    <a:pt x="1478508" y="142151"/>
                  </a:lnTo>
                  <a:close/>
                </a:path>
                <a:path w="2577465" h="338454">
                  <a:moveTo>
                    <a:pt x="2577173" y="319951"/>
                  </a:moveTo>
                  <a:lnTo>
                    <a:pt x="2577160" y="311416"/>
                  </a:lnTo>
                  <a:lnTo>
                    <a:pt x="2577160" y="171665"/>
                  </a:lnTo>
                  <a:lnTo>
                    <a:pt x="2577160" y="158242"/>
                  </a:lnTo>
                  <a:lnTo>
                    <a:pt x="2575915" y="156070"/>
                  </a:lnTo>
                  <a:lnTo>
                    <a:pt x="2571889" y="153619"/>
                  </a:lnTo>
                  <a:lnTo>
                    <a:pt x="2569387" y="153530"/>
                  </a:lnTo>
                  <a:lnTo>
                    <a:pt x="2563634" y="156502"/>
                  </a:lnTo>
                  <a:lnTo>
                    <a:pt x="2563634" y="171665"/>
                  </a:lnTo>
                  <a:lnTo>
                    <a:pt x="2563634" y="311391"/>
                  </a:lnTo>
                  <a:lnTo>
                    <a:pt x="2539657" y="311391"/>
                  </a:lnTo>
                  <a:lnTo>
                    <a:pt x="2539657" y="259778"/>
                  </a:lnTo>
                  <a:lnTo>
                    <a:pt x="2539631" y="249275"/>
                  </a:lnTo>
                  <a:lnTo>
                    <a:pt x="2536634" y="246278"/>
                  </a:lnTo>
                  <a:lnTo>
                    <a:pt x="2532913" y="246265"/>
                  </a:lnTo>
                  <a:lnTo>
                    <a:pt x="2526169" y="246278"/>
                  </a:lnTo>
                  <a:lnTo>
                    <a:pt x="2526169" y="259778"/>
                  </a:lnTo>
                  <a:lnTo>
                    <a:pt x="2526169" y="311391"/>
                  </a:lnTo>
                  <a:lnTo>
                    <a:pt x="2498331" y="311391"/>
                  </a:lnTo>
                  <a:lnTo>
                    <a:pt x="2498331" y="259778"/>
                  </a:lnTo>
                  <a:lnTo>
                    <a:pt x="2526169" y="259778"/>
                  </a:lnTo>
                  <a:lnTo>
                    <a:pt x="2526169" y="246278"/>
                  </a:lnTo>
                  <a:lnTo>
                    <a:pt x="2487828" y="246278"/>
                  </a:lnTo>
                  <a:lnTo>
                    <a:pt x="2484818" y="249275"/>
                  </a:lnTo>
                  <a:lnTo>
                    <a:pt x="2484780" y="311404"/>
                  </a:lnTo>
                  <a:lnTo>
                    <a:pt x="2457412" y="311404"/>
                  </a:lnTo>
                  <a:lnTo>
                    <a:pt x="2457412" y="259778"/>
                  </a:lnTo>
                  <a:lnTo>
                    <a:pt x="2457386" y="249275"/>
                  </a:lnTo>
                  <a:lnTo>
                    <a:pt x="2454364" y="246265"/>
                  </a:lnTo>
                  <a:lnTo>
                    <a:pt x="2443911" y="246278"/>
                  </a:lnTo>
                  <a:lnTo>
                    <a:pt x="2443911" y="259778"/>
                  </a:lnTo>
                  <a:lnTo>
                    <a:pt x="2443911" y="311404"/>
                  </a:lnTo>
                  <a:lnTo>
                    <a:pt x="2416035" y="311416"/>
                  </a:lnTo>
                  <a:lnTo>
                    <a:pt x="2416035" y="259778"/>
                  </a:lnTo>
                  <a:lnTo>
                    <a:pt x="2443911" y="259778"/>
                  </a:lnTo>
                  <a:lnTo>
                    <a:pt x="2443911" y="246278"/>
                  </a:lnTo>
                  <a:lnTo>
                    <a:pt x="2405519" y="246278"/>
                  </a:lnTo>
                  <a:lnTo>
                    <a:pt x="2402522" y="249275"/>
                  </a:lnTo>
                  <a:lnTo>
                    <a:pt x="2402522" y="311404"/>
                  </a:lnTo>
                  <a:lnTo>
                    <a:pt x="2375141" y="311404"/>
                  </a:lnTo>
                  <a:lnTo>
                    <a:pt x="2375128" y="259778"/>
                  </a:lnTo>
                  <a:lnTo>
                    <a:pt x="2375128" y="249275"/>
                  </a:lnTo>
                  <a:lnTo>
                    <a:pt x="2372080" y="246265"/>
                  </a:lnTo>
                  <a:lnTo>
                    <a:pt x="2323249" y="246278"/>
                  </a:lnTo>
                  <a:lnTo>
                    <a:pt x="2320252" y="249275"/>
                  </a:lnTo>
                  <a:lnTo>
                    <a:pt x="2320226" y="311404"/>
                  </a:lnTo>
                  <a:lnTo>
                    <a:pt x="2333752" y="311404"/>
                  </a:lnTo>
                  <a:lnTo>
                    <a:pt x="2333752" y="259778"/>
                  </a:lnTo>
                  <a:lnTo>
                    <a:pt x="2361628" y="259778"/>
                  </a:lnTo>
                  <a:lnTo>
                    <a:pt x="2361628" y="311404"/>
                  </a:lnTo>
                  <a:lnTo>
                    <a:pt x="2333752" y="311416"/>
                  </a:lnTo>
                  <a:lnTo>
                    <a:pt x="2293937" y="311391"/>
                  </a:lnTo>
                  <a:lnTo>
                    <a:pt x="2289606" y="214858"/>
                  </a:lnTo>
                  <a:lnTo>
                    <a:pt x="2318410" y="199999"/>
                  </a:lnTo>
                  <a:lnTo>
                    <a:pt x="2373338" y="171665"/>
                  </a:lnTo>
                  <a:lnTo>
                    <a:pt x="2373350" y="212026"/>
                  </a:lnTo>
                  <a:lnTo>
                    <a:pt x="2374595" y="214210"/>
                  </a:lnTo>
                  <a:lnTo>
                    <a:pt x="2378583" y="216636"/>
                  </a:lnTo>
                  <a:lnTo>
                    <a:pt x="2381085" y="216712"/>
                  </a:lnTo>
                  <a:lnTo>
                    <a:pt x="2416289" y="198564"/>
                  </a:lnTo>
                  <a:lnTo>
                    <a:pt x="2468486" y="171665"/>
                  </a:lnTo>
                  <a:lnTo>
                    <a:pt x="2468486" y="212026"/>
                  </a:lnTo>
                  <a:lnTo>
                    <a:pt x="2469718" y="214210"/>
                  </a:lnTo>
                  <a:lnTo>
                    <a:pt x="2473718" y="216662"/>
                  </a:lnTo>
                  <a:lnTo>
                    <a:pt x="2476220" y="216763"/>
                  </a:lnTo>
                  <a:lnTo>
                    <a:pt x="2511387" y="198615"/>
                  </a:lnTo>
                  <a:lnTo>
                    <a:pt x="2563634" y="171665"/>
                  </a:lnTo>
                  <a:lnTo>
                    <a:pt x="2563634" y="156502"/>
                  </a:lnTo>
                  <a:lnTo>
                    <a:pt x="2481973" y="198615"/>
                  </a:lnTo>
                  <a:lnTo>
                    <a:pt x="2481973" y="171665"/>
                  </a:lnTo>
                  <a:lnTo>
                    <a:pt x="2481923" y="158242"/>
                  </a:lnTo>
                  <a:lnTo>
                    <a:pt x="2480691" y="156070"/>
                  </a:lnTo>
                  <a:lnTo>
                    <a:pt x="2476716" y="153631"/>
                  </a:lnTo>
                  <a:lnTo>
                    <a:pt x="2474214" y="153555"/>
                  </a:lnTo>
                  <a:lnTo>
                    <a:pt x="2472118" y="154609"/>
                  </a:lnTo>
                  <a:lnTo>
                    <a:pt x="2386850" y="198564"/>
                  </a:lnTo>
                  <a:lnTo>
                    <a:pt x="2386850" y="171665"/>
                  </a:lnTo>
                  <a:lnTo>
                    <a:pt x="2386850" y="158775"/>
                  </a:lnTo>
                  <a:lnTo>
                    <a:pt x="2386101" y="157035"/>
                  </a:lnTo>
                  <a:lnTo>
                    <a:pt x="2383472" y="154482"/>
                  </a:lnTo>
                  <a:lnTo>
                    <a:pt x="2381694" y="153809"/>
                  </a:lnTo>
                  <a:lnTo>
                    <a:pt x="2378862" y="153885"/>
                  </a:lnTo>
                  <a:lnTo>
                    <a:pt x="2377884" y="154165"/>
                  </a:lnTo>
                  <a:lnTo>
                    <a:pt x="2376982" y="154609"/>
                  </a:lnTo>
                  <a:lnTo>
                    <a:pt x="2288946" y="199999"/>
                  </a:lnTo>
                  <a:lnTo>
                    <a:pt x="2282977" y="67449"/>
                  </a:lnTo>
                  <a:lnTo>
                    <a:pt x="2282367" y="53924"/>
                  </a:lnTo>
                  <a:lnTo>
                    <a:pt x="2281136" y="26746"/>
                  </a:lnTo>
                  <a:lnTo>
                    <a:pt x="2280666" y="16078"/>
                  </a:lnTo>
                  <a:lnTo>
                    <a:pt x="2280424" y="15849"/>
                  </a:lnTo>
                  <a:lnTo>
                    <a:pt x="2280424" y="311404"/>
                  </a:lnTo>
                  <a:lnTo>
                    <a:pt x="2199106" y="311416"/>
                  </a:lnTo>
                  <a:lnTo>
                    <a:pt x="2210079" y="67449"/>
                  </a:lnTo>
                  <a:lnTo>
                    <a:pt x="2269464" y="67449"/>
                  </a:lnTo>
                  <a:lnTo>
                    <a:pt x="2275903" y="210616"/>
                  </a:lnTo>
                  <a:lnTo>
                    <a:pt x="2275941" y="212026"/>
                  </a:lnTo>
                  <a:lnTo>
                    <a:pt x="2280424" y="311404"/>
                  </a:lnTo>
                  <a:lnTo>
                    <a:pt x="2280424" y="15849"/>
                  </a:lnTo>
                  <a:lnTo>
                    <a:pt x="2277707" y="13258"/>
                  </a:lnTo>
                  <a:lnTo>
                    <a:pt x="2274100" y="13233"/>
                  </a:lnTo>
                  <a:lnTo>
                    <a:pt x="2268855" y="13233"/>
                  </a:lnTo>
                  <a:lnTo>
                    <a:pt x="2268855" y="53924"/>
                  </a:lnTo>
                  <a:lnTo>
                    <a:pt x="2210689" y="53924"/>
                  </a:lnTo>
                  <a:lnTo>
                    <a:pt x="2211921" y="26746"/>
                  </a:lnTo>
                  <a:lnTo>
                    <a:pt x="2267623" y="26746"/>
                  </a:lnTo>
                  <a:lnTo>
                    <a:pt x="2268855" y="53924"/>
                  </a:lnTo>
                  <a:lnTo>
                    <a:pt x="2268855" y="13233"/>
                  </a:lnTo>
                  <a:lnTo>
                    <a:pt x="2204783" y="13233"/>
                  </a:lnTo>
                  <a:lnTo>
                    <a:pt x="2201443" y="13576"/>
                  </a:lnTo>
                  <a:lnTo>
                    <a:pt x="2198840" y="16306"/>
                  </a:lnTo>
                  <a:lnTo>
                    <a:pt x="2185339" y="317855"/>
                  </a:lnTo>
                  <a:lnTo>
                    <a:pt x="2185327" y="319951"/>
                  </a:lnTo>
                  <a:lnTo>
                    <a:pt x="2185911" y="321500"/>
                  </a:lnTo>
                  <a:lnTo>
                    <a:pt x="2188464" y="324167"/>
                  </a:lnTo>
                  <a:lnTo>
                    <a:pt x="2190216" y="324929"/>
                  </a:lnTo>
                  <a:lnTo>
                    <a:pt x="2572169" y="324929"/>
                  </a:lnTo>
                  <a:lnTo>
                    <a:pt x="2573909" y="324218"/>
                  </a:lnTo>
                  <a:lnTo>
                    <a:pt x="2576449" y="321665"/>
                  </a:lnTo>
                  <a:lnTo>
                    <a:pt x="2577173" y="319951"/>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3731126" y="3896090"/>
              <a:ext cx="416559" cy="200025"/>
            </a:xfrm>
            <a:custGeom>
              <a:avLst/>
              <a:gdLst/>
              <a:ahLst/>
              <a:cxnLst/>
              <a:rect l="l" t="t" r="r" b="b"/>
              <a:pathLst>
                <a:path w="416559" h="200025">
                  <a:moveTo>
                    <a:pt x="137407" y="150621"/>
                  </a:moveTo>
                  <a:lnTo>
                    <a:pt x="92875" y="150621"/>
                  </a:lnTo>
                  <a:lnTo>
                    <a:pt x="187261" y="191490"/>
                  </a:lnTo>
                  <a:lnTo>
                    <a:pt x="196575" y="194950"/>
                  </a:lnTo>
                  <a:lnTo>
                    <a:pt x="206122" y="197423"/>
                  </a:lnTo>
                  <a:lnTo>
                    <a:pt x="215823" y="198907"/>
                  </a:lnTo>
                  <a:lnTo>
                    <a:pt x="225602" y="199402"/>
                  </a:lnTo>
                  <a:lnTo>
                    <a:pt x="235805" y="198864"/>
                  </a:lnTo>
                  <a:lnTo>
                    <a:pt x="245913" y="197250"/>
                  </a:lnTo>
                  <a:lnTo>
                    <a:pt x="255835" y="194559"/>
                  </a:lnTo>
                  <a:lnTo>
                    <a:pt x="265480" y="190792"/>
                  </a:lnTo>
                  <a:lnTo>
                    <a:pt x="285429" y="181721"/>
                  </a:lnTo>
                  <a:lnTo>
                    <a:pt x="226309" y="181721"/>
                  </a:lnTo>
                  <a:lnTo>
                    <a:pt x="210037" y="180174"/>
                  </a:lnTo>
                  <a:lnTo>
                    <a:pt x="194284" y="175247"/>
                  </a:lnTo>
                  <a:lnTo>
                    <a:pt x="137407" y="150621"/>
                  </a:lnTo>
                  <a:close/>
                </a:path>
                <a:path w="416559" h="200025">
                  <a:moveTo>
                    <a:pt x="407556" y="95770"/>
                  </a:moveTo>
                  <a:lnTo>
                    <a:pt x="366534" y="95770"/>
                  </a:lnTo>
                  <a:lnTo>
                    <a:pt x="375525" y="96787"/>
                  </a:lnTo>
                  <a:lnTo>
                    <a:pt x="383928" y="99763"/>
                  </a:lnTo>
                  <a:lnTo>
                    <a:pt x="391468" y="104584"/>
                  </a:lnTo>
                  <a:lnTo>
                    <a:pt x="397865" y="111137"/>
                  </a:lnTo>
                  <a:lnTo>
                    <a:pt x="258152" y="174688"/>
                  </a:lnTo>
                  <a:lnTo>
                    <a:pt x="242535" y="179890"/>
                  </a:lnTo>
                  <a:lnTo>
                    <a:pt x="226309" y="181721"/>
                  </a:lnTo>
                  <a:lnTo>
                    <a:pt x="285429" y="181721"/>
                  </a:lnTo>
                  <a:lnTo>
                    <a:pt x="410184" y="124993"/>
                  </a:lnTo>
                  <a:lnTo>
                    <a:pt x="413829" y="120586"/>
                  </a:lnTo>
                  <a:lnTo>
                    <a:pt x="416407" y="109778"/>
                  </a:lnTo>
                  <a:lnTo>
                    <a:pt x="415163" y="104216"/>
                  </a:lnTo>
                  <a:lnTo>
                    <a:pt x="411708" y="99923"/>
                  </a:lnTo>
                  <a:lnTo>
                    <a:pt x="407556" y="95770"/>
                  </a:lnTo>
                  <a:close/>
                </a:path>
                <a:path w="416559" h="200025">
                  <a:moveTo>
                    <a:pt x="11061" y="0"/>
                  </a:moveTo>
                  <a:lnTo>
                    <a:pt x="0" y="8559"/>
                  </a:lnTo>
                  <a:lnTo>
                    <a:pt x="0" y="157632"/>
                  </a:lnTo>
                  <a:lnTo>
                    <a:pt x="8839" y="166471"/>
                  </a:lnTo>
                  <a:lnTo>
                    <a:pt x="83172" y="166471"/>
                  </a:lnTo>
                  <a:lnTo>
                    <a:pt x="91960" y="158635"/>
                  </a:lnTo>
                  <a:lnTo>
                    <a:pt x="92875" y="150621"/>
                  </a:lnTo>
                  <a:lnTo>
                    <a:pt x="137407" y="150621"/>
                  </a:lnTo>
                  <a:lnTo>
                    <a:pt x="133154" y="148780"/>
                  </a:lnTo>
                  <a:lnTo>
                    <a:pt x="17691" y="148780"/>
                  </a:lnTo>
                  <a:lnTo>
                    <a:pt x="17691" y="19989"/>
                  </a:lnTo>
                  <a:lnTo>
                    <a:pt x="88147" y="19989"/>
                  </a:lnTo>
                  <a:lnTo>
                    <a:pt x="11061" y="0"/>
                  </a:lnTo>
                  <a:close/>
                </a:path>
                <a:path w="416559" h="200025">
                  <a:moveTo>
                    <a:pt x="88147" y="19989"/>
                  </a:moveTo>
                  <a:lnTo>
                    <a:pt x="17691" y="19989"/>
                  </a:lnTo>
                  <a:lnTo>
                    <a:pt x="88137" y="38252"/>
                  </a:lnTo>
                  <a:lnTo>
                    <a:pt x="75298" y="148780"/>
                  </a:lnTo>
                  <a:lnTo>
                    <a:pt x="133154" y="148780"/>
                  </a:lnTo>
                  <a:lnTo>
                    <a:pt x="95021" y="132270"/>
                  </a:lnTo>
                  <a:lnTo>
                    <a:pt x="103733" y="57238"/>
                  </a:lnTo>
                  <a:lnTo>
                    <a:pt x="113185" y="52664"/>
                  </a:lnTo>
                  <a:lnTo>
                    <a:pt x="124526" y="48439"/>
                  </a:lnTo>
                  <a:lnTo>
                    <a:pt x="137062" y="45549"/>
                  </a:lnTo>
                  <a:lnTo>
                    <a:pt x="150101" y="44983"/>
                  </a:lnTo>
                  <a:lnTo>
                    <a:pt x="197309" y="44983"/>
                  </a:lnTo>
                  <a:lnTo>
                    <a:pt x="193016" y="41963"/>
                  </a:lnTo>
                  <a:lnTo>
                    <a:pt x="181904" y="36474"/>
                  </a:lnTo>
                  <a:lnTo>
                    <a:pt x="106121" y="36474"/>
                  </a:lnTo>
                  <a:lnTo>
                    <a:pt x="106565" y="32638"/>
                  </a:lnTo>
                  <a:lnTo>
                    <a:pt x="99999" y="23063"/>
                  </a:lnTo>
                  <a:lnTo>
                    <a:pt x="88147" y="19989"/>
                  </a:lnTo>
                  <a:close/>
                </a:path>
                <a:path w="416559" h="200025">
                  <a:moveTo>
                    <a:pt x="162280" y="100202"/>
                  </a:moveTo>
                  <a:lnTo>
                    <a:pt x="159169" y="117614"/>
                  </a:lnTo>
                  <a:lnTo>
                    <a:pt x="259245" y="135534"/>
                  </a:lnTo>
                  <a:lnTo>
                    <a:pt x="260527" y="135635"/>
                  </a:lnTo>
                  <a:lnTo>
                    <a:pt x="270052" y="135635"/>
                  </a:lnTo>
                  <a:lnTo>
                    <a:pt x="277571" y="130835"/>
                  </a:lnTo>
                  <a:lnTo>
                    <a:pt x="281000" y="123697"/>
                  </a:lnTo>
                  <a:lnTo>
                    <a:pt x="296307" y="118262"/>
                  </a:lnTo>
                  <a:lnTo>
                    <a:pt x="263004" y="118262"/>
                  </a:lnTo>
                  <a:lnTo>
                    <a:pt x="162280" y="100202"/>
                  </a:lnTo>
                  <a:close/>
                </a:path>
                <a:path w="416559" h="200025">
                  <a:moveTo>
                    <a:pt x="197309" y="44983"/>
                  </a:moveTo>
                  <a:lnTo>
                    <a:pt x="150101" y="44983"/>
                  </a:lnTo>
                  <a:lnTo>
                    <a:pt x="170929" y="50347"/>
                  </a:lnTo>
                  <a:lnTo>
                    <a:pt x="188575" y="60148"/>
                  </a:lnTo>
                  <a:lnTo>
                    <a:pt x="200850" y="69609"/>
                  </a:lnTo>
                  <a:lnTo>
                    <a:pt x="205562" y="73952"/>
                  </a:lnTo>
                  <a:lnTo>
                    <a:pt x="209448" y="76288"/>
                  </a:lnTo>
                  <a:lnTo>
                    <a:pt x="256920" y="89979"/>
                  </a:lnTo>
                  <a:lnTo>
                    <a:pt x="261353" y="93548"/>
                  </a:lnTo>
                  <a:lnTo>
                    <a:pt x="266661" y="103339"/>
                  </a:lnTo>
                  <a:lnTo>
                    <a:pt x="267246" y="108927"/>
                  </a:lnTo>
                  <a:lnTo>
                    <a:pt x="265671" y="114211"/>
                  </a:lnTo>
                  <a:lnTo>
                    <a:pt x="266534" y="114465"/>
                  </a:lnTo>
                  <a:lnTo>
                    <a:pt x="265214" y="115608"/>
                  </a:lnTo>
                  <a:lnTo>
                    <a:pt x="264629" y="117220"/>
                  </a:lnTo>
                  <a:lnTo>
                    <a:pt x="263004" y="118262"/>
                  </a:lnTo>
                  <a:lnTo>
                    <a:pt x="296307" y="118262"/>
                  </a:lnTo>
                  <a:lnTo>
                    <a:pt x="336828" y="103873"/>
                  </a:lnTo>
                  <a:lnTo>
                    <a:pt x="283984" y="103873"/>
                  </a:lnTo>
                  <a:lnTo>
                    <a:pt x="283425" y="99085"/>
                  </a:lnTo>
                  <a:lnTo>
                    <a:pt x="256476" y="71437"/>
                  </a:lnTo>
                  <a:lnTo>
                    <a:pt x="216484" y="59918"/>
                  </a:lnTo>
                  <a:lnTo>
                    <a:pt x="207744" y="52321"/>
                  </a:lnTo>
                  <a:lnTo>
                    <a:pt x="197309" y="44983"/>
                  </a:lnTo>
                  <a:close/>
                </a:path>
                <a:path w="416559" h="200025">
                  <a:moveTo>
                    <a:pt x="366509" y="78117"/>
                  </a:moveTo>
                  <a:lnTo>
                    <a:pt x="359930" y="78117"/>
                  </a:lnTo>
                  <a:lnTo>
                    <a:pt x="353428" y="79247"/>
                  </a:lnTo>
                  <a:lnTo>
                    <a:pt x="283984" y="103873"/>
                  </a:lnTo>
                  <a:lnTo>
                    <a:pt x="336828" y="103873"/>
                  </a:lnTo>
                  <a:lnTo>
                    <a:pt x="357428" y="96558"/>
                  </a:lnTo>
                  <a:lnTo>
                    <a:pt x="361975" y="95770"/>
                  </a:lnTo>
                  <a:lnTo>
                    <a:pt x="407556" y="95770"/>
                  </a:lnTo>
                  <a:lnTo>
                    <a:pt x="402458" y="90671"/>
                  </a:lnTo>
                  <a:lnTo>
                    <a:pt x="391580" y="83824"/>
                  </a:lnTo>
                  <a:lnTo>
                    <a:pt x="379467" y="79576"/>
                  </a:lnTo>
                  <a:lnTo>
                    <a:pt x="366509" y="78117"/>
                  </a:lnTo>
                  <a:close/>
                </a:path>
                <a:path w="416559" h="200025">
                  <a:moveTo>
                    <a:pt x="151345" y="27343"/>
                  </a:moveTo>
                  <a:lnTo>
                    <a:pt x="139128" y="27517"/>
                  </a:lnTo>
                  <a:lnTo>
                    <a:pt x="127295" y="29437"/>
                  </a:lnTo>
                  <a:lnTo>
                    <a:pt x="116058" y="32638"/>
                  </a:lnTo>
                  <a:lnTo>
                    <a:pt x="106121" y="36474"/>
                  </a:lnTo>
                  <a:lnTo>
                    <a:pt x="181904" y="36474"/>
                  </a:lnTo>
                  <a:lnTo>
                    <a:pt x="173737" y="32440"/>
                  </a:lnTo>
                  <a:lnTo>
                    <a:pt x="151345" y="27343"/>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pic>
          <p:nvPicPr>
            <p:cNvPr id="33" name="object 33"/>
            <p:cNvPicPr/>
            <p:nvPr/>
          </p:nvPicPr>
          <p:blipFill>
            <a:blip r:embed="rId4" cstate="print"/>
            <a:stretch>
              <a:fillRect/>
            </a:stretch>
          </p:blipFill>
          <p:spPr>
            <a:xfrm>
              <a:off x="14802187" y="3787727"/>
              <a:ext cx="423610" cy="401196"/>
            </a:xfrm>
            <a:prstGeom prst="rect">
              <a:avLst/>
            </a:prstGeom>
          </p:spPr>
        </p:pic>
        <p:sp>
          <p:nvSpPr>
            <p:cNvPr id="34" name="object 34"/>
            <p:cNvSpPr/>
            <p:nvPr/>
          </p:nvSpPr>
          <p:spPr>
            <a:xfrm>
              <a:off x="14815096" y="4917300"/>
              <a:ext cx="370205" cy="1541145"/>
            </a:xfrm>
            <a:custGeom>
              <a:avLst/>
              <a:gdLst/>
              <a:ahLst/>
              <a:cxnLst/>
              <a:rect l="l" t="t" r="r" b="b"/>
              <a:pathLst>
                <a:path w="370205" h="1541145">
                  <a:moveTo>
                    <a:pt x="285369" y="1246797"/>
                  </a:moveTo>
                  <a:lnTo>
                    <a:pt x="283781" y="1238948"/>
                  </a:lnTo>
                  <a:lnTo>
                    <a:pt x="283235" y="1238148"/>
                  </a:lnTo>
                  <a:lnTo>
                    <a:pt x="279450" y="1232535"/>
                  </a:lnTo>
                  <a:lnTo>
                    <a:pt x="273837" y="1228750"/>
                  </a:lnTo>
                  <a:lnTo>
                    <a:pt x="273837" y="1242021"/>
                  </a:lnTo>
                  <a:lnTo>
                    <a:pt x="273837" y="1251572"/>
                  </a:lnTo>
                  <a:lnTo>
                    <a:pt x="269963" y="1255445"/>
                  </a:lnTo>
                  <a:lnTo>
                    <a:pt x="260413" y="1255445"/>
                  </a:lnTo>
                  <a:lnTo>
                    <a:pt x="256540" y="1251572"/>
                  </a:lnTo>
                  <a:lnTo>
                    <a:pt x="256540" y="1242021"/>
                  </a:lnTo>
                  <a:lnTo>
                    <a:pt x="260413" y="1238148"/>
                  </a:lnTo>
                  <a:lnTo>
                    <a:pt x="269963" y="1238148"/>
                  </a:lnTo>
                  <a:lnTo>
                    <a:pt x="273837" y="1242021"/>
                  </a:lnTo>
                  <a:lnTo>
                    <a:pt x="273837" y="1228750"/>
                  </a:lnTo>
                  <a:lnTo>
                    <a:pt x="273037" y="1228204"/>
                  </a:lnTo>
                  <a:lnTo>
                    <a:pt x="265188" y="1226616"/>
                  </a:lnTo>
                  <a:lnTo>
                    <a:pt x="257340" y="1228204"/>
                  </a:lnTo>
                  <a:lnTo>
                    <a:pt x="250926" y="1232535"/>
                  </a:lnTo>
                  <a:lnTo>
                    <a:pt x="246595" y="1238948"/>
                  </a:lnTo>
                  <a:lnTo>
                    <a:pt x="245008" y="1246797"/>
                  </a:lnTo>
                  <a:lnTo>
                    <a:pt x="246595" y="1254633"/>
                  </a:lnTo>
                  <a:lnTo>
                    <a:pt x="250926" y="1261059"/>
                  </a:lnTo>
                  <a:lnTo>
                    <a:pt x="257340" y="1265389"/>
                  </a:lnTo>
                  <a:lnTo>
                    <a:pt x="265188" y="1266977"/>
                  </a:lnTo>
                  <a:lnTo>
                    <a:pt x="273037" y="1265389"/>
                  </a:lnTo>
                  <a:lnTo>
                    <a:pt x="279450" y="1261059"/>
                  </a:lnTo>
                  <a:lnTo>
                    <a:pt x="283235" y="1255445"/>
                  </a:lnTo>
                  <a:lnTo>
                    <a:pt x="283781" y="1254633"/>
                  </a:lnTo>
                  <a:lnTo>
                    <a:pt x="285369" y="1246797"/>
                  </a:lnTo>
                  <a:close/>
                </a:path>
                <a:path w="370205" h="1541145">
                  <a:moveTo>
                    <a:pt x="340410" y="280162"/>
                  </a:moveTo>
                  <a:lnTo>
                    <a:pt x="335610" y="239649"/>
                  </a:lnTo>
                  <a:lnTo>
                    <a:pt x="326288" y="215849"/>
                  </a:lnTo>
                  <a:lnTo>
                    <a:pt x="326288" y="280009"/>
                  </a:lnTo>
                  <a:lnTo>
                    <a:pt x="321716" y="316471"/>
                  </a:lnTo>
                  <a:lnTo>
                    <a:pt x="300164" y="361302"/>
                  </a:lnTo>
                  <a:lnTo>
                    <a:pt x="268808" y="389978"/>
                  </a:lnTo>
                  <a:lnTo>
                    <a:pt x="268554" y="387794"/>
                  </a:lnTo>
                  <a:lnTo>
                    <a:pt x="268338" y="385610"/>
                  </a:lnTo>
                  <a:lnTo>
                    <a:pt x="267881" y="383451"/>
                  </a:lnTo>
                  <a:lnTo>
                    <a:pt x="265493" y="374827"/>
                  </a:lnTo>
                  <a:lnTo>
                    <a:pt x="262102" y="366610"/>
                  </a:lnTo>
                  <a:lnTo>
                    <a:pt x="257771" y="358914"/>
                  </a:lnTo>
                  <a:lnTo>
                    <a:pt x="255066" y="355269"/>
                  </a:lnTo>
                  <a:lnTo>
                    <a:pt x="255066" y="397725"/>
                  </a:lnTo>
                  <a:lnTo>
                    <a:pt x="229387" y="407631"/>
                  </a:lnTo>
                  <a:lnTo>
                    <a:pt x="202336" y="412394"/>
                  </a:lnTo>
                  <a:lnTo>
                    <a:pt x="175018" y="411619"/>
                  </a:lnTo>
                  <a:lnTo>
                    <a:pt x="148564" y="404914"/>
                  </a:lnTo>
                  <a:lnTo>
                    <a:pt x="141262" y="402107"/>
                  </a:lnTo>
                  <a:lnTo>
                    <a:pt x="134327" y="398691"/>
                  </a:lnTo>
                  <a:lnTo>
                    <a:pt x="127736" y="394843"/>
                  </a:lnTo>
                  <a:lnTo>
                    <a:pt x="128790" y="388150"/>
                  </a:lnTo>
                  <a:lnTo>
                    <a:pt x="138620" y="365239"/>
                  </a:lnTo>
                  <a:lnTo>
                    <a:pt x="143370" y="371221"/>
                  </a:lnTo>
                  <a:lnTo>
                    <a:pt x="149872" y="376682"/>
                  </a:lnTo>
                  <a:lnTo>
                    <a:pt x="158343" y="380568"/>
                  </a:lnTo>
                  <a:lnTo>
                    <a:pt x="168973" y="381876"/>
                  </a:lnTo>
                  <a:lnTo>
                    <a:pt x="171284" y="381812"/>
                  </a:lnTo>
                  <a:lnTo>
                    <a:pt x="173418" y="380606"/>
                  </a:lnTo>
                  <a:lnTo>
                    <a:pt x="175971" y="376745"/>
                  </a:lnTo>
                  <a:lnTo>
                    <a:pt x="176212" y="374294"/>
                  </a:lnTo>
                  <a:lnTo>
                    <a:pt x="175310" y="371995"/>
                  </a:lnTo>
                  <a:lnTo>
                    <a:pt x="174015" y="367779"/>
                  </a:lnTo>
                  <a:lnTo>
                    <a:pt x="173596" y="365391"/>
                  </a:lnTo>
                  <a:lnTo>
                    <a:pt x="172072" y="356781"/>
                  </a:lnTo>
                  <a:lnTo>
                    <a:pt x="171958" y="355320"/>
                  </a:lnTo>
                  <a:lnTo>
                    <a:pt x="176606" y="317411"/>
                  </a:lnTo>
                  <a:lnTo>
                    <a:pt x="198170" y="285026"/>
                  </a:lnTo>
                  <a:lnTo>
                    <a:pt x="199034" y="295071"/>
                  </a:lnTo>
                  <a:lnTo>
                    <a:pt x="200837" y="304825"/>
                  </a:lnTo>
                  <a:lnTo>
                    <a:pt x="223685" y="342442"/>
                  </a:lnTo>
                  <a:lnTo>
                    <a:pt x="237858" y="356476"/>
                  </a:lnTo>
                  <a:lnTo>
                    <a:pt x="241617" y="361010"/>
                  </a:lnTo>
                  <a:lnTo>
                    <a:pt x="255066" y="397725"/>
                  </a:lnTo>
                  <a:lnTo>
                    <a:pt x="255066" y="355269"/>
                  </a:lnTo>
                  <a:lnTo>
                    <a:pt x="252539" y="351840"/>
                  </a:lnTo>
                  <a:lnTo>
                    <a:pt x="248348" y="346824"/>
                  </a:lnTo>
                  <a:lnTo>
                    <a:pt x="239229" y="337832"/>
                  </a:lnTo>
                  <a:lnTo>
                    <a:pt x="234048" y="332663"/>
                  </a:lnTo>
                  <a:lnTo>
                    <a:pt x="213410" y="294830"/>
                  </a:lnTo>
                  <a:lnTo>
                    <a:pt x="212166" y="271310"/>
                  </a:lnTo>
                  <a:lnTo>
                    <a:pt x="212166" y="268046"/>
                  </a:lnTo>
                  <a:lnTo>
                    <a:pt x="210731" y="265620"/>
                  </a:lnTo>
                  <a:lnTo>
                    <a:pt x="206133" y="263118"/>
                  </a:lnTo>
                  <a:lnTo>
                    <a:pt x="203339" y="263245"/>
                  </a:lnTo>
                  <a:lnTo>
                    <a:pt x="201155" y="264668"/>
                  </a:lnTo>
                  <a:lnTo>
                    <a:pt x="171589" y="295071"/>
                  </a:lnTo>
                  <a:lnTo>
                    <a:pt x="157441" y="342442"/>
                  </a:lnTo>
                  <a:lnTo>
                    <a:pt x="157518" y="349529"/>
                  </a:lnTo>
                  <a:lnTo>
                    <a:pt x="157632" y="355320"/>
                  </a:lnTo>
                  <a:lnTo>
                    <a:pt x="158965" y="365391"/>
                  </a:lnTo>
                  <a:lnTo>
                    <a:pt x="158686" y="365239"/>
                  </a:lnTo>
                  <a:lnTo>
                    <a:pt x="150418" y="360781"/>
                  </a:lnTo>
                  <a:lnTo>
                    <a:pt x="146913" y="350621"/>
                  </a:lnTo>
                  <a:lnTo>
                    <a:pt x="145986" y="347675"/>
                  </a:lnTo>
                  <a:lnTo>
                    <a:pt x="143979" y="345871"/>
                  </a:lnTo>
                  <a:lnTo>
                    <a:pt x="139065" y="344754"/>
                  </a:lnTo>
                  <a:lnTo>
                    <a:pt x="136499" y="345579"/>
                  </a:lnTo>
                  <a:lnTo>
                    <a:pt x="130429" y="352082"/>
                  </a:lnTo>
                  <a:lnTo>
                    <a:pt x="126593" y="357212"/>
                  </a:lnTo>
                  <a:lnTo>
                    <a:pt x="119214" y="369798"/>
                  </a:lnTo>
                  <a:lnTo>
                    <a:pt x="116344" y="377825"/>
                  </a:lnTo>
                  <a:lnTo>
                    <a:pt x="114668" y="386308"/>
                  </a:lnTo>
                  <a:lnTo>
                    <a:pt x="85991" y="358279"/>
                  </a:lnTo>
                  <a:lnTo>
                    <a:pt x="66268" y="323964"/>
                  </a:lnTo>
                  <a:lnTo>
                    <a:pt x="56769" y="285661"/>
                  </a:lnTo>
                  <a:lnTo>
                    <a:pt x="58813" y="245656"/>
                  </a:lnTo>
                  <a:lnTo>
                    <a:pt x="76111" y="202158"/>
                  </a:lnTo>
                  <a:lnTo>
                    <a:pt x="103708" y="168935"/>
                  </a:lnTo>
                  <a:lnTo>
                    <a:pt x="121043" y="151091"/>
                  </a:lnTo>
                  <a:lnTo>
                    <a:pt x="131686" y="139382"/>
                  </a:lnTo>
                  <a:lnTo>
                    <a:pt x="160604" y="91592"/>
                  </a:lnTo>
                  <a:lnTo>
                    <a:pt x="169722" y="45808"/>
                  </a:lnTo>
                  <a:lnTo>
                    <a:pt x="170751" y="21564"/>
                  </a:lnTo>
                  <a:lnTo>
                    <a:pt x="185508" y="34861"/>
                  </a:lnTo>
                  <a:lnTo>
                    <a:pt x="215239" y="74637"/>
                  </a:lnTo>
                  <a:lnTo>
                    <a:pt x="235927" y="139941"/>
                  </a:lnTo>
                  <a:lnTo>
                    <a:pt x="237502" y="174510"/>
                  </a:lnTo>
                  <a:lnTo>
                    <a:pt x="234543" y="201815"/>
                  </a:lnTo>
                  <a:lnTo>
                    <a:pt x="229514" y="220687"/>
                  </a:lnTo>
                  <a:lnTo>
                    <a:pt x="228701" y="222834"/>
                  </a:lnTo>
                  <a:lnTo>
                    <a:pt x="228968" y="225247"/>
                  </a:lnTo>
                  <a:lnTo>
                    <a:pt x="231533" y="229082"/>
                  </a:lnTo>
                  <a:lnTo>
                    <a:pt x="233654" y="230251"/>
                  </a:lnTo>
                  <a:lnTo>
                    <a:pt x="235953" y="230314"/>
                  </a:lnTo>
                  <a:lnTo>
                    <a:pt x="257022" y="227025"/>
                  </a:lnTo>
                  <a:lnTo>
                    <a:pt x="274002" y="217487"/>
                  </a:lnTo>
                  <a:lnTo>
                    <a:pt x="276047" y="215392"/>
                  </a:lnTo>
                  <a:lnTo>
                    <a:pt x="286931" y="204317"/>
                  </a:lnTo>
                  <a:lnTo>
                    <a:pt x="295871" y="190169"/>
                  </a:lnTo>
                  <a:lnTo>
                    <a:pt x="300570" y="196202"/>
                  </a:lnTo>
                  <a:lnTo>
                    <a:pt x="304825" y="202565"/>
                  </a:lnTo>
                  <a:lnTo>
                    <a:pt x="308559" y="209181"/>
                  </a:lnTo>
                  <a:lnTo>
                    <a:pt x="321906" y="243230"/>
                  </a:lnTo>
                  <a:lnTo>
                    <a:pt x="326288" y="280009"/>
                  </a:lnTo>
                  <a:lnTo>
                    <a:pt x="326288" y="215849"/>
                  </a:lnTo>
                  <a:lnTo>
                    <a:pt x="305155" y="179006"/>
                  </a:lnTo>
                  <a:lnTo>
                    <a:pt x="294754" y="169151"/>
                  </a:lnTo>
                  <a:lnTo>
                    <a:pt x="292290" y="169710"/>
                  </a:lnTo>
                  <a:lnTo>
                    <a:pt x="289801" y="170243"/>
                  </a:lnTo>
                  <a:lnTo>
                    <a:pt x="287782" y="172072"/>
                  </a:lnTo>
                  <a:lnTo>
                    <a:pt x="287020" y="174510"/>
                  </a:lnTo>
                  <a:lnTo>
                    <a:pt x="284530" y="180797"/>
                  </a:lnTo>
                  <a:lnTo>
                    <a:pt x="277342" y="193509"/>
                  </a:lnTo>
                  <a:lnTo>
                    <a:pt x="264731" y="206933"/>
                  </a:lnTo>
                  <a:lnTo>
                    <a:pt x="245986" y="215392"/>
                  </a:lnTo>
                  <a:lnTo>
                    <a:pt x="249821" y="196202"/>
                  </a:lnTo>
                  <a:lnTo>
                    <a:pt x="251866" y="170243"/>
                  </a:lnTo>
                  <a:lnTo>
                    <a:pt x="240588" y="97218"/>
                  </a:lnTo>
                  <a:lnTo>
                    <a:pt x="224497" y="62153"/>
                  </a:lnTo>
                  <a:lnTo>
                    <a:pt x="191579" y="21564"/>
                  </a:lnTo>
                  <a:lnTo>
                    <a:pt x="162687" y="0"/>
                  </a:lnTo>
                  <a:lnTo>
                    <a:pt x="158013" y="2463"/>
                  </a:lnTo>
                  <a:lnTo>
                    <a:pt x="156565" y="4902"/>
                  </a:lnTo>
                  <a:lnTo>
                    <a:pt x="156464" y="14846"/>
                  </a:lnTo>
                  <a:lnTo>
                    <a:pt x="156146" y="34188"/>
                  </a:lnTo>
                  <a:lnTo>
                    <a:pt x="148310" y="83489"/>
                  </a:lnTo>
                  <a:lnTo>
                    <a:pt x="130035" y="118706"/>
                  </a:lnTo>
                  <a:lnTo>
                    <a:pt x="93332" y="159181"/>
                  </a:lnTo>
                  <a:lnTo>
                    <a:pt x="86715" y="166128"/>
                  </a:lnTo>
                  <a:lnTo>
                    <a:pt x="55803" y="209753"/>
                  </a:lnTo>
                  <a:lnTo>
                    <a:pt x="42532" y="286346"/>
                  </a:lnTo>
                  <a:lnTo>
                    <a:pt x="52603" y="328104"/>
                  </a:lnTo>
                  <a:lnTo>
                    <a:pt x="73698" y="365620"/>
                  </a:lnTo>
                  <a:lnTo>
                    <a:pt x="104432" y="396455"/>
                  </a:lnTo>
                  <a:lnTo>
                    <a:pt x="143459" y="418160"/>
                  </a:lnTo>
                  <a:lnTo>
                    <a:pt x="180644" y="426681"/>
                  </a:lnTo>
                  <a:lnTo>
                    <a:pt x="193294" y="427228"/>
                  </a:lnTo>
                  <a:lnTo>
                    <a:pt x="230784" y="422440"/>
                  </a:lnTo>
                  <a:lnTo>
                    <a:pt x="256298" y="412394"/>
                  </a:lnTo>
                  <a:lnTo>
                    <a:pt x="265950" y="408597"/>
                  </a:lnTo>
                  <a:lnTo>
                    <a:pt x="291668" y="389978"/>
                  </a:lnTo>
                  <a:lnTo>
                    <a:pt x="296557" y="386448"/>
                  </a:lnTo>
                  <a:lnTo>
                    <a:pt x="320382" y="356781"/>
                  </a:lnTo>
                  <a:lnTo>
                    <a:pt x="335330" y="320332"/>
                  </a:lnTo>
                  <a:lnTo>
                    <a:pt x="340410" y="280162"/>
                  </a:lnTo>
                  <a:close/>
                </a:path>
                <a:path w="370205" h="1541145">
                  <a:moveTo>
                    <a:pt x="368973" y="1506220"/>
                  </a:moveTo>
                  <a:lnTo>
                    <a:pt x="365925" y="1488567"/>
                  </a:lnTo>
                  <a:lnTo>
                    <a:pt x="357466" y="1473415"/>
                  </a:lnTo>
                  <a:lnTo>
                    <a:pt x="344614" y="1461909"/>
                  </a:lnTo>
                  <a:lnTo>
                    <a:pt x="328371" y="1455216"/>
                  </a:lnTo>
                  <a:lnTo>
                    <a:pt x="323634" y="1437932"/>
                  </a:lnTo>
                  <a:lnTo>
                    <a:pt x="313601" y="1423631"/>
                  </a:lnTo>
                  <a:lnTo>
                    <a:pt x="299402" y="1413446"/>
                  </a:lnTo>
                  <a:lnTo>
                    <a:pt x="282194" y="1408506"/>
                  </a:lnTo>
                  <a:lnTo>
                    <a:pt x="277317" y="1391424"/>
                  </a:lnTo>
                  <a:lnTo>
                    <a:pt x="267271" y="1377302"/>
                  </a:lnTo>
                  <a:lnTo>
                    <a:pt x="253149" y="1367256"/>
                  </a:lnTo>
                  <a:lnTo>
                    <a:pt x="236067" y="1362392"/>
                  </a:lnTo>
                  <a:lnTo>
                    <a:pt x="230619" y="1344142"/>
                  </a:lnTo>
                  <a:lnTo>
                    <a:pt x="219278" y="1329410"/>
                  </a:lnTo>
                  <a:lnTo>
                    <a:pt x="203441" y="1319555"/>
                  </a:lnTo>
                  <a:lnTo>
                    <a:pt x="184480" y="1315974"/>
                  </a:lnTo>
                  <a:lnTo>
                    <a:pt x="165519" y="1319555"/>
                  </a:lnTo>
                  <a:lnTo>
                    <a:pt x="149682" y="1329410"/>
                  </a:lnTo>
                  <a:lnTo>
                    <a:pt x="138341" y="1344142"/>
                  </a:lnTo>
                  <a:lnTo>
                    <a:pt x="132880" y="1362392"/>
                  </a:lnTo>
                  <a:lnTo>
                    <a:pt x="115811" y="1367256"/>
                  </a:lnTo>
                  <a:lnTo>
                    <a:pt x="101688" y="1377302"/>
                  </a:lnTo>
                  <a:lnTo>
                    <a:pt x="91630" y="1391424"/>
                  </a:lnTo>
                  <a:lnTo>
                    <a:pt x="86766" y="1408506"/>
                  </a:lnTo>
                  <a:lnTo>
                    <a:pt x="69557" y="1413446"/>
                  </a:lnTo>
                  <a:lnTo>
                    <a:pt x="55372" y="1423631"/>
                  </a:lnTo>
                  <a:lnTo>
                    <a:pt x="45339" y="1437932"/>
                  </a:lnTo>
                  <a:lnTo>
                    <a:pt x="40576" y="1455216"/>
                  </a:lnTo>
                  <a:lnTo>
                    <a:pt x="24345" y="1461909"/>
                  </a:lnTo>
                  <a:lnTo>
                    <a:pt x="11493" y="1473415"/>
                  </a:lnTo>
                  <a:lnTo>
                    <a:pt x="3048" y="1488567"/>
                  </a:lnTo>
                  <a:lnTo>
                    <a:pt x="0" y="1506220"/>
                  </a:lnTo>
                  <a:lnTo>
                    <a:pt x="0" y="1538236"/>
                  </a:lnTo>
                  <a:lnTo>
                    <a:pt x="2578" y="1540814"/>
                  </a:lnTo>
                  <a:lnTo>
                    <a:pt x="8953" y="1540814"/>
                  </a:lnTo>
                  <a:lnTo>
                    <a:pt x="11531" y="1538236"/>
                  </a:lnTo>
                  <a:lnTo>
                    <a:pt x="11531" y="1506220"/>
                  </a:lnTo>
                  <a:lnTo>
                    <a:pt x="14224" y="1491589"/>
                  </a:lnTo>
                  <a:lnTo>
                    <a:pt x="21640" y="1479257"/>
                  </a:lnTo>
                  <a:lnTo>
                    <a:pt x="32829" y="1470291"/>
                  </a:lnTo>
                  <a:lnTo>
                    <a:pt x="46824" y="1465821"/>
                  </a:lnTo>
                  <a:lnTo>
                    <a:pt x="49707" y="1465465"/>
                  </a:lnTo>
                  <a:lnTo>
                    <a:pt x="51879" y="1463014"/>
                  </a:lnTo>
                  <a:lnTo>
                    <a:pt x="51879" y="1460106"/>
                  </a:lnTo>
                  <a:lnTo>
                    <a:pt x="55054" y="1444409"/>
                  </a:lnTo>
                  <a:lnTo>
                    <a:pt x="63715" y="1431582"/>
                  </a:lnTo>
                  <a:lnTo>
                    <a:pt x="76555" y="1422920"/>
                  </a:lnTo>
                  <a:lnTo>
                    <a:pt x="92240" y="1419745"/>
                  </a:lnTo>
                  <a:lnTo>
                    <a:pt x="95427" y="1419745"/>
                  </a:lnTo>
                  <a:lnTo>
                    <a:pt x="98005" y="1417167"/>
                  </a:lnTo>
                  <a:lnTo>
                    <a:pt x="98005" y="1413979"/>
                  </a:lnTo>
                  <a:lnTo>
                    <a:pt x="101180" y="1398282"/>
                  </a:lnTo>
                  <a:lnTo>
                    <a:pt x="109842" y="1385455"/>
                  </a:lnTo>
                  <a:lnTo>
                    <a:pt x="122669" y="1376794"/>
                  </a:lnTo>
                  <a:lnTo>
                    <a:pt x="138366" y="1373619"/>
                  </a:lnTo>
                  <a:lnTo>
                    <a:pt x="141541" y="1373619"/>
                  </a:lnTo>
                  <a:lnTo>
                    <a:pt x="144119" y="1371041"/>
                  </a:lnTo>
                  <a:lnTo>
                    <a:pt x="144119" y="1367853"/>
                  </a:lnTo>
                  <a:lnTo>
                    <a:pt x="147294" y="1352156"/>
                  </a:lnTo>
                  <a:lnTo>
                    <a:pt x="155956" y="1339329"/>
                  </a:lnTo>
                  <a:lnTo>
                    <a:pt x="168795" y="1330680"/>
                  </a:lnTo>
                  <a:lnTo>
                    <a:pt x="184480" y="1327505"/>
                  </a:lnTo>
                  <a:lnTo>
                    <a:pt x="200177" y="1330680"/>
                  </a:lnTo>
                  <a:lnTo>
                    <a:pt x="213017" y="1339329"/>
                  </a:lnTo>
                  <a:lnTo>
                    <a:pt x="221665" y="1352156"/>
                  </a:lnTo>
                  <a:lnTo>
                    <a:pt x="224840" y="1367853"/>
                  </a:lnTo>
                  <a:lnTo>
                    <a:pt x="224840" y="1371041"/>
                  </a:lnTo>
                  <a:lnTo>
                    <a:pt x="227418" y="1373619"/>
                  </a:lnTo>
                  <a:lnTo>
                    <a:pt x="230606" y="1373619"/>
                  </a:lnTo>
                  <a:lnTo>
                    <a:pt x="246303" y="1376794"/>
                  </a:lnTo>
                  <a:lnTo>
                    <a:pt x="259130" y="1385455"/>
                  </a:lnTo>
                  <a:lnTo>
                    <a:pt x="267779" y="1398282"/>
                  </a:lnTo>
                  <a:lnTo>
                    <a:pt x="270954" y="1413979"/>
                  </a:lnTo>
                  <a:lnTo>
                    <a:pt x="270954" y="1417167"/>
                  </a:lnTo>
                  <a:lnTo>
                    <a:pt x="273545" y="1419745"/>
                  </a:lnTo>
                  <a:lnTo>
                    <a:pt x="276720" y="1419745"/>
                  </a:lnTo>
                  <a:lnTo>
                    <a:pt x="292417" y="1422920"/>
                  </a:lnTo>
                  <a:lnTo>
                    <a:pt x="305257" y="1431569"/>
                  </a:lnTo>
                  <a:lnTo>
                    <a:pt x="313905" y="1444396"/>
                  </a:lnTo>
                  <a:lnTo>
                    <a:pt x="317080" y="1460106"/>
                  </a:lnTo>
                  <a:lnTo>
                    <a:pt x="317080" y="1463014"/>
                  </a:lnTo>
                  <a:lnTo>
                    <a:pt x="319239" y="1465465"/>
                  </a:lnTo>
                  <a:lnTo>
                    <a:pt x="354761" y="1491589"/>
                  </a:lnTo>
                  <a:lnTo>
                    <a:pt x="357441" y="1506220"/>
                  </a:lnTo>
                  <a:lnTo>
                    <a:pt x="357441" y="1538236"/>
                  </a:lnTo>
                  <a:lnTo>
                    <a:pt x="360019" y="1540814"/>
                  </a:lnTo>
                  <a:lnTo>
                    <a:pt x="366382" y="1540814"/>
                  </a:lnTo>
                  <a:lnTo>
                    <a:pt x="368973" y="1538236"/>
                  </a:lnTo>
                  <a:lnTo>
                    <a:pt x="368973" y="1506220"/>
                  </a:lnTo>
                  <a:close/>
                </a:path>
                <a:path w="370205" h="1541145">
                  <a:moveTo>
                    <a:pt x="369341" y="1215339"/>
                  </a:moveTo>
                  <a:lnTo>
                    <a:pt x="368452" y="1209052"/>
                  </a:lnTo>
                  <a:lnTo>
                    <a:pt x="365506" y="1206842"/>
                  </a:lnTo>
                  <a:lnTo>
                    <a:pt x="362369" y="1207312"/>
                  </a:lnTo>
                  <a:lnTo>
                    <a:pt x="324624" y="1212697"/>
                  </a:lnTo>
                  <a:lnTo>
                    <a:pt x="322427" y="1215631"/>
                  </a:lnTo>
                  <a:lnTo>
                    <a:pt x="323278" y="1221651"/>
                  </a:lnTo>
                  <a:lnTo>
                    <a:pt x="325767" y="1223708"/>
                  </a:lnTo>
                  <a:lnTo>
                    <a:pt x="329412" y="1223657"/>
                  </a:lnTo>
                  <a:lnTo>
                    <a:pt x="367157" y="1218260"/>
                  </a:lnTo>
                  <a:lnTo>
                    <a:pt x="369341" y="1215339"/>
                  </a:lnTo>
                  <a:close/>
                </a:path>
                <a:path w="370205" h="1541145">
                  <a:moveTo>
                    <a:pt x="369608" y="1180719"/>
                  </a:moveTo>
                  <a:lnTo>
                    <a:pt x="367893" y="1174597"/>
                  </a:lnTo>
                  <a:lnTo>
                    <a:pt x="364718" y="1172806"/>
                  </a:lnTo>
                  <a:lnTo>
                    <a:pt x="264147" y="1200734"/>
                  </a:lnTo>
                  <a:lnTo>
                    <a:pt x="257073" y="1200899"/>
                  </a:lnTo>
                  <a:lnTo>
                    <a:pt x="250215" y="1202715"/>
                  </a:lnTo>
                  <a:lnTo>
                    <a:pt x="244043" y="1205941"/>
                  </a:lnTo>
                  <a:lnTo>
                    <a:pt x="233387" y="1200569"/>
                  </a:lnTo>
                  <a:lnTo>
                    <a:pt x="233387" y="1213497"/>
                  </a:lnTo>
                  <a:lnTo>
                    <a:pt x="227330" y="1220495"/>
                  </a:lnTo>
                  <a:lnTo>
                    <a:pt x="222834" y="1228521"/>
                  </a:lnTo>
                  <a:lnTo>
                    <a:pt x="220040" y="1237361"/>
                  </a:lnTo>
                  <a:lnTo>
                    <a:pt x="219075" y="1246784"/>
                  </a:lnTo>
                  <a:lnTo>
                    <a:pt x="219176" y="1252613"/>
                  </a:lnTo>
                  <a:lnTo>
                    <a:pt x="219976" y="1257058"/>
                  </a:lnTo>
                  <a:lnTo>
                    <a:pt x="221665" y="1261910"/>
                  </a:lnTo>
                  <a:lnTo>
                    <a:pt x="185877" y="1271079"/>
                  </a:lnTo>
                  <a:lnTo>
                    <a:pt x="133273" y="1259509"/>
                  </a:lnTo>
                  <a:lnTo>
                    <a:pt x="130581" y="1260957"/>
                  </a:lnTo>
                  <a:lnTo>
                    <a:pt x="125666" y="1272438"/>
                  </a:lnTo>
                  <a:lnTo>
                    <a:pt x="122389" y="1280223"/>
                  </a:lnTo>
                  <a:lnTo>
                    <a:pt x="114236" y="1285113"/>
                  </a:lnTo>
                  <a:lnTo>
                    <a:pt x="105714" y="1284605"/>
                  </a:lnTo>
                  <a:lnTo>
                    <a:pt x="103886" y="1255318"/>
                  </a:lnTo>
                  <a:lnTo>
                    <a:pt x="148348" y="1193546"/>
                  </a:lnTo>
                  <a:lnTo>
                    <a:pt x="154279" y="1187691"/>
                  </a:lnTo>
                  <a:lnTo>
                    <a:pt x="161544" y="1184236"/>
                  </a:lnTo>
                  <a:lnTo>
                    <a:pt x="169468" y="1183347"/>
                  </a:lnTo>
                  <a:lnTo>
                    <a:pt x="177380" y="1185189"/>
                  </a:lnTo>
                  <a:lnTo>
                    <a:pt x="233387" y="1213497"/>
                  </a:lnTo>
                  <a:lnTo>
                    <a:pt x="233387" y="1200569"/>
                  </a:lnTo>
                  <a:lnTo>
                    <a:pt x="199301" y="1183347"/>
                  </a:lnTo>
                  <a:lnTo>
                    <a:pt x="182245" y="1174724"/>
                  </a:lnTo>
                  <a:lnTo>
                    <a:pt x="170294" y="1171879"/>
                  </a:lnTo>
                  <a:lnTo>
                    <a:pt x="92544" y="1251292"/>
                  </a:lnTo>
                  <a:lnTo>
                    <a:pt x="92163" y="1252613"/>
                  </a:lnTo>
                  <a:lnTo>
                    <a:pt x="94640" y="1292352"/>
                  </a:lnTo>
                  <a:lnTo>
                    <a:pt x="96405" y="1294447"/>
                  </a:lnTo>
                  <a:lnTo>
                    <a:pt x="101511" y="1295806"/>
                  </a:lnTo>
                  <a:lnTo>
                    <a:pt x="104216" y="1296149"/>
                  </a:lnTo>
                  <a:lnTo>
                    <a:pt x="106908" y="1296149"/>
                  </a:lnTo>
                  <a:lnTo>
                    <a:pt x="116116" y="1294790"/>
                  </a:lnTo>
                  <a:lnTo>
                    <a:pt x="124485" y="1290904"/>
                  </a:lnTo>
                  <a:lnTo>
                    <a:pt x="131038" y="1285113"/>
                  </a:lnTo>
                  <a:lnTo>
                    <a:pt x="131432" y="1284770"/>
                  </a:lnTo>
                  <a:lnTo>
                    <a:pt x="136398" y="1276667"/>
                  </a:lnTo>
                  <a:lnTo>
                    <a:pt x="138214" y="1272413"/>
                  </a:lnTo>
                  <a:lnTo>
                    <a:pt x="186093" y="1282928"/>
                  </a:lnTo>
                  <a:lnTo>
                    <a:pt x="226936" y="1272438"/>
                  </a:lnTo>
                  <a:lnTo>
                    <a:pt x="234327" y="1280998"/>
                  </a:lnTo>
                  <a:lnTo>
                    <a:pt x="243446" y="1287437"/>
                  </a:lnTo>
                  <a:lnTo>
                    <a:pt x="253873" y="1291501"/>
                  </a:lnTo>
                  <a:lnTo>
                    <a:pt x="265188" y="1292910"/>
                  </a:lnTo>
                  <a:lnTo>
                    <a:pt x="281838" y="1289799"/>
                  </a:lnTo>
                  <a:lnTo>
                    <a:pt x="295567" y="1281379"/>
                  </a:lnTo>
                  <a:lnTo>
                    <a:pt x="295783" y="1281252"/>
                  </a:lnTo>
                  <a:lnTo>
                    <a:pt x="305854" y="1268437"/>
                  </a:lnTo>
                  <a:lnTo>
                    <a:pt x="310908" y="1252550"/>
                  </a:lnTo>
                  <a:lnTo>
                    <a:pt x="366382" y="1252550"/>
                  </a:lnTo>
                  <a:lnTo>
                    <a:pt x="368960" y="1249972"/>
                  </a:lnTo>
                  <a:lnTo>
                    <a:pt x="368960" y="1243596"/>
                  </a:lnTo>
                  <a:lnTo>
                    <a:pt x="366382" y="1241018"/>
                  </a:lnTo>
                  <a:lnTo>
                    <a:pt x="310908" y="1241018"/>
                  </a:lnTo>
                  <a:lnTo>
                    <a:pt x="308203" y="1230249"/>
                  </a:lnTo>
                  <a:lnTo>
                    <a:pt x="303136" y="1220647"/>
                  </a:lnTo>
                  <a:lnTo>
                    <a:pt x="299783" y="1216825"/>
                  </a:lnTo>
                  <a:lnTo>
                    <a:pt x="299783" y="1246797"/>
                  </a:lnTo>
                  <a:lnTo>
                    <a:pt x="297065" y="1260246"/>
                  </a:lnTo>
                  <a:lnTo>
                    <a:pt x="289648" y="1271244"/>
                  </a:lnTo>
                  <a:lnTo>
                    <a:pt x="278650" y="1278661"/>
                  </a:lnTo>
                  <a:lnTo>
                    <a:pt x="265188" y="1281379"/>
                  </a:lnTo>
                  <a:lnTo>
                    <a:pt x="255866" y="1280109"/>
                  </a:lnTo>
                  <a:lnTo>
                    <a:pt x="247383" y="1276464"/>
                  </a:lnTo>
                  <a:lnTo>
                    <a:pt x="242328" y="1272438"/>
                  </a:lnTo>
                  <a:lnTo>
                    <a:pt x="240626" y="1271079"/>
                  </a:lnTo>
                  <a:lnTo>
                    <a:pt x="230606" y="1246784"/>
                  </a:lnTo>
                  <a:lnTo>
                    <a:pt x="231724" y="1237932"/>
                  </a:lnTo>
                  <a:lnTo>
                    <a:pt x="258749" y="1212215"/>
                  </a:lnTo>
                  <a:lnTo>
                    <a:pt x="265226" y="1212215"/>
                  </a:lnTo>
                  <a:lnTo>
                    <a:pt x="278650" y="1214932"/>
                  </a:lnTo>
                  <a:lnTo>
                    <a:pt x="289648" y="1222349"/>
                  </a:lnTo>
                  <a:lnTo>
                    <a:pt x="297065" y="1233335"/>
                  </a:lnTo>
                  <a:lnTo>
                    <a:pt x="299783" y="1246797"/>
                  </a:lnTo>
                  <a:lnTo>
                    <a:pt x="299783" y="1216825"/>
                  </a:lnTo>
                  <a:lnTo>
                    <a:pt x="296037" y="1212545"/>
                  </a:lnTo>
                  <a:lnTo>
                    <a:pt x="295567" y="1212202"/>
                  </a:lnTo>
                  <a:lnTo>
                    <a:pt x="287248" y="1206284"/>
                  </a:lnTo>
                  <a:lnTo>
                    <a:pt x="288480" y="1205941"/>
                  </a:lnTo>
                  <a:lnTo>
                    <a:pt x="367804" y="1183906"/>
                  </a:lnTo>
                  <a:lnTo>
                    <a:pt x="369608" y="1180719"/>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5" name="object 35"/>
            <p:cNvPicPr/>
            <p:nvPr/>
          </p:nvPicPr>
          <p:blipFill>
            <a:blip r:embed="rId5" cstate="print"/>
            <a:stretch>
              <a:fillRect/>
            </a:stretch>
          </p:blipFill>
          <p:spPr>
            <a:xfrm>
              <a:off x="14849686" y="6210203"/>
              <a:ext cx="294017" cy="228663"/>
            </a:xfrm>
            <a:prstGeom prst="rect">
              <a:avLst/>
            </a:prstGeom>
          </p:spPr>
        </p:pic>
      </p:grpSp>
      <p:grpSp>
        <p:nvGrpSpPr>
          <p:cNvPr id="36" name="object 36"/>
          <p:cNvGrpSpPr/>
          <p:nvPr/>
        </p:nvGrpSpPr>
        <p:grpSpPr>
          <a:xfrm>
            <a:off x="10963989" y="5425911"/>
            <a:ext cx="581501" cy="581501"/>
            <a:chOff x="14618651" y="7234547"/>
            <a:chExt cx="775335" cy="775335"/>
          </a:xfrm>
        </p:grpSpPr>
        <p:sp>
          <p:nvSpPr>
            <p:cNvPr id="37" name="object 37"/>
            <p:cNvSpPr/>
            <p:nvPr/>
          </p:nvSpPr>
          <p:spPr>
            <a:xfrm>
              <a:off x="14625852" y="7241748"/>
              <a:ext cx="761365" cy="761365"/>
            </a:xfrm>
            <a:custGeom>
              <a:avLst/>
              <a:gdLst/>
              <a:ahLst/>
              <a:cxnLst/>
              <a:rect l="l" t="t" r="r" b="b"/>
              <a:pathLst>
                <a:path w="761365" h="761365">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7"/>
                  </a:lnTo>
                  <a:lnTo>
                    <a:pt x="749163" y="286740"/>
                  </a:lnTo>
                  <a:lnTo>
                    <a:pt x="735176" y="242917"/>
                  </a:lnTo>
                  <a:lnTo>
                    <a:pt x="716212" y="201576"/>
                  </a:lnTo>
                  <a:lnTo>
                    <a:pt x="692627" y="163073"/>
                  </a:lnTo>
                  <a:lnTo>
                    <a:pt x="664778" y="127765"/>
                  </a:lnTo>
                  <a:lnTo>
                    <a:pt x="633022" y="96007"/>
                  </a:lnTo>
                  <a:lnTo>
                    <a:pt x="597715" y="68157"/>
                  </a:lnTo>
                  <a:lnTo>
                    <a:pt x="559213" y="44571"/>
                  </a:lnTo>
                  <a:lnTo>
                    <a:pt x="517873" y="25606"/>
                  </a:lnTo>
                  <a:lnTo>
                    <a:pt x="474052" y="11618"/>
                  </a:lnTo>
                  <a:lnTo>
                    <a:pt x="428105" y="2964"/>
                  </a:lnTo>
                  <a:lnTo>
                    <a:pt x="380390" y="0"/>
                  </a:lnTo>
                  <a:lnTo>
                    <a:pt x="332675" y="2964"/>
                  </a:lnTo>
                  <a:lnTo>
                    <a:pt x="286728" y="11618"/>
                  </a:lnTo>
                  <a:lnTo>
                    <a:pt x="242907" y="25606"/>
                  </a:lnTo>
                  <a:lnTo>
                    <a:pt x="201567" y="44571"/>
                  </a:lnTo>
                  <a:lnTo>
                    <a:pt x="163065" y="68157"/>
                  </a:lnTo>
                  <a:lnTo>
                    <a:pt x="127758" y="96007"/>
                  </a:lnTo>
                  <a:lnTo>
                    <a:pt x="96002" y="127765"/>
                  </a:lnTo>
                  <a:lnTo>
                    <a:pt x="68153" y="163073"/>
                  </a:lnTo>
                  <a:lnTo>
                    <a:pt x="44568" y="201576"/>
                  </a:lnTo>
                  <a:lnTo>
                    <a:pt x="25604" y="242917"/>
                  </a:lnTo>
                  <a:lnTo>
                    <a:pt x="11617" y="286740"/>
                  </a:lnTo>
                  <a:lnTo>
                    <a:pt x="2963" y="332687"/>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EB5C5D"/>
              </a:solidFill>
            </a:ln>
          </p:spPr>
          <p:txBody>
            <a:bodyPr wrap="square" lIns="0" tIns="0" rIns="0" bIns="0" rtlCol="0"/>
            <a:lstStyle/>
            <a:p>
              <a:pPr defTabSz="685800" hangingPunct="1"/>
              <a:endParaRPr sz="1350">
                <a:solidFill>
                  <a:sysClr val="windowText" lastClr="000000"/>
                </a:solidFill>
              </a:endParaRPr>
            </a:p>
          </p:txBody>
        </p:sp>
        <p:sp>
          <p:nvSpPr>
            <p:cNvPr id="38" name="object 38"/>
            <p:cNvSpPr/>
            <p:nvPr/>
          </p:nvSpPr>
          <p:spPr>
            <a:xfrm>
              <a:off x="14811948" y="7474126"/>
              <a:ext cx="386715" cy="322580"/>
            </a:xfrm>
            <a:custGeom>
              <a:avLst/>
              <a:gdLst/>
              <a:ahLst/>
              <a:cxnLst/>
              <a:rect l="l" t="t" r="r" b="b"/>
              <a:pathLst>
                <a:path w="386715" h="322579">
                  <a:moveTo>
                    <a:pt x="175110" y="311149"/>
                  </a:moveTo>
                  <a:lnTo>
                    <a:pt x="68773" y="311149"/>
                  </a:lnTo>
                  <a:lnTo>
                    <a:pt x="65991" y="313689"/>
                  </a:lnTo>
                  <a:lnTo>
                    <a:pt x="65991" y="320039"/>
                  </a:lnTo>
                  <a:lnTo>
                    <a:pt x="68773" y="322579"/>
                  </a:lnTo>
                  <a:lnTo>
                    <a:pt x="175110" y="322579"/>
                  </a:lnTo>
                  <a:lnTo>
                    <a:pt x="177891" y="320039"/>
                  </a:lnTo>
                  <a:lnTo>
                    <a:pt x="177891" y="313689"/>
                  </a:lnTo>
                  <a:lnTo>
                    <a:pt x="175110" y="311149"/>
                  </a:lnTo>
                  <a:close/>
                </a:path>
                <a:path w="386715" h="322579">
                  <a:moveTo>
                    <a:pt x="318709" y="311149"/>
                  </a:moveTo>
                  <a:lnTo>
                    <a:pt x="212372" y="311149"/>
                  </a:lnTo>
                  <a:lnTo>
                    <a:pt x="209590" y="313689"/>
                  </a:lnTo>
                  <a:lnTo>
                    <a:pt x="209590" y="320039"/>
                  </a:lnTo>
                  <a:lnTo>
                    <a:pt x="212372" y="322579"/>
                  </a:lnTo>
                  <a:lnTo>
                    <a:pt x="318709" y="322579"/>
                  </a:lnTo>
                  <a:lnTo>
                    <a:pt x="321490" y="320039"/>
                  </a:lnTo>
                  <a:lnTo>
                    <a:pt x="321490" y="313689"/>
                  </a:lnTo>
                  <a:lnTo>
                    <a:pt x="318709" y="311149"/>
                  </a:lnTo>
                  <a:close/>
                </a:path>
                <a:path w="386715" h="322579">
                  <a:moveTo>
                    <a:pt x="120558" y="0"/>
                  </a:moveTo>
                  <a:lnTo>
                    <a:pt x="70957" y="19049"/>
                  </a:lnTo>
                  <a:lnTo>
                    <a:pt x="43345" y="64769"/>
                  </a:lnTo>
                  <a:lnTo>
                    <a:pt x="41366" y="82549"/>
                  </a:lnTo>
                  <a:lnTo>
                    <a:pt x="41379" y="88899"/>
                  </a:lnTo>
                  <a:lnTo>
                    <a:pt x="41912" y="93979"/>
                  </a:lnTo>
                  <a:lnTo>
                    <a:pt x="42979" y="99059"/>
                  </a:lnTo>
                  <a:lnTo>
                    <a:pt x="27992" y="109219"/>
                  </a:lnTo>
                  <a:lnTo>
                    <a:pt x="15811" y="123189"/>
                  </a:lnTo>
                  <a:lnTo>
                    <a:pt x="6825" y="138429"/>
                  </a:lnTo>
                  <a:lnTo>
                    <a:pt x="1425" y="156209"/>
                  </a:lnTo>
                  <a:lnTo>
                    <a:pt x="0" y="173989"/>
                  </a:lnTo>
                  <a:lnTo>
                    <a:pt x="2568" y="193039"/>
                  </a:lnTo>
                  <a:lnTo>
                    <a:pt x="32205" y="237489"/>
                  </a:lnTo>
                  <a:lnTo>
                    <a:pt x="83022" y="255269"/>
                  </a:lnTo>
                  <a:lnTo>
                    <a:pt x="84635" y="255269"/>
                  </a:lnTo>
                  <a:lnTo>
                    <a:pt x="84635" y="311149"/>
                  </a:lnTo>
                  <a:lnTo>
                    <a:pt x="97068" y="311149"/>
                  </a:lnTo>
                  <a:lnTo>
                    <a:pt x="97068" y="253999"/>
                  </a:lnTo>
                  <a:lnTo>
                    <a:pt x="97919" y="253999"/>
                  </a:lnTo>
                  <a:lnTo>
                    <a:pt x="99177" y="252729"/>
                  </a:lnTo>
                  <a:lnTo>
                    <a:pt x="102390" y="252729"/>
                  </a:lnTo>
                  <a:lnTo>
                    <a:pt x="103977" y="251459"/>
                  </a:lnTo>
                  <a:lnTo>
                    <a:pt x="107178" y="251459"/>
                  </a:lnTo>
                  <a:lnTo>
                    <a:pt x="109629" y="250189"/>
                  </a:lnTo>
                  <a:lnTo>
                    <a:pt x="111229" y="250189"/>
                  </a:lnTo>
                  <a:lnTo>
                    <a:pt x="113489" y="248919"/>
                  </a:lnTo>
                  <a:lnTo>
                    <a:pt x="114175" y="248919"/>
                  </a:lnTo>
                  <a:lnTo>
                    <a:pt x="117084" y="247649"/>
                  </a:lnTo>
                  <a:lnTo>
                    <a:pt x="119306" y="246379"/>
                  </a:lnTo>
                  <a:lnTo>
                    <a:pt x="121478" y="245109"/>
                  </a:lnTo>
                  <a:lnTo>
                    <a:pt x="342307" y="245109"/>
                  </a:lnTo>
                  <a:lnTo>
                    <a:pt x="346642" y="242569"/>
                  </a:lnTo>
                  <a:lnTo>
                    <a:pt x="83009" y="242569"/>
                  </a:lnTo>
                  <a:lnTo>
                    <a:pt x="67165" y="240029"/>
                  </a:lnTo>
                  <a:lnTo>
                    <a:pt x="27714" y="215899"/>
                  </a:lnTo>
                  <a:lnTo>
                    <a:pt x="12405" y="171449"/>
                  </a:lnTo>
                  <a:lnTo>
                    <a:pt x="14239" y="156209"/>
                  </a:lnTo>
                  <a:lnTo>
                    <a:pt x="39253" y="116839"/>
                  </a:lnTo>
                  <a:lnTo>
                    <a:pt x="55514" y="106679"/>
                  </a:lnTo>
                  <a:lnTo>
                    <a:pt x="56911" y="104139"/>
                  </a:lnTo>
                  <a:lnTo>
                    <a:pt x="54612" y="95249"/>
                  </a:lnTo>
                  <a:lnTo>
                    <a:pt x="53812" y="88899"/>
                  </a:lnTo>
                  <a:lnTo>
                    <a:pt x="53799" y="82549"/>
                  </a:lnTo>
                  <a:lnTo>
                    <a:pt x="56245" y="64769"/>
                  </a:lnTo>
                  <a:lnTo>
                    <a:pt x="89131" y="21589"/>
                  </a:lnTo>
                  <a:lnTo>
                    <a:pt x="124451" y="12699"/>
                  </a:lnTo>
                  <a:lnTo>
                    <a:pt x="167431" y="12699"/>
                  </a:lnTo>
                  <a:lnTo>
                    <a:pt x="156168" y="6349"/>
                  </a:lnTo>
                  <a:lnTo>
                    <a:pt x="138699" y="1269"/>
                  </a:lnTo>
                  <a:lnTo>
                    <a:pt x="120558" y="0"/>
                  </a:lnTo>
                  <a:close/>
                </a:path>
                <a:path w="386715" h="322579">
                  <a:moveTo>
                    <a:pt x="265102" y="245109"/>
                  </a:moveTo>
                  <a:lnTo>
                    <a:pt x="121478" y="245109"/>
                  </a:lnTo>
                  <a:lnTo>
                    <a:pt x="123802" y="246379"/>
                  </a:lnTo>
                  <a:lnTo>
                    <a:pt x="126024" y="247649"/>
                  </a:lnTo>
                  <a:lnTo>
                    <a:pt x="129085" y="248919"/>
                  </a:lnTo>
                  <a:lnTo>
                    <a:pt x="130698" y="248919"/>
                  </a:lnTo>
                  <a:lnTo>
                    <a:pt x="132222" y="250189"/>
                  </a:lnTo>
                  <a:lnTo>
                    <a:pt x="133746" y="250189"/>
                  </a:lnTo>
                  <a:lnTo>
                    <a:pt x="136235" y="251459"/>
                  </a:lnTo>
                  <a:lnTo>
                    <a:pt x="139601" y="252729"/>
                  </a:lnTo>
                  <a:lnTo>
                    <a:pt x="144503" y="252729"/>
                  </a:lnTo>
                  <a:lnTo>
                    <a:pt x="145913" y="253999"/>
                  </a:lnTo>
                  <a:lnTo>
                    <a:pt x="146763" y="253999"/>
                  </a:lnTo>
                  <a:lnTo>
                    <a:pt x="146802" y="311149"/>
                  </a:lnTo>
                  <a:lnTo>
                    <a:pt x="159235" y="311149"/>
                  </a:lnTo>
                  <a:lnTo>
                    <a:pt x="159235" y="255269"/>
                  </a:lnTo>
                  <a:lnTo>
                    <a:pt x="159692" y="255269"/>
                  </a:lnTo>
                  <a:lnTo>
                    <a:pt x="176978" y="252729"/>
                  </a:lnTo>
                  <a:lnTo>
                    <a:pt x="193284" y="247649"/>
                  </a:lnTo>
                  <a:lnTo>
                    <a:pt x="260721" y="247649"/>
                  </a:lnTo>
                  <a:lnTo>
                    <a:pt x="265102" y="245109"/>
                  </a:lnTo>
                  <a:close/>
                </a:path>
                <a:path w="386715" h="322579">
                  <a:moveTo>
                    <a:pt x="260721" y="247649"/>
                  </a:moveTo>
                  <a:lnTo>
                    <a:pt x="193284" y="247649"/>
                  </a:lnTo>
                  <a:lnTo>
                    <a:pt x="209590" y="252729"/>
                  </a:lnTo>
                  <a:lnTo>
                    <a:pt x="226621" y="255269"/>
                  </a:lnTo>
                  <a:lnTo>
                    <a:pt x="228247" y="255269"/>
                  </a:lnTo>
                  <a:lnTo>
                    <a:pt x="228247" y="311149"/>
                  </a:lnTo>
                  <a:lnTo>
                    <a:pt x="240680" y="311149"/>
                  </a:lnTo>
                  <a:lnTo>
                    <a:pt x="240680" y="253999"/>
                  </a:lnTo>
                  <a:lnTo>
                    <a:pt x="241531" y="253999"/>
                  </a:lnTo>
                  <a:lnTo>
                    <a:pt x="242788" y="252729"/>
                  </a:lnTo>
                  <a:lnTo>
                    <a:pt x="246027" y="252729"/>
                  </a:lnTo>
                  <a:lnTo>
                    <a:pt x="247576" y="251459"/>
                  </a:lnTo>
                  <a:lnTo>
                    <a:pt x="251627" y="251459"/>
                  </a:lnTo>
                  <a:lnTo>
                    <a:pt x="253228" y="250189"/>
                  </a:lnTo>
                  <a:lnTo>
                    <a:pt x="254815" y="250189"/>
                  </a:lnTo>
                  <a:lnTo>
                    <a:pt x="257088" y="248919"/>
                  </a:lnTo>
                  <a:lnTo>
                    <a:pt x="257787" y="248919"/>
                  </a:lnTo>
                  <a:lnTo>
                    <a:pt x="260721" y="247649"/>
                  </a:lnTo>
                  <a:close/>
                </a:path>
                <a:path w="386715" h="322579">
                  <a:moveTo>
                    <a:pt x="342307" y="245109"/>
                  </a:moveTo>
                  <a:lnTo>
                    <a:pt x="265102" y="245109"/>
                  </a:lnTo>
                  <a:lnTo>
                    <a:pt x="269611" y="247649"/>
                  </a:lnTo>
                  <a:lnTo>
                    <a:pt x="272697" y="248919"/>
                  </a:lnTo>
                  <a:lnTo>
                    <a:pt x="273497" y="248919"/>
                  </a:lnTo>
                  <a:lnTo>
                    <a:pt x="275834" y="250189"/>
                  </a:lnTo>
                  <a:lnTo>
                    <a:pt x="277370" y="250189"/>
                  </a:lnTo>
                  <a:lnTo>
                    <a:pt x="279872" y="251459"/>
                  </a:lnTo>
                  <a:lnTo>
                    <a:pt x="283238" y="252729"/>
                  </a:lnTo>
                  <a:lnTo>
                    <a:pt x="288140" y="252729"/>
                  </a:lnTo>
                  <a:lnTo>
                    <a:pt x="289550" y="253999"/>
                  </a:lnTo>
                  <a:lnTo>
                    <a:pt x="290426" y="253999"/>
                  </a:lnTo>
                  <a:lnTo>
                    <a:pt x="290413" y="311149"/>
                  </a:lnTo>
                  <a:lnTo>
                    <a:pt x="302846" y="311149"/>
                  </a:lnTo>
                  <a:lnTo>
                    <a:pt x="302846" y="255269"/>
                  </a:lnTo>
                  <a:lnTo>
                    <a:pt x="303532" y="255269"/>
                  </a:lnTo>
                  <a:lnTo>
                    <a:pt x="321250" y="252729"/>
                  </a:lnTo>
                  <a:lnTo>
                    <a:pt x="337972" y="247649"/>
                  </a:lnTo>
                  <a:lnTo>
                    <a:pt x="342307" y="245109"/>
                  </a:lnTo>
                  <a:close/>
                </a:path>
                <a:path w="386715" h="322579">
                  <a:moveTo>
                    <a:pt x="122672" y="231139"/>
                  </a:moveTo>
                  <a:lnTo>
                    <a:pt x="120297" y="231139"/>
                  </a:lnTo>
                  <a:lnTo>
                    <a:pt x="118379" y="232409"/>
                  </a:lnTo>
                  <a:lnTo>
                    <a:pt x="111702" y="236219"/>
                  </a:lnTo>
                  <a:lnTo>
                    <a:pt x="104722" y="238759"/>
                  </a:lnTo>
                  <a:lnTo>
                    <a:pt x="97496" y="241299"/>
                  </a:lnTo>
                  <a:lnTo>
                    <a:pt x="90083" y="242569"/>
                  </a:lnTo>
                  <a:lnTo>
                    <a:pt x="153558" y="242569"/>
                  </a:lnTo>
                  <a:lnTo>
                    <a:pt x="145973" y="241299"/>
                  </a:lnTo>
                  <a:lnTo>
                    <a:pt x="138575" y="238759"/>
                  </a:lnTo>
                  <a:lnTo>
                    <a:pt x="131430" y="236219"/>
                  </a:lnTo>
                  <a:lnTo>
                    <a:pt x="124602" y="232409"/>
                  </a:lnTo>
                  <a:lnTo>
                    <a:pt x="122672" y="231139"/>
                  </a:lnTo>
                  <a:close/>
                </a:path>
                <a:path w="386715" h="322579">
                  <a:moveTo>
                    <a:pt x="215509" y="233679"/>
                  </a:moveTo>
                  <a:lnTo>
                    <a:pt x="193969" y="233679"/>
                  </a:lnTo>
                  <a:lnTo>
                    <a:pt x="191696" y="234949"/>
                  </a:lnTo>
                  <a:lnTo>
                    <a:pt x="190553" y="234949"/>
                  </a:lnTo>
                  <a:lnTo>
                    <a:pt x="181726" y="238759"/>
                  </a:lnTo>
                  <a:lnTo>
                    <a:pt x="172522" y="241299"/>
                  </a:lnTo>
                  <a:lnTo>
                    <a:pt x="163085" y="242569"/>
                  </a:lnTo>
                  <a:lnTo>
                    <a:pt x="220208" y="242569"/>
                  </a:lnTo>
                  <a:lnTo>
                    <a:pt x="207622" y="240029"/>
                  </a:lnTo>
                  <a:lnTo>
                    <a:pt x="208079" y="240029"/>
                  </a:lnTo>
                  <a:lnTo>
                    <a:pt x="210771" y="237489"/>
                  </a:lnTo>
                  <a:lnTo>
                    <a:pt x="213134" y="236219"/>
                  </a:lnTo>
                  <a:lnTo>
                    <a:pt x="215509" y="233679"/>
                  </a:lnTo>
                  <a:close/>
                </a:path>
                <a:path w="386715" h="322579">
                  <a:moveTo>
                    <a:pt x="266283" y="231139"/>
                  </a:moveTo>
                  <a:lnTo>
                    <a:pt x="263908" y="231139"/>
                  </a:lnTo>
                  <a:lnTo>
                    <a:pt x="261978" y="232409"/>
                  </a:lnTo>
                  <a:lnTo>
                    <a:pt x="255314" y="236219"/>
                  </a:lnTo>
                  <a:lnTo>
                    <a:pt x="248336" y="238759"/>
                  </a:lnTo>
                  <a:lnTo>
                    <a:pt x="241109" y="241299"/>
                  </a:lnTo>
                  <a:lnTo>
                    <a:pt x="233695" y="242569"/>
                  </a:lnTo>
                  <a:lnTo>
                    <a:pt x="297170" y="242569"/>
                  </a:lnTo>
                  <a:lnTo>
                    <a:pt x="289584" y="241299"/>
                  </a:lnTo>
                  <a:lnTo>
                    <a:pt x="282187" y="238759"/>
                  </a:lnTo>
                  <a:lnTo>
                    <a:pt x="275042" y="236219"/>
                  </a:lnTo>
                  <a:lnTo>
                    <a:pt x="268214" y="232409"/>
                  </a:lnTo>
                  <a:lnTo>
                    <a:pt x="266283" y="231139"/>
                  </a:lnTo>
                  <a:close/>
                </a:path>
                <a:path w="386715" h="322579">
                  <a:moveTo>
                    <a:pt x="311129" y="12699"/>
                  </a:moveTo>
                  <a:lnTo>
                    <a:pt x="266072" y="12699"/>
                  </a:lnTo>
                  <a:lnTo>
                    <a:pt x="282036" y="13969"/>
                  </a:lnTo>
                  <a:lnTo>
                    <a:pt x="297283" y="19049"/>
                  </a:lnTo>
                  <a:lnTo>
                    <a:pt x="331466" y="52069"/>
                  </a:lnTo>
                  <a:lnTo>
                    <a:pt x="338711" y="82549"/>
                  </a:lnTo>
                  <a:lnTo>
                    <a:pt x="338699" y="90169"/>
                  </a:lnTo>
                  <a:lnTo>
                    <a:pt x="337683" y="96519"/>
                  </a:lnTo>
                  <a:lnTo>
                    <a:pt x="335727" y="102869"/>
                  </a:lnTo>
                  <a:lnTo>
                    <a:pt x="334927" y="106679"/>
                  </a:lnTo>
                  <a:lnTo>
                    <a:pt x="336120" y="109219"/>
                  </a:lnTo>
                  <a:lnTo>
                    <a:pt x="338610" y="110489"/>
                  </a:lnTo>
                  <a:lnTo>
                    <a:pt x="351141" y="119379"/>
                  </a:lnTo>
                  <a:lnTo>
                    <a:pt x="361281" y="130809"/>
                  </a:lnTo>
                  <a:lnTo>
                    <a:pt x="368708" y="144779"/>
                  </a:lnTo>
                  <a:lnTo>
                    <a:pt x="373103" y="158749"/>
                  </a:lnTo>
                  <a:lnTo>
                    <a:pt x="374154" y="175259"/>
                  </a:lnTo>
                  <a:lnTo>
                    <a:pt x="371844" y="190499"/>
                  </a:lnTo>
                  <a:lnTo>
                    <a:pt x="346545" y="227329"/>
                  </a:lnTo>
                  <a:lnTo>
                    <a:pt x="303520" y="242569"/>
                  </a:lnTo>
                  <a:lnTo>
                    <a:pt x="346642" y="242569"/>
                  </a:lnTo>
                  <a:lnTo>
                    <a:pt x="376420" y="212089"/>
                  </a:lnTo>
                  <a:lnTo>
                    <a:pt x="386411" y="177799"/>
                  </a:lnTo>
                  <a:lnTo>
                    <a:pt x="385854" y="160019"/>
                  </a:lnTo>
                  <a:lnTo>
                    <a:pt x="381508" y="143509"/>
                  </a:lnTo>
                  <a:lnTo>
                    <a:pt x="373681" y="126999"/>
                  </a:lnTo>
                  <a:lnTo>
                    <a:pt x="362701" y="113029"/>
                  </a:lnTo>
                  <a:lnTo>
                    <a:pt x="348897" y="101599"/>
                  </a:lnTo>
                  <a:lnTo>
                    <a:pt x="351147" y="82549"/>
                  </a:lnTo>
                  <a:lnTo>
                    <a:pt x="348735" y="63499"/>
                  </a:lnTo>
                  <a:lnTo>
                    <a:pt x="341860" y="44449"/>
                  </a:lnTo>
                  <a:lnTo>
                    <a:pt x="330723" y="27939"/>
                  </a:lnTo>
                  <a:lnTo>
                    <a:pt x="316034" y="15239"/>
                  </a:lnTo>
                  <a:lnTo>
                    <a:pt x="311129" y="12699"/>
                  </a:lnTo>
                  <a:close/>
                </a:path>
                <a:path w="386715" h="322579">
                  <a:moveTo>
                    <a:pt x="167431" y="12699"/>
                  </a:moveTo>
                  <a:lnTo>
                    <a:pt x="124451" y="12699"/>
                  </a:lnTo>
                  <a:lnTo>
                    <a:pt x="142589" y="15239"/>
                  </a:lnTo>
                  <a:lnTo>
                    <a:pt x="159781" y="21589"/>
                  </a:lnTo>
                  <a:lnTo>
                    <a:pt x="174528" y="33019"/>
                  </a:lnTo>
                  <a:lnTo>
                    <a:pt x="185648" y="48259"/>
                  </a:lnTo>
                  <a:lnTo>
                    <a:pt x="192667" y="64769"/>
                  </a:lnTo>
                  <a:lnTo>
                    <a:pt x="195112" y="82549"/>
                  </a:lnTo>
                  <a:lnTo>
                    <a:pt x="195087" y="90169"/>
                  </a:lnTo>
                  <a:lnTo>
                    <a:pt x="194084" y="96519"/>
                  </a:lnTo>
                  <a:lnTo>
                    <a:pt x="191315" y="106679"/>
                  </a:lnTo>
                  <a:lnTo>
                    <a:pt x="192496" y="109219"/>
                  </a:lnTo>
                  <a:lnTo>
                    <a:pt x="221020" y="135889"/>
                  </a:lnTo>
                  <a:lnTo>
                    <a:pt x="230609" y="171449"/>
                  </a:lnTo>
                  <a:lnTo>
                    <a:pt x="230541" y="175259"/>
                  </a:lnTo>
                  <a:lnTo>
                    <a:pt x="230406" y="177799"/>
                  </a:lnTo>
                  <a:lnTo>
                    <a:pt x="230279" y="177799"/>
                  </a:lnTo>
                  <a:lnTo>
                    <a:pt x="229834" y="182879"/>
                  </a:lnTo>
                  <a:lnTo>
                    <a:pt x="229402" y="184149"/>
                  </a:lnTo>
                  <a:lnTo>
                    <a:pt x="229250" y="185419"/>
                  </a:lnTo>
                  <a:lnTo>
                    <a:pt x="228907" y="186689"/>
                  </a:lnTo>
                  <a:lnTo>
                    <a:pt x="228551" y="189229"/>
                  </a:lnTo>
                  <a:lnTo>
                    <a:pt x="228323" y="189229"/>
                  </a:lnTo>
                  <a:lnTo>
                    <a:pt x="228120" y="190499"/>
                  </a:lnTo>
                  <a:lnTo>
                    <a:pt x="227650" y="191769"/>
                  </a:lnTo>
                  <a:lnTo>
                    <a:pt x="227408" y="193039"/>
                  </a:lnTo>
                  <a:lnTo>
                    <a:pt x="226900" y="194309"/>
                  </a:lnTo>
                  <a:lnTo>
                    <a:pt x="226646" y="195579"/>
                  </a:lnTo>
                  <a:lnTo>
                    <a:pt x="226088" y="196849"/>
                  </a:lnTo>
                  <a:lnTo>
                    <a:pt x="225783" y="196849"/>
                  </a:lnTo>
                  <a:lnTo>
                    <a:pt x="225161" y="199389"/>
                  </a:lnTo>
                  <a:lnTo>
                    <a:pt x="224856" y="199389"/>
                  </a:lnTo>
                  <a:lnTo>
                    <a:pt x="224208" y="200659"/>
                  </a:lnTo>
                  <a:lnTo>
                    <a:pt x="223840" y="201929"/>
                  </a:lnTo>
                  <a:lnTo>
                    <a:pt x="223129" y="203199"/>
                  </a:lnTo>
                  <a:lnTo>
                    <a:pt x="222773" y="204469"/>
                  </a:lnTo>
                  <a:lnTo>
                    <a:pt x="221998" y="205739"/>
                  </a:lnTo>
                  <a:lnTo>
                    <a:pt x="221605" y="205739"/>
                  </a:lnTo>
                  <a:lnTo>
                    <a:pt x="220373" y="208279"/>
                  </a:lnTo>
                  <a:lnTo>
                    <a:pt x="219522" y="209549"/>
                  </a:lnTo>
                  <a:lnTo>
                    <a:pt x="218176" y="212089"/>
                  </a:lnTo>
                  <a:lnTo>
                    <a:pt x="217706" y="212089"/>
                  </a:lnTo>
                  <a:lnTo>
                    <a:pt x="216753" y="213359"/>
                  </a:lnTo>
                  <a:lnTo>
                    <a:pt x="216271" y="214629"/>
                  </a:lnTo>
                  <a:lnTo>
                    <a:pt x="214747" y="215899"/>
                  </a:lnTo>
                  <a:lnTo>
                    <a:pt x="213692" y="217169"/>
                  </a:lnTo>
                  <a:lnTo>
                    <a:pt x="213172" y="218439"/>
                  </a:lnTo>
                  <a:lnTo>
                    <a:pt x="211533" y="219709"/>
                  </a:lnTo>
                  <a:lnTo>
                    <a:pt x="210403" y="220979"/>
                  </a:lnTo>
                  <a:lnTo>
                    <a:pt x="209857" y="222249"/>
                  </a:lnTo>
                  <a:lnTo>
                    <a:pt x="208054" y="223519"/>
                  </a:lnTo>
                  <a:lnTo>
                    <a:pt x="206822" y="224789"/>
                  </a:lnTo>
                  <a:lnTo>
                    <a:pt x="205666" y="226059"/>
                  </a:lnTo>
                  <a:lnTo>
                    <a:pt x="204968" y="226059"/>
                  </a:lnTo>
                  <a:lnTo>
                    <a:pt x="204307" y="227329"/>
                  </a:lnTo>
                  <a:lnTo>
                    <a:pt x="202986" y="227329"/>
                  </a:lnTo>
                  <a:lnTo>
                    <a:pt x="201005" y="228599"/>
                  </a:lnTo>
                  <a:lnTo>
                    <a:pt x="200307" y="229869"/>
                  </a:lnTo>
                  <a:lnTo>
                    <a:pt x="198948" y="231139"/>
                  </a:lnTo>
                  <a:lnTo>
                    <a:pt x="197640" y="231139"/>
                  </a:lnTo>
                  <a:lnTo>
                    <a:pt x="196078" y="232409"/>
                  </a:lnTo>
                  <a:lnTo>
                    <a:pt x="194655" y="233679"/>
                  </a:lnTo>
                  <a:lnTo>
                    <a:pt x="215534" y="233679"/>
                  </a:lnTo>
                  <a:lnTo>
                    <a:pt x="217744" y="231139"/>
                  </a:lnTo>
                  <a:lnTo>
                    <a:pt x="219865" y="229869"/>
                  </a:lnTo>
                  <a:lnTo>
                    <a:pt x="222836" y="226059"/>
                  </a:lnTo>
                  <a:lnTo>
                    <a:pt x="224716" y="223519"/>
                  </a:lnTo>
                  <a:lnTo>
                    <a:pt x="226469" y="222249"/>
                  </a:lnTo>
                  <a:lnTo>
                    <a:pt x="228424" y="218439"/>
                  </a:lnTo>
                  <a:lnTo>
                    <a:pt x="228996" y="218439"/>
                  </a:lnTo>
                  <a:lnTo>
                    <a:pt x="230634" y="215899"/>
                  </a:lnTo>
                  <a:lnTo>
                    <a:pt x="233631" y="210819"/>
                  </a:lnTo>
                  <a:lnTo>
                    <a:pt x="233885" y="209549"/>
                  </a:lnTo>
                  <a:lnTo>
                    <a:pt x="235194" y="207009"/>
                  </a:lnTo>
                  <a:lnTo>
                    <a:pt x="237492" y="201929"/>
                  </a:lnTo>
                  <a:lnTo>
                    <a:pt x="237759" y="200659"/>
                  </a:lnTo>
                  <a:lnTo>
                    <a:pt x="238762" y="198119"/>
                  </a:lnTo>
                  <a:lnTo>
                    <a:pt x="239639" y="195579"/>
                  </a:lnTo>
                  <a:lnTo>
                    <a:pt x="240756" y="190499"/>
                  </a:lnTo>
                  <a:lnTo>
                    <a:pt x="241417" y="187959"/>
                  </a:lnTo>
                  <a:lnTo>
                    <a:pt x="241950" y="185419"/>
                  </a:lnTo>
                  <a:lnTo>
                    <a:pt x="242433" y="181609"/>
                  </a:lnTo>
                  <a:lnTo>
                    <a:pt x="242839" y="177799"/>
                  </a:lnTo>
                  <a:lnTo>
                    <a:pt x="243017" y="175259"/>
                  </a:lnTo>
                  <a:lnTo>
                    <a:pt x="243042" y="171449"/>
                  </a:lnTo>
                  <a:lnTo>
                    <a:pt x="240420" y="151129"/>
                  </a:lnTo>
                  <a:lnTo>
                    <a:pt x="232950" y="132079"/>
                  </a:lnTo>
                  <a:lnTo>
                    <a:pt x="221088" y="115569"/>
                  </a:lnTo>
                  <a:lnTo>
                    <a:pt x="205285" y="101599"/>
                  </a:lnTo>
                  <a:lnTo>
                    <a:pt x="206771" y="96519"/>
                  </a:lnTo>
                  <a:lnTo>
                    <a:pt x="207520" y="88899"/>
                  </a:lnTo>
                  <a:lnTo>
                    <a:pt x="207419" y="78739"/>
                  </a:lnTo>
                  <a:lnTo>
                    <a:pt x="207139" y="74929"/>
                  </a:lnTo>
                  <a:lnTo>
                    <a:pt x="204421" y="60959"/>
                  </a:lnTo>
                  <a:lnTo>
                    <a:pt x="203507" y="57149"/>
                  </a:lnTo>
                  <a:lnTo>
                    <a:pt x="203278" y="57149"/>
                  </a:lnTo>
                  <a:lnTo>
                    <a:pt x="202936" y="55879"/>
                  </a:lnTo>
                  <a:lnTo>
                    <a:pt x="210890" y="41909"/>
                  </a:lnTo>
                  <a:lnTo>
                    <a:pt x="196268" y="41909"/>
                  </a:lnTo>
                  <a:lnTo>
                    <a:pt x="185478" y="26669"/>
                  </a:lnTo>
                  <a:lnTo>
                    <a:pt x="171936" y="15239"/>
                  </a:lnTo>
                  <a:lnTo>
                    <a:pt x="167431" y="12699"/>
                  </a:lnTo>
                  <a:close/>
                </a:path>
                <a:path w="386715" h="322579">
                  <a:moveTo>
                    <a:pt x="260200" y="0"/>
                  </a:moveTo>
                  <a:lnTo>
                    <a:pt x="240840" y="5079"/>
                  </a:lnTo>
                  <a:lnTo>
                    <a:pt x="223267" y="12699"/>
                  </a:lnTo>
                  <a:lnTo>
                    <a:pt x="208177" y="25399"/>
                  </a:lnTo>
                  <a:lnTo>
                    <a:pt x="196268" y="41909"/>
                  </a:lnTo>
                  <a:lnTo>
                    <a:pt x="210890" y="41909"/>
                  </a:lnTo>
                  <a:lnTo>
                    <a:pt x="221708" y="29209"/>
                  </a:lnTo>
                  <a:lnTo>
                    <a:pt x="234909" y="20319"/>
                  </a:lnTo>
                  <a:lnTo>
                    <a:pt x="250014" y="15239"/>
                  </a:lnTo>
                  <a:lnTo>
                    <a:pt x="266072" y="12699"/>
                  </a:lnTo>
                  <a:lnTo>
                    <a:pt x="311129" y="12699"/>
                  </a:lnTo>
                  <a:lnTo>
                    <a:pt x="298867" y="6349"/>
                  </a:lnTo>
                  <a:lnTo>
                    <a:pt x="279997" y="1269"/>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sp>
        <p:nvSpPr>
          <p:cNvPr id="39" name="object 39"/>
          <p:cNvSpPr txBox="1"/>
          <p:nvPr/>
        </p:nvSpPr>
        <p:spPr>
          <a:xfrm>
            <a:off x="10961773" y="3334460"/>
            <a:ext cx="605790"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RECYCLING</a:t>
            </a:r>
            <a:endParaRPr sz="825">
              <a:solidFill>
                <a:sysClr val="windowText" lastClr="000000"/>
              </a:solidFill>
              <a:latin typeface="Gilroy-SemiBold"/>
              <a:cs typeface="Gilroy-SemiBold"/>
            </a:endParaRPr>
          </a:p>
        </p:txBody>
      </p:sp>
      <p:sp>
        <p:nvSpPr>
          <p:cNvPr id="40" name="object 40"/>
          <p:cNvSpPr txBox="1"/>
          <p:nvPr/>
        </p:nvSpPr>
        <p:spPr>
          <a:xfrm>
            <a:off x="10877957" y="4167457"/>
            <a:ext cx="745331"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INCINERATION</a:t>
            </a:r>
            <a:endParaRPr sz="825">
              <a:solidFill>
                <a:sysClr val="windowText" lastClr="000000"/>
              </a:solidFill>
              <a:latin typeface="Gilroy-SemiBold"/>
              <a:cs typeface="Gilroy-SemiBold"/>
            </a:endParaRPr>
          </a:p>
        </p:txBody>
      </p:sp>
      <p:pic>
        <p:nvPicPr>
          <p:cNvPr id="41" name="object 41"/>
          <p:cNvPicPr/>
          <p:nvPr/>
        </p:nvPicPr>
        <p:blipFill>
          <a:blip r:embed="rId6" cstate="print"/>
          <a:stretch>
            <a:fillRect/>
          </a:stretch>
        </p:blipFill>
        <p:spPr>
          <a:xfrm>
            <a:off x="7726413" y="1987287"/>
            <a:ext cx="1130570" cy="608752"/>
          </a:xfrm>
          <a:prstGeom prst="rect">
            <a:avLst/>
          </a:prstGeom>
        </p:spPr>
      </p:pic>
      <p:pic>
        <p:nvPicPr>
          <p:cNvPr id="42" name="object 42"/>
          <p:cNvPicPr/>
          <p:nvPr/>
        </p:nvPicPr>
        <p:blipFill>
          <a:blip r:embed="rId7" cstate="print"/>
          <a:stretch>
            <a:fillRect/>
          </a:stretch>
        </p:blipFill>
        <p:spPr>
          <a:xfrm>
            <a:off x="9463716" y="2040864"/>
            <a:ext cx="355463" cy="602399"/>
          </a:xfrm>
          <a:prstGeom prst="rect">
            <a:avLst/>
          </a:prstGeom>
        </p:spPr>
      </p:pic>
      <p:pic>
        <p:nvPicPr>
          <p:cNvPr id="43" name="object 43"/>
          <p:cNvPicPr/>
          <p:nvPr/>
        </p:nvPicPr>
        <p:blipFill>
          <a:blip r:embed="rId8" cstate="print"/>
          <a:stretch>
            <a:fillRect/>
          </a:stretch>
        </p:blipFill>
        <p:spPr>
          <a:xfrm>
            <a:off x="11217916" y="2114036"/>
            <a:ext cx="233505" cy="481583"/>
          </a:xfrm>
          <a:prstGeom prst="rect">
            <a:avLst/>
          </a:prstGeom>
        </p:spPr>
      </p:pic>
      <p:sp>
        <p:nvSpPr>
          <p:cNvPr id="44" name="object 44"/>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072742"/>
                </a:solidFill>
                <a:latin typeface="Gilroy-Black"/>
                <a:cs typeface="Gilroy-Black"/>
              </a:rPr>
              <a:t>COMMON</a:t>
            </a:r>
            <a:r>
              <a:rPr sz="938" b="1" spc="105" dirty="0">
                <a:solidFill>
                  <a:srgbClr val="072742"/>
                </a:solidFill>
                <a:latin typeface="Gilroy-Black"/>
                <a:cs typeface="Gilroy-Black"/>
              </a:rPr>
              <a:t> </a:t>
            </a:r>
            <a:r>
              <a:rPr sz="938" b="1" spc="34" dirty="0">
                <a:solidFill>
                  <a:srgbClr val="072742"/>
                </a:solidFill>
                <a:latin typeface="Gilroy-Black"/>
                <a:cs typeface="Gilroy-Black"/>
              </a:rPr>
              <a:t>SEAS </a:t>
            </a:r>
            <a:r>
              <a:rPr sz="938" b="1" spc="45" dirty="0">
                <a:solidFill>
                  <a:srgbClr val="072742"/>
                </a:solidFill>
                <a:latin typeface="Gilroy-Black"/>
                <a:cs typeface="Gilroy-Black"/>
              </a:rPr>
              <a:t>EDUCATION</a:t>
            </a:r>
            <a:endParaRPr sz="938">
              <a:solidFill>
                <a:sysClr val="windowText" lastClr="000000"/>
              </a:solidFill>
              <a:latin typeface="Gilroy-Black"/>
              <a:cs typeface="Gilroy-Black"/>
            </a:endParaRPr>
          </a:p>
        </p:txBody>
      </p:sp>
      <p:grpSp>
        <p:nvGrpSpPr>
          <p:cNvPr id="45" name="object 45"/>
          <p:cNvGrpSpPr/>
          <p:nvPr/>
        </p:nvGrpSpPr>
        <p:grpSpPr>
          <a:xfrm>
            <a:off x="10401302" y="342895"/>
            <a:ext cx="311468" cy="311468"/>
            <a:chOff x="13868403" y="457194"/>
            <a:chExt cx="415290" cy="415290"/>
          </a:xfrm>
        </p:grpSpPr>
        <p:pic>
          <p:nvPicPr>
            <p:cNvPr id="46" name="object 46"/>
            <p:cNvPicPr/>
            <p:nvPr/>
          </p:nvPicPr>
          <p:blipFill>
            <a:blip r:embed="rId9" cstate="print"/>
            <a:stretch>
              <a:fillRect/>
            </a:stretch>
          </p:blipFill>
          <p:spPr>
            <a:xfrm>
              <a:off x="14033415" y="556596"/>
              <a:ext cx="84696" cy="84683"/>
            </a:xfrm>
            <a:prstGeom prst="rect">
              <a:avLst/>
            </a:prstGeom>
          </p:spPr>
        </p:pic>
        <p:sp>
          <p:nvSpPr>
            <p:cNvPr id="47" name="object 47"/>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072742"/>
            </a:solidFill>
          </p:spPr>
          <p:txBody>
            <a:bodyPr wrap="square" lIns="0" tIns="0" rIns="0" bIns="0" rtlCol="0"/>
            <a:lstStyle/>
            <a:p>
              <a:pPr defTabSz="685800" hangingPunct="1"/>
              <a:endParaRPr sz="1350">
                <a:solidFill>
                  <a:sysClr val="windowText" lastClr="000000"/>
                </a:solidFill>
              </a:endParaRPr>
            </a:p>
          </p:txBody>
        </p:sp>
      </p:grpSp>
      <p:grpSp>
        <p:nvGrpSpPr>
          <p:cNvPr id="48" name="object 48"/>
          <p:cNvGrpSpPr/>
          <p:nvPr/>
        </p:nvGrpSpPr>
        <p:grpSpPr>
          <a:xfrm>
            <a:off x="318627" y="6505714"/>
            <a:ext cx="1090136" cy="152876"/>
            <a:chOff x="424835" y="8674284"/>
            <a:chExt cx="1453515" cy="203835"/>
          </a:xfrm>
        </p:grpSpPr>
        <p:pic>
          <p:nvPicPr>
            <p:cNvPr id="49" name="object 49"/>
            <p:cNvPicPr/>
            <p:nvPr/>
          </p:nvPicPr>
          <p:blipFill>
            <a:blip r:embed="rId10" cstate="print"/>
            <a:stretch>
              <a:fillRect/>
            </a:stretch>
          </p:blipFill>
          <p:spPr>
            <a:xfrm>
              <a:off x="684721" y="8712206"/>
              <a:ext cx="389831" cy="135496"/>
            </a:xfrm>
            <a:prstGeom prst="rect">
              <a:avLst/>
            </a:prstGeom>
          </p:spPr>
        </p:pic>
        <p:pic>
          <p:nvPicPr>
            <p:cNvPr id="50" name="object 50"/>
            <p:cNvPicPr/>
            <p:nvPr/>
          </p:nvPicPr>
          <p:blipFill>
            <a:blip r:embed="rId11" cstate="print"/>
            <a:stretch>
              <a:fillRect/>
            </a:stretch>
          </p:blipFill>
          <p:spPr>
            <a:xfrm>
              <a:off x="1094191" y="8749324"/>
              <a:ext cx="350323" cy="98386"/>
            </a:xfrm>
            <a:prstGeom prst="rect">
              <a:avLst/>
            </a:prstGeom>
          </p:spPr>
        </p:pic>
        <p:pic>
          <p:nvPicPr>
            <p:cNvPr id="51" name="object 51"/>
            <p:cNvPicPr/>
            <p:nvPr/>
          </p:nvPicPr>
          <p:blipFill>
            <a:blip r:embed="rId12" cstate="print"/>
            <a:stretch>
              <a:fillRect/>
            </a:stretch>
          </p:blipFill>
          <p:spPr>
            <a:xfrm>
              <a:off x="1469082" y="8712207"/>
              <a:ext cx="409209" cy="135501"/>
            </a:xfrm>
            <a:prstGeom prst="rect">
              <a:avLst/>
            </a:prstGeom>
          </p:spPr>
        </p:pic>
        <p:pic>
          <p:nvPicPr>
            <p:cNvPr id="52" name="object 52"/>
            <p:cNvPicPr/>
            <p:nvPr/>
          </p:nvPicPr>
          <p:blipFill>
            <a:blip r:embed="rId13" cstate="print"/>
            <a:stretch>
              <a:fillRect/>
            </a:stretch>
          </p:blipFill>
          <p:spPr>
            <a:xfrm>
              <a:off x="424835" y="8674284"/>
              <a:ext cx="203217" cy="203213"/>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484718" y="1712540"/>
            <a:ext cx="4250199" cy="1369287"/>
          </a:xfrm>
        </p:spPr>
        <p:txBody>
          <a:bodyPr/>
          <a:lstStyle/>
          <a:p>
            <a:r>
              <a:rPr lang="en-GB" dirty="0"/>
              <a:t>Recycling</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p:txBody>
          <a:bodyPr/>
          <a:lstStyle/>
          <a:p>
            <a:r>
              <a:rPr lang="en-GB" dirty="0"/>
              <a:t>It is estimated that 8.3 billion tonnes of plastic has been created. Of that, only 9-10% has been recycled.</a:t>
            </a:r>
          </a:p>
        </p:txBody>
      </p:sp>
      <p:sp>
        <p:nvSpPr>
          <p:cNvPr id="5" name="Oval 4">
            <a:extLst>
              <a:ext uri="{FF2B5EF4-FFF2-40B4-BE49-F238E27FC236}">
                <a16:creationId xmlns:a16="http://schemas.microsoft.com/office/drawing/2014/main" id="{172274AE-942B-42DA-84D0-7B621A082ECD}"/>
              </a:ext>
            </a:extLst>
          </p:cNvPr>
          <p:cNvSpPr>
            <a:spLocks/>
          </p:cNvSpPr>
          <p:nvPr/>
        </p:nvSpPr>
        <p:spPr>
          <a:xfrm>
            <a:off x="4743873" y="926939"/>
            <a:ext cx="6328799" cy="6329309"/>
          </a:xfrm>
          <a:prstGeom prst="ellipse">
            <a:avLst/>
          </a:prstGeom>
          <a:blipFill dpi="0" rotWithShape="1">
            <a:blip r:embed="rId3" cstate="screen">
              <a:extLst>
                <a:ext uri="{28A0092B-C50C-407E-A947-70E740481C1C}">
                  <a14:useLocalDpi xmlns:a14="http://schemas.microsoft.com/office/drawing/2010/main"/>
                </a:ext>
              </a:extLst>
            </a:blip>
            <a:srcRect/>
            <a:tile tx="-127000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3CDFC0B5-21EF-4F3C-901A-25ED793492E6}"/>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718" y="304360"/>
            <a:ext cx="1269363" cy="470373"/>
          </a:xfrm>
          <a:prstGeom prst="rect">
            <a:avLst/>
          </a:prstGeom>
        </p:spPr>
      </p:pic>
    </p:spTree>
    <p:extLst>
      <p:ext uri="{BB962C8B-B14F-4D97-AF65-F5344CB8AC3E}">
        <p14:creationId xmlns:p14="http://schemas.microsoft.com/office/powerpoint/2010/main" val="242266428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567731" y="1712540"/>
            <a:ext cx="4250199" cy="1369287"/>
          </a:xfrm>
        </p:spPr>
        <p:txBody>
          <a:bodyPr/>
          <a:lstStyle/>
          <a:p>
            <a:r>
              <a:rPr lang="en-GB" dirty="0"/>
              <a:t>Single-use plastic</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567731" y="2397183"/>
            <a:ext cx="3390951" cy="2418501"/>
          </a:xfrm>
        </p:spPr>
        <p:txBody>
          <a:bodyPr/>
          <a:lstStyle/>
          <a:p>
            <a:r>
              <a:rPr lang="en-GB" dirty="0"/>
              <a:t>Plastic can last for several lifetimes, yet 50% of the plastic produced is designed for single use and disposed of after only a few seconds.</a:t>
            </a:r>
          </a:p>
        </p:txBody>
      </p:sp>
      <p:sp>
        <p:nvSpPr>
          <p:cNvPr id="5" name="Oval 4">
            <a:extLst>
              <a:ext uri="{FF2B5EF4-FFF2-40B4-BE49-F238E27FC236}">
                <a16:creationId xmlns:a16="http://schemas.microsoft.com/office/drawing/2014/main" id="{172274AE-942B-42DA-84D0-7B621A082ECD}"/>
              </a:ext>
            </a:extLst>
          </p:cNvPr>
          <p:cNvSpPr/>
          <p:nvPr/>
        </p:nvSpPr>
        <p:spPr>
          <a:xfrm>
            <a:off x="5504161" y="441779"/>
            <a:ext cx="6329309" cy="6329309"/>
          </a:xfrm>
          <a:prstGeom prst="ellipse">
            <a:avLst/>
          </a:prstGeom>
          <a:blipFill dpi="0" rotWithShape="1">
            <a:blip r:embed="rId3" cstate="screen">
              <a:extLst>
                <a:ext uri="{28A0092B-C50C-407E-A947-70E740481C1C}">
                  <a14:useLocalDpi xmlns:a14="http://schemas.microsoft.com/office/drawing/2010/main"/>
                </a:ext>
              </a:extLst>
            </a:blip>
            <a:srcRect/>
            <a:tile tx="0" ty="0" sx="100000" sy="100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4718" y="431495"/>
            <a:ext cx="1269363" cy="470373"/>
          </a:xfrm>
          <a:prstGeom prst="rect">
            <a:avLst/>
          </a:prstGeom>
        </p:spPr>
      </p:pic>
    </p:spTree>
    <p:extLst>
      <p:ext uri="{BB962C8B-B14F-4D97-AF65-F5344CB8AC3E}">
        <p14:creationId xmlns:p14="http://schemas.microsoft.com/office/powerpoint/2010/main" val="74419917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715AD-2D96-41B2-8A0A-7E1B1C42C471}"/>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2: What is plastic and why is it a problem in the ocean?</a:t>
            </a:r>
            <a:endParaRPr lang="en-GB"/>
          </a:p>
        </p:txBody>
      </p:sp>
      <p:pic>
        <p:nvPicPr>
          <p:cNvPr id="26" name="Picture 25">
            <a:extLst>
              <a:ext uri="{FF2B5EF4-FFF2-40B4-BE49-F238E27FC236}">
                <a16:creationId xmlns:a16="http://schemas.microsoft.com/office/drawing/2014/main" id="{8A39F15B-46A8-4077-B5A5-8B50C03BA5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
        <p:nvSpPr>
          <p:cNvPr id="3" name="Text Placeholder 2">
            <a:extLst>
              <a:ext uri="{FF2B5EF4-FFF2-40B4-BE49-F238E27FC236}">
                <a16:creationId xmlns:a16="http://schemas.microsoft.com/office/drawing/2014/main" id="{3460D325-B3D8-4CA3-9B76-D1E9C4EF92AF}"/>
              </a:ext>
            </a:extLst>
          </p:cNvPr>
          <p:cNvSpPr>
            <a:spLocks noGrp="1"/>
          </p:cNvSpPr>
          <p:nvPr>
            <p:ph type="body" sz="quarter" idx="10"/>
          </p:nvPr>
        </p:nvSpPr>
        <p:spPr/>
        <p:txBody>
          <a:bodyPr/>
          <a:lstStyle/>
          <a:p>
            <a:r>
              <a:rPr lang="en-GB"/>
              <a:t>How long does it last?</a:t>
            </a:r>
          </a:p>
        </p:txBody>
      </p:sp>
      <p:pic>
        <p:nvPicPr>
          <p:cNvPr id="8" name="Picture 7">
            <a:extLst>
              <a:ext uri="{FF2B5EF4-FFF2-40B4-BE49-F238E27FC236}">
                <a16:creationId xmlns:a16="http://schemas.microsoft.com/office/drawing/2014/main" id="{BD176362-9A3A-ED41-9D82-3DD9288F98D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851150" y="1610674"/>
            <a:ext cx="6489700" cy="4673600"/>
          </a:xfrm>
          <a:prstGeom prst="rect">
            <a:avLst/>
          </a:prstGeom>
        </p:spPr>
      </p:pic>
    </p:spTree>
    <p:extLst>
      <p:ext uri="{BB962C8B-B14F-4D97-AF65-F5344CB8AC3E}">
        <p14:creationId xmlns:p14="http://schemas.microsoft.com/office/powerpoint/2010/main" val="3164741027"/>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2.xml><?xml version="1.0" encoding="utf-8"?>
<ds:datastoreItem xmlns:ds="http://schemas.openxmlformats.org/officeDocument/2006/customXml" ds:itemID="{542CE05A-DE84-4763-8135-57BFA9E4D9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E17D3FD-47DD-4E07-B955-60AC680D98D9}">
  <ds:schemaRefs>
    <ds:schemaRef ds:uri="http://purl.org/dc/dcmitype/"/>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schemas.microsoft.com/office/2006/metadata/properties"/>
    <ds:schemaRef ds:uri="http://purl.org/dc/elements/1.1/"/>
    <ds:schemaRef ds:uri="8dd429a2-b850-4aa5-85c2-8487e2b197cf"/>
    <ds:schemaRef ds:uri="7dd0c2b8-7301-49b5-921e-ab84ec4c20a5"/>
    <ds:schemaRef ds:uri="http://www.w3.org/XML/1998/namespace"/>
    <ds:schemaRef ds:uri="764ce334-4dea-4cda-96fd-5a46cc3154a2"/>
    <ds:schemaRef ds:uri="edf7c51f-8958-4cb5-b692-975806f17f35"/>
  </ds:schemaRefs>
</ds:datastoreItem>
</file>

<file path=docProps/app.xml><?xml version="1.0" encoding="utf-8"?>
<Properties xmlns="http://schemas.openxmlformats.org/officeDocument/2006/extended-properties" xmlns:vt="http://schemas.openxmlformats.org/officeDocument/2006/docPropsVTypes">
  <Template/>
  <TotalTime>171</TotalTime>
  <Words>3745</Words>
  <Application>Microsoft Office PowerPoint</Application>
  <PresentationFormat>Widescreen</PresentationFormat>
  <Paragraphs>326</Paragraphs>
  <Slides>32</Slides>
  <Notes>12</Notes>
  <HiddenSlides>2</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32</vt:i4>
      </vt:variant>
    </vt:vector>
  </HeadingPairs>
  <TitlesOfParts>
    <vt:vector size="45" baseType="lpstr">
      <vt:lpstr>Aptos</vt:lpstr>
      <vt:lpstr>Arial</vt:lpstr>
      <vt:lpstr>Calibri</vt:lpstr>
      <vt:lpstr>Calibri Light</vt:lpstr>
      <vt:lpstr>Century Gothic</vt:lpstr>
      <vt:lpstr>Gilroy Black</vt:lpstr>
      <vt:lpstr>Gilroy Bold</vt:lpstr>
      <vt:lpstr>Gilroy-Black</vt:lpstr>
      <vt:lpstr>Gilroy-SemiBold</vt:lpstr>
      <vt:lpstr>Helvetica Neue Medium</vt:lpstr>
      <vt:lpstr>Source Sans Pro</vt:lpstr>
      <vt:lpstr>Encounter-Master</vt:lpstr>
      <vt:lpstr>Office Theme</vt:lpstr>
      <vt:lpstr>PowerPoint Presentation</vt:lpstr>
      <vt:lpstr>Lesson 2: What is plastic and why is it a problem in the ocean?</vt:lpstr>
      <vt:lpstr>PowerPoint Presentation</vt:lpstr>
      <vt:lpstr>PowerPoint Presentation</vt:lpstr>
      <vt:lpstr>THE PLASTIC CRISIS AND</vt:lpstr>
      <vt:lpstr>WHAT IS CLIMATE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2: What is plastic and why is it a problem in the ocean?</vt:lpstr>
      <vt:lpstr>HOW IS PLASTIC POLLUTION HARMING OUR MARINE ECOSYSTEM?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2: What is plastic and why is it a problem in the ocean?</vt:lpstr>
      <vt:lpstr>Lesson 2: What is plastic and why is it a problem in the ocean?</vt:lpstr>
      <vt:lpstr>Lesson 2: What is plastic and why is it a problem in the ocean?</vt:lpstr>
      <vt:lpstr>WHAT IS CLIMATE CHANGE?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dcterms:created xsi:type="dcterms:W3CDTF">2019-02-26T16:40:40Z</dcterms:created>
  <dcterms:modified xsi:type="dcterms:W3CDTF">2024-04-17T13:47:45Z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