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5" r:id="rId4"/>
  </p:sldMasterIdLst>
  <p:notesMasterIdLst>
    <p:notesMasterId r:id="rId28"/>
  </p:notesMasterIdLst>
  <p:sldIdLst>
    <p:sldId id="294" r:id="rId5"/>
    <p:sldId id="267" r:id="rId6"/>
    <p:sldId id="345" r:id="rId7"/>
    <p:sldId id="325" r:id="rId8"/>
    <p:sldId id="346" r:id="rId9"/>
    <p:sldId id="256" r:id="rId10"/>
    <p:sldId id="320" r:id="rId11"/>
    <p:sldId id="321" r:id="rId12"/>
    <p:sldId id="347" r:id="rId13"/>
    <p:sldId id="342" r:id="rId14"/>
    <p:sldId id="349" r:id="rId15"/>
    <p:sldId id="350" r:id="rId16"/>
    <p:sldId id="351" r:id="rId17"/>
    <p:sldId id="352" r:id="rId18"/>
    <p:sldId id="353" r:id="rId19"/>
    <p:sldId id="354" r:id="rId20"/>
    <p:sldId id="356" r:id="rId21"/>
    <p:sldId id="339" r:id="rId22"/>
    <p:sldId id="357" r:id="rId23"/>
    <p:sldId id="343" r:id="rId24"/>
    <p:sldId id="359" r:id="rId25"/>
    <p:sldId id="358" r:id="rId26"/>
    <p:sldId id="262" r:id="rId27"/>
  </p:sldIdLst>
  <p:sldSz cx="12192000" cy="6858000"/>
  <p:notesSz cx="6858000" cy="9144000"/>
  <p:defaultTextStyle>
    <a:defPPr marL="0" marR="0" indent="0" algn="l" defTabSz="4572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2286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464646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228600" algn="l" defTabSz="2286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464646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457200" algn="l" defTabSz="2286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464646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685800" algn="l" defTabSz="2286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464646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914400" algn="l" defTabSz="2286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464646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1143000" algn="l" defTabSz="2286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464646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1371600" algn="l" defTabSz="2286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464646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1600200" algn="l" defTabSz="2286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464646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1828800" algn="l" defTabSz="2286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464646"/>
        </a:solidFill>
        <a:effectLst/>
        <a:uFillTx/>
        <a:latin typeface="+mj-lt"/>
        <a:ea typeface="+mj-ea"/>
        <a:cs typeface="+mj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amie Buchanan-Dunlop" initials="JB" lastIdx="16" clrIdx="0">
    <p:extLst>
      <p:ext uri="{19B8F6BF-5375-455C-9EA6-DF929625EA0E}">
        <p15:presenceInfo xmlns:p15="http://schemas.microsoft.com/office/powerpoint/2012/main" userId="Jamie Buchanan-Dunlop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2CEC3"/>
    <a:srgbClr val="38D4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CD231CA-0200-4F91-AFBE-051B100533A1}" v="23" dt="2024-02-28T15:19:44.23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001" autoAdjust="0"/>
    <p:restoredTop sz="86139" autoAdjust="0"/>
  </p:normalViewPr>
  <p:slideViewPr>
    <p:cSldViewPr snapToGrid="0">
      <p:cViewPr varScale="1">
        <p:scale>
          <a:sx n="55" d="100"/>
          <a:sy n="55" d="100"/>
        </p:scale>
        <p:origin x="548" y="40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10" d="100"/>
        <a:sy n="110" d="100"/>
      </p:scale>
      <p:origin x="0" y="-378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rah Duffy" userId="ca92ddb4-4620-4127-97b1-8232d187080b" providerId="ADAL" clId="{1CD231CA-0200-4F91-AFBE-051B100533A1}"/>
    <pc:docChg chg="undo custSel addSld delSld modSld delMainMaster modMainMaster modNotesMaster">
      <pc:chgData name="Sarah Duffy" userId="ca92ddb4-4620-4127-97b1-8232d187080b" providerId="ADAL" clId="{1CD231CA-0200-4F91-AFBE-051B100533A1}" dt="2024-02-28T15:21:08.746" v="470" actId="1076"/>
      <pc:docMkLst>
        <pc:docMk/>
      </pc:docMkLst>
      <pc:sldChg chg="delSp modSp mod setBg">
        <pc:chgData name="Sarah Duffy" userId="ca92ddb4-4620-4127-97b1-8232d187080b" providerId="ADAL" clId="{1CD231CA-0200-4F91-AFBE-051B100533A1}" dt="2024-02-28T15:02:53.367" v="59" actId="732"/>
        <pc:sldMkLst>
          <pc:docMk/>
          <pc:sldMk cId="1864344247" sldId="256"/>
        </pc:sldMkLst>
        <pc:spChg chg="del mod">
          <ac:chgData name="Sarah Duffy" userId="ca92ddb4-4620-4127-97b1-8232d187080b" providerId="ADAL" clId="{1CD231CA-0200-4F91-AFBE-051B100533A1}" dt="2024-02-28T15:01:39.133" v="40" actId="478"/>
          <ac:spMkLst>
            <pc:docMk/>
            <pc:sldMk cId="1864344247" sldId="256"/>
            <ac:spMk id="7" creationId="{1EED85F9-54D2-4596-93E2-631B9415CCE4}"/>
          </ac:spMkLst>
        </pc:spChg>
        <pc:picChg chg="del mod">
          <ac:chgData name="Sarah Duffy" userId="ca92ddb4-4620-4127-97b1-8232d187080b" providerId="ADAL" clId="{1CD231CA-0200-4F91-AFBE-051B100533A1}" dt="2024-02-28T15:01:36.213" v="39" actId="478"/>
          <ac:picMkLst>
            <pc:docMk/>
            <pc:sldMk cId="1864344247" sldId="256"/>
            <ac:picMk id="3" creationId="{91B22DF4-7FC5-BE46-BDAE-0AD35C330CB6}"/>
          </ac:picMkLst>
        </pc:picChg>
        <pc:picChg chg="mod modCrop">
          <ac:chgData name="Sarah Duffy" userId="ca92ddb4-4620-4127-97b1-8232d187080b" providerId="ADAL" clId="{1CD231CA-0200-4F91-AFBE-051B100533A1}" dt="2024-02-28T15:02:53.367" v="59" actId="732"/>
          <ac:picMkLst>
            <pc:docMk/>
            <pc:sldMk cId="1864344247" sldId="256"/>
            <ac:picMk id="4" creationId="{09A83B6E-68F7-3E4C-9D1D-5ADE8A67A458}"/>
          </ac:picMkLst>
        </pc:picChg>
      </pc:sldChg>
      <pc:sldChg chg="modSp">
        <pc:chgData name="Sarah Duffy" userId="ca92ddb4-4620-4127-97b1-8232d187080b" providerId="ADAL" clId="{1CD231CA-0200-4F91-AFBE-051B100533A1}" dt="2024-02-28T14:58:22.342" v="0"/>
        <pc:sldMkLst>
          <pc:docMk/>
          <pc:sldMk cId="2894534446" sldId="262"/>
        </pc:sldMkLst>
        <pc:spChg chg="mod">
          <ac:chgData name="Sarah Duffy" userId="ca92ddb4-4620-4127-97b1-8232d187080b" providerId="ADAL" clId="{1CD231CA-0200-4F91-AFBE-051B100533A1}" dt="2024-02-28T14:58:22.342" v="0"/>
          <ac:spMkLst>
            <pc:docMk/>
            <pc:sldMk cId="2894534446" sldId="262"/>
            <ac:spMk id="7" creationId="{BA3E59EC-0F8B-BD43-8D07-64531EBE04FB}"/>
          </ac:spMkLst>
        </pc:spChg>
        <pc:graphicFrameChg chg="mod">
          <ac:chgData name="Sarah Duffy" userId="ca92ddb4-4620-4127-97b1-8232d187080b" providerId="ADAL" clId="{1CD231CA-0200-4F91-AFBE-051B100533A1}" dt="2024-02-28T14:58:22.342" v="0"/>
          <ac:graphicFrameMkLst>
            <pc:docMk/>
            <pc:sldMk cId="2894534446" sldId="262"/>
            <ac:graphicFrameMk id="5" creationId="{4B85F152-A323-2042-A653-0974E3850039}"/>
          </ac:graphicFrameMkLst>
        </pc:graphicFrameChg>
        <pc:picChg chg="mod">
          <ac:chgData name="Sarah Duffy" userId="ca92ddb4-4620-4127-97b1-8232d187080b" providerId="ADAL" clId="{1CD231CA-0200-4F91-AFBE-051B100533A1}" dt="2024-02-28T14:58:22.342" v="0"/>
          <ac:picMkLst>
            <pc:docMk/>
            <pc:sldMk cId="2894534446" sldId="262"/>
            <ac:picMk id="6" creationId="{AC088227-137F-49C6-BCB2-C104A8186BCA}"/>
          </ac:picMkLst>
        </pc:picChg>
      </pc:sldChg>
      <pc:sldChg chg="modSp mod">
        <pc:chgData name="Sarah Duffy" userId="ca92ddb4-4620-4127-97b1-8232d187080b" providerId="ADAL" clId="{1CD231CA-0200-4F91-AFBE-051B100533A1}" dt="2024-02-28T15:00:04.924" v="19" actId="1076"/>
        <pc:sldMkLst>
          <pc:docMk/>
          <pc:sldMk cId="2749296300" sldId="267"/>
        </pc:sldMkLst>
        <pc:spChg chg="mod">
          <ac:chgData name="Sarah Duffy" userId="ca92ddb4-4620-4127-97b1-8232d187080b" providerId="ADAL" clId="{1CD231CA-0200-4F91-AFBE-051B100533A1}" dt="2024-02-28T15:00:04.924" v="19" actId="1076"/>
          <ac:spMkLst>
            <pc:docMk/>
            <pc:sldMk cId="2749296300" sldId="267"/>
            <ac:spMk id="3" creationId="{575A842F-46A4-4D1B-BF55-0C411BA0E83E}"/>
          </ac:spMkLst>
        </pc:spChg>
        <pc:spChg chg="mod">
          <ac:chgData name="Sarah Duffy" userId="ca92ddb4-4620-4127-97b1-8232d187080b" providerId="ADAL" clId="{1CD231CA-0200-4F91-AFBE-051B100533A1}" dt="2024-02-28T14:59:51.354" v="17" actId="1076"/>
          <ac:spMkLst>
            <pc:docMk/>
            <pc:sldMk cId="2749296300" sldId="267"/>
            <ac:spMk id="7" creationId="{916EB33E-484C-6442-8B56-706595C607EF}"/>
          </ac:spMkLst>
        </pc:spChg>
        <pc:picChg chg="mod">
          <ac:chgData name="Sarah Duffy" userId="ca92ddb4-4620-4127-97b1-8232d187080b" providerId="ADAL" clId="{1CD231CA-0200-4F91-AFBE-051B100533A1}" dt="2024-02-28T14:59:46.314" v="16" actId="1076"/>
          <ac:picMkLst>
            <pc:docMk/>
            <pc:sldMk cId="2749296300" sldId="267"/>
            <ac:picMk id="5" creationId="{95B47040-1597-404F-881C-8590C0F9065C}"/>
          </ac:picMkLst>
        </pc:picChg>
      </pc:sldChg>
      <pc:sldChg chg="modSp mod setBg">
        <pc:chgData name="Sarah Duffy" userId="ca92ddb4-4620-4127-97b1-8232d187080b" providerId="ADAL" clId="{1CD231CA-0200-4F91-AFBE-051B100533A1}" dt="2024-02-28T14:59:38.014" v="14" actId="1076"/>
        <pc:sldMkLst>
          <pc:docMk/>
          <pc:sldMk cId="2712994093" sldId="294"/>
        </pc:sldMkLst>
        <pc:spChg chg="mod">
          <ac:chgData name="Sarah Duffy" userId="ca92ddb4-4620-4127-97b1-8232d187080b" providerId="ADAL" clId="{1CD231CA-0200-4F91-AFBE-051B100533A1}" dt="2024-02-28T14:59:38.014" v="14" actId="1076"/>
          <ac:spMkLst>
            <pc:docMk/>
            <pc:sldMk cId="2712994093" sldId="294"/>
            <ac:spMk id="3" creationId="{184882A6-0CA0-D34A-9EBE-823516A55AE8}"/>
          </ac:spMkLst>
        </pc:spChg>
        <pc:spChg chg="mod">
          <ac:chgData name="Sarah Duffy" userId="ca92ddb4-4620-4127-97b1-8232d187080b" providerId="ADAL" clId="{1CD231CA-0200-4F91-AFBE-051B100533A1}" dt="2024-02-28T14:59:08.745" v="7" actId="1076"/>
          <ac:spMkLst>
            <pc:docMk/>
            <pc:sldMk cId="2712994093" sldId="294"/>
            <ac:spMk id="4" creationId="{4B97C244-65EB-B84D-83C2-EA0659FF035F}"/>
          </ac:spMkLst>
        </pc:spChg>
        <pc:spChg chg="mod">
          <ac:chgData name="Sarah Duffy" userId="ca92ddb4-4620-4127-97b1-8232d187080b" providerId="ADAL" clId="{1CD231CA-0200-4F91-AFBE-051B100533A1}" dt="2024-02-28T14:59:12.222" v="8" actId="1076"/>
          <ac:spMkLst>
            <pc:docMk/>
            <pc:sldMk cId="2712994093" sldId="294"/>
            <ac:spMk id="5" creationId="{A5221FF7-FAC9-274F-8A9D-930A8BEA0337}"/>
          </ac:spMkLst>
        </pc:spChg>
        <pc:spChg chg="mod">
          <ac:chgData name="Sarah Duffy" userId="ca92ddb4-4620-4127-97b1-8232d187080b" providerId="ADAL" clId="{1CD231CA-0200-4F91-AFBE-051B100533A1}" dt="2024-02-28T14:59:02.726" v="5" actId="1076"/>
          <ac:spMkLst>
            <pc:docMk/>
            <pc:sldMk cId="2712994093" sldId="294"/>
            <ac:spMk id="12" creationId="{7F0B67F2-6FC6-2E4B-9B23-3E61F40E82E7}"/>
          </ac:spMkLst>
        </pc:spChg>
      </pc:sldChg>
      <pc:sldChg chg="delSp modSp mod setBg">
        <pc:chgData name="Sarah Duffy" userId="ca92ddb4-4620-4127-97b1-8232d187080b" providerId="ADAL" clId="{1CD231CA-0200-4F91-AFBE-051B100533A1}" dt="2024-02-28T15:03:13.209" v="63" actId="732"/>
        <pc:sldMkLst>
          <pc:docMk/>
          <pc:sldMk cId="1694772275" sldId="320"/>
        </pc:sldMkLst>
        <pc:spChg chg="del mod">
          <ac:chgData name="Sarah Duffy" userId="ca92ddb4-4620-4127-97b1-8232d187080b" providerId="ADAL" clId="{1CD231CA-0200-4F91-AFBE-051B100533A1}" dt="2024-02-28T15:01:53.234" v="45" actId="478"/>
          <ac:spMkLst>
            <pc:docMk/>
            <pc:sldMk cId="1694772275" sldId="320"/>
            <ac:spMk id="7" creationId="{1EED85F9-54D2-4596-93E2-631B9415CCE4}"/>
          </ac:spMkLst>
        </pc:spChg>
        <pc:picChg chg="del mod">
          <ac:chgData name="Sarah Duffy" userId="ca92ddb4-4620-4127-97b1-8232d187080b" providerId="ADAL" clId="{1CD231CA-0200-4F91-AFBE-051B100533A1}" dt="2024-02-28T15:01:51.560" v="44" actId="478"/>
          <ac:picMkLst>
            <pc:docMk/>
            <pc:sldMk cId="1694772275" sldId="320"/>
            <ac:picMk id="3" creationId="{1E9085DD-0FE5-1A44-98D2-835C0778BA88}"/>
          </ac:picMkLst>
        </pc:picChg>
        <pc:picChg chg="mod modCrop">
          <ac:chgData name="Sarah Duffy" userId="ca92ddb4-4620-4127-97b1-8232d187080b" providerId="ADAL" clId="{1CD231CA-0200-4F91-AFBE-051B100533A1}" dt="2024-02-28T15:03:13.209" v="63" actId="732"/>
          <ac:picMkLst>
            <pc:docMk/>
            <pc:sldMk cId="1694772275" sldId="320"/>
            <ac:picMk id="4" creationId="{6771BAA2-D893-6F49-A256-7D17189D40C4}"/>
          </ac:picMkLst>
        </pc:picChg>
      </pc:sldChg>
      <pc:sldChg chg="delSp modSp mod">
        <pc:chgData name="Sarah Duffy" userId="ca92ddb4-4620-4127-97b1-8232d187080b" providerId="ADAL" clId="{1CD231CA-0200-4F91-AFBE-051B100533A1}" dt="2024-02-28T15:03:35.018" v="66" actId="732"/>
        <pc:sldMkLst>
          <pc:docMk/>
          <pc:sldMk cId="1972195027" sldId="321"/>
        </pc:sldMkLst>
        <pc:spChg chg="del mod">
          <ac:chgData name="Sarah Duffy" userId="ca92ddb4-4620-4127-97b1-8232d187080b" providerId="ADAL" clId="{1CD231CA-0200-4F91-AFBE-051B100533A1}" dt="2024-02-28T15:02:26.590" v="54" actId="478"/>
          <ac:spMkLst>
            <pc:docMk/>
            <pc:sldMk cId="1972195027" sldId="321"/>
            <ac:spMk id="7" creationId="{1EED85F9-54D2-4596-93E2-631B9415CCE4}"/>
          </ac:spMkLst>
        </pc:spChg>
        <pc:picChg chg="del mod">
          <ac:chgData name="Sarah Duffy" userId="ca92ddb4-4620-4127-97b1-8232d187080b" providerId="ADAL" clId="{1CD231CA-0200-4F91-AFBE-051B100533A1}" dt="2024-02-28T15:02:24.419" v="53" actId="478"/>
          <ac:picMkLst>
            <pc:docMk/>
            <pc:sldMk cId="1972195027" sldId="321"/>
            <ac:picMk id="3" creationId="{72075416-9C49-1944-A27E-73AC3221C165}"/>
          </ac:picMkLst>
        </pc:picChg>
        <pc:picChg chg="mod modCrop">
          <ac:chgData name="Sarah Duffy" userId="ca92ddb4-4620-4127-97b1-8232d187080b" providerId="ADAL" clId="{1CD231CA-0200-4F91-AFBE-051B100533A1}" dt="2024-02-28T15:03:35.018" v="66" actId="732"/>
          <ac:picMkLst>
            <pc:docMk/>
            <pc:sldMk cId="1972195027" sldId="321"/>
            <ac:picMk id="4" creationId="{EB88D204-C5A3-0649-B518-4C0EF703875B}"/>
          </ac:picMkLst>
        </pc:picChg>
      </pc:sldChg>
      <pc:sldChg chg="modSp mod setBg">
        <pc:chgData name="Sarah Duffy" userId="ca92ddb4-4620-4127-97b1-8232d187080b" providerId="ADAL" clId="{1CD231CA-0200-4F91-AFBE-051B100533A1}" dt="2024-02-28T15:01:08.677" v="36" actId="1076"/>
        <pc:sldMkLst>
          <pc:docMk/>
          <pc:sldMk cId="1321673010" sldId="325"/>
        </pc:sldMkLst>
        <pc:spChg chg="mod">
          <ac:chgData name="Sarah Duffy" userId="ca92ddb4-4620-4127-97b1-8232d187080b" providerId="ADAL" clId="{1CD231CA-0200-4F91-AFBE-051B100533A1}" dt="2024-02-28T15:00:59.941" v="34" actId="1076"/>
          <ac:spMkLst>
            <pc:docMk/>
            <pc:sldMk cId="1321673010" sldId="325"/>
            <ac:spMk id="3" creationId="{9543FF5E-2D0C-427D-BCD9-C75385583362}"/>
          </ac:spMkLst>
        </pc:spChg>
        <pc:spChg chg="mod">
          <ac:chgData name="Sarah Duffy" userId="ca92ddb4-4620-4127-97b1-8232d187080b" providerId="ADAL" clId="{1CD231CA-0200-4F91-AFBE-051B100533A1}" dt="2024-02-28T15:01:08.677" v="36" actId="1076"/>
          <ac:spMkLst>
            <pc:docMk/>
            <pc:sldMk cId="1321673010" sldId="325"/>
            <ac:spMk id="8" creationId="{23C3ABD2-4D32-8C43-B774-117D55085E41}"/>
          </ac:spMkLst>
        </pc:spChg>
        <pc:spChg chg="mod">
          <ac:chgData name="Sarah Duffy" userId="ca92ddb4-4620-4127-97b1-8232d187080b" providerId="ADAL" clId="{1CD231CA-0200-4F91-AFBE-051B100533A1}" dt="2024-02-28T15:00:57.093" v="33" actId="14100"/>
          <ac:spMkLst>
            <pc:docMk/>
            <pc:sldMk cId="1321673010" sldId="325"/>
            <ac:spMk id="16" creationId="{BBBEB72A-853A-47CA-8CA9-62FF9A33CC65}"/>
          </ac:spMkLst>
        </pc:spChg>
        <pc:picChg chg="mod">
          <ac:chgData name="Sarah Duffy" userId="ca92ddb4-4620-4127-97b1-8232d187080b" providerId="ADAL" clId="{1CD231CA-0200-4F91-AFBE-051B100533A1}" dt="2024-02-28T15:01:05.596" v="35" actId="1076"/>
          <ac:picMkLst>
            <pc:docMk/>
            <pc:sldMk cId="1321673010" sldId="325"/>
            <ac:picMk id="7" creationId="{6ACA038C-C87C-45F8-B7D3-554787898891}"/>
          </ac:picMkLst>
        </pc:picChg>
      </pc:sldChg>
      <pc:sldChg chg="addSp delSp modSp mod setBg">
        <pc:chgData name="Sarah Duffy" userId="ca92ddb4-4620-4127-97b1-8232d187080b" providerId="ADAL" clId="{1CD231CA-0200-4F91-AFBE-051B100533A1}" dt="2024-02-28T15:10:07.122" v="135" actId="1076"/>
        <pc:sldMkLst>
          <pc:docMk/>
          <pc:sldMk cId="744199176" sldId="339"/>
        </pc:sldMkLst>
        <pc:spChg chg="mod">
          <ac:chgData name="Sarah Duffy" userId="ca92ddb4-4620-4127-97b1-8232d187080b" providerId="ADAL" clId="{1CD231CA-0200-4F91-AFBE-051B100533A1}" dt="2024-02-28T15:10:02.782" v="133" actId="1076"/>
          <ac:spMkLst>
            <pc:docMk/>
            <pc:sldMk cId="744199176" sldId="339"/>
            <ac:spMk id="3" creationId="{1277E6F5-53E0-4986-B5EE-5C8FA20D97A1}"/>
          </ac:spMkLst>
        </pc:spChg>
        <pc:spChg chg="mod">
          <ac:chgData name="Sarah Duffy" userId="ca92ddb4-4620-4127-97b1-8232d187080b" providerId="ADAL" clId="{1CD231CA-0200-4F91-AFBE-051B100533A1}" dt="2024-02-28T15:09:44.093" v="126" actId="14100"/>
          <ac:spMkLst>
            <pc:docMk/>
            <pc:sldMk cId="744199176" sldId="339"/>
            <ac:spMk id="4" creationId="{C55BC941-E33B-474B-89E5-0514734250EC}"/>
          </ac:spMkLst>
        </pc:spChg>
        <pc:spChg chg="mod">
          <ac:chgData name="Sarah Duffy" userId="ca92ddb4-4620-4127-97b1-8232d187080b" providerId="ADAL" clId="{1CD231CA-0200-4F91-AFBE-051B100533A1}" dt="2024-02-28T15:10:04.170" v="134" actId="1076"/>
          <ac:spMkLst>
            <pc:docMk/>
            <pc:sldMk cId="744199176" sldId="339"/>
            <ac:spMk id="5" creationId="{172274AE-942B-42DA-84D0-7B621A082ECD}"/>
          </ac:spMkLst>
        </pc:spChg>
        <pc:spChg chg="del mod">
          <ac:chgData name="Sarah Duffy" userId="ca92ddb4-4620-4127-97b1-8232d187080b" providerId="ADAL" clId="{1CD231CA-0200-4F91-AFBE-051B100533A1}" dt="2024-02-28T15:09:55.806" v="130" actId="478"/>
          <ac:spMkLst>
            <pc:docMk/>
            <pc:sldMk cId="744199176" sldId="339"/>
            <ac:spMk id="8" creationId="{F7B42B25-CA44-A04C-8879-A7F9FE092DB3}"/>
          </ac:spMkLst>
        </pc:spChg>
        <pc:spChg chg="add del mod">
          <ac:chgData name="Sarah Duffy" userId="ca92ddb4-4620-4127-97b1-8232d187080b" providerId="ADAL" clId="{1CD231CA-0200-4F91-AFBE-051B100533A1}" dt="2024-02-28T15:09:56.814" v="131" actId="478"/>
          <ac:spMkLst>
            <pc:docMk/>
            <pc:sldMk cId="744199176" sldId="339"/>
            <ac:spMk id="9" creationId="{3E214ECC-684C-C3BE-F4EF-5D0CC72749D6}"/>
          </ac:spMkLst>
        </pc:spChg>
        <pc:picChg chg="mod">
          <ac:chgData name="Sarah Duffy" userId="ca92ddb4-4620-4127-97b1-8232d187080b" providerId="ADAL" clId="{1CD231CA-0200-4F91-AFBE-051B100533A1}" dt="2024-02-28T15:10:07.122" v="135" actId="1076"/>
          <ac:picMkLst>
            <pc:docMk/>
            <pc:sldMk cId="744199176" sldId="339"/>
            <ac:picMk id="6" creationId="{6933775F-30BB-6147-99A6-01F88C414716}"/>
          </ac:picMkLst>
        </pc:picChg>
        <pc:picChg chg="mod">
          <ac:chgData name="Sarah Duffy" userId="ca92ddb4-4620-4127-97b1-8232d187080b" providerId="ADAL" clId="{1CD231CA-0200-4F91-AFBE-051B100533A1}" dt="2024-02-28T15:09:53.514" v="129" actId="1076"/>
          <ac:picMkLst>
            <pc:docMk/>
            <pc:sldMk cId="744199176" sldId="339"/>
            <ac:picMk id="7" creationId="{16BDD141-9477-4B6D-B787-4A71BA09A6D1}"/>
          </ac:picMkLst>
        </pc:picChg>
      </pc:sldChg>
      <pc:sldChg chg="modSp mod">
        <pc:chgData name="Sarah Duffy" userId="ca92ddb4-4620-4127-97b1-8232d187080b" providerId="ADAL" clId="{1CD231CA-0200-4F91-AFBE-051B100533A1}" dt="2024-02-28T15:04:19.938" v="79" actId="14100"/>
        <pc:sldMkLst>
          <pc:docMk/>
          <pc:sldMk cId="371556724" sldId="342"/>
        </pc:sldMkLst>
        <pc:graphicFrameChg chg="mod modGraphic">
          <ac:chgData name="Sarah Duffy" userId="ca92ddb4-4620-4127-97b1-8232d187080b" providerId="ADAL" clId="{1CD231CA-0200-4F91-AFBE-051B100533A1}" dt="2024-02-28T15:04:19.938" v="79" actId="14100"/>
          <ac:graphicFrameMkLst>
            <pc:docMk/>
            <pc:sldMk cId="371556724" sldId="342"/>
            <ac:graphicFrameMk id="3" creationId="{BD14E260-7B7F-43C2-B484-85091B98DE8C}"/>
          </ac:graphicFrameMkLst>
        </pc:graphicFrameChg>
        <pc:picChg chg="mod">
          <ac:chgData name="Sarah Duffy" userId="ca92ddb4-4620-4127-97b1-8232d187080b" providerId="ADAL" clId="{1CD231CA-0200-4F91-AFBE-051B100533A1}" dt="2024-02-28T15:04:13.815" v="77" actId="1076"/>
          <ac:picMkLst>
            <pc:docMk/>
            <pc:sldMk cId="371556724" sldId="342"/>
            <ac:picMk id="4" creationId="{21E55E95-4F06-4FB0-95BA-9A51DEE0F379}"/>
          </ac:picMkLst>
        </pc:picChg>
      </pc:sldChg>
      <pc:sldChg chg="modSp mod">
        <pc:chgData name="Sarah Duffy" userId="ca92ddb4-4620-4127-97b1-8232d187080b" providerId="ADAL" clId="{1CD231CA-0200-4F91-AFBE-051B100533A1}" dt="2024-02-28T15:10:57.322" v="142" actId="1076"/>
        <pc:sldMkLst>
          <pc:docMk/>
          <pc:sldMk cId="2881739794" sldId="343"/>
        </pc:sldMkLst>
        <pc:spChg chg="mod">
          <ac:chgData name="Sarah Duffy" userId="ca92ddb4-4620-4127-97b1-8232d187080b" providerId="ADAL" clId="{1CD231CA-0200-4F91-AFBE-051B100533A1}" dt="2024-02-28T15:10:57.322" v="142" actId="1076"/>
          <ac:spMkLst>
            <pc:docMk/>
            <pc:sldMk cId="2881739794" sldId="343"/>
            <ac:spMk id="9" creationId="{81617CE5-F585-5F4E-A29F-88B165041122}"/>
          </ac:spMkLst>
        </pc:spChg>
        <pc:picChg chg="mod">
          <ac:chgData name="Sarah Duffy" userId="ca92ddb4-4620-4127-97b1-8232d187080b" providerId="ADAL" clId="{1CD231CA-0200-4F91-AFBE-051B100533A1}" dt="2024-02-28T15:10:46.438" v="138" actId="1076"/>
          <ac:picMkLst>
            <pc:docMk/>
            <pc:sldMk cId="2881739794" sldId="343"/>
            <ac:picMk id="4" creationId="{8FBD4BA7-CC7D-0E4C-AEED-9A7390A3CF3F}"/>
          </ac:picMkLst>
        </pc:picChg>
        <pc:picChg chg="mod">
          <ac:chgData name="Sarah Duffy" userId="ca92ddb4-4620-4127-97b1-8232d187080b" providerId="ADAL" clId="{1CD231CA-0200-4F91-AFBE-051B100533A1}" dt="2024-02-28T15:10:50.734" v="139" actId="14100"/>
          <ac:picMkLst>
            <pc:docMk/>
            <pc:sldMk cId="2881739794" sldId="343"/>
            <ac:picMk id="6" creationId="{D2A7A1ED-470E-E448-B3C8-DB32361BD8CC}"/>
          </ac:picMkLst>
        </pc:picChg>
        <pc:picChg chg="mod">
          <ac:chgData name="Sarah Duffy" userId="ca92ddb4-4620-4127-97b1-8232d187080b" providerId="ADAL" clId="{1CD231CA-0200-4F91-AFBE-051B100533A1}" dt="2024-02-28T15:10:54.346" v="141" actId="1076"/>
          <ac:picMkLst>
            <pc:docMk/>
            <pc:sldMk cId="2881739794" sldId="343"/>
            <ac:picMk id="8" creationId="{D5EA89FF-8788-5C47-8582-C4261D603BF9}"/>
          </ac:picMkLst>
        </pc:picChg>
      </pc:sldChg>
      <pc:sldChg chg="addSp delSp modSp mod">
        <pc:chgData name="Sarah Duffy" userId="ca92ddb4-4620-4127-97b1-8232d187080b" providerId="ADAL" clId="{1CD231CA-0200-4F91-AFBE-051B100533A1}" dt="2024-02-28T15:00:45.680" v="28" actId="478"/>
        <pc:sldMkLst>
          <pc:docMk/>
          <pc:sldMk cId="1496266385" sldId="345"/>
        </pc:sldMkLst>
        <pc:spChg chg="del">
          <ac:chgData name="Sarah Duffy" userId="ca92ddb4-4620-4127-97b1-8232d187080b" providerId="ADAL" clId="{1CD231CA-0200-4F91-AFBE-051B100533A1}" dt="2024-02-28T15:00:34.961" v="25" actId="478"/>
          <ac:spMkLst>
            <pc:docMk/>
            <pc:sldMk cId="1496266385" sldId="345"/>
            <ac:spMk id="2" creationId="{535AAD58-DC0B-45FE-BFC9-41303C6B338A}"/>
          </ac:spMkLst>
        </pc:spChg>
        <pc:spChg chg="mod">
          <ac:chgData name="Sarah Duffy" userId="ca92ddb4-4620-4127-97b1-8232d187080b" providerId="ADAL" clId="{1CD231CA-0200-4F91-AFBE-051B100533A1}" dt="2024-02-28T15:00:29.109" v="24" actId="1076"/>
          <ac:spMkLst>
            <pc:docMk/>
            <pc:sldMk cId="1496266385" sldId="345"/>
            <ac:spMk id="3" creationId="{F42BD011-2D45-46D8-89B9-A7557FAC5C15}"/>
          </ac:spMkLst>
        </pc:spChg>
        <pc:spChg chg="add del mod">
          <ac:chgData name="Sarah Duffy" userId="ca92ddb4-4620-4127-97b1-8232d187080b" providerId="ADAL" clId="{1CD231CA-0200-4F91-AFBE-051B100533A1}" dt="2024-02-28T15:00:45.680" v="28" actId="478"/>
          <ac:spMkLst>
            <pc:docMk/>
            <pc:sldMk cId="1496266385" sldId="345"/>
            <ac:spMk id="7" creationId="{6CBE16D1-1CFA-F120-2AD6-C224F1817DB6}"/>
          </ac:spMkLst>
        </pc:spChg>
        <pc:picChg chg="del mod">
          <ac:chgData name="Sarah Duffy" userId="ca92ddb4-4620-4127-97b1-8232d187080b" providerId="ADAL" clId="{1CD231CA-0200-4F91-AFBE-051B100533A1}" dt="2024-02-28T15:00:36.321" v="26" actId="478"/>
          <ac:picMkLst>
            <pc:docMk/>
            <pc:sldMk cId="1496266385" sldId="345"/>
            <ac:picMk id="5" creationId="{160A76F8-5C82-470A-B6B6-607DACE03418}"/>
          </ac:picMkLst>
        </pc:picChg>
        <pc:picChg chg="mod ord">
          <ac:chgData name="Sarah Duffy" userId="ca92ddb4-4620-4127-97b1-8232d187080b" providerId="ADAL" clId="{1CD231CA-0200-4F91-AFBE-051B100533A1}" dt="2024-02-28T15:00:38.314" v="27" actId="14100"/>
          <ac:picMkLst>
            <pc:docMk/>
            <pc:sldMk cId="1496266385" sldId="345"/>
            <ac:picMk id="6" creationId="{DDE91C17-6117-194A-8BBE-7A0910381DF0}"/>
          </ac:picMkLst>
        </pc:picChg>
      </pc:sldChg>
      <pc:sldChg chg="modSp mod setBg">
        <pc:chgData name="Sarah Duffy" userId="ca92ddb4-4620-4127-97b1-8232d187080b" providerId="ADAL" clId="{1CD231CA-0200-4F91-AFBE-051B100533A1}" dt="2024-02-28T15:01:30.061" v="38"/>
        <pc:sldMkLst>
          <pc:docMk/>
          <pc:sldMk cId="1720468396" sldId="346"/>
        </pc:sldMkLst>
        <pc:spChg chg="mod">
          <ac:chgData name="Sarah Duffy" userId="ca92ddb4-4620-4127-97b1-8232d187080b" providerId="ADAL" clId="{1CD231CA-0200-4F91-AFBE-051B100533A1}" dt="2024-02-28T14:58:22.342" v="0"/>
          <ac:spMkLst>
            <pc:docMk/>
            <pc:sldMk cId="1720468396" sldId="346"/>
            <ac:spMk id="14" creationId="{8659DE45-675B-6B43-96AD-D73C16A1E1AB}"/>
          </ac:spMkLst>
        </pc:spChg>
        <pc:picChg chg="mod">
          <ac:chgData name="Sarah Duffy" userId="ca92ddb4-4620-4127-97b1-8232d187080b" providerId="ADAL" clId="{1CD231CA-0200-4F91-AFBE-051B100533A1}" dt="2024-02-28T15:01:26.134" v="37" actId="1076"/>
          <ac:picMkLst>
            <pc:docMk/>
            <pc:sldMk cId="1720468396" sldId="346"/>
            <ac:picMk id="5" creationId="{337356D6-9846-483A-9D9B-E5610F9F98BD}"/>
          </ac:picMkLst>
        </pc:picChg>
        <pc:picChg chg="mod">
          <ac:chgData name="Sarah Duffy" userId="ca92ddb4-4620-4127-97b1-8232d187080b" providerId="ADAL" clId="{1CD231CA-0200-4F91-AFBE-051B100533A1}" dt="2024-02-28T14:58:22.342" v="0"/>
          <ac:picMkLst>
            <pc:docMk/>
            <pc:sldMk cId="1720468396" sldId="346"/>
            <ac:picMk id="9" creationId="{EFC0B023-EBE9-8A45-9F75-AC762E406B7A}"/>
          </ac:picMkLst>
        </pc:picChg>
        <pc:picChg chg="mod">
          <ac:chgData name="Sarah Duffy" userId="ca92ddb4-4620-4127-97b1-8232d187080b" providerId="ADAL" clId="{1CD231CA-0200-4F91-AFBE-051B100533A1}" dt="2024-02-28T14:58:22.342" v="0"/>
          <ac:picMkLst>
            <pc:docMk/>
            <pc:sldMk cId="1720468396" sldId="346"/>
            <ac:picMk id="11" creationId="{D177A204-0ACB-4944-A5BB-C49AB91EB2B2}"/>
          </ac:picMkLst>
        </pc:picChg>
        <pc:picChg chg="mod">
          <ac:chgData name="Sarah Duffy" userId="ca92ddb4-4620-4127-97b1-8232d187080b" providerId="ADAL" clId="{1CD231CA-0200-4F91-AFBE-051B100533A1}" dt="2024-02-28T14:58:22.342" v="0"/>
          <ac:picMkLst>
            <pc:docMk/>
            <pc:sldMk cId="1720468396" sldId="346"/>
            <ac:picMk id="13" creationId="{409AE405-99BD-594C-8FE3-29A878333E45}"/>
          </ac:picMkLst>
        </pc:picChg>
        <pc:picChg chg="mod">
          <ac:chgData name="Sarah Duffy" userId="ca92ddb4-4620-4127-97b1-8232d187080b" providerId="ADAL" clId="{1CD231CA-0200-4F91-AFBE-051B100533A1}" dt="2024-02-28T14:58:22.342" v="0"/>
          <ac:picMkLst>
            <pc:docMk/>
            <pc:sldMk cId="1720468396" sldId="346"/>
            <ac:picMk id="15" creationId="{7E1E737C-C107-DE44-8A87-7B6426C4DD41}"/>
          </ac:picMkLst>
        </pc:picChg>
      </pc:sldChg>
      <pc:sldChg chg="modSp mod setBg">
        <pc:chgData name="Sarah Duffy" userId="ca92ddb4-4620-4127-97b1-8232d187080b" providerId="ADAL" clId="{1CD231CA-0200-4F91-AFBE-051B100533A1}" dt="2024-02-28T15:04:08.102" v="76"/>
        <pc:sldMkLst>
          <pc:docMk/>
          <pc:sldMk cId="2640336641" sldId="347"/>
        </pc:sldMkLst>
        <pc:spChg chg="mod">
          <ac:chgData name="Sarah Duffy" userId="ca92ddb4-4620-4127-97b1-8232d187080b" providerId="ADAL" clId="{1CD231CA-0200-4F91-AFBE-051B100533A1}" dt="2024-02-28T15:04:03.086" v="75" actId="1076"/>
          <ac:spMkLst>
            <pc:docMk/>
            <pc:sldMk cId="2640336641" sldId="347"/>
            <ac:spMk id="3" creationId="{9543FF5E-2D0C-427D-BCD9-C75385583362}"/>
          </ac:spMkLst>
        </pc:spChg>
        <pc:spChg chg="mod">
          <ac:chgData name="Sarah Duffy" userId="ca92ddb4-4620-4127-97b1-8232d187080b" providerId="ADAL" clId="{1CD231CA-0200-4F91-AFBE-051B100533A1}" dt="2024-02-28T15:03:49.142" v="68" actId="1076"/>
          <ac:spMkLst>
            <pc:docMk/>
            <pc:sldMk cId="2640336641" sldId="347"/>
            <ac:spMk id="8" creationId="{2CAB7538-5297-8849-B5A2-86AA92144F48}"/>
          </ac:spMkLst>
        </pc:spChg>
        <pc:spChg chg="mod">
          <ac:chgData name="Sarah Duffy" userId="ca92ddb4-4620-4127-97b1-8232d187080b" providerId="ADAL" clId="{1CD231CA-0200-4F91-AFBE-051B100533A1}" dt="2024-02-28T15:04:00.689" v="74" actId="1076"/>
          <ac:spMkLst>
            <pc:docMk/>
            <pc:sldMk cId="2640336641" sldId="347"/>
            <ac:spMk id="16" creationId="{BBBEB72A-853A-47CA-8CA9-62FF9A33CC65}"/>
          </ac:spMkLst>
        </pc:spChg>
        <pc:picChg chg="mod">
          <ac:chgData name="Sarah Duffy" userId="ca92ddb4-4620-4127-97b1-8232d187080b" providerId="ADAL" clId="{1CD231CA-0200-4F91-AFBE-051B100533A1}" dt="2024-02-28T15:03:44.554" v="67" actId="1076"/>
          <ac:picMkLst>
            <pc:docMk/>
            <pc:sldMk cId="2640336641" sldId="347"/>
            <ac:picMk id="7" creationId="{6ACA038C-C87C-45F8-B7D3-554787898891}"/>
          </ac:picMkLst>
        </pc:picChg>
      </pc:sldChg>
      <pc:sldChg chg="modSp mod setBg modNotes">
        <pc:chgData name="Sarah Duffy" userId="ca92ddb4-4620-4127-97b1-8232d187080b" providerId="ADAL" clId="{1CD231CA-0200-4F91-AFBE-051B100533A1}" dt="2024-02-28T15:04:37.369" v="81"/>
        <pc:sldMkLst>
          <pc:docMk/>
          <pc:sldMk cId="1070004770" sldId="349"/>
        </pc:sldMkLst>
        <pc:picChg chg="mod">
          <ac:chgData name="Sarah Duffy" userId="ca92ddb4-4620-4127-97b1-8232d187080b" providerId="ADAL" clId="{1CD231CA-0200-4F91-AFBE-051B100533A1}" dt="2024-02-28T15:04:33.122" v="80" actId="1076"/>
          <ac:picMkLst>
            <pc:docMk/>
            <pc:sldMk cId="1070004770" sldId="349"/>
            <ac:picMk id="4" creationId="{B7455283-8FC2-468B-9043-8189BB7D4C96}"/>
          </ac:picMkLst>
        </pc:picChg>
        <pc:picChg chg="mod">
          <ac:chgData name="Sarah Duffy" userId="ca92ddb4-4620-4127-97b1-8232d187080b" providerId="ADAL" clId="{1CD231CA-0200-4F91-AFBE-051B100533A1}" dt="2024-02-28T14:58:22.342" v="0"/>
          <ac:picMkLst>
            <pc:docMk/>
            <pc:sldMk cId="1070004770" sldId="349"/>
            <ac:picMk id="5" creationId="{1D80E8C0-652C-8740-98F5-68EAB0D0FB9E}"/>
          </ac:picMkLst>
        </pc:picChg>
        <pc:picChg chg="mod">
          <ac:chgData name="Sarah Duffy" userId="ca92ddb4-4620-4127-97b1-8232d187080b" providerId="ADAL" clId="{1CD231CA-0200-4F91-AFBE-051B100533A1}" dt="2024-02-28T14:58:22.342" v="0"/>
          <ac:picMkLst>
            <pc:docMk/>
            <pc:sldMk cId="1070004770" sldId="349"/>
            <ac:picMk id="9" creationId="{7CAAA9D3-4126-B947-8C5C-1F5A57CBB908}"/>
          </ac:picMkLst>
        </pc:picChg>
      </pc:sldChg>
      <pc:sldChg chg="modSp mod">
        <pc:chgData name="Sarah Duffy" userId="ca92ddb4-4620-4127-97b1-8232d187080b" providerId="ADAL" clId="{1CD231CA-0200-4F91-AFBE-051B100533A1}" dt="2024-02-28T15:04:58.038" v="85" actId="1076"/>
        <pc:sldMkLst>
          <pc:docMk/>
          <pc:sldMk cId="1344364793" sldId="350"/>
        </pc:sldMkLst>
        <pc:spChg chg="mod">
          <ac:chgData name="Sarah Duffy" userId="ca92ddb4-4620-4127-97b1-8232d187080b" providerId="ADAL" clId="{1CD231CA-0200-4F91-AFBE-051B100533A1}" dt="2024-02-28T15:04:58.038" v="85" actId="1076"/>
          <ac:spMkLst>
            <pc:docMk/>
            <pc:sldMk cId="1344364793" sldId="350"/>
            <ac:spMk id="2" creationId="{EEBC5EF4-9FA8-4911-98AE-78423D990DC2}"/>
          </ac:spMkLst>
        </pc:spChg>
        <pc:picChg chg="mod">
          <ac:chgData name="Sarah Duffy" userId="ca92ddb4-4620-4127-97b1-8232d187080b" providerId="ADAL" clId="{1CD231CA-0200-4F91-AFBE-051B100533A1}" dt="2024-02-28T15:04:54.861" v="84" actId="1076"/>
          <ac:picMkLst>
            <pc:docMk/>
            <pc:sldMk cId="1344364793" sldId="350"/>
            <ac:picMk id="4" creationId="{B59D402A-5E18-450B-968C-F377A716D147}"/>
          </ac:picMkLst>
        </pc:picChg>
        <pc:picChg chg="mod">
          <ac:chgData name="Sarah Duffy" userId="ca92ddb4-4620-4127-97b1-8232d187080b" providerId="ADAL" clId="{1CD231CA-0200-4F91-AFBE-051B100533A1}" dt="2024-02-28T15:04:51.862" v="83" actId="14100"/>
          <ac:picMkLst>
            <pc:docMk/>
            <pc:sldMk cId="1344364793" sldId="350"/>
            <ac:picMk id="5" creationId="{AABC5361-0A5E-144E-B014-492FE075CDF4}"/>
          </ac:picMkLst>
        </pc:picChg>
      </pc:sldChg>
      <pc:sldChg chg="modSp mod setBg">
        <pc:chgData name="Sarah Duffy" userId="ca92ddb4-4620-4127-97b1-8232d187080b" providerId="ADAL" clId="{1CD231CA-0200-4F91-AFBE-051B100533A1}" dt="2024-02-28T15:05:23.313" v="92"/>
        <pc:sldMkLst>
          <pc:docMk/>
          <pc:sldMk cId="1613438101" sldId="351"/>
        </pc:sldMkLst>
        <pc:spChg chg="mod">
          <ac:chgData name="Sarah Duffy" userId="ca92ddb4-4620-4127-97b1-8232d187080b" providerId="ADAL" clId="{1CD231CA-0200-4F91-AFBE-051B100533A1}" dt="2024-02-28T15:05:14.558" v="88" actId="1076"/>
          <ac:spMkLst>
            <pc:docMk/>
            <pc:sldMk cId="1613438101" sldId="351"/>
            <ac:spMk id="3" creationId="{9543FF5E-2D0C-427D-BCD9-C75385583362}"/>
          </ac:spMkLst>
        </pc:spChg>
        <pc:spChg chg="mod">
          <ac:chgData name="Sarah Duffy" userId="ca92ddb4-4620-4127-97b1-8232d187080b" providerId="ADAL" clId="{1CD231CA-0200-4F91-AFBE-051B100533A1}" dt="2024-02-28T15:05:11.858" v="87" actId="1076"/>
          <ac:spMkLst>
            <pc:docMk/>
            <pc:sldMk cId="1613438101" sldId="351"/>
            <ac:spMk id="8" creationId="{866803BE-C014-8944-B294-2A306ADF1A5F}"/>
          </ac:spMkLst>
        </pc:spChg>
        <pc:spChg chg="mod">
          <ac:chgData name="Sarah Duffy" userId="ca92ddb4-4620-4127-97b1-8232d187080b" providerId="ADAL" clId="{1CD231CA-0200-4F91-AFBE-051B100533A1}" dt="2024-02-28T15:05:19.826" v="91" actId="14100"/>
          <ac:spMkLst>
            <pc:docMk/>
            <pc:sldMk cId="1613438101" sldId="351"/>
            <ac:spMk id="16" creationId="{BBBEB72A-853A-47CA-8CA9-62FF9A33CC65}"/>
          </ac:spMkLst>
        </pc:spChg>
        <pc:picChg chg="mod">
          <ac:chgData name="Sarah Duffy" userId="ca92ddb4-4620-4127-97b1-8232d187080b" providerId="ADAL" clId="{1CD231CA-0200-4F91-AFBE-051B100533A1}" dt="2024-02-28T15:05:08.198" v="86" actId="1076"/>
          <ac:picMkLst>
            <pc:docMk/>
            <pc:sldMk cId="1613438101" sldId="351"/>
            <ac:picMk id="7" creationId="{6ACA038C-C87C-45F8-B7D3-554787898891}"/>
          </ac:picMkLst>
        </pc:picChg>
      </pc:sldChg>
      <pc:sldChg chg="modSp mod">
        <pc:chgData name="Sarah Duffy" userId="ca92ddb4-4620-4127-97b1-8232d187080b" providerId="ADAL" clId="{1CD231CA-0200-4F91-AFBE-051B100533A1}" dt="2024-02-28T15:05:36.097" v="94" actId="1076"/>
        <pc:sldMkLst>
          <pc:docMk/>
          <pc:sldMk cId="1963403104" sldId="352"/>
        </pc:sldMkLst>
        <pc:spChg chg="mod">
          <ac:chgData name="Sarah Duffy" userId="ca92ddb4-4620-4127-97b1-8232d187080b" providerId="ADAL" clId="{1CD231CA-0200-4F91-AFBE-051B100533A1}" dt="2024-02-28T14:58:22.342" v="0"/>
          <ac:spMkLst>
            <pc:docMk/>
            <pc:sldMk cId="1963403104" sldId="352"/>
            <ac:spMk id="7" creationId="{506DF383-D3E0-9F44-A72F-AFC1B735B485}"/>
          </ac:spMkLst>
        </pc:spChg>
        <pc:spChg chg="mod">
          <ac:chgData name="Sarah Duffy" userId="ca92ddb4-4620-4127-97b1-8232d187080b" providerId="ADAL" clId="{1CD231CA-0200-4F91-AFBE-051B100533A1}" dt="2024-02-28T15:05:36.097" v="94" actId="1076"/>
          <ac:spMkLst>
            <pc:docMk/>
            <pc:sldMk cId="1963403104" sldId="352"/>
            <ac:spMk id="8" creationId="{B6B73712-F8B8-2B49-AF10-13BC4242A797}"/>
          </ac:spMkLst>
        </pc:spChg>
        <pc:picChg chg="mod">
          <ac:chgData name="Sarah Duffy" userId="ca92ddb4-4620-4127-97b1-8232d187080b" providerId="ADAL" clId="{1CD231CA-0200-4F91-AFBE-051B100533A1}" dt="2024-02-28T15:05:32.997" v="93" actId="1076"/>
          <ac:picMkLst>
            <pc:docMk/>
            <pc:sldMk cId="1963403104" sldId="352"/>
            <ac:picMk id="4" creationId="{C703D8FC-FDD4-4BFC-854A-8AF8116075B8}"/>
          </ac:picMkLst>
        </pc:picChg>
        <pc:picChg chg="mod">
          <ac:chgData name="Sarah Duffy" userId="ca92ddb4-4620-4127-97b1-8232d187080b" providerId="ADAL" clId="{1CD231CA-0200-4F91-AFBE-051B100533A1}" dt="2024-02-28T14:58:22.342" v="0"/>
          <ac:picMkLst>
            <pc:docMk/>
            <pc:sldMk cId="1963403104" sldId="352"/>
            <ac:picMk id="6" creationId="{63EA658D-CF70-5A44-BA64-AE92A0FE99D7}"/>
          </ac:picMkLst>
        </pc:picChg>
      </pc:sldChg>
      <pc:sldChg chg="modSp mod">
        <pc:chgData name="Sarah Duffy" userId="ca92ddb4-4620-4127-97b1-8232d187080b" providerId="ADAL" clId="{1CD231CA-0200-4F91-AFBE-051B100533A1}" dt="2024-02-28T15:05:47.602" v="96" actId="1076"/>
        <pc:sldMkLst>
          <pc:docMk/>
          <pc:sldMk cId="308048108" sldId="353"/>
        </pc:sldMkLst>
        <pc:spChg chg="mod">
          <ac:chgData name="Sarah Duffy" userId="ca92ddb4-4620-4127-97b1-8232d187080b" providerId="ADAL" clId="{1CD231CA-0200-4F91-AFBE-051B100533A1}" dt="2024-02-28T14:58:22.342" v="0"/>
          <ac:spMkLst>
            <pc:docMk/>
            <pc:sldMk cId="308048108" sldId="353"/>
            <ac:spMk id="5" creationId="{1D88C6CD-C7F5-C34E-8E98-179BBCC9860C}"/>
          </ac:spMkLst>
        </pc:spChg>
        <pc:spChg chg="mod">
          <ac:chgData name="Sarah Duffy" userId="ca92ddb4-4620-4127-97b1-8232d187080b" providerId="ADAL" clId="{1CD231CA-0200-4F91-AFBE-051B100533A1}" dt="2024-02-28T15:05:47.602" v="96" actId="1076"/>
          <ac:spMkLst>
            <pc:docMk/>
            <pc:sldMk cId="308048108" sldId="353"/>
            <ac:spMk id="8" creationId="{0637F368-B554-0E4D-A3F6-A82B5B35DE32}"/>
          </ac:spMkLst>
        </pc:spChg>
        <pc:picChg chg="mod">
          <ac:chgData name="Sarah Duffy" userId="ca92ddb4-4620-4127-97b1-8232d187080b" providerId="ADAL" clId="{1CD231CA-0200-4F91-AFBE-051B100533A1}" dt="2024-02-28T15:05:44.226" v="95" actId="1076"/>
          <ac:picMkLst>
            <pc:docMk/>
            <pc:sldMk cId="308048108" sldId="353"/>
            <ac:picMk id="4" creationId="{383593B2-0736-496E-B889-C636CA6737A2}"/>
          </ac:picMkLst>
        </pc:picChg>
        <pc:picChg chg="mod">
          <ac:chgData name="Sarah Duffy" userId="ca92ddb4-4620-4127-97b1-8232d187080b" providerId="ADAL" clId="{1CD231CA-0200-4F91-AFBE-051B100533A1}" dt="2024-02-28T14:58:22.342" v="0"/>
          <ac:picMkLst>
            <pc:docMk/>
            <pc:sldMk cId="308048108" sldId="353"/>
            <ac:picMk id="7" creationId="{3FC205E0-8693-7045-B056-DF6D0A53DF87}"/>
          </ac:picMkLst>
        </pc:picChg>
      </pc:sldChg>
      <pc:sldChg chg="modSp mod setBg">
        <pc:chgData name="Sarah Duffy" userId="ca92ddb4-4620-4127-97b1-8232d187080b" providerId="ADAL" clId="{1CD231CA-0200-4F91-AFBE-051B100533A1}" dt="2024-02-28T15:06:15.501" v="104" actId="1076"/>
        <pc:sldMkLst>
          <pc:docMk/>
          <pc:sldMk cId="1843978406" sldId="354"/>
        </pc:sldMkLst>
        <pc:spChg chg="mod">
          <ac:chgData name="Sarah Duffy" userId="ca92ddb4-4620-4127-97b1-8232d187080b" providerId="ADAL" clId="{1CD231CA-0200-4F91-AFBE-051B100533A1}" dt="2024-02-28T15:05:59.374" v="98" actId="1076"/>
          <ac:spMkLst>
            <pc:docMk/>
            <pc:sldMk cId="1843978406" sldId="354"/>
            <ac:spMk id="3" creationId="{9543FF5E-2D0C-427D-BCD9-C75385583362}"/>
          </ac:spMkLst>
        </pc:spChg>
        <pc:spChg chg="mod">
          <ac:chgData name="Sarah Duffy" userId="ca92ddb4-4620-4127-97b1-8232d187080b" providerId="ADAL" clId="{1CD231CA-0200-4F91-AFBE-051B100533A1}" dt="2024-02-28T15:06:02.346" v="99" actId="1076"/>
          <ac:spMkLst>
            <pc:docMk/>
            <pc:sldMk cId="1843978406" sldId="354"/>
            <ac:spMk id="8" creationId="{1EE82851-6EC4-6348-BCDE-B2ADA871DA46}"/>
          </ac:spMkLst>
        </pc:spChg>
        <pc:spChg chg="mod">
          <ac:chgData name="Sarah Duffy" userId="ca92ddb4-4620-4127-97b1-8232d187080b" providerId="ADAL" clId="{1CD231CA-0200-4F91-AFBE-051B100533A1}" dt="2024-02-28T15:06:15.501" v="104" actId="1076"/>
          <ac:spMkLst>
            <pc:docMk/>
            <pc:sldMk cId="1843978406" sldId="354"/>
            <ac:spMk id="16" creationId="{BBBEB72A-853A-47CA-8CA9-62FF9A33CC65}"/>
          </ac:spMkLst>
        </pc:spChg>
        <pc:picChg chg="mod">
          <ac:chgData name="Sarah Duffy" userId="ca92ddb4-4620-4127-97b1-8232d187080b" providerId="ADAL" clId="{1CD231CA-0200-4F91-AFBE-051B100533A1}" dt="2024-02-28T15:05:55.837" v="97" actId="1076"/>
          <ac:picMkLst>
            <pc:docMk/>
            <pc:sldMk cId="1843978406" sldId="354"/>
            <ac:picMk id="7" creationId="{6ACA038C-C87C-45F8-B7D3-554787898891}"/>
          </ac:picMkLst>
        </pc:picChg>
      </pc:sldChg>
      <pc:sldChg chg="modSp mod setBg modNotesTx">
        <pc:chgData name="Sarah Duffy" userId="ca92ddb4-4620-4127-97b1-8232d187080b" providerId="ADAL" clId="{1CD231CA-0200-4F91-AFBE-051B100533A1}" dt="2024-02-28T15:08:02.975" v="125" actId="20577"/>
        <pc:sldMkLst>
          <pc:docMk/>
          <pc:sldMk cId="2819016183" sldId="356"/>
        </pc:sldMkLst>
        <pc:spChg chg="mod">
          <ac:chgData name="Sarah Duffy" userId="ca92ddb4-4620-4127-97b1-8232d187080b" providerId="ADAL" clId="{1CD231CA-0200-4F91-AFBE-051B100533A1}" dt="2024-02-28T15:06:29.237" v="106" actId="1076"/>
          <ac:spMkLst>
            <pc:docMk/>
            <pc:sldMk cId="2819016183" sldId="356"/>
            <ac:spMk id="3" creationId="{3F1F546C-FEA6-4BD7-AFF1-75AAFBB641C8}"/>
          </ac:spMkLst>
        </pc:spChg>
        <pc:spChg chg="mod">
          <ac:chgData name="Sarah Duffy" userId="ca92ddb4-4620-4127-97b1-8232d187080b" providerId="ADAL" clId="{1CD231CA-0200-4F91-AFBE-051B100533A1}" dt="2024-02-28T15:08:02.975" v="125" actId="20577"/>
          <ac:spMkLst>
            <pc:docMk/>
            <pc:sldMk cId="2819016183" sldId="356"/>
            <ac:spMk id="4" creationId="{0A77DB19-AFB6-49AC-9999-D288311C6E77}"/>
          </ac:spMkLst>
        </pc:spChg>
        <pc:picChg chg="mod">
          <ac:chgData name="Sarah Duffy" userId="ca92ddb4-4620-4127-97b1-8232d187080b" providerId="ADAL" clId="{1CD231CA-0200-4F91-AFBE-051B100533A1}" dt="2024-02-28T15:06:26.194" v="105" actId="1076"/>
          <ac:picMkLst>
            <pc:docMk/>
            <pc:sldMk cId="2819016183" sldId="356"/>
            <ac:picMk id="5" creationId="{86E3F869-8FC6-4A00-8AD2-6BC16203083F}"/>
          </ac:picMkLst>
        </pc:picChg>
      </pc:sldChg>
      <pc:sldChg chg="modSp mod">
        <pc:chgData name="Sarah Duffy" userId="ca92ddb4-4620-4127-97b1-8232d187080b" providerId="ADAL" clId="{1CD231CA-0200-4F91-AFBE-051B100533A1}" dt="2024-02-28T15:11:04.330" v="143" actId="1076"/>
        <pc:sldMkLst>
          <pc:docMk/>
          <pc:sldMk cId="1331467819" sldId="357"/>
        </pc:sldMkLst>
        <pc:spChg chg="mod">
          <ac:chgData name="Sarah Duffy" userId="ca92ddb4-4620-4127-97b1-8232d187080b" providerId="ADAL" clId="{1CD231CA-0200-4F91-AFBE-051B100533A1}" dt="2024-02-28T14:58:22.342" v="0"/>
          <ac:spMkLst>
            <pc:docMk/>
            <pc:sldMk cId="1331467819" sldId="357"/>
            <ac:spMk id="12" creationId="{B71904E6-B229-4246-80F1-DFF42E19F951}"/>
          </ac:spMkLst>
        </pc:spChg>
        <pc:spChg chg="mod">
          <ac:chgData name="Sarah Duffy" userId="ca92ddb4-4620-4127-97b1-8232d187080b" providerId="ADAL" clId="{1CD231CA-0200-4F91-AFBE-051B100533A1}" dt="2024-02-28T14:58:22.342" v="0"/>
          <ac:spMkLst>
            <pc:docMk/>
            <pc:sldMk cId="1331467819" sldId="357"/>
            <ac:spMk id="13" creationId="{D2E24211-2FB7-4065-B7D6-CA1AFB4613F7}"/>
          </ac:spMkLst>
        </pc:spChg>
        <pc:spChg chg="mod">
          <ac:chgData name="Sarah Duffy" userId="ca92ddb4-4620-4127-97b1-8232d187080b" providerId="ADAL" clId="{1CD231CA-0200-4F91-AFBE-051B100533A1}" dt="2024-02-28T14:58:22.342" v="0"/>
          <ac:spMkLst>
            <pc:docMk/>
            <pc:sldMk cId="1331467819" sldId="357"/>
            <ac:spMk id="14" creationId="{9D7E72EA-4194-4CE2-87FC-801A4526CA73}"/>
          </ac:spMkLst>
        </pc:spChg>
        <pc:spChg chg="mod">
          <ac:chgData name="Sarah Duffy" userId="ca92ddb4-4620-4127-97b1-8232d187080b" providerId="ADAL" clId="{1CD231CA-0200-4F91-AFBE-051B100533A1}" dt="2024-02-28T14:58:22.342" v="0"/>
          <ac:spMkLst>
            <pc:docMk/>
            <pc:sldMk cId="1331467819" sldId="357"/>
            <ac:spMk id="15" creationId="{74D8C546-345D-45F4-9EC4-D1CDBD9355FA}"/>
          </ac:spMkLst>
        </pc:spChg>
        <pc:picChg chg="mod">
          <ac:chgData name="Sarah Duffy" userId="ca92ddb4-4620-4127-97b1-8232d187080b" providerId="ADAL" clId="{1CD231CA-0200-4F91-AFBE-051B100533A1}" dt="2024-02-28T15:11:04.330" v="143" actId="1076"/>
          <ac:picMkLst>
            <pc:docMk/>
            <pc:sldMk cId="1331467819" sldId="357"/>
            <ac:picMk id="7" creationId="{16BDD141-9477-4B6D-B787-4A71BA09A6D1}"/>
          </ac:picMkLst>
        </pc:picChg>
      </pc:sldChg>
      <pc:sldChg chg="delSp new mod">
        <pc:chgData name="Sarah Duffy" userId="ca92ddb4-4620-4127-97b1-8232d187080b" providerId="ADAL" clId="{1CD231CA-0200-4F91-AFBE-051B100533A1}" dt="2024-02-28T15:10:38.991" v="137" actId="478"/>
        <pc:sldMkLst>
          <pc:docMk/>
          <pc:sldMk cId="3601144042" sldId="358"/>
        </pc:sldMkLst>
        <pc:spChg chg="del">
          <ac:chgData name="Sarah Duffy" userId="ca92ddb4-4620-4127-97b1-8232d187080b" providerId="ADAL" clId="{1CD231CA-0200-4F91-AFBE-051B100533A1}" dt="2024-02-28T15:10:38.991" v="137" actId="478"/>
          <ac:spMkLst>
            <pc:docMk/>
            <pc:sldMk cId="3601144042" sldId="358"/>
            <ac:spMk id="2" creationId="{55942E6D-BAB4-AC95-32D5-653350ED37BC}"/>
          </ac:spMkLst>
        </pc:spChg>
      </pc:sldChg>
      <pc:sldChg chg="addSp delSp modSp mod modNotesTx">
        <pc:chgData name="Sarah Duffy" userId="ca92ddb4-4620-4127-97b1-8232d187080b" providerId="ADAL" clId="{1CD231CA-0200-4F91-AFBE-051B100533A1}" dt="2024-02-28T15:21:08.746" v="470" actId="1076"/>
        <pc:sldMkLst>
          <pc:docMk/>
          <pc:sldMk cId="524297263" sldId="359"/>
        </pc:sldMkLst>
        <pc:spChg chg="mod">
          <ac:chgData name="Sarah Duffy" userId="ca92ddb4-4620-4127-97b1-8232d187080b" providerId="ADAL" clId="{1CD231CA-0200-4F91-AFBE-051B100533A1}" dt="2024-02-28T15:11:31.138" v="161" actId="20577"/>
          <ac:spMkLst>
            <pc:docMk/>
            <pc:sldMk cId="524297263" sldId="359"/>
            <ac:spMk id="3" creationId="{20809213-3E6D-8FFB-B6A3-EC28B701AA59}"/>
          </ac:spMkLst>
        </pc:spChg>
        <pc:spChg chg="mod">
          <ac:chgData name="Sarah Duffy" userId="ca92ddb4-4620-4127-97b1-8232d187080b" providerId="ADAL" clId="{1CD231CA-0200-4F91-AFBE-051B100533A1}" dt="2024-02-28T15:15:25.370" v="310" actId="20577"/>
          <ac:spMkLst>
            <pc:docMk/>
            <pc:sldMk cId="524297263" sldId="359"/>
            <ac:spMk id="4" creationId="{B19BD8C0-CDDF-EABD-98BB-CC2A8D46CAF0}"/>
          </ac:spMkLst>
        </pc:spChg>
        <pc:spChg chg="add del mod">
          <ac:chgData name="Sarah Duffy" userId="ca92ddb4-4620-4127-97b1-8232d187080b" providerId="ADAL" clId="{1CD231CA-0200-4F91-AFBE-051B100533A1}" dt="2024-02-28T15:17:00.629" v="338" actId="478"/>
          <ac:spMkLst>
            <pc:docMk/>
            <pc:sldMk cId="524297263" sldId="359"/>
            <ac:spMk id="6" creationId="{C8BFD475-EEBB-5ECF-F3EF-F4A3FAD57315}"/>
          </ac:spMkLst>
        </pc:spChg>
        <pc:spChg chg="add del mod">
          <ac:chgData name="Sarah Duffy" userId="ca92ddb4-4620-4127-97b1-8232d187080b" providerId="ADAL" clId="{1CD231CA-0200-4F91-AFBE-051B100533A1}" dt="2024-02-28T15:17:32.510" v="344" actId="478"/>
          <ac:spMkLst>
            <pc:docMk/>
            <pc:sldMk cId="524297263" sldId="359"/>
            <ac:spMk id="7" creationId="{B6B17807-9118-2906-2E4D-FDBA6DD488D6}"/>
          </ac:spMkLst>
        </pc:spChg>
        <pc:spChg chg="add del mod">
          <ac:chgData name="Sarah Duffy" userId="ca92ddb4-4620-4127-97b1-8232d187080b" providerId="ADAL" clId="{1CD231CA-0200-4F91-AFBE-051B100533A1}" dt="2024-02-28T15:17:34.333" v="345" actId="478"/>
          <ac:spMkLst>
            <pc:docMk/>
            <pc:sldMk cId="524297263" sldId="359"/>
            <ac:spMk id="8" creationId="{E27D8B6B-6F01-8EC8-2941-BE3A362ECD49}"/>
          </ac:spMkLst>
        </pc:spChg>
        <pc:spChg chg="add del mod">
          <ac:chgData name="Sarah Duffy" userId="ca92ddb4-4620-4127-97b1-8232d187080b" providerId="ADAL" clId="{1CD231CA-0200-4F91-AFBE-051B100533A1}" dt="2024-02-28T15:17:35.625" v="346" actId="478"/>
          <ac:spMkLst>
            <pc:docMk/>
            <pc:sldMk cId="524297263" sldId="359"/>
            <ac:spMk id="9" creationId="{732137F1-087C-FCFC-DC10-1A4D0B5A113D}"/>
          </ac:spMkLst>
        </pc:spChg>
        <pc:spChg chg="mod">
          <ac:chgData name="Sarah Duffy" userId="ca92ddb4-4620-4127-97b1-8232d187080b" providerId="ADAL" clId="{1CD231CA-0200-4F91-AFBE-051B100533A1}" dt="2024-02-28T15:16:47.900" v="333"/>
          <ac:spMkLst>
            <pc:docMk/>
            <pc:sldMk cId="524297263" sldId="359"/>
            <ac:spMk id="11" creationId="{84F28B79-3CCD-A710-3461-878322FB59D2}"/>
          </ac:spMkLst>
        </pc:spChg>
        <pc:spChg chg="mod">
          <ac:chgData name="Sarah Duffy" userId="ca92ddb4-4620-4127-97b1-8232d187080b" providerId="ADAL" clId="{1CD231CA-0200-4F91-AFBE-051B100533A1}" dt="2024-02-28T15:16:47.900" v="333"/>
          <ac:spMkLst>
            <pc:docMk/>
            <pc:sldMk cId="524297263" sldId="359"/>
            <ac:spMk id="13" creationId="{EED667CE-81F0-5B68-9111-9CFA5356C9CE}"/>
          </ac:spMkLst>
        </pc:spChg>
        <pc:spChg chg="mod">
          <ac:chgData name="Sarah Duffy" userId="ca92ddb4-4620-4127-97b1-8232d187080b" providerId="ADAL" clId="{1CD231CA-0200-4F91-AFBE-051B100533A1}" dt="2024-02-28T15:16:47.900" v="333"/>
          <ac:spMkLst>
            <pc:docMk/>
            <pc:sldMk cId="524297263" sldId="359"/>
            <ac:spMk id="17" creationId="{50C09744-817D-4A9F-37AF-89B5E5E02450}"/>
          </ac:spMkLst>
        </pc:spChg>
        <pc:spChg chg="mod">
          <ac:chgData name="Sarah Duffy" userId="ca92ddb4-4620-4127-97b1-8232d187080b" providerId="ADAL" clId="{1CD231CA-0200-4F91-AFBE-051B100533A1}" dt="2024-02-28T15:16:47.900" v="333"/>
          <ac:spMkLst>
            <pc:docMk/>
            <pc:sldMk cId="524297263" sldId="359"/>
            <ac:spMk id="20" creationId="{354F400D-CA1E-929E-63C5-2E25A3DE1B38}"/>
          </ac:spMkLst>
        </pc:spChg>
        <pc:spChg chg="add mod">
          <ac:chgData name="Sarah Duffy" userId="ca92ddb4-4620-4127-97b1-8232d187080b" providerId="ADAL" clId="{1CD231CA-0200-4F91-AFBE-051B100533A1}" dt="2024-02-28T15:21:07.043" v="469" actId="1076"/>
          <ac:spMkLst>
            <pc:docMk/>
            <pc:sldMk cId="524297263" sldId="359"/>
            <ac:spMk id="25" creationId="{DDEE5AE5-B22E-BADF-7E7C-73488BA411D2}"/>
          </ac:spMkLst>
        </pc:spChg>
        <pc:grpChg chg="add del mod">
          <ac:chgData name="Sarah Duffy" userId="ca92ddb4-4620-4127-97b1-8232d187080b" providerId="ADAL" clId="{1CD231CA-0200-4F91-AFBE-051B100533A1}" dt="2024-02-28T15:17:04.856" v="339" actId="478"/>
          <ac:grpSpMkLst>
            <pc:docMk/>
            <pc:sldMk cId="524297263" sldId="359"/>
            <ac:grpSpMk id="10" creationId="{1FA151D1-98CF-634E-3C98-2E402D5CDB02}"/>
          </ac:grpSpMkLst>
        </pc:grpChg>
        <pc:picChg chg="mod">
          <ac:chgData name="Sarah Duffy" userId="ca92ddb4-4620-4127-97b1-8232d187080b" providerId="ADAL" clId="{1CD231CA-0200-4F91-AFBE-051B100533A1}" dt="2024-02-28T15:16:47.900" v="333"/>
          <ac:picMkLst>
            <pc:docMk/>
            <pc:sldMk cId="524297263" sldId="359"/>
            <ac:picMk id="12" creationId="{A68E45E7-8386-73F2-7F81-3EA9432283F7}"/>
          </ac:picMkLst>
        </pc:picChg>
        <pc:picChg chg="mod">
          <ac:chgData name="Sarah Duffy" userId="ca92ddb4-4620-4127-97b1-8232d187080b" providerId="ADAL" clId="{1CD231CA-0200-4F91-AFBE-051B100533A1}" dt="2024-02-28T15:16:47.900" v="333"/>
          <ac:picMkLst>
            <pc:docMk/>
            <pc:sldMk cId="524297263" sldId="359"/>
            <ac:picMk id="14" creationId="{97603977-3405-F0BD-6C84-A9C048F89A8A}"/>
          </ac:picMkLst>
        </pc:picChg>
        <pc:picChg chg="mod">
          <ac:chgData name="Sarah Duffy" userId="ca92ddb4-4620-4127-97b1-8232d187080b" providerId="ADAL" clId="{1CD231CA-0200-4F91-AFBE-051B100533A1}" dt="2024-02-28T15:16:47.900" v="333"/>
          <ac:picMkLst>
            <pc:docMk/>
            <pc:sldMk cId="524297263" sldId="359"/>
            <ac:picMk id="15" creationId="{1A9BC968-DF22-5A79-BF95-E101F2689AA8}"/>
          </ac:picMkLst>
        </pc:picChg>
        <pc:picChg chg="mod">
          <ac:chgData name="Sarah Duffy" userId="ca92ddb4-4620-4127-97b1-8232d187080b" providerId="ADAL" clId="{1CD231CA-0200-4F91-AFBE-051B100533A1}" dt="2024-02-28T15:16:47.900" v="333"/>
          <ac:picMkLst>
            <pc:docMk/>
            <pc:sldMk cId="524297263" sldId="359"/>
            <ac:picMk id="16" creationId="{27AEDFB5-1762-C6BE-E622-1CAE350633B1}"/>
          </ac:picMkLst>
        </pc:picChg>
        <pc:picChg chg="mod">
          <ac:chgData name="Sarah Duffy" userId="ca92ddb4-4620-4127-97b1-8232d187080b" providerId="ADAL" clId="{1CD231CA-0200-4F91-AFBE-051B100533A1}" dt="2024-02-28T15:16:47.900" v="333"/>
          <ac:picMkLst>
            <pc:docMk/>
            <pc:sldMk cId="524297263" sldId="359"/>
            <ac:picMk id="18" creationId="{E7BB956A-E8FE-C5F5-8664-47CA85E43E5B}"/>
          </ac:picMkLst>
        </pc:picChg>
        <pc:picChg chg="mod">
          <ac:chgData name="Sarah Duffy" userId="ca92ddb4-4620-4127-97b1-8232d187080b" providerId="ADAL" clId="{1CD231CA-0200-4F91-AFBE-051B100533A1}" dt="2024-02-28T15:16:47.900" v="333"/>
          <ac:picMkLst>
            <pc:docMk/>
            <pc:sldMk cId="524297263" sldId="359"/>
            <ac:picMk id="19" creationId="{C4F308F9-1AA8-DB03-77E1-0B04EBCD21E8}"/>
          </ac:picMkLst>
        </pc:picChg>
        <pc:picChg chg="mod">
          <ac:chgData name="Sarah Duffy" userId="ca92ddb4-4620-4127-97b1-8232d187080b" providerId="ADAL" clId="{1CD231CA-0200-4F91-AFBE-051B100533A1}" dt="2024-02-28T15:16:47.900" v="333"/>
          <ac:picMkLst>
            <pc:docMk/>
            <pc:sldMk cId="524297263" sldId="359"/>
            <ac:picMk id="21" creationId="{64C98EA9-722C-CA8B-084F-336ABDE22C9F}"/>
          </ac:picMkLst>
        </pc:picChg>
        <pc:picChg chg="mod">
          <ac:chgData name="Sarah Duffy" userId="ca92ddb4-4620-4127-97b1-8232d187080b" providerId="ADAL" clId="{1CD231CA-0200-4F91-AFBE-051B100533A1}" dt="2024-02-28T15:16:47.900" v="333"/>
          <ac:picMkLst>
            <pc:docMk/>
            <pc:sldMk cId="524297263" sldId="359"/>
            <ac:picMk id="22" creationId="{3A257BE8-5EAB-5978-ED42-8DDACDCABB82}"/>
          </ac:picMkLst>
        </pc:picChg>
        <pc:picChg chg="mod">
          <ac:chgData name="Sarah Duffy" userId="ca92ddb4-4620-4127-97b1-8232d187080b" providerId="ADAL" clId="{1CD231CA-0200-4F91-AFBE-051B100533A1}" dt="2024-02-28T15:16:47.900" v="333"/>
          <ac:picMkLst>
            <pc:docMk/>
            <pc:sldMk cId="524297263" sldId="359"/>
            <ac:picMk id="23" creationId="{184ACF12-FFF6-DD59-AC41-761E136111BC}"/>
          </ac:picMkLst>
        </pc:picChg>
        <pc:picChg chg="mod">
          <ac:chgData name="Sarah Duffy" userId="ca92ddb4-4620-4127-97b1-8232d187080b" providerId="ADAL" clId="{1CD231CA-0200-4F91-AFBE-051B100533A1}" dt="2024-02-28T15:16:47.900" v="333"/>
          <ac:picMkLst>
            <pc:docMk/>
            <pc:sldMk cId="524297263" sldId="359"/>
            <ac:picMk id="24" creationId="{7F0EF751-286B-3E9D-2DAD-05C061AD82A3}"/>
          </ac:picMkLst>
        </pc:picChg>
        <pc:picChg chg="add mod">
          <ac:chgData name="Sarah Duffy" userId="ca92ddb4-4620-4127-97b1-8232d187080b" providerId="ADAL" clId="{1CD231CA-0200-4F91-AFBE-051B100533A1}" dt="2024-02-28T15:21:08.746" v="470" actId="1076"/>
          <ac:picMkLst>
            <pc:docMk/>
            <pc:sldMk cId="524297263" sldId="359"/>
            <ac:picMk id="27" creationId="{3CB1F49C-825E-FC07-7BCC-1FD991403C6A}"/>
          </ac:picMkLst>
        </pc:picChg>
      </pc:sldChg>
      <pc:sldChg chg="modSp del mod setBg">
        <pc:chgData name="Sarah Duffy" userId="ca92ddb4-4620-4127-97b1-8232d187080b" providerId="ADAL" clId="{1CD231CA-0200-4F91-AFBE-051B100533A1}" dt="2024-02-28T14:59:43.139" v="15" actId="2696"/>
        <pc:sldMkLst>
          <pc:docMk/>
          <pc:sldMk cId="1082312012" sldId="467"/>
        </pc:sldMkLst>
        <pc:spChg chg="mod">
          <ac:chgData name="Sarah Duffy" userId="ca92ddb4-4620-4127-97b1-8232d187080b" providerId="ADAL" clId="{1CD231CA-0200-4F91-AFBE-051B100533A1}" dt="2024-02-28T14:59:22.490" v="10" actId="27636"/>
          <ac:spMkLst>
            <pc:docMk/>
            <pc:sldMk cId="1082312012" sldId="467"/>
            <ac:spMk id="2" creationId="{2B364A9D-960C-2E43-B023-EC7F5CE6F6AD}"/>
          </ac:spMkLst>
        </pc:spChg>
      </pc:sldChg>
      <pc:sldMasterChg chg="modSp modSldLayout">
        <pc:chgData name="Sarah Duffy" userId="ca92ddb4-4620-4127-97b1-8232d187080b" providerId="ADAL" clId="{1CD231CA-0200-4F91-AFBE-051B100533A1}" dt="2024-02-28T14:58:33.375" v="1"/>
        <pc:sldMasterMkLst>
          <pc:docMk/>
          <pc:sldMasterMk cId="848161082" sldId="2147483705"/>
        </pc:sldMasterMkLst>
        <pc:spChg chg="mod">
          <ac:chgData name="Sarah Duffy" userId="ca92ddb4-4620-4127-97b1-8232d187080b" providerId="ADAL" clId="{1CD231CA-0200-4F91-AFBE-051B100533A1}" dt="2024-02-28T14:58:22.342" v="0"/>
          <ac:spMkLst>
            <pc:docMk/>
            <pc:sldMasterMk cId="848161082" sldId="2147483705"/>
            <ac:spMk id="2" creationId="{00000000-0000-0000-0000-000000000000}"/>
          </ac:spMkLst>
        </pc:spChg>
        <pc:spChg chg="mod">
          <ac:chgData name="Sarah Duffy" userId="ca92ddb4-4620-4127-97b1-8232d187080b" providerId="ADAL" clId="{1CD231CA-0200-4F91-AFBE-051B100533A1}" dt="2024-02-28T14:58:22.342" v="0"/>
          <ac:spMkLst>
            <pc:docMk/>
            <pc:sldMasterMk cId="848161082" sldId="2147483705"/>
            <ac:spMk id="3" creationId="{00000000-0000-0000-0000-000000000000}"/>
          </ac:spMkLst>
        </pc:spChg>
        <pc:spChg chg="mod">
          <ac:chgData name="Sarah Duffy" userId="ca92ddb4-4620-4127-97b1-8232d187080b" providerId="ADAL" clId="{1CD231CA-0200-4F91-AFBE-051B100533A1}" dt="2024-02-28T14:58:22.342" v="0"/>
          <ac:spMkLst>
            <pc:docMk/>
            <pc:sldMasterMk cId="848161082" sldId="2147483705"/>
            <ac:spMk id="4" creationId="{00000000-0000-0000-0000-000000000000}"/>
          </ac:spMkLst>
        </pc:spChg>
        <pc:sldLayoutChg chg="modSp setBg">
          <pc:chgData name="Sarah Duffy" userId="ca92ddb4-4620-4127-97b1-8232d187080b" providerId="ADAL" clId="{1CD231CA-0200-4F91-AFBE-051B100533A1}" dt="2024-02-28T14:58:33.375" v="1"/>
          <pc:sldLayoutMkLst>
            <pc:docMk/>
            <pc:sldMasterMk cId="848161082" sldId="2147483705"/>
            <pc:sldLayoutMk cId="3069123057" sldId="2147483706"/>
          </pc:sldLayoutMkLst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069123057" sldId="2147483706"/>
              <ac:spMk id="2" creationId="{4AA9C6DB-A566-044B-996E-EC130FF2CEB5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069123057" sldId="2147483706"/>
              <ac:spMk id="4" creationId="{CE1F52E7-1747-9E41-B97D-F50FADA4A458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069123057" sldId="2147483706"/>
              <ac:spMk id="11" creationId="{BE8FA57C-B239-A84D-989D-EFBC6BD96206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069123057" sldId="2147483706"/>
              <ac:spMk id="14" creationId="{B42E2006-8473-4941-B46B-BA51C16141EF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069123057" sldId="2147483706"/>
              <ac:spMk id="20" creationId="{C1BC7AA7-98CB-AF44-94A3-89F960D16C0A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069123057" sldId="2147483706"/>
              <ac:spMk id="24" creationId="{7D20BC59-E3FA-B641-90D4-F1FD83F93565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069123057" sldId="2147483706"/>
              <ac:spMk id="49" creationId="{7990D58F-F47A-4849-8B6D-C576002841FB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069123057" sldId="2147483706"/>
              <ac:spMk id="54" creationId="{B52CF542-81A7-8849-B747-E439ED428F15}"/>
            </ac:spMkLst>
          </pc:sp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3069123057" sldId="2147483706"/>
              <ac:picMk id="16" creationId="{2BCF57D8-A05C-7649-9E51-B321EB463621}"/>
            </ac:picMkLst>
          </pc:picChg>
        </pc:sldLayoutChg>
        <pc:sldLayoutChg chg="modSp">
          <pc:chgData name="Sarah Duffy" userId="ca92ddb4-4620-4127-97b1-8232d187080b" providerId="ADAL" clId="{1CD231CA-0200-4F91-AFBE-051B100533A1}" dt="2024-02-28T14:58:22.342" v="0"/>
          <pc:sldLayoutMkLst>
            <pc:docMk/>
            <pc:sldMasterMk cId="848161082" sldId="2147483705"/>
            <pc:sldLayoutMk cId="4044880236" sldId="2147483707"/>
          </pc:sldLayoutMkLst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4044880236" sldId="2147483707"/>
              <ac:spMk id="2" creationId="{46E39DAE-67D8-7945-A118-FCB2C748C0E8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4044880236" sldId="2147483707"/>
              <ac:spMk id="5" creationId="{611B462A-E057-0C4F-8169-A69EB10E7AB6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4044880236" sldId="2147483707"/>
              <ac:spMk id="13" creationId="{9CE1321D-AFC7-6849-BEE7-BE17FEA621FD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4044880236" sldId="2147483707"/>
              <ac:spMk id="15" creationId="{7E047AF0-A8F5-344A-B079-2D79F8A345B3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4044880236" sldId="2147483707"/>
              <ac:spMk id="20" creationId="{00000000-0000-0000-0000-000000000000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4044880236" sldId="2147483707"/>
              <ac:spMk id="21" creationId="{00000000-0000-0000-0000-000000000000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4044880236" sldId="2147483707"/>
              <ac:spMk id="24" creationId="{CC1D60DB-C367-6F4F-A854-03F9E3109783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4044880236" sldId="2147483707"/>
              <ac:spMk id="27" creationId="{04107593-A4B7-8742-A726-3D6F0BB61F30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4044880236" sldId="2147483707"/>
              <ac:spMk id="29" creationId="{C4590EA0-2AE7-4646-ABEB-A0A9B795C7F2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4044880236" sldId="2147483707"/>
              <ac:spMk id="31" creationId="{35F9703A-8393-BF43-95F9-31839D62A84A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4044880236" sldId="2147483707"/>
              <ac:spMk id="33" creationId="{7BBDC170-74B7-5442-AC83-6E8039A82501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4044880236" sldId="2147483707"/>
              <ac:spMk id="35" creationId="{8A26A8DD-AB09-9E44-8016-F1B0E7CC1585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4044880236" sldId="2147483707"/>
              <ac:spMk id="37" creationId="{82A4558E-836E-ED44-ACC4-0A253863F830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4044880236" sldId="2147483707"/>
              <ac:spMk id="54" creationId="{E9BF9D71-92B7-8F44-B087-A2B5E1372502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4044880236" sldId="2147483707"/>
              <ac:spMk id="55" creationId="{31DDC06D-C17D-F740-88A3-DFC765EEADCD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4044880236" sldId="2147483707"/>
              <ac:spMk id="56" creationId="{9AB475DC-1DD7-7C46-8AB4-F3FDC42E0B3E}"/>
            </ac:spMkLst>
          </pc:spChg>
          <pc:grpChg chg="mod">
            <ac:chgData name="Sarah Duffy" userId="ca92ddb4-4620-4127-97b1-8232d187080b" providerId="ADAL" clId="{1CD231CA-0200-4F91-AFBE-051B100533A1}" dt="2024-02-28T14:58:22.342" v="0"/>
            <ac:grpSpMkLst>
              <pc:docMk/>
              <pc:sldMasterMk cId="848161082" sldId="2147483705"/>
              <pc:sldLayoutMk cId="4044880236" sldId="2147483707"/>
              <ac:grpSpMk id="26" creationId="{F695091D-C94E-BB4C-AADD-11B8D32AC5CF}"/>
            </ac:grpSpMkLst>
          </pc:grpChg>
          <pc:grpChg chg="mod">
            <ac:chgData name="Sarah Duffy" userId="ca92ddb4-4620-4127-97b1-8232d187080b" providerId="ADAL" clId="{1CD231CA-0200-4F91-AFBE-051B100533A1}" dt="2024-02-28T14:58:22.342" v="0"/>
            <ac:grpSpMkLst>
              <pc:docMk/>
              <pc:sldMasterMk cId="848161082" sldId="2147483705"/>
              <pc:sldLayoutMk cId="4044880236" sldId="2147483707"/>
              <ac:grpSpMk id="30" creationId="{9C5A99C5-AB29-224C-B896-72947DF121F1}"/>
            </ac:grpSpMkLst>
          </pc:grpChg>
          <pc:grpChg chg="mod">
            <ac:chgData name="Sarah Duffy" userId="ca92ddb4-4620-4127-97b1-8232d187080b" providerId="ADAL" clId="{1CD231CA-0200-4F91-AFBE-051B100533A1}" dt="2024-02-28T14:58:22.342" v="0"/>
            <ac:grpSpMkLst>
              <pc:docMk/>
              <pc:sldMasterMk cId="848161082" sldId="2147483705"/>
              <pc:sldLayoutMk cId="4044880236" sldId="2147483707"/>
              <ac:grpSpMk id="34" creationId="{C910D854-E955-3F43-B13A-B6E0FB045150}"/>
            </ac:grpSpMkLst>
          </pc:grp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4044880236" sldId="2147483707"/>
              <ac:picMk id="4" creationId="{98477B80-07B4-E044-9FB6-FD6587A4E233}"/>
            </ac:picMkLst>
          </pc:pic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4044880236" sldId="2147483707"/>
              <ac:picMk id="6" creationId="{E0ED11FA-33F8-B64E-9798-ABB1D413C6C5}"/>
            </ac:picMkLst>
          </pc:picChg>
        </pc:sldLayoutChg>
        <pc:sldLayoutChg chg="modSp">
          <pc:chgData name="Sarah Duffy" userId="ca92ddb4-4620-4127-97b1-8232d187080b" providerId="ADAL" clId="{1CD231CA-0200-4F91-AFBE-051B100533A1}" dt="2024-02-28T14:58:22.342" v="0"/>
          <pc:sldLayoutMkLst>
            <pc:docMk/>
            <pc:sldMasterMk cId="848161082" sldId="2147483705"/>
            <pc:sldLayoutMk cId="3013656317" sldId="2147483708"/>
          </pc:sldLayoutMkLst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013656317" sldId="2147483708"/>
              <ac:spMk id="2" creationId="{46E39DAE-67D8-7945-A118-FCB2C748C0E8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013656317" sldId="2147483708"/>
              <ac:spMk id="5" creationId="{611B462A-E057-0C4F-8169-A69EB10E7AB6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013656317" sldId="2147483708"/>
              <ac:spMk id="8" creationId="{3AE447CC-AC9D-3D45-8A65-2B6BD6F16228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013656317" sldId="2147483708"/>
              <ac:spMk id="13" creationId="{9CE1321D-AFC7-6849-BEE7-BE17FEA621FD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013656317" sldId="2147483708"/>
              <ac:spMk id="20" creationId="{00000000-0000-0000-0000-000000000000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013656317" sldId="2147483708"/>
              <ac:spMk id="21" creationId="{00000000-0000-0000-0000-000000000000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013656317" sldId="2147483708"/>
              <ac:spMk id="55" creationId="{9CB09473-233C-9B46-B806-0C0C4139383B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013656317" sldId="2147483708"/>
              <ac:spMk id="57" creationId="{28C66F6B-1EC1-4143-8548-F21F45A19058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013656317" sldId="2147483708"/>
              <ac:spMk id="59" creationId="{AC853973-87C9-344A-98BB-0BF93DB3F4D8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013656317" sldId="2147483708"/>
              <ac:spMk id="61" creationId="{D3D3B237-935B-FB48-8DA3-A6F8B7293586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013656317" sldId="2147483708"/>
              <ac:spMk id="63" creationId="{FE329192-0C3C-C24B-A051-289BF2F221CF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013656317" sldId="2147483708"/>
              <ac:spMk id="65" creationId="{2D4D065E-01D0-BF46-B29B-DEF6FB33FD6E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013656317" sldId="2147483708"/>
              <ac:spMk id="67" creationId="{CC99759B-160F-E94E-ADD8-B47AC542EA6D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013656317" sldId="2147483708"/>
              <ac:spMk id="69" creationId="{3AF17078-ABC4-B342-88E0-CCBAD96C3982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013656317" sldId="2147483708"/>
              <ac:spMk id="71" creationId="{E83C446F-CAF6-F249-829C-5FBF4A84B89C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013656317" sldId="2147483708"/>
              <ac:spMk id="73" creationId="{E5C4E78A-E055-3743-82E7-1B0DFD1B694D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013656317" sldId="2147483708"/>
              <ac:spMk id="78" creationId="{DE15FC4E-8282-9E49-8171-0166CA9DBED9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013656317" sldId="2147483708"/>
              <ac:spMk id="80" creationId="{21C03BAE-F420-E047-9432-AC79FA0D3F42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013656317" sldId="2147483708"/>
              <ac:spMk id="81" creationId="{85F1C650-2247-DE4B-B53B-524CF3CA673E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013656317" sldId="2147483708"/>
              <ac:spMk id="83" creationId="{6B97205C-BFD1-6242-9274-825F963EC10E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013656317" sldId="2147483708"/>
              <ac:spMk id="84" creationId="{621D2D71-8A09-5C48-B5CB-DEAE23D26E22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013656317" sldId="2147483708"/>
              <ac:spMk id="85" creationId="{7264281C-9317-164E-92FC-CB2D2D7EDFC0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013656317" sldId="2147483708"/>
              <ac:spMk id="86" creationId="{5038E63C-59E0-A243-81CE-B8AD04D28CE2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013656317" sldId="2147483708"/>
              <ac:spMk id="87" creationId="{295AD10F-D7CC-FF41-B381-AE628F8D15CA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013656317" sldId="2147483708"/>
              <ac:spMk id="88" creationId="{29E6576E-E7CC-9041-93C6-476A8EDA5EB1}"/>
            </ac:spMkLst>
          </pc:spChg>
          <pc:grpChg chg="mod">
            <ac:chgData name="Sarah Duffy" userId="ca92ddb4-4620-4127-97b1-8232d187080b" providerId="ADAL" clId="{1CD231CA-0200-4F91-AFBE-051B100533A1}" dt="2024-02-28T14:58:22.342" v="0"/>
            <ac:grpSpMkLst>
              <pc:docMk/>
              <pc:sldMasterMk cId="848161082" sldId="2147483705"/>
              <pc:sldLayoutMk cId="3013656317" sldId="2147483708"/>
              <ac:grpSpMk id="54" creationId="{7927F03D-B990-A945-BF4E-1600F83F2273}"/>
            </ac:grpSpMkLst>
          </pc:grpChg>
          <pc:grpChg chg="mod">
            <ac:chgData name="Sarah Duffy" userId="ca92ddb4-4620-4127-97b1-8232d187080b" providerId="ADAL" clId="{1CD231CA-0200-4F91-AFBE-051B100533A1}" dt="2024-02-28T14:58:22.342" v="0"/>
            <ac:grpSpMkLst>
              <pc:docMk/>
              <pc:sldMasterMk cId="848161082" sldId="2147483705"/>
              <pc:sldLayoutMk cId="3013656317" sldId="2147483708"/>
              <ac:grpSpMk id="58" creationId="{A3546537-95AC-3B4F-AAC9-14414225CEE7}"/>
            </ac:grpSpMkLst>
          </pc:grpChg>
          <pc:grpChg chg="mod">
            <ac:chgData name="Sarah Duffy" userId="ca92ddb4-4620-4127-97b1-8232d187080b" providerId="ADAL" clId="{1CD231CA-0200-4F91-AFBE-051B100533A1}" dt="2024-02-28T14:58:22.342" v="0"/>
            <ac:grpSpMkLst>
              <pc:docMk/>
              <pc:sldMasterMk cId="848161082" sldId="2147483705"/>
              <pc:sldLayoutMk cId="3013656317" sldId="2147483708"/>
              <ac:grpSpMk id="62" creationId="{F856CCB6-EBEB-B04C-A44B-2D772A558AB0}"/>
            </ac:grpSpMkLst>
          </pc:grpChg>
          <pc:grpChg chg="mod">
            <ac:chgData name="Sarah Duffy" userId="ca92ddb4-4620-4127-97b1-8232d187080b" providerId="ADAL" clId="{1CD231CA-0200-4F91-AFBE-051B100533A1}" dt="2024-02-28T14:58:22.342" v="0"/>
            <ac:grpSpMkLst>
              <pc:docMk/>
              <pc:sldMasterMk cId="848161082" sldId="2147483705"/>
              <pc:sldLayoutMk cId="3013656317" sldId="2147483708"/>
              <ac:grpSpMk id="66" creationId="{821905F2-8063-184A-BB2F-3975AA45F68A}"/>
            </ac:grpSpMkLst>
          </pc:grpChg>
          <pc:grpChg chg="mod">
            <ac:chgData name="Sarah Duffy" userId="ca92ddb4-4620-4127-97b1-8232d187080b" providerId="ADAL" clId="{1CD231CA-0200-4F91-AFBE-051B100533A1}" dt="2024-02-28T14:58:22.342" v="0"/>
            <ac:grpSpMkLst>
              <pc:docMk/>
              <pc:sldMasterMk cId="848161082" sldId="2147483705"/>
              <pc:sldLayoutMk cId="3013656317" sldId="2147483708"/>
              <ac:grpSpMk id="70" creationId="{137E5A9A-20DB-4143-8393-8F591172A443}"/>
            </ac:grpSpMkLst>
          </pc:grpChg>
          <pc:grpChg chg="mod">
            <ac:chgData name="Sarah Duffy" userId="ca92ddb4-4620-4127-97b1-8232d187080b" providerId="ADAL" clId="{1CD231CA-0200-4F91-AFBE-051B100533A1}" dt="2024-02-28T14:58:22.342" v="0"/>
            <ac:grpSpMkLst>
              <pc:docMk/>
              <pc:sldMasterMk cId="848161082" sldId="2147483705"/>
              <pc:sldLayoutMk cId="3013656317" sldId="2147483708"/>
              <ac:grpSpMk id="79" creationId="{243A3D33-158A-D64C-8B81-2D187BB55288}"/>
            </ac:grpSpMkLst>
          </pc:grp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3013656317" sldId="2147483708"/>
              <ac:picMk id="4" creationId="{98477B80-07B4-E044-9FB6-FD6587A4E233}"/>
            </ac:picMkLst>
          </pc:pic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3013656317" sldId="2147483708"/>
              <ac:picMk id="6" creationId="{E0ED11FA-33F8-B64E-9798-ABB1D413C6C5}"/>
            </ac:picMkLst>
          </pc:picChg>
        </pc:sldLayoutChg>
        <pc:sldLayoutChg chg="modSp">
          <pc:chgData name="Sarah Duffy" userId="ca92ddb4-4620-4127-97b1-8232d187080b" providerId="ADAL" clId="{1CD231CA-0200-4F91-AFBE-051B100533A1}" dt="2024-02-28T14:58:22.342" v="0"/>
          <pc:sldLayoutMkLst>
            <pc:docMk/>
            <pc:sldMasterMk cId="848161082" sldId="2147483705"/>
            <pc:sldLayoutMk cId="2536372093" sldId="2147483709"/>
          </pc:sldLayoutMkLst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2536372093" sldId="2147483709"/>
              <ac:spMk id="2" creationId="{46E39DAE-67D8-7945-A118-FCB2C748C0E8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2536372093" sldId="2147483709"/>
              <ac:spMk id="3" creationId="{C8B6831A-8E28-9B47-8661-BD7402B4E20A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2536372093" sldId="2147483709"/>
              <ac:spMk id="7" creationId="{606D3A9E-396E-8844-92FE-17440105DCD6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2536372093" sldId="2147483709"/>
              <ac:spMk id="20" creationId="{00000000-0000-0000-0000-000000000000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2536372093" sldId="2147483709"/>
              <ac:spMk id="21" creationId="{00000000-0000-0000-0000-000000000000}"/>
            </ac:spMkLst>
          </pc:sp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2536372093" sldId="2147483709"/>
              <ac:picMk id="4" creationId="{98477B80-07B4-E044-9FB6-FD6587A4E233}"/>
            </ac:picMkLst>
          </pc:pic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2536372093" sldId="2147483709"/>
              <ac:picMk id="6" creationId="{E0ED11FA-33F8-B64E-9798-ABB1D413C6C5}"/>
            </ac:picMkLst>
          </pc:picChg>
        </pc:sldLayoutChg>
        <pc:sldLayoutChg chg="modSp setBg">
          <pc:chgData name="Sarah Duffy" userId="ca92ddb4-4620-4127-97b1-8232d187080b" providerId="ADAL" clId="{1CD231CA-0200-4F91-AFBE-051B100533A1}" dt="2024-02-28T14:58:33.375" v="1"/>
          <pc:sldLayoutMkLst>
            <pc:docMk/>
            <pc:sldMasterMk cId="848161082" sldId="2147483705"/>
            <pc:sldLayoutMk cId="3719421494" sldId="2147483710"/>
          </pc:sldLayoutMkLst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719421494" sldId="2147483710"/>
              <ac:spMk id="6" creationId="{E9C08E28-4FBA-A447-BB6A-0B434A31EC46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719421494" sldId="2147483710"/>
              <ac:spMk id="11" creationId="{72E5193C-2054-1F4C-A085-EC574A6B1F23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719421494" sldId="2147483710"/>
              <ac:spMk id="15" creationId="{F045F05D-9884-E742-8B6C-7E2A4C30294D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719421494" sldId="2147483710"/>
              <ac:spMk id="19" creationId="{6735A2E2-D566-E842-BAF4-702880C789B7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719421494" sldId="2147483710"/>
              <ac:spMk id="24" creationId="{5395F891-9C10-974B-B620-09FB3ED1C352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719421494" sldId="2147483710"/>
              <ac:spMk id="28" creationId="{00000000-0000-0000-0000-000000000000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719421494" sldId="2147483710"/>
              <ac:spMk id="30" creationId="{00000000-0000-0000-0000-000000000000}"/>
            </ac:spMkLst>
          </pc:sp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3719421494" sldId="2147483710"/>
              <ac:picMk id="3" creationId="{B074F560-9965-FD44-8392-56ACD2F813EA}"/>
            </ac:picMkLst>
          </pc:pic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3719421494" sldId="2147483710"/>
              <ac:picMk id="14" creationId="{98600020-B932-844C-830C-6D548E8C8C37}"/>
            </ac:picMkLst>
          </pc:picChg>
        </pc:sldLayoutChg>
        <pc:sldLayoutChg chg="modSp">
          <pc:chgData name="Sarah Duffy" userId="ca92ddb4-4620-4127-97b1-8232d187080b" providerId="ADAL" clId="{1CD231CA-0200-4F91-AFBE-051B100533A1}" dt="2024-02-28T14:58:22.342" v="0"/>
          <pc:sldLayoutMkLst>
            <pc:docMk/>
            <pc:sldMasterMk cId="848161082" sldId="2147483705"/>
            <pc:sldLayoutMk cId="1438407363" sldId="2147483711"/>
          </pc:sldLayoutMkLst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1438407363" sldId="2147483711"/>
              <ac:spMk id="2" creationId="{46E39DAE-67D8-7945-A118-FCB2C748C0E8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1438407363" sldId="2147483711"/>
              <ac:spMk id="8" creationId="{3AE447CC-AC9D-3D45-8A65-2B6BD6F16228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1438407363" sldId="2147483711"/>
              <ac:spMk id="10" creationId="{EEB0831D-7D6E-2048-9162-3026DB2527CA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1438407363" sldId="2147483711"/>
              <ac:spMk id="17" creationId="{DBC5C841-1193-2343-9E34-25056BEE3358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1438407363" sldId="2147483711"/>
              <ac:spMk id="20" creationId="{00000000-0000-0000-0000-000000000000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1438407363" sldId="2147483711"/>
              <ac:spMk id="21" creationId="{00000000-0000-0000-0000-000000000000}"/>
            </ac:spMkLst>
          </pc:sp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1438407363" sldId="2147483711"/>
              <ac:picMk id="4" creationId="{98477B80-07B4-E044-9FB6-FD6587A4E233}"/>
            </ac:picMkLst>
          </pc:pic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1438407363" sldId="2147483711"/>
              <ac:picMk id="6" creationId="{E0ED11FA-33F8-B64E-9798-ABB1D413C6C5}"/>
            </ac:picMkLst>
          </pc:picChg>
        </pc:sldLayoutChg>
        <pc:sldLayoutChg chg="modSp">
          <pc:chgData name="Sarah Duffy" userId="ca92ddb4-4620-4127-97b1-8232d187080b" providerId="ADAL" clId="{1CD231CA-0200-4F91-AFBE-051B100533A1}" dt="2024-02-28T14:58:22.342" v="0"/>
          <pc:sldLayoutMkLst>
            <pc:docMk/>
            <pc:sldMasterMk cId="848161082" sldId="2147483705"/>
            <pc:sldLayoutMk cId="4293383694" sldId="2147483712"/>
          </pc:sldLayoutMkLst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4293383694" sldId="2147483712"/>
              <ac:spMk id="2" creationId="{46E39DAE-67D8-7945-A118-FCB2C748C0E8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4293383694" sldId="2147483712"/>
              <ac:spMk id="9" creationId="{B09F33C7-154F-8743-88DD-6BDF2127E64E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4293383694" sldId="2147483712"/>
              <ac:spMk id="10" creationId="{0D212C93-0601-3140-929D-DC384C3C2575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4293383694" sldId="2147483712"/>
              <ac:spMk id="20" creationId="{00000000-0000-0000-0000-000000000000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4293383694" sldId="2147483712"/>
              <ac:spMk id="21" creationId="{00000000-0000-0000-0000-000000000000}"/>
            </ac:spMkLst>
          </pc:sp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4293383694" sldId="2147483712"/>
              <ac:picMk id="4" creationId="{98477B80-07B4-E044-9FB6-FD6587A4E233}"/>
            </ac:picMkLst>
          </pc:pic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4293383694" sldId="2147483712"/>
              <ac:picMk id="6" creationId="{E0ED11FA-33F8-B64E-9798-ABB1D413C6C5}"/>
            </ac:picMkLst>
          </pc:picChg>
        </pc:sldLayoutChg>
        <pc:sldLayoutChg chg="modSp">
          <pc:chgData name="Sarah Duffy" userId="ca92ddb4-4620-4127-97b1-8232d187080b" providerId="ADAL" clId="{1CD231CA-0200-4F91-AFBE-051B100533A1}" dt="2024-02-28T14:58:22.342" v="0"/>
          <pc:sldLayoutMkLst>
            <pc:docMk/>
            <pc:sldMasterMk cId="848161082" sldId="2147483705"/>
            <pc:sldLayoutMk cId="631807100" sldId="2147483713"/>
          </pc:sldLayoutMkLst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631807100" sldId="2147483713"/>
              <ac:spMk id="2" creationId="{46E39DAE-67D8-7945-A118-FCB2C748C0E8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631807100" sldId="2147483713"/>
              <ac:spMk id="20" creationId="{00000000-0000-0000-0000-000000000000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631807100" sldId="2147483713"/>
              <ac:spMk id="21" creationId="{00000000-0000-0000-0000-000000000000}"/>
            </ac:spMkLst>
          </pc:sp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631807100" sldId="2147483713"/>
              <ac:picMk id="4" creationId="{98477B80-07B4-E044-9FB6-FD6587A4E233}"/>
            </ac:picMkLst>
          </pc:pic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631807100" sldId="2147483713"/>
              <ac:picMk id="6" creationId="{E0ED11FA-33F8-B64E-9798-ABB1D413C6C5}"/>
            </ac:picMkLst>
          </pc:picChg>
        </pc:sldLayoutChg>
        <pc:sldLayoutChg chg="modSp setBg">
          <pc:chgData name="Sarah Duffy" userId="ca92ddb4-4620-4127-97b1-8232d187080b" providerId="ADAL" clId="{1CD231CA-0200-4F91-AFBE-051B100533A1}" dt="2024-02-28T14:58:33.375" v="1"/>
          <pc:sldLayoutMkLst>
            <pc:docMk/>
            <pc:sldMasterMk cId="848161082" sldId="2147483705"/>
            <pc:sldLayoutMk cId="2968425536" sldId="2147483714"/>
          </pc:sldLayoutMkLst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2968425536" sldId="2147483714"/>
              <ac:spMk id="9" creationId="{4B193DB1-D32E-7146-93A0-23A108038669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2968425536" sldId="2147483714"/>
              <ac:spMk id="10" creationId="{6A809499-F347-CD45-8A3A-6C8629BAD501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2968425536" sldId="2147483714"/>
              <ac:spMk id="15" creationId="{F045F05D-9884-E742-8B6C-7E2A4C30294D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2968425536" sldId="2147483714"/>
              <ac:spMk id="28" creationId="{00000000-0000-0000-0000-000000000000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2968425536" sldId="2147483714"/>
              <ac:spMk id="30" creationId="{00000000-0000-0000-0000-000000000000}"/>
            </ac:spMkLst>
          </pc:sp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2968425536" sldId="2147483714"/>
              <ac:picMk id="3" creationId="{B074F560-9965-FD44-8392-56ACD2F813EA}"/>
            </ac:picMkLst>
          </pc:pic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2968425536" sldId="2147483714"/>
              <ac:picMk id="14" creationId="{98600020-B932-844C-830C-6D548E8C8C37}"/>
            </ac:picMkLst>
          </pc:picChg>
        </pc:sldLayoutChg>
        <pc:sldLayoutChg chg="modSp setBg">
          <pc:chgData name="Sarah Duffy" userId="ca92ddb4-4620-4127-97b1-8232d187080b" providerId="ADAL" clId="{1CD231CA-0200-4F91-AFBE-051B100533A1}" dt="2024-02-28T14:58:33.375" v="1"/>
          <pc:sldLayoutMkLst>
            <pc:docMk/>
            <pc:sldMasterMk cId="848161082" sldId="2147483705"/>
            <pc:sldLayoutMk cId="3521569393" sldId="2147483715"/>
          </pc:sldLayoutMkLst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521569393" sldId="2147483715"/>
              <ac:spMk id="15" creationId="{F045F05D-9884-E742-8B6C-7E2A4C30294D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521569393" sldId="2147483715"/>
              <ac:spMk id="28" creationId="{00000000-0000-0000-0000-000000000000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521569393" sldId="2147483715"/>
              <ac:spMk id="30" creationId="{00000000-0000-0000-0000-000000000000}"/>
            </ac:spMkLst>
          </pc:sp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3521569393" sldId="2147483715"/>
              <ac:picMk id="3" creationId="{B074F560-9965-FD44-8392-56ACD2F813EA}"/>
            </ac:picMkLst>
          </pc:pic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3521569393" sldId="2147483715"/>
              <ac:picMk id="14" creationId="{98600020-B932-844C-830C-6D548E8C8C37}"/>
            </ac:picMkLst>
          </pc:picChg>
        </pc:sldLayoutChg>
        <pc:sldLayoutChg chg="modSp">
          <pc:chgData name="Sarah Duffy" userId="ca92ddb4-4620-4127-97b1-8232d187080b" providerId="ADAL" clId="{1CD231CA-0200-4F91-AFBE-051B100533A1}" dt="2024-02-28T14:58:22.342" v="0"/>
          <pc:sldLayoutMkLst>
            <pc:docMk/>
            <pc:sldMasterMk cId="848161082" sldId="2147483705"/>
            <pc:sldLayoutMk cId="1870687596" sldId="2147483716"/>
          </pc:sldLayoutMkLst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1870687596" sldId="2147483716"/>
              <ac:spMk id="2" creationId="{46E39DAE-67D8-7945-A118-FCB2C748C0E8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1870687596" sldId="2147483716"/>
              <ac:spMk id="8" creationId="{3AE447CC-AC9D-3D45-8A65-2B6BD6F16228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1870687596" sldId="2147483716"/>
              <ac:spMk id="13" creationId="{5BBE8992-D4AB-BA49-99A8-E2BF8AA8163E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1870687596" sldId="2147483716"/>
              <ac:spMk id="17" creationId="{DBC5C841-1193-2343-9E34-25056BEE3358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1870687596" sldId="2147483716"/>
              <ac:spMk id="20" creationId="{00000000-0000-0000-0000-000000000000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1870687596" sldId="2147483716"/>
              <ac:spMk id="21" creationId="{00000000-0000-0000-0000-000000000000}"/>
            </ac:spMkLst>
          </pc:sp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1870687596" sldId="2147483716"/>
              <ac:picMk id="4" creationId="{98477B80-07B4-E044-9FB6-FD6587A4E233}"/>
            </ac:picMkLst>
          </pc:pic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1870687596" sldId="2147483716"/>
              <ac:picMk id="6" creationId="{E0ED11FA-33F8-B64E-9798-ABB1D413C6C5}"/>
            </ac:picMkLst>
          </pc:picChg>
        </pc:sldLayoutChg>
        <pc:sldLayoutChg chg="modSp">
          <pc:chgData name="Sarah Duffy" userId="ca92ddb4-4620-4127-97b1-8232d187080b" providerId="ADAL" clId="{1CD231CA-0200-4F91-AFBE-051B100533A1}" dt="2024-02-28T14:58:22.342" v="0"/>
          <pc:sldLayoutMkLst>
            <pc:docMk/>
            <pc:sldMasterMk cId="848161082" sldId="2147483705"/>
            <pc:sldLayoutMk cId="3531928221" sldId="2147483717"/>
          </pc:sldLayoutMkLst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531928221" sldId="2147483717"/>
              <ac:spMk id="2" creationId="{46E39DAE-67D8-7945-A118-FCB2C748C0E8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531928221" sldId="2147483717"/>
              <ac:spMk id="7" creationId="{CE353BCA-A7C7-E442-98D3-4C790427A845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531928221" sldId="2147483717"/>
              <ac:spMk id="10" creationId="{F748FF5A-216F-E340-9D3C-3E0A94402F64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531928221" sldId="2147483717"/>
              <ac:spMk id="16" creationId="{CA1417EB-E2DF-1542-8FBB-C262CE790A4F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531928221" sldId="2147483717"/>
              <ac:spMk id="17" creationId="{DBC5C841-1193-2343-9E34-25056BEE3358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531928221" sldId="2147483717"/>
              <ac:spMk id="20" creationId="{10633E26-1904-0647-88DB-A6E82E59FBA3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531928221" sldId="2147483717"/>
              <ac:spMk id="21" creationId="{00000000-0000-0000-0000-000000000000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531928221" sldId="2147483717"/>
              <ac:spMk id="22" creationId="{3B8AACE1-775F-F043-BA57-E12A7120F57C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531928221" sldId="2147483717"/>
              <ac:spMk id="26" creationId="{347F327C-78A1-A84F-B49C-0F0F1270C7C1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531928221" sldId="2147483717"/>
              <ac:spMk id="27" creationId="{D01227A4-CD46-B44C-A20F-14FA82BF7757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531928221" sldId="2147483717"/>
              <ac:spMk id="30" creationId="{F4AC4524-43C7-1846-BC6C-9DE97A9F25E2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531928221" sldId="2147483717"/>
              <ac:spMk id="33" creationId="{F14AE743-01E9-C64D-9ED8-A4704C173F87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531928221" sldId="2147483717"/>
              <ac:spMk id="36" creationId="{18402105-8288-0B4D-8FB9-BB2B7425DFA8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531928221" sldId="2147483717"/>
              <ac:spMk id="39" creationId="{EE13A953-E341-B64A-8EAC-98AF9EE7C33E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531928221" sldId="2147483717"/>
              <ac:spMk id="42" creationId="{010D0C0A-B8DB-0841-8F26-49EC7AF5F5FA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531928221" sldId="2147483717"/>
              <ac:spMk id="43" creationId="{4CAFABE6-FE05-5043-9F6C-9F8A19FB33AB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531928221" sldId="2147483717"/>
              <ac:spMk id="44" creationId="{75AE5270-06D1-174F-B337-C9B5235B8D36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531928221" sldId="2147483717"/>
              <ac:spMk id="45" creationId="{2A8AB2DE-F178-5346-B4A2-2C8990CFB4D7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531928221" sldId="2147483717"/>
              <ac:spMk id="46" creationId="{C466ACBD-ECC2-8846-91AA-D3936CA1CFDE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531928221" sldId="2147483717"/>
              <ac:spMk id="47" creationId="{8DCDA5A1-6B45-B443-A0EB-743BB03B3D2D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531928221" sldId="2147483717"/>
              <ac:spMk id="48" creationId="{D1F3E494-C5D7-F64D-9D8A-DB36A8AB1B24}"/>
            </ac:spMkLst>
          </pc:sp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3531928221" sldId="2147483717"/>
              <ac:picMk id="23" creationId="{6BE35126-A702-2D46-8CE4-5ED93FA19713}"/>
            </ac:picMkLst>
          </pc:pic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3531928221" sldId="2147483717"/>
              <ac:picMk id="24" creationId="{53CDCF97-D8F3-714B-B0F7-276D6BCC98EB}"/>
            </ac:picMkLst>
          </pc:picChg>
        </pc:sldLayoutChg>
        <pc:sldLayoutChg chg="modSp">
          <pc:chgData name="Sarah Duffy" userId="ca92ddb4-4620-4127-97b1-8232d187080b" providerId="ADAL" clId="{1CD231CA-0200-4F91-AFBE-051B100533A1}" dt="2024-02-28T14:58:22.342" v="0"/>
          <pc:sldLayoutMkLst>
            <pc:docMk/>
            <pc:sldMasterMk cId="848161082" sldId="2147483705"/>
            <pc:sldLayoutMk cId="3293858008" sldId="2147483718"/>
          </pc:sldLayoutMkLst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293858008" sldId="2147483718"/>
              <ac:spMk id="2" creationId="{46E39DAE-67D8-7945-A118-FCB2C748C0E8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293858008" sldId="2147483718"/>
              <ac:spMk id="7" creationId="{CE353BCA-A7C7-E442-98D3-4C790427A845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293858008" sldId="2147483718"/>
              <ac:spMk id="10" creationId="{F748FF5A-216F-E340-9D3C-3E0A94402F64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293858008" sldId="2147483718"/>
              <ac:spMk id="15" creationId="{C4AC650B-611A-9640-B5D3-C9DB132AEB7E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293858008" sldId="2147483718"/>
              <ac:spMk id="16" creationId="{CA1417EB-E2DF-1542-8FBB-C262CE790A4F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293858008" sldId="2147483718"/>
              <ac:spMk id="17" creationId="{DBC5C841-1193-2343-9E34-25056BEE3358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293858008" sldId="2147483718"/>
              <ac:spMk id="20" creationId="{10633E26-1904-0647-88DB-A6E82E59FBA3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293858008" sldId="2147483718"/>
              <ac:spMk id="21" creationId="{00000000-0000-0000-0000-000000000000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293858008" sldId="2147483718"/>
              <ac:spMk id="22" creationId="{3B8AACE1-775F-F043-BA57-E12A7120F57C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293858008" sldId="2147483718"/>
              <ac:spMk id="42" creationId="{010D0C0A-B8DB-0841-8F26-49EC7AF5F5FA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293858008" sldId="2147483718"/>
              <ac:spMk id="43" creationId="{4CAFABE6-FE05-5043-9F6C-9F8A19FB33AB}"/>
            </ac:spMkLst>
          </pc:sp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3293858008" sldId="2147483718"/>
              <ac:picMk id="23" creationId="{6BE35126-A702-2D46-8CE4-5ED93FA19713}"/>
            </ac:picMkLst>
          </pc:pic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3293858008" sldId="2147483718"/>
              <ac:picMk id="24" creationId="{53CDCF97-D8F3-714B-B0F7-276D6BCC98EB}"/>
            </ac:picMkLst>
          </pc:picChg>
        </pc:sldLayoutChg>
        <pc:sldLayoutChg chg="modSp">
          <pc:chgData name="Sarah Duffy" userId="ca92ddb4-4620-4127-97b1-8232d187080b" providerId="ADAL" clId="{1CD231CA-0200-4F91-AFBE-051B100533A1}" dt="2024-02-28T14:58:22.342" v="0"/>
          <pc:sldLayoutMkLst>
            <pc:docMk/>
            <pc:sldMasterMk cId="848161082" sldId="2147483705"/>
            <pc:sldLayoutMk cId="3825589431" sldId="2147483719"/>
          </pc:sldLayoutMkLst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825589431" sldId="2147483719"/>
              <ac:spMk id="2" creationId="{46E39DAE-67D8-7945-A118-FCB2C748C0E8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825589431" sldId="2147483719"/>
              <ac:spMk id="4" creationId="{DA89750A-EDDF-C247-A94E-74796EA9619D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825589431" sldId="2147483719"/>
              <ac:spMk id="12" creationId="{6EB16C26-1B54-B94B-8521-1347379F2D49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825589431" sldId="2147483719"/>
              <ac:spMk id="13" creationId="{8D30B9C6-576B-CC47-A54A-82F6EAFC9C45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825589431" sldId="2147483719"/>
              <ac:spMk id="14" creationId="{8C71D688-D381-8943-A6D8-B8066555AEAF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825589431" sldId="2147483719"/>
              <ac:spMk id="15" creationId="{C50D203A-C753-AC4D-9FE1-780644D34781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825589431" sldId="2147483719"/>
              <ac:spMk id="16" creationId="{DDD96253-0C63-1B42-AF15-28AC6CDC6C23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825589431" sldId="2147483719"/>
              <ac:spMk id="17" creationId="{DBC5C841-1193-2343-9E34-25056BEE3358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825589431" sldId="2147483719"/>
              <ac:spMk id="21" creationId="{00000000-0000-0000-0000-000000000000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825589431" sldId="2147483719"/>
              <ac:spMk id="22" creationId="{3B8AACE1-775F-F043-BA57-E12A7120F57C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825589431" sldId="2147483719"/>
              <ac:spMk id="25" creationId="{14E2B5E3-B277-5449-A5D7-E125F75505B6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825589431" sldId="2147483719"/>
              <ac:spMk id="26" creationId="{5B79B34E-19E2-FA49-82D1-F36CCA07F174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825589431" sldId="2147483719"/>
              <ac:spMk id="27" creationId="{875678E7-9868-AE41-8249-50500F74EABE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825589431" sldId="2147483719"/>
              <ac:spMk id="28" creationId="{3EBCC029-E0AB-3E49-BEC7-DF4F7F50C4B4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825589431" sldId="2147483719"/>
              <ac:spMk id="29" creationId="{91ABD544-2403-2F4D-8563-28C376AD79F8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825589431" sldId="2147483719"/>
              <ac:spMk id="30" creationId="{84CA3FB0-445D-C746-AD53-0B7CFD7C2DE9}"/>
            </ac:spMkLst>
          </pc:sp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3825589431" sldId="2147483719"/>
              <ac:picMk id="23" creationId="{6BE35126-A702-2D46-8CE4-5ED93FA19713}"/>
            </ac:picMkLst>
          </pc:pic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3825589431" sldId="2147483719"/>
              <ac:picMk id="24" creationId="{53CDCF97-D8F3-714B-B0F7-276D6BCC98EB}"/>
            </ac:picMkLst>
          </pc:picChg>
        </pc:sldLayoutChg>
        <pc:sldLayoutChg chg="modSp">
          <pc:chgData name="Sarah Duffy" userId="ca92ddb4-4620-4127-97b1-8232d187080b" providerId="ADAL" clId="{1CD231CA-0200-4F91-AFBE-051B100533A1}" dt="2024-02-28T14:58:22.342" v="0"/>
          <pc:sldLayoutMkLst>
            <pc:docMk/>
            <pc:sldMasterMk cId="848161082" sldId="2147483705"/>
            <pc:sldLayoutMk cId="1752004071" sldId="2147483720"/>
          </pc:sldLayoutMkLst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1752004071" sldId="2147483720"/>
              <ac:spMk id="2" creationId="{46E39DAE-67D8-7945-A118-FCB2C748C0E8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1752004071" sldId="2147483720"/>
              <ac:spMk id="11" creationId="{25C63791-DD6A-6248-95BA-0F627C7959C0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1752004071" sldId="2147483720"/>
              <ac:spMk id="12" creationId="{E08F78AB-6A8F-2742-A3CC-34CABB5CC20F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1752004071" sldId="2147483720"/>
              <ac:spMk id="13" creationId="{F2CB7D00-42E3-BF41-B959-B1447C31D1D1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1752004071" sldId="2147483720"/>
              <ac:spMk id="14" creationId="{D08C2C58-E630-F348-8353-B9EFC9A85E2D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1752004071" sldId="2147483720"/>
              <ac:spMk id="15" creationId="{DAEC5A1A-1635-0A42-AF2F-84C991D53EFD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1752004071" sldId="2147483720"/>
              <ac:spMk id="19" creationId="{D9E005A7-A152-E94D-8146-9BC40E6B4DDF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1752004071" sldId="2147483720"/>
              <ac:spMk id="20" creationId="{00000000-0000-0000-0000-000000000000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1752004071" sldId="2147483720"/>
              <ac:spMk id="21" creationId="{00000000-0000-0000-0000-000000000000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1752004071" sldId="2147483720"/>
              <ac:spMk id="23" creationId="{3A01B35B-3F26-7641-89AA-760B1719EC4C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1752004071" sldId="2147483720"/>
              <ac:spMk id="24" creationId="{A0ECB6A0-DA0E-F64A-848E-28B88D566D32}"/>
            </ac:spMkLst>
          </pc:sp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1752004071" sldId="2147483720"/>
              <ac:picMk id="4" creationId="{98477B80-07B4-E044-9FB6-FD6587A4E233}"/>
            </ac:picMkLst>
          </pc:pic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1752004071" sldId="2147483720"/>
              <ac:picMk id="6" creationId="{E0ED11FA-33F8-B64E-9798-ABB1D413C6C5}"/>
            </ac:picMkLst>
          </pc:picChg>
        </pc:sldLayoutChg>
        <pc:sldLayoutChg chg="modSp">
          <pc:chgData name="Sarah Duffy" userId="ca92ddb4-4620-4127-97b1-8232d187080b" providerId="ADAL" clId="{1CD231CA-0200-4F91-AFBE-051B100533A1}" dt="2024-02-28T14:58:22.342" v="0"/>
          <pc:sldLayoutMkLst>
            <pc:docMk/>
            <pc:sldMasterMk cId="848161082" sldId="2147483705"/>
            <pc:sldLayoutMk cId="1435040865" sldId="2147483721"/>
          </pc:sldLayoutMkLst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1435040865" sldId="2147483721"/>
              <ac:spMk id="2" creationId="{46E39DAE-67D8-7945-A118-FCB2C748C0E8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1435040865" sldId="2147483721"/>
              <ac:spMk id="12" creationId="{906BE840-FDFA-D549-99D9-5B513854ECE3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1435040865" sldId="2147483721"/>
              <ac:spMk id="14" creationId="{553F85EB-DBE7-2E49-89CD-A68822D9C9A9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1435040865" sldId="2147483721"/>
              <ac:spMk id="15" creationId="{1642CC32-B9E9-144B-8B20-4EDD9EE7F2B8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1435040865" sldId="2147483721"/>
              <ac:spMk id="16" creationId="{1FBAAC42-1093-6E42-A703-390FEB94CBEE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1435040865" sldId="2147483721"/>
              <ac:spMk id="19" creationId="{03B76C55-A93D-E94D-952E-90B60E535951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1435040865" sldId="2147483721"/>
              <ac:spMk id="20" creationId="{00000000-0000-0000-0000-000000000000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1435040865" sldId="2147483721"/>
              <ac:spMk id="21" creationId="{00000000-0000-0000-0000-000000000000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1435040865" sldId="2147483721"/>
              <ac:spMk id="22" creationId="{69DDEBE8-69CB-684D-8843-AC589F7F8BD4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1435040865" sldId="2147483721"/>
              <ac:spMk id="26" creationId="{B25463AC-7B01-094D-BDA1-DC1BFF16A977}"/>
            </ac:spMkLst>
          </pc:sp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1435040865" sldId="2147483721"/>
              <ac:picMk id="4" creationId="{98477B80-07B4-E044-9FB6-FD6587A4E233}"/>
            </ac:picMkLst>
          </pc:pic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1435040865" sldId="2147483721"/>
              <ac:picMk id="6" creationId="{E0ED11FA-33F8-B64E-9798-ABB1D413C6C5}"/>
            </ac:picMkLst>
          </pc:picChg>
        </pc:sldLayoutChg>
        <pc:sldLayoutChg chg="modSp">
          <pc:chgData name="Sarah Duffy" userId="ca92ddb4-4620-4127-97b1-8232d187080b" providerId="ADAL" clId="{1CD231CA-0200-4F91-AFBE-051B100533A1}" dt="2024-02-28T14:58:22.342" v="0"/>
          <pc:sldLayoutMkLst>
            <pc:docMk/>
            <pc:sldMasterMk cId="848161082" sldId="2147483705"/>
            <pc:sldLayoutMk cId="279047847" sldId="2147483722"/>
          </pc:sldLayoutMkLst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279047847" sldId="2147483722"/>
              <ac:spMk id="2" creationId="{46E39DAE-67D8-7945-A118-FCB2C748C0E8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279047847" sldId="2147483722"/>
              <ac:spMk id="11" creationId="{E4862014-EB08-1A4F-9BF3-D9AD5594CEC6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279047847" sldId="2147483722"/>
              <ac:spMk id="13" creationId="{F3E6F2F3-8AE9-8F44-ADBC-70FEE55EAC64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279047847" sldId="2147483722"/>
              <ac:spMk id="14" creationId="{07FAD99E-491B-EF40-94B0-BC27CED17732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279047847" sldId="2147483722"/>
              <ac:spMk id="15" creationId="{607F3BE7-159D-C945-BEA5-7E33B55F5A99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279047847" sldId="2147483722"/>
              <ac:spMk id="16" creationId="{18669D9A-0893-0443-9158-A5D90B7E782E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279047847" sldId="2147483722"/>
              <ac:spMk id="19" creationId="{B8D2B5F7-8ECD-6441-9470-BFE49B42D583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279047847" sldId="2147483722"/>
              <ac:spMk id="20" creationId="{00000000-0000-0000-0000-000000000000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279047847" sldId="2147483722"/>
              <ac:spMk id="21" creationId="{00000000-0000-0000-0000-000000000000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279047847" sldId="2147483722"/>
              <ac:spMk id="22" creationId="{66B8386A-6642-8C4D-9AD1-6E0736CC36F7}"/>
            </ac:spMkLst>
          </pc:sp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279047847" sldId="2147483722"/>
              <ac:picMk id="4" creationId="{98477B80-07B4-E044-9FB6-FD6587A4E233}"/>
            </ac:picMkLst>
          </pc:pic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279047847" sldId="2147483722"/>
              <ac:picMk id="6" creationId="{E0ED11FA-33F8-B64E-9798-ABB1D413C6C5}"/>
            </ac:picMkLst>
          </pc:picChg>
        </pc:sldLayoutChg>
        <pc:sldLayoutChg chg="modSp">
          <pc:chgData name="Sarah Duffy" userId="ca92ddb4-4620-4127-97b1-8232d187080b" providerId="ADAL" clId="{1CD231CA-0200-4F91-AFBE-051B100533A1}" dt="2024-02-28T14:58:22.342" v="0"/>
          <pc:sldLayoutMkLst>
            <pc:docMk/>
            <pc:sldMasterMk cId="848161082" sldId="2147483705"/>
            <pc:sldLayoutMk cId="3126506693" sldId="2147483723"/>
          </pc:sldLayoutMkLst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126506693" sldId="2147483723"/>
              <ac:spMk id="2" creationId="{46E39DAE-67D8-7945-A118-FCB2C748C0E8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126506693" sldId="2147483723"/>
              <ac:spMk id="3" creationId="{D56DBC01-C9EF-9648-B503-2BBEC17C47DB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126506693" sldId="2147483723"/>
              <ac:spMk id="5" creationId="{FACDD884-47A8-394E-AEFF-A2EBE6ADCF03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126506693" sldId="2147483723"/>
              <ac:spMk id="17" creationId="{DBC5C841-1193-2343-9E34-25056BEE3358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126506693" sldId="2147483723"/>
              <ac:spMk id="20" creationId="{00000000-0000-0000-0000-000000000000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126506693" sldId="2147483723"/>
              <ac:spMk id="21" creationId="{00000000-0000-0000-0000-000000000000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126506693" sldId="2147483723"/>
              <ac:spMk id="22" creationId="{606F9666-B683-D848-9733-FCFA1B3E5850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126506693" sldId="2147483723"/>
              <ac:spMk id="25" creationId="{101234A7-A515-B743-B026-44AF89813BA9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126506693" sldId="2147483723"/>
              <ac:spMk id="26" creationId="{678E4BAF-E705-4C47-B292-44C7A04D6551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126506693" sldId="2147483723"/>
              <ac:spMk id="29" creationId="{B74D8BCF-D937-774F-A648-E5ADDCF4D0B3}"/>
            </ac:spMkLst>
          </pc:spChg>
          <pc:grpChg chg="mod">
            <ac:chgData name="Sarah Duffy" userId="ca92ddb4-4620-4127-97b1-8232d187080b" providerId="ADAL" clId="{1CD231CA-0200-4F91-AFBE-051B100533A1}" dt="2024-02-28T14:58:22.342" v="0"/>
            <ac:grpSpMkLst>
              <pc:docMk/>
              <pc:sldMasterMk cId="848161082" sldId="2147483705"/>
              <pc:sldLayoutMk cId="3126506693" sldId="2147483723"/>
              <ac:grpSpMk id="7" creationId="{F5B1DAE0-FDCE-864B-B997-C489EFF330A2}"/>
            </ac:grpSpMkLst>
          </pc:grpChg>
          <pc:grpChg chg="mod">
            <ac:chgData name="Sarah Duffy" userId="ca92ddb4-4620-4127-97b1-8232d187080b" providerId="ADAL" clId="{1CD231CA-0200-4F91-AFBE-051B100533A1}" dt="2024-02-28T14:58:22.342" v="0"/>
            <ac:grpSpMkLst>
              <pc:docMk/>
              <pc:sldMasterMk cId="848161082" sldId="2147483705"/>
              <pc:sldLayoutMk cId="3126506693" sldId="2147483723"/>
              <ac:grpSpMk id="8" creationId="{274839DC-6902-8743-9455-C62D8BDA04F9}"/>
            </ac:grpSpMkLst>
          </pc:grpChg>
          <pc:grpChg chg="mod">
            <ac:chgData name="Sarah Duffy" userId="ca92ddb4-4620-4127-97b1-8232d187080b" providerId="ADAL" clId="{1CD231CA-0200-4F91-AFBE-051B100533A1}" dt="2024-02-28T14:58:22.342" v="0"/>
            <ac:grpSpMkLst>
              <pc:docMk/>
              <pc:sldMasterMk cId="848161082" sldId="2147483705"/>
              <pc:sldLayoutMk cId="3126506693" sldId="2147483723"/>
              <ac:grpSpMk id="18" creationId="{7FA644F5-2EAF-6140-9C3B-CC70A41403A6}"/>
            </ac:grpSpMkLst>
          </pc:grp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3126506693" sldId="2147483723"/>
              <ac:picMk id="4" creationId="{98477B80-07B4-E044-9FB6-FD6587A4E233}"/>
            </ac:picMkLst>
          </pc:pic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3126506693" sldId="2147483723"/>
              <ac:picMk id="6" creationId="{E0ED11FA-33F8-B64E-9798-ABB1D413C6C5}"/>
            </ac:picMkLst>
          </pc:pic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3126506693" sldId="2147483723"/>
              <ac:picMk id="24" creationId="{D3882081-B8D8-2949-86BD-A3B0F37C3A2D}"/>
            </ac:picMkLst>
          </pc:picChg>
        </pc:sldLayoutChg>
        <pc:sldLayoutChg chg="modSp">
          <pc:chgData name="Sarah Duffy" userId="ca92ddb4-4620-4127-97b1-8232d187080b" providerId="ADAL" clId="{1CD231CA-0200-4F91-AFBE-051B100533A1}" dt="2024-02-28T14:58:22.342" v="0"/>
          <pc:sldLayoutMkLst>
            <pc:docMk/>
            <pc:sldMasterMk cId="848161082" sldId="2147483705"/>
            <pc:sldLayoutMk cId="2794632636" sldId="2147483724"/>
          </pc:sldLayoutMkLst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2794632636" sldId="2147483724"/>
              <ac:spMk id="2" creationId="{46E39DAE-67D8-7945-A118-FCB2C748C0E8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2794632636" sldId="2147483724"/>
              <ac:spMk id="3" creationId="{D56DBC01-C9EF-9648-B503-2BBEC17C47DB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2794632636" sldId="2147483724"/>
              <ac:spMk id="17" creationId="{DBC5C841-1193-2343-9E34-25056BEE3358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2794632636" sldId="2147483724"/>
              <ac:spMk id="20" creationId="{00000000-0000-0000-0000-000000000000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2794632636" sldId="2147483724"/>
              <ac:spMk id="21" creationId="{00000000-0000-0000-0000-000000000000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2794632636" sldId="2147483724"/>
              <ac:spMk id="23" creationId="{EFDD4B94-A939-E84E-8F51-95CABDA74085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2794632636" sldId="2147483724"/>
              <ac:spMk id="24" creationId="{AFD9B71C-9E17-B84A-8EC6-FCC2EA6B6956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2794632636" sldId="2147483724"/>
              <ac:spMk id="25" creationId="{B5EB7512-B44F-9C4F-ADFF-5F85E34EC3CE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2794632636" sldId="2147483724"/>
              <ac:spMk id="27" creationId="{491B02E9-2FCF-864E-9E95-8FF42D203985}"/>
            </ac:spMkLst>
          </pc:spChg>
          <pc:grpChg chg="mod">
            <ac:chgData name="Sarah Duffy" userId="ca92ddb4-4620-4127-97b1-8232d187080b" providerId="ADAL" clId="{1CD231CA-0200-4F91-AFBE-051B100533A1}" dt="2024-02-28T14:58:22.342" v="0"/>
            <ac:grpSpMkLst>
              <pc:docMk/>
              <pc:sldMasterMk cId="848161082" sldId="2147483705"/>
              <pc:sldLayoutMk cId="2794632636" sldId="2147483724"/>
              <ac:grpSpMk id="19" creationId="{56B59F56-2A52-9E4B-9F27-69B2D8416B0D}"/>
            </ac:grpSpMkLst>
          </pc:grpChg>
          <pc:grpChg chg="mod">
            <ac:chgData name="Sarah Duffy" userId="ca92ddb4-4620-4127-97b1-8232d187080b" providerId="ADAL" clId="{1CD231CA-0200-4F91-AFBE-051B100533A1}" dt="2024-02-28T14:58:22.342" v="0"/>
            <ac:grpSpMkLst>
              <pc:docMk/>
              <pc:sldMasterMk cId="848161082" sldId="2147483705"/>
              <pc:sldLayoutMk cId="2794632636" sldId="2147483724"/>
              <ac:grpSpMk id="22" creationId="{E263EAB8-01E5-B245-9F56-F705EF989EF2}"/>
            </ac:grpSpMkLst>
          </pc:grp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2794632636" sldId="2147483724"/>
              <ac:picMk id="4" creationId="{98477B80-07B4-E044-9FB6-FD6587A4E233}"/>
            </ac:picMkLst>
          </pc:pic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2794632636" sldId="2147483724"/>
              <ac:picMk id="6" creationId="{E0ED11FA-33F8-B64E-9798-ABB1D413C6C5}"/>
            </ac:picMkLst>
          </pc:pic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2794632636" sldId="2147483724"/>
              <ac:picMk id="11" creationId="{5863318A-3A14-A749-A782-3677CFD8B6DE}"/>
            </ac:picMkLst>
          </pc:picChg>
        </pc:sldLayoutChg>
        <pc:sldLayoutChg chg="modSp">
          <pc:chgData name="Sarah Duffy" userId="ca92ddb4-4620-4127-97b1-8232d187080b" providerId="ADAL" clId="{1CD231CA-0200-4F91-AFBE-051B100533A1}" dt="2024-02-28T14:58:22.342" v="0"/>
          <pc:sldLayoutMkLst>
            <pc:docMk/>
            <pc:sldMasterMk cId="848161082" sldId="2147483705"/>
            <pc:sldLayoutMk cId="2402894595" sldId="2147483725"/>
          </pc:sldLayoutMkLst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2402894595" sldId="2147483725"/>
              <ac:spMk id="2" creationId="{46E39DAE-67D8-7945-A118-FCB2C748C0E8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2402894595" sldId="2147483725"/>
              <ac:spMk id="3" creationId="{D56DBC01-C9EF-9648-B503-2BBEC17C47DB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2402894595" sldId="2147483725"/>
              <ac:spMk id="17" creationId="{DBC5C841-1193-2343-9E34-25056BEE3358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2402894595" sldId="2147483725"/>
              <ac:spMk id="20" creationId="{00000000-0000-0000-0000-000000000000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2402894595" sldId="2147483725"/>
              <ac:spMk id="21" creationId="{00000000-0000-0000-0000-000000000000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2402894595" sldId="2147483725"/>
              <ac:spMk id="28" creationId="{F0CAAFDE-C1C2-0F4E-A140-8DA2DBEDADF8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2402894595" sldId="2147483725"/>
              <ac:spMk id="29" creationId="{C2E7A077-99F2-3F45-BA4A-9E2BF4963469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2402894595" sldId="2147483725"/>
              <ac:spMk id="30" creationId="{AA1850DF-4484-9842-B4AA-47277E070CE2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2402894595" sldId="2147483725"/>
              <ac:spMk id="31" creationId="{AE89B730-CC01-F24D-AFF6-2AC3322A6300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2402894595" sldId="2147483725"/>
              <ac:spMk id="32" creationId="{C0E8D520-8FC3-1543-AD2D-9201B53F2EAE}"/>
            </ac:spMkLst>
          </pc:spChg>
          <pc:grpChg chg="mod">
            <ac:chgData name="Sarah Duffy" userId="ca92ddb4-4620-4127-97b1-8232d187080b" providerId="ADAL" clId="{1CD231CA-0200-4F91-AFBE-051B100533A1}" dt="2024-02-28T14:58:22.342" v="0"/>
            <ac:grpSpMkLst>
              <pc:docMk/>
              <pc:sldMasterMk cId="848161082" sldId="2147483705"/>
              <pc:sldLayoutMk cId="2402894595" sldId="2147483725"/>
              <ac:grpSpMk id="7" creationId="{0746165B-FD5E-D142-B209-0F421515942D}"/>
            </ac:grpSpMkLst>
          </pc:grpChg>
          <pc:grpChg chg="mod">
            <ac:chgData name="Sarah Duffy" userId="ca92ddb4-4620-4127-97b1-8232d187080b" providerId="ADAL" clId="{1CD231CA-0200-4F91-AFBE-051B100533A1}" dt="2024-02-28T14:58:22.342" v="0"/>
            <ac:grpSpMkLst>
              <pc:docMk/>
              <pc:sldMasterMk cId="848161082" sldId="2147483705"/>
              <pc:sldLayoutMk cId="2402894595" sldId="2147483725"/>
              <ac:grpSpMk id="26" creationId="{1A07B9E0-7E2D-E542-8AA9-D66E50376C42}"/>
            </ac:grpSpMkLst>
          </pc:grpChg>
          <pc:grpChg chg="mod">
            <ac:chgData name="Sarah Duffy" userId="ca92ddb4-4620-4127-97b1-8232d187080b" providerId="ADAL" clId="{1CD231CA-0200-4F91-AFBE-051B100533A1}" dt="2024-02-28T14:58:22.342" v="0"/>
            <ac:grpSpMkLst>
              <pc:docMk/>
              <pc:sldMasterMk cId="848161082" sldId="2147483705"/>
              <pc:sldLayoutMk cId="2402894595" sldId="2147483725"/>
              <ac:grpSpMk id="27" creationId="{E3154BD2-E823-AE40-8A78-1FB9A1E8DC56}"/>
            </ac:grpSpMkLst>
          </pc:grp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2402894595" sldId="2147483725"/>
              <ac:picMk id="4" creationId="{98477B80-07B4-E044-9FB6-FD6587A4E233}"/>
            </ac:picMkLst>
          </pc:pic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2402894595" sldId="2147483725"/>
              <ac:picMk id="6" creationId="{E0ED11FA-33F8-B64E-9798-ABB1D413C6C5}"/>
            </ac:picMkLst>
          </pc:pic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2402894595" sldId="2147483725"/>
              <ac:picMk id="11" creationId="{AA526E88-591A-5A48-9608-6CF55CA8A269}"/>
            </ac:picMkLst>
          </pc:picChg>
        </pc:sldLayoutChg>
        <pc:sldLayoutChg chg="modSp">
          <pc:chgData name="Sarah Duffy" userId="ca92ddb4-4620-4127-97b1-8232d187080b" providerId="ADAL" clId="{1CD231CA-0200-4F91-AFBE-051B100533A1}" dt="2024-02-28T14:58:22.342" v="0"/>
          <pc:sldLayoutMkLst>
            <pc:docMk/>
            <pc:sldMasterMk cId="848161082" sldId="2147483705"/>
            <pc:sldLayoutMk cId="1281734313" sldId="2147483726"/>
          </pc:sldLayoutMkLst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1281734313" sldId="2147483726"/>
              <ac:spMk id="2" creationId="{46E39DAE-67D8-7945-A118-FCB2C748C0E8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1281734313" sldId="2147483726"/>
              <ac:spMk id="3" creationId="{12CB7DDE-D470-2E4A-B1D5-7BDEF625B5A6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1281734313" sldId="2147483726"/>
              <ac:spMk id="8" creationId="{3AE447CC-AC9D-3D45-8A65-2B6BD6F16228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1281734313" sldId="2147483726"/>
              <ac:spMk id="10" creationId="{30DCA50E-B617-0947-89AE-0A6F587BF583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1281734313" sldId="2147483726"/>
              <ac:spMk id="17" creationId="{DBC5C841-1193-2343-9E34-25056BEE3358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1281734313" sldId="2147483726"/>
              <ac:spMk id="20" creationId="{00000000-0000-0000-0000-000000000000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1281734313" sldId="2147483726"/>
              <ac:spMk id="21" creationId="{00000000-0000-0000-0000-000000000000}"/>
            </ac:spMkLst>
          </pc:sp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1281734313" sldId="2147483726"/>
              <ac:picMk id="4" creationId="{98477B80-07B4-E044-9FB6-FD6587A4E233}"/>
            </ac:picMkLst>
          </pc:pic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1281734313" sldId="2147483726"/>
              <ac:picMk id="6" creationId="{E0ED11FA-33F8-B64E-9798-ABB1D413C6C5}"/>
            </ac:picMkLst>
          </pc:picChg>
        </pc:sldLayoutChg>
        <pc:sldLayoutChg chg="modSp">
          <pc:chgData name="Sarah Duffy" userId="ca92ddb4-4620-4127-97b1-8232d187080b" providerId="ADAL" clId="{1CD231CA-0200-4F91-AFBE-051B100533A1}" dt="2024-02-28T14:58:22.342" v="0"/>
          <pc:sldLayoutMkLst>
            <pc:docMk/>
            <pc:sldMasterMk cId="848161082" sldId="2147483705"/>
            <pc:sldLayoutMk cId="176345919" sldId="2147483727"/>
          </pc:sldLayoutMkLst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176345919" sldId="2147483727"/>
              <ac:spMk id="2" creationId="{46E39DAE-67D8-7945-A118-FCB2C748C0E8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176345919" sldId="2147483727"/>
              <ac:spMk id="7" creationId="{3DADD7AA-5163-B64F-8069-915E52548D8B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176345919" sldId="2147483727"/>
              <ac:spMk id="11" creationId="{21FECE8D-0AC1-F842-96D6-5247CA0175BB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176345919" sldId="2147483727"/>
              <ac:spMk id="12" creationId="{27FCF3A7-5046-D948-882C-53D96DD40AED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176345919" sldId="2147483727"/>
              <ac:spMk id="20" creationId="{00000000-0000-0000-0000-000000000000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176345919" sldId="2147483727"/>
              <ac:spMk id="21" creationId="{00000000-0000-0000-0000-000000000000}"/>
            </ac:spMkLst>
          </pc:sp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176345919" sldId="2147483727"/>
              <ac:picMk id="4" creationId="{98477B80-07B4-E044-9FB6-FD6587A4E233}"/>
            </ac:picMkLst>
          </pc:pic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176345919" sldId="2147483727"/>
              <ac:picMk id="6" creationId="{E0ED11FA-33F8-B64E-9798-ABB1D413C6C5}"/>
            </ac:picMkLst>
          </pc:picChg>
        </pc:sldLayoutChg>
        <pc:sldLayoutChg chg="modSp">
          <pc:chgData name="Sarah Duffy" userId="ca92ddb4-4620-4127-97b1-8232d187080b" providerId="ADAL" clId="{1CD231CA-0200-4F91-AFBE-051B100533A1}" dt="2024-02-28T14:58:22.342" v="0"/>
          <pc:sldLayoutMkLst>
            <pc:docMk/>
            <pc:sldMasterMk cId="848161082" sldId="2147483705"/>
            <pc:sldLayoutMk cId="3205579535" sldId="2147483728"/>
          </pc:sldLayoutMkLst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205579535" sldId="2147483728"/>
              <ac:spMk id="2" creationId="{46E39DAE-67D8-7945-A118-FCB2C748C0E8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205579535" sldId="2147483728"/>
              <ac:spMk id="8" creationId="{3AE447CC-AC9D-3D45-8A65-2B6BD6F16228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205579535" sldId="2147483728"/>
              <ac:spMk id="11" creationId="{FC0BE9DA-46D1-6F40-A5AF-8DDB397B75FC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205579535" sldId="2147483728"/>
              <ac:spMk id="12" creationId="{2423B2E7-9F84-BD4D-BC02-8D01B255175F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205579535" sldId="2147483728"/>
              <ac:spMk id="20" creationId="{00000000-0000-0000-0000-000000000000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205579535" sldId="2147483728"/>
              <ac:spMk id="21" creationId="{00000000-0000-0000-0000-000000000000}"/>
            </ac:spMkLst>
          </pc:sp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3205579535" sldId="2147483728"/>
              <ac:picMk id="4" creationId="{98477B80-07B4-E044-9FB6-FD6587A4E233}"/>
            </ac:picMkLst>
          </pc:pic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3205579535" sldId="2147483728"/>
              <ac:picMk id="6" creationId="{E0ED11FA-33F8-B64E-9798-ABB1D413C6C5}"/>
            </ac:picMkLst>
          </pc:picChg>
        </pc:sldLayoutChg>
        <pc:sldLayoutChg chg="modSp">
          <pc:chgData name="Sarah Duffy" userId="ca92ddb4-4620-4127-97b1-8232d187080b" providerId="ADAL" clId="{1CD231CA-0200-4F91-AFBE-051B100533A1}" dt="2024-02-28T14:58:22.342" v="0"/>
          <pc:sldLayoutMkLst>
            <pc:docMk/>
            <pc:sldMasterMk cId="848161082" sldId="2147483705"/>
            <pc:sldLayoutMk cId="1116996324" sldId="2147483729"/>
          </pc:sldLayoutMkLst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1116996324" sldId="2147483729"/>
              <ac:spMk id="21" creationId="{00000000-0000-0000-0000-000000000000}"/>
            </ac:spMkLst>
          </pc:spChg>
        </pc:sldLayoutChg>
        <pc:sldLayoutChg chg="modSp">
          <pc:chgData name="Sarah Duffy" userId="ca92ddb4-4620-4127-97b1-8232d187080b" providerId="ADAL" clId="{1CD231CA-0200-4F91-AFBE-051B100533A1}" dt="2024-02-28T14:58:22.342" v="0"/>
          <pc:sldLayoutMkLst>
            <pc:docMk/>
            <pc:sldMasterMk cId="848161082" sldId="2147483705"/>
            <pc:sldLayoutMk cId="1382653992" sldId="2147483730"/>
          </pc:sldLayoutMkLst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1382653992" sldId="2147483730"/>
              <ac:spMk id="6" creationId="{3069CA30-9EB4-1F4C-B41C-2236F19BEAC1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1382653992" sldId="2147483730"/>
              <ac:spMk id="8" creationId="{B7C66D5F-8250-4641-A405-C4E53849B313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1382653992" sldId="2147483730"/>
              <ac:spMk id="21" creationId="{00000000-0000-0000-0000-000000000000}"/>
            </ac:spMkLst>
          </pc:spChg>
        </pc:sldLayoutChg>
        <pc:sldLayoutChg chg="modSp">
          <pc:chgData name="Sarah Duffy" userId="ca92ddb4-4620-4127-97b1-8232d187080b" providerId="ADAL" clId="{1CD231CA-0200-4F91-AFBE-051B100533A1}" dt="2024-02-28T14:58:22.342" v="0"/>
          <pc:sldLayoutMkLst>
            <pc:docMk/>
            <pc:sldMasterMk cId="848161082" sldId="2147483705"/>
            <pc:sldLayoutMk cId="936103489" sldId="2147483731"/>
          </pc:sldLayoutMkLst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936103489" sldId="2147483731"/>
              <ac:spMk id="2" creationId="{AA62D2F5-7565-0C4C-B57F-625789053360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936103489" sldId="2147483731"/>
              <ac:spMk id="20" creationId="{00000000-0000-0000-0000-000000000000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936103489" sldId="2147483731"/>
              <ac:spMk id="25" creationId="{32CBA17A-6831-EB4C-B831-1DD5377D299C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936103489" sldId="2147483731"/>
              <ac:spMk id="26" creationId="{A56650AE-AD64-1A4C-AC2E-408CD14D0762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936103489" sldId="2147483731"/>
              <ac:spMk id="27" creationId="{7B6FD24C-EABA-7D46-99BB-7E6CDB65D7B1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936103489" sldId="2147483731"/>
              <ac:spMk id="28" creationId="{5F943E21-6E5A-C348-9741-0F34CA82B230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936103489" sldId="2147483731"/>
              <ac:spMk id="29" creationId="{4346E5B1-8802-3D40-AAEE-7A42C76785CC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936103489" sldId="2147483731"/>
              <ac:spMk id="30" creationId="{4C6F4FA6-B703-884E-AF90-73A4BE34B7CE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936103489" sldId="2147483731"/>
              <ac:spMk id="31" creationId="{4BB842F8-1867-B648-BFE0-EB13EA2D1AED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936103489" sldId="2147483731"/>
              <ac:spMk id="32" creationId="{4FB35A11-5A80-D040-9634-C54E188568E8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936103489" sldId="2147483731"/>
              <ac:spMk id="33" creationId="{4B83495A-FC64-5348-B2CD-8F51E32C4F4B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936103489" sldId="2147483731"/>
              <ac:spMk id="34" creationId="{76F7B569-63F7-0C4E-9481-5E1BD2FF34D0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936103489" sldId="2147483731"/>
              <ac:spMk id="35" creationId="{4F2EF091-5118-E948-BF51-2D2F702428D0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936103489" sldId="2147483731"/>
              <ac:spMk id="36" creationId="{9AAFB0D7-A2DF-7D4C-BD3B-8F9BA9D477B3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936103489" sldId="2147483731"/>
              <ac:spMk id="37" creationId="{553E9F97-E47C-4447-B622-4AC61A8932C0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936103489" sldId="2147483731"/>
              <ac:spMk id="38" creationId="{2C17771C-3BF1-F643-A32E-7CEA64CF2E07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936103489" sldId="2147483731"/>
              <ac:spMk id="39" creationId="{82320F3E-194F-634E-A657-97C390C6D57B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936103489" sldId="2147483731"/>
              <ac:spMk id="44" creationId="{77EF068D-9417-C74F-B245-D4B584BA9552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936103489" sldId="2147483731"/>
              <ac:spMk id="45" creationId="{C9735FCD-8CFD-0E44-8694-C741894B70FC}"/>
            </ac:spMkLst>
          </pc:sp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936103489" sldId="2147483731"/>
              <ac:picMk id="4" creationId="{98477B80-07B4-E044-9FB6-FD6587A4E233}"/>
            </ac:picMkLst>
          </pc:pic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936103489" sldId="2147483731"/>
              <ac:picMk id="6" creationId="{E0ED11FA-33F8-B64E-9798-ABB1D413C6C5}"/>
            </ac:picMkLst>
          </pc:pic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936103489" sldId="2147483731"/>
              <ac:picMk id="8" creationId="{F5E5E74D-9B54-F24F-BDC0-FE0E87D36379}"/>
            </ac:picMkLst>
          </pc:pic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936103489" sldId="2147483731"/>
              <ac:picMk id="9" creationId="{588AADD9-4D5F-CB42-AB44-CD66A31D2C86}"/>
            </ac:picMkLst>
          </pc:pic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936103489" sldId="2147483731"/>
              <ac:picMk id="10" creationId="{3680D870-6A34-4242-9CD8-CD791B630DED}"/>
            </ac:picMkLst>
          </pc:pic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936103489" sldId="2147483731"/>
              <ac:picMk id="11" creationId="{E4ACAD37-691F-CB45-AB51-5B3D69012C32}"/>
            </ac:picMkLst>
          </pc:pic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936103489" sldId="2147483731"/>
              <ac:picMk id="12" creationId="{E764F4E6-F3FF-054E-8E7C-FCDF6E8CF2C7}"/>
            </ac:picMkLst>
          </pc:pic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936103489" sldId="2147483731"/>
              <ac:picMk id="13" creationId="{B49C0A1E-EA38-2A40-966B-AE1AB6EF8278}"/>
            </ac:picMkLst>
          </pc:pic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936103489" sldId="2147483731"/>
              <ac:picMk id="14" creationId="{375DBBE6-B942-764A-BEE1-23645974183A}"/>
            </ac:picMkLst>
          </pc:pic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936103489" sldId="2147483731"/>
              <ac:picMk id="15" creationId="{81265C50-A7C2-A545-A647-234D93229E03}"/>
            </ac:picMkLst>
          </pc:pic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936103489" sldId="2147483731"/>
              <ac:picMk id="16" creationId="{173B116A-80A6-DA44-8193-0CE064FA3FD4}"/>
            </ac:picMkLst>
          </pc:pic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936103489" sldId="2147483731"/>
              <ac:picMk id="17" creationId="{917348F9-CD58-3D4E-9308-204CAF4A6311}"/>
            </ac:picMkLst>
          </pc:pic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936103489" sldId="2147483731"/>
              <ac:picMk id="18" creationId="{015AA43A-3285-C74D-9522-6A9109621A3C}"/>
            </ac:picMkLst>
          </pc:pic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936103489" sldId="2147483731"/>
              <ac:picMk id="19" creationId="{922C63F5-0DB1-9B43-9AEA-AD937802B5B0}"/>
            </ac:picMkLst>
          </pc:pic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936103489" sldId="2147483731"/>
              <ac:picMk id="21" creationId="{DECA83D2-F03C-C242-852B-DBB809C8980B}"/>
            </ac:picMkLst>
          </pc:pic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936103489" sldId="2147483731"/>
              <ac:picMk id="22" creationId="{4DA371E9-FC67-7D43-B103-E8C29063A66E}"/>
            </ac:picMkLst>
          </pc:pic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936103489" sldId="2147483731"/>
              <ac:picMk id="23" creationId="{9B723428-4AE7-EB4A-AFF9-7D26C91FD4A1}"/>
            </ac:picMkLst>
          </pc:pic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936103489" sldId="2147483731"/>
              <ac:picMk id="40" creationId="{4C762D49-AD12-3B4B-866C-9F7803A3DF4B}"/>
            </ac:picMkLst>
          </pc:pic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936103489" sldId="2147483731"/>
              <ac:picMk id="42" creationId="{9D9EFD7F-A1B5-6145-9F39-51DDA6EF7A01}"/>
            </ac:picMkLst>
          </pc:picChg>
        </pc:sldLayoutChg>
        <pc:sldLayoutChg chg="modSp setBg">
          <pc:chgData name="Sarah Duffy" userId="ca92ddb4-4620-4127-97b1-8232d187080b" providerId="ADAL" clId="{1CD231CA-0200-4F91-AFBE-051B100533A1}" dt="2024-02-28T14:58:33.375" v="1"/>
          <pc:sldLayoutMkLst>
            <pc:docMk/>
            <pc:sldMasterMk cId="848161082" sldId="2147483705"/>
            <pc:sldLayoutMk cId="3345799670" sldId="2147483732"/>
          </pc:sldLayoutMkLst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345799670" sldId="2147483732"/>
              <ac:spMk id="2" creationId="{4AA9C6DB-A566-044B-996E-EC130FF2CEB5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345799670" sldId="2147483732"/>
              <ac:spMk id="4" creationId="{CE1F52E7-1747-9E41-B97D-F50FADA4A458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345799670" sldId="2147483732"/>
              <ac:spMk id="14" creationId="{B42E2006-8473-4941-B46B-BA51C16141EF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345799670" sldId="2147483732"/>
              <ac:spMk id="20" creationId="{C1BC7AA7-98CB-AF44-94A3-89F960D16C0A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345799670" sldId="2147483732"/>
              <ac:spMk id="24" creationId="{7D20BC59-E3FA-B641-90D4-F1FD83F93565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3345799670" sldId="2147483732"/>
              <ac:spMk id="54" creationId="{B52CF542-81A7-8849-B747-E439ED428F15}"/>
            </ac:spMkLst>
          </pc:sp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3345799670" sldId="2147483732"/>
              <ac:picMk id="5" creationId="{983F4D11-DD96-0245-A59E-0D412DF8B064}"/>
            </ac:picMkLst>
          </pc:pic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3345799670" sldId="2147483732"/>
              <ac:picMk id="6" creationId="{AB7BC225-F5C2-4E99-803D-04ACDCCE946D}"/>
            </ac:picMkLst>
          </pc:pic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3345799670" sldId="2147483732"/>
              <ac:picMk id="16" creationId="{2BCF57D8-A05C-7649-9E51-B321EB463621}"/>
            </ac:picMkLst>
          </pc:picChg>
        </pc:sldLayoutChg>
        <pc:sldLayoutChg chg="modSp">
          <pc:chgData name="Sarah Duffy" userId="ca92ddb4-4620-4127-97b1-8232d187080b" providerId="ADAL" clId="{1CD231CA-0200-4F91-AFBE-051B100533A1}" dt="2024-02-28T14:58:22.342" v="0"/>
          <pc:sldLayoutMkLst>
            <pc:docMk/>
            <pc:sldMasterMk cId="848161082" sldId="2147483705"/>
            <pc:sldLayoutMk cId="2352962564" sldId="2147483733"/>
          </pc:sldLayoutMkLst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2352962564" sldId="2147483733"/>
              <ac:spMk id="2" creationId="{46E39DAE-67D8-7945-A118-FCB2C748C0E8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2352962564" sldId="2147483733"/>
              <ac:spMk id="7" creationId="{606D3A9E-396E-8844-92FE-17440105DCD6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2352962564" sldId="2147483733"/>
              <ac:spMk id="17" creationId="{DBC5C841-1193-2343-9E34-25056BEE3358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2352962564" sldId="2147483733"/>
              <ac:spMk id="20" creationId="{00000000-0000-0000-0000-000000000000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2352962564" sldId="2147483733"/>
              <ac:spMk id="21" creationId="{00000000-0000-0000-0000-000000000000}"/>
            </ac:spMkLst>
          </pc:sp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2352962564" sldId="2147483733"/>
              <ac:picMk id="4" creationId="{98477B80-07B4-E044-9FB6-FD6587A4E233}"/>
            </ac:picMkLst>
          </pc:picChg>
          <pc:picChg chg="mod">
            <ac:chgData name="Sarah Duffy" userId="ca92ddb4-4620-4127-97b1-8232d187080b" providerId="ADAL" clId="{1CD231CA-0200-4F91-AFBE-051B100533A1}" dt="2024-02-28T14:58:22.342" v="0"/>
            <ac:picMkLst>
              <pc:docMk/>
              <pc:sldMasterMk cId="848161082" sldId="2147483705"/>
              <pc:sldLayoutMk cId="2352962564" sldId="2147483733"/>
              <ac:picMk id="6" creationId="{E0ED11FA-33F8-B64E-9798-ABB1D413C6C5}"/>
            </ac:picMkLst>
          </pc:picChg>
        </pc:sldLayoutChg>
        <pc:sldLayoutChg chg="modSp">
          <pc:chgData name="Sarah Duffy" userId="ca92ddb4-4620-4127-97b1-8232d187080b" providerId="ADAL" clId="{1CD231CA-0200-4F91-AFBE-051B100533A1}" dt="2024-02-28T14:58:22.342" v="0"/>
          <pc:sldLayoutMkLst>
            <pc:docMk/>
            <pc:sldMasterMk cId="848161082" sldId="2147483705"/>
            <pc:sldLayoutMk cId="614145191" sldId="2147483734"/>
          </pc:sldLayoutMkLst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614145191" sldId="2147483734"/>
              <ac:spMk id="2" creationId="{00000000-0000-0000-0000-000000000000}"/>
            </ac:spMkLst>
          </pc:spChg>
          <pc:spChg chg="mod">
            <ac:chgData name="Sarah Duffy" userId="ca92ddb4-4620-4127-97b1-8232d187080b" providerId="ADAL" clId="{1CD231CA-0200-4F91-AFBE-051B100533A1}" dt="2024-02-28T14:58:22.342" v="0"/>
            <ac:spMkLst>
              <pc:docMk/>
              <pc:sldMasterMk cId="848161082" sldId="2147483705"/>
              <pc:sldLayoutMk cId="614145191" sldId="2147483734"/>
              <ac:spMk id="3" creationId="{00000000-0000-0000-0000-000000000000}"/>
            </ac:spMkLst>
          </pc:spChg>
        </pc:sldLayoutChg>
      </pc:sldMasterChg>
      <pc:sldMasterChg chg="del delSldLayout">
        <pc:chgData name="Sarah Duffy" userId="ca92ddb4-4620-4127-97b1-8232d187080b" providerId="ADAL" clId="{1CD231CA-0200-4F91-AFBE-051B100533A1}" dt="2024-02-28T14:59:43.139" v="15" actId="2696"/>
        <pc:sldMasterMkLst>
          <pc:docMk/>
          <pc:sldMasterMk cId="3512340028" sldId="2147483735"/>
        </pc:sldMasterMkLst>
        <pc:sldLayoutChg chg="del">
          <pc:chgData name="Sarah Duffy" userId="ca92ddb4-4620-4127-97b1-8232d187080b" providerId="ADAL" clId="{1CD231CA-0200-4F91-AFBE-051B100533A1}" dt="2024-02-28T14:59:43.139" v="15" actId="2696"/>
          <pc:sldLayoutMkLst>
            <pc:docMk/>
            <pc:sldMasterMk cId="3512340028" sldId="2147483735"/>
            <pc:sldLayoutMk cId="786618492" sldId="2147483736"/>
          </pc:sldLayoutMkLst>
        </pc:sldLayoutChg>
        <pc:sldLayoutChg chg="del">
          <pc:chgData name="Sarah Duffy" userId="ca92ddb4-4620-4127-97b1-8232d187080b" providerId="ADAL" clId="{1CD231CA-0200-4F91-AFBE-051B100533A1}" dt="2024-02-28T14:59:43.139" v="15" actId="2696"/>
          <pc:sldLayoutMkLst>
            <pc:docMk/>
            <pc:sldMasterMk cId="3512340028" sldId="2147483735"/>
            <pc:sldLayoutMk cId="1748802266" sldId="2147483737"/>
          </pc:sldLayoutMkLst>
        </pc:sldLayoutChg>
        <pc:sldLayoutChg chg="del">
          <pc:chgData name="Sarah Duffy" userId="ca92ddb4-4620-4127-97b1-8232d187080b" providerId="ADAL" clId="{1CD231CA-0200-4F91-AFBE-051B100533A1}" dt="2024-02-28T14:59:43.139" v="15" actId="2696"/>
          <pc:sldLayoutMkLst>
            <pc:docMk/>
            <pc:sldMasterMk cId="3512340028" sldId="2147483735"/>
            <pc:sldLayoutMk cId="4271814190" sldId="2147483738"/>
          </pc:sldLayoutMkLst>
        </pc:sldLayoutChg>
        <pc:sldLayoutChg chg="del">
          <pc:chgData name="Sarah Duffy" userId="ca92ddb4-4620-4127-97b1-8232d187080b" providerId="ADAL" clId="{1CD231CA-0200-4F91-AFBE-051B100533A1}" dt="2024-02-28T14:59:43.139" v="15" actId="2696"/>
          <pc:sldLayoutMkLst>
            <pc:docMk/>
            <pc:sldMasterMk cId="3512340028" sldId="2147483735"/>
            <pc:sldLayoutMk cId="1439384526" sldId="2147483739"/>
          </pc:sldLayoutMkLst>
        </pc:sldLayoutChg>
        <pc:sldLayoutChg chg="del">
          <pc:chgData name="Sarah Duffy" userId="ca92ddb4-4620-4127-97b1-8232d187080b" providerId="ADAL" clId="{1CD231CA-0200-4F91-AFBE-051B100533A1}" dt="2024-02-28T14:59:43.139" v="15" actId="2696"/>
          <pc:sldLayoutMkLst>
            <pc:docMk/>
            <pc:sldMasterMk cId="3512340028" sldId="2147483735"/>
            <pc:sldLayoutMk cId="2191599863" sldId="2147483740"/>
          </pc:sldLayoutMkLst>
        </pc:sldLayoutChg>
        <pc:sldLayoutChg chg="del">
          <pc:chgData name="Sarah Duffy" userId="ca92ddb4-4620-4127-97b1-8232d187080b" providerId="ADAL" clId="{1CD231CA-0200-4F91-AFBE-051B100533A1}" dt="2024-02-28T14:59:43.139" v="15" actId="2696"/>
          <pc:sldLayoutMkLst>
            <pc:docMk/>
            <pc:sldMasterMk cId="3512340028" sldId="2147483735"/>
            <pc:sldLayoutMk cId="1669935318" sldId="2147483741"/>
          </pc:sldLayoutMkLst>
        </pc:sldLayoutChg>
        <pc:sldLayoutChg chg="del">
          <pc:chgData name="Sarah Duffy" userId="ca92ddb4-4620-4127-97b1-8232d187080b" providerId="ADAL" clId="{1CD231CA-0200-4F91-AFBE-051B100533A1}" dt="2024-02-28T14:59:43.139" v="15" actId="2696"/>
          <pc:sldLayoutMkLst>
            <pc:docMk/>
            <pc:sldMasterMk cId="3512340028" sldId="2147483735"/>
            <pc:sldLayoutMk cId="3368103663" sldId="2147483742"/>
          </pc:sldLayoutMkLst>
        </pc:sldLayoutChg>
        <pc:sldLayoutChg chg="del">
          <pc:chgData name="Sarah Duffy" userId="ca92ddb4-4620-4127-97b1-8232d187080b" providerId="ADAL" clId="{1CD231CA-0200-4F91-AFBE-051B100533A1}" dt="2024-02-28T14:59:43.139" v="15" actId="2696"/>
          <pc:sldLayoutMkLst>
            <pc:docMk/>
            <pc:sldMasterMk cId="3512340028" sldId="2147483735"/>
            <pc:sldLayoutMk cId="3612723065" sldId="2147483743"/>
          </pc:sldLayoutMkLst>
        </pc:sldLayoutChg>
        <pc:sldLayoutChg chg="del">
          <pc:chgData name="Sarah Duffy" userId="ca92ddb4-4620-4127-97b1-8232d187080b" providerId="ADAL" clId="{1CD231CA-0200-4F91-AFBE-051B100533A1}" dt="2024-02-28T14:59:43.139" v="15" actId="2696"/>
          <pc:sldLayoutMkLst>
            <pc:docMk/>
            <pc:sldMasterMk cId="3512340028" sldId="2147483735"/>
            <pc:sldLayoutMk cId="3966353045" sldId="2147483744"/>
          </pc:sldLayoutMkLst>
        </pc:sldLayoutChg>
        <pc:sldLayoutChg chg="del">
          <pc:chgData name="Sarah Duffy" userId="ca92ddb4-4620-4127-97b1-8232d187080b" providerId="ADAL" clId="{1CD231CA-0200-4F91-AFBE-051B100533A1}" dt="2024-02-28T14:59:43.139" v="15" actId="2696"/>
          <pc:sldLayoutMkLst>
            <pc:docMk/>
            <pc:sldMasterMk cId="3512340028" sldId="2147483735"/>
            <pc:sldLayoutMk cId="625223615" sldId="2147483745"/>
          </pc:sldLayoutMkLst>
        </pc:sldLayoutChg>
        <pc:sldLayoutChg chg="del">
          <pc:chgData name="Sarah Duffy" userId="ca92ddb4-4620-4127-97b1-8232d187080b" providerId="ADAL" clId="{1CD231CA-0200-4F91-AFBE-051B100533A1}" dt="2024-02-28T14:59:43.139" v="15" actId="2696"/>
          <pc:sldLayoutMkLst>
            <pc:docMk/>
            <pc:sldMasterMk cId="3512340028" sldId="2147483735"/>
            <pc:sldLayoutMk cId="1210369041" sldId="2147483746"/>
          </pc:sldLayoutMkLst>
        </pc:sldLayoutChg>
        <pc:sldLayoutChg chg="del">
          <pc:chgData name="Sarah Duffy" userId="ca92ddb4-4620-4127-97b1-8232d187080b" providerId="ADAL" clId="{1CD231CA-0200-4F91-AFBE-051B100533A1}" dt="2024-02-28T14:59:43.139" v="15" actId="2696"/>
          <pc:sldLayoutMkLst>
            <pc:docMk/>
            <pc:sldMasterMk cId="3512340028" sldId="2147483735"/>
            <pc:sldLayoutMk cId="1498973806" sldId="2147483747"/>
          </pc:sldLayoutMkLst>
        </pc:sldLayoutChg>
        <pc:sldLayoutChg chg="del">
          <pc:chgData name="Sarah Duffy" userId="ca92ddb4-4620-4127-97b1-8232d187080b" providerId="ADAL" clId="{1CD231CA-0200-4F91-AFBE-051B100533A1}" dt="2024-02-28T14:59:43.139" v="15" actId="2696"/>
          <pc:sldLayoutMkLst>
            <pc:docMk/>
            <pc:sldMasterMk cId="3512340028" sldId="2147483735"/>
            <pc:sldLayoutMk cId="117106737" sldId="2147483748"/>
          </pc:sldLayoutMkLst>
        </pc:sldLayoutChg>
        <pc:sldLayoutChg chg="del">
          <pc:chgData name="Sarah Duffy" userId="ca92ddb4-4620-4127-97b1-8232d187080b" providerId="ADAL" clId="{1CD231CA-0200-4F91-AFBE-051B100533A1}" dt="2024-02-28T14:59:43.139" v="15" actId="2696"/>
          <pc:sldLayoutMkLst>
            <pc:docMk/>
            <pc:sldMasterMk cId="3512340028" sldId="2147483735"/>
            <pc:sldLayoutMk cId="1936158149" sldId="2147483749"/>
          </pc:sldLayoutMkLst>
        </pc:sldLayoutChg>
        <pc:sldLayoutChg chg="del">
          <pc:chgData name="Sarah Duffy" userId="ca92ddb4-4620-4127-97b1-8232d187080b" providerId="ADAL" clId="{1CD231CA-0200-4F91-AFBE-051B100533A1}" dt="2024-02-28T14:59:43.139" v="15" actId="2696"/>
          <pc:sldLayoutMkLst>
            <pc:docMk/>
            <pc:sldMasterMk cId="3512340028" sldId="2147483735"/>
            <pc:sldLayoutMk cId="3341408171" sldId="2147483750"/>
          </pc:sldLayoutMkLst>
        </pc:sldLayoutChg>
        <pc:sldLayoutChg chg="del">
          <pc:chgData name="Sarah Duffy" userId="ca92ddb4-4620-4127-97b1-8232d187080b" providerId="ADAL" clId="{1CD231CA-0200-4F91-AFBE-051B100533A1}" dt="2024-02-28T14:59:43.139" v="15" actId="2696"/>
          <pc:sldLayoutMkLst>
            <pc:docMk/>
            <pc:sldMasterMk cId="3512340028" sldId="2147483735"/>
            <pc:sldLayoutMk cId="1030184224" sldId="2147483751"/>
          </pc:sldLayoutMkLst>
        </pc:sldLayoutChg>
        <pc:sldLayoutChg chg="del">
          <pc:chgData name="Sarah Duffy" userId="ca92ddb4-4620-4127-97b1-8232d187080b" providerId="ADAL" clId="{1CD231CA-0200-4F91-AFBE-051B100533A1}" dt="2024-02-28T14:59:43.139" v="15" actId="2696"/>
          <pc:sldLayoutMkLst>
            <pc:docMk/>
            <pc:sldMasterMk cId="3512340028" sldId="2147483735"/>
            <pc:sldLayoutMk cId="96611122" sldId="2147483752"/>
          </pc:sldLayoutMkLst>
        </pc:sldLayoutChg>
        <pc:sldLayoutChg chg="del">
          <pc:chgData name="Sarah Duffy" userId="ca92ddb4-4620-4127-97b1-8232d187080b" providerId="ADAL" clId="{1CD231CA-0200-4F91-AFBE-051B100533A1}" dt="2024-02-28T14:59:43.139" v="15" actId="2696"/>
          <pc:sldLayoutMkLst>
            <pc:docMk/>
            <pc:sldMasterMk cId="3512340028" sldId="2147483735"/>
            <pc:sldLayoutMk cId="1361422570" sldId="2147483753"/>
          </pc:sldLayoutMkLst>
        </pc:sldLayoutChg>
        <pc:sldLayoutChg chg="del">
          <pc:chgData name="Sarah Duffy" userId="ca92ddb4-4620-4127-97b1-8232d187080b" providerId="ADAL" clId="{1CD231CA-0200-4F91-AFBE-051B100533A1}" dt="2024-02-28T14:59:43.139" v="15" actId="2696"/>
          <pc:sldLayoutMkLst>
            <pc:docMk/>
            <pc:sldMasterMk cId="3512340028" sldId="2147483735"/>
            <pc:sldLayoutMk cId="191367639" sldId="2147483754"/>
          </pc:sldLayoutMkLst>
        </pc:sldLayoutChg>
        <pc:sldLayoutChg chg="del">
          <pc:chgData name="Sarah Duffy" userId="ca92ddb4-4620-4127-97b1-8232d187080b" providerId="ADAL" clId="{1CD231CA-0200-4F91-AFBE-051B100533A1}" dt="2024-02-28T14:59:43.139" v="15" actId="2696"/>
          <pc:sldLayoutMkLst>
            <pc:docMk/>
            <pc:sldMasterMk cId="3512340028" sldId="2147483735"/>
            <pc:sldLayoutMk cId="1894478819" sldId="2147483755"/>
          </pc:sldLayoutMkLst>
        </pc:sldLayoutChg>
        <pc:sldLayoutChg chg="del">
          <pc:chgData name="Sarah Duffy" userId="ca92ddb4-4620-4127-97b1-8232d187080b" providerId="ADAL" clId="{1CD231CA-0200-4F91-AFBE-051B100533A1}" dt="2024-02-28T14:59:43.139" v="15" actId="2696"/>
          <pc:sldLayoutMkLst>
            <pc:docMk/>
            <pc:sldMasterMk cId="3512340028" sldId="2147483735"/>
            <pc:sldLayoutMk cId="3366497854" sldId="2147483756"/>
          </pc:sldLayoutMkLst>
        </pc:sldLayoutChg>
        <pc:sldLayoutChg chg="del">
          <pc:chgData name="Sarah Duffy" userId="ca92ddb4-4620-4127-97b1-8232d187080b" providerId="ADAL" clId="{1CD231CA-0200-4F91-AFBE-051B100533A1}" dt="2024-02-28T14:59:43.139" v="15" actId="2696"/>
          <pc:sldLayoutMkLst>
            <pc:docMk/>
            <pc:sldMasterMk cId="3512340028" sldId="2147483735"/>
            <pc:sldLayoutMk cId="2313813200" sldId="2147483757"/>
          </pc:sldLayoutMkLst>
        </pc:sldLayoutChg>
        <pc:sldLayoutChg chg="del">
          <pc:chgData name="Sarah Duffy" userId="ca92ddb4-4620-4127-97b1-8232d187080b" providerId="ADAL" clId="{1CD231CA-0200-4F91-AFBE-051B100533A1}" dt="2024-02-28T14:59:43.139" v="15" actId="2696"/>
          <pc:sldLayoutMkLst>
            <pc:docMk/>
            <pc:sldMasterMk cId="3512340028" sldId="2147483735"/>
            <pc:sldLayoutMk cId="1562660326" sldId="2147483758"/>
          </pc:sldLayoutMkLst>
        </pc:sldLayoutChg>
        <pc:sldLayoutChg chg="del">
          <pc:chgData name="Sarah Duffy" userId="ca92ddb4-4620-4127-97b1-8232d187080b" providerId="ADAL" clId="{1CD231CA-0200-4F91-AFBE-051B100533A1}" dt="2024-02-28T14:59:43.139" v="15" actId="2696"/>
          <pc:sldLayoutMkLst>
            <pc:docMk/>
            <pc:sldMasterMk cId="3512340028" sldId="2147483735"/>
            <pc:sldLayoutMk cId="1357079399" sldId="2147483759"/>
          </pc:sldLayoutMkLst>
        </pc:sldLayoutChg>
        <pc:sldLayoutChg chg="del">
          <pc:chgData name="Sarah Duffy" userId="ca92ddb4-4620-4127-97b1-8232d187080b" providerId="ADAL" clId="{1CD231CA-0200-4F91-AFBE-051B100533A1}" dt="2024-02-28T14:59:43.139" v="15" actId="2696"/>
          <pc:sldLayoutMkLst>
            <pc:docMk/>
            <pc:sldMasterMk cId="3512340028" sldId="2147483735"/>
            <pc:sldLayoutMk cId="1312062679" sldId="2147483760"/>
          </pc:sldLayoutMkLst>
        </pc:sldLayoutChg>
        <pc:sldLayoutChg chg="del">
          <pc:chgData name="Sarah Duffy" userId="ca92ddb4-4620-4127-97b1-8232d187080b" providerId="ADAL" clId="{1CD231CA-0200-4F91-AFBE-051B100533A1}" dt="2024-02-28T14:59:43.139" v="15" actId="2696"/>
          <pc:sldLayoutMkLst>
            <pc:docMk/>
            <pc:sldMasterMk cId="3512340028" sldId="2147483735"/>
            <pc:sldLayoutMk cId="1150798075" sldId="2147483761"/>
          </pc:sldLayoutMkLst>
        </pc:sldLayoutChg>
        <pc:sldLayoutChg chg="del">
          <pc:chgData name="Sarah Duffy" userId="ca92ddb4-4620-4127-97b1-8232d187080b" providerId="ADAL" clId="{1CD231CA-0200-4F91-AFBE-051B100533A1}" dt="2024-02-28T14:59:43.139" v="15" actId="2696"/>
          <pc:sldLayoutMkLst>
            <pc:docMk/>
            <pc:sldMasterMk cId="3512340028" sldId="2147483735"/>
            <pc:sldLayoutMk cId="590219569" sldId="2147483762"/>
          </pc:sldLayoutMkLst>
        </pc:sldLayoutChg>
        <pc:sldLayoutChg chg="del">
          <pc:chgData name="Sarah Duffy" userId="ca92ddb4-4620-4127-97b1-8232d187080b" providerId="ADAL" clId="{1CD231CA-0200-4F91-AFBE-051B100533A1}" dt="2024-02-28T14:59:43.139" v="15" actId="2696"/>
          <pc:sldLayoutMkLst>
            <pc:docMk/>
            <pc:sldMasterMk cId="3512340028" sldId="2147483735"/>
            <pc:sldLayoutMk cId="2270883783" sldId="2147483763"/>
          </pc:sldLayoutMkLst>
        </pc:sldLayoutChg>
        <pc:sldLayoutChg chg="del">
          <pc:chgData name="Sarah Duffy" userId="ca92ddb4-4620-4127-97b1-8232d187080b" providerId="ADAL" clId="{1CD231CA-0200-4F91-AFBE-051B100533A1}" dt="2024-02-28T14:59:43.139" v="15" actId="2696"/>
          <pc:sldLayoutMkLst>
            <pc:docMk/>
            <pc:sldMasterMk cId="3512340028" sldId="2147483735"/>
            <pc:sldLayoutMk cId="1466622711" sldId="2147483764"/>
          </pc:sldLayoutMkLst>
        </pc:sldLayoutChg>
        <pc:sldLayoutChg chg="del">
          <pc:chgData name="Sarah Duffy" userId="ca92ddb4-4620-4127-97b1-8232d187080b" providerId="ADAL" clId="{1CD231CA-0200-4F91-AFBE-051B100533A1}" dt="2024-02-28T14:59:43.139" v="15" actId="2696"/>
          <pc:sldLayoutMkLst>
            <pc:docMk/>
            <pc:sldMasterMk cId="3512340028" sldId="2147483735"/>
            <pc:sldLayoutMk cId="2290363797" sldId="2147483765"/>
          </pc:sldLayoutMkLst>
        </pc:sldLayoutChg>
        <pc:sldLayoutChg chg="del">
          <pc:chgData name="Sarah Duffy" userId="ca92ddb4-4620-4127-97b1-8232d187080b" providerId="ADAL" clId="{1CD231CA-0200-4F91-AFBE-051B100533A1}" dt="2024-02-28T14:59:43.139" v="15" actId="2696"/>
          <pc:sldLayoutMkLst>
            <pc:docMk/>
            <pc:sldMasterMk cId="3512340028" sldId="2147483735"/>
            <pc:sldLayoutMk cId="1429612148" sldId="2147483766"/>
          </pc:sldLayoutMkLst>
        </pc:sldLayoutChg>
        <pc:sldLayoutChg chg="del">
          <pc:chgData name="Sarah Duffy" userId="ca92ddb4-4620-4127-97b1-8232d187080b" providerId="ADAL" clId="{1CD231CA-0200-4F91-AFBE-051B100533A1}" dt="2024-02-28T14:59:43.139" v="15" actId="2696"/>
          <pc:sldLayoutMkLst>
            <pc:docMk/>
            <pc:sldMasterMk cId="3512340028" sldId="2147483735"/>
            <pc:sldLayoutMk cId="3936156494" sldId="2147483767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8C6874-672F-471E-A973-A82F2C8A0A0B}" type="datetimeFigureOut">
              <a:rPr lang="en-GB" smtClean="0"/>
              <a:t>28/02/2024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79202C-EDF7-492C-9239-DDFD5B8C15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66432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79202C-EDF7-492C-9239-DDFD5B8C1537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27295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https://nation.africa/kenya/brand-book/undp-kenya-global-human-development-report-2021-2022-3943156#:~:text=Kenya's%202021%20HDI%20value%20is,of%20191%20countries%20and%20territories.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79202C-EDF7-492C-9239-DDFD5B8C1537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33287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AF7B05-5CF8-216C-42F8-7666D68496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776566E-0E81-5F52-8978-6D1322D537E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DE4F7AF-6344-46DF-0AFB-950A230767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Find out more here: https://kpp.or.ke/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C4256E-A6F0-E8E0-D6DE-7FCBC00E0E1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2286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579202C-EDF7-492C-9239-DDFD5B8C1537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srgbClr val="464646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  <a:sym typeface="Calibri"/>
              </a:rPr>
              <a:pPr marL="0" marR="0" lvl="0" indent="0" algn="r" defTabSz="2286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464646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994937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17.jpeg"/><Relationship Id="rId18" Type="http://schemas.openxmlformats.org/officeDocument/2006/relationships/image" Target="../media/image22.jpeg"/><Relationship Id="rId3" Type="http://schemas.openxmlformats.org/officeDocument/2006/relationships/image" Target="../media/image3.png"/><Relationship Id="rId7" Type="http://schemas.openxmlformats.org/officeDocument/2006/relationships/image" Target="../media/image11.jpeg"/><Relationship Id="rId12" Type="http://schemas.openxmlformats.org/officeDocument/2006/relationships/image" Target="../media/image16.jpeg"/><Relationship Id="rId17" Type="http://schemas.openxmlformats.org/officeDocument/2006/relationships/image" Target="../media/image21.jpeg"/><Relationship Id="rId2" Type="http://schemas.openxmlformats.org/officeDocument/2006/relationships/image" Target="../media/image2.png"/><Relationship Id="rId16" Type="http://schemas.openxmlformats.org/officeDocument/2006/relationships/image" Target="../media/image20.jpeg"/><Relationship Id="rId20" Type="http://schemas.openxmlformats.org/officeDocument/2006/relationships/image" Target="../media/image24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jpeg"/><Relationship Id="rId11" Type="http://schemas.openxmlformats.org/officeDocument/2006/relationships/image" Target="../media/image15.jpeg"/><Relationship Id="rId5" Type="http://schemas.openxmlformats.org/officeDocument/2006/relationships/image" Target="../media/image9.jpeg"/><Relationship Id="rId15" Type="http://schemas.openxmlformats.org/officeDocument/2006/relationships/image" Target="../media/image19.jpeg"/><Relationship Id="rId10" Type="http://schemas.openxmlformats.org/officeDocument/2006/relationships/image" Target="../media/image14.jpeg"/><Relationship Id="rId19" Type="http://schemas.openxmlformats.org/officeDocument/2006/relationships/image" Target="../media/image23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Relationship Id="rId14" Type="http://schemas.openxmlformats.org/officeDocument/2006/relationships/image" Target="../media/image18.jpe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7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4AA9C6DB-A566-044B-996E-EC130FF2CEB5}"/>
              </a:ext>
            </a:extLst>
          </p:cNvPr>
          <p:cNvSpPr/>
          <p:nvPr/>
        </p:nvSpPr>
        <p:spPr>
          <a:xfrm>
            <a:off x="3710976" y="1871983"/>
            <a:ext cx="10268208" cy="519348"/>
          </a:xfrm>
          <a:prstGeom prst="ellipse">
            <a:avLst/>
          </a:prstGeom>
          <a:solidFill>
            <a:schemeClr val="tx1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14" name="Shape 20">
            <a:extLst>
              <a:ext uri="{FF2B5EF4-FFF2-40B4-BE49-F238E27FC236}">
                <a16:creationId xmlns:a16="http://schemas.microsoft.com/office/drawing/2014/main" id="{B42E2006-8473-4941-B46B-BA51C16141EF}"/>
              </a:ext>
            </a:extLst>
          </p:cNvPr>
          <p:cNvSpPr/>
          <p:nvPr/>
        </p:nvSpPr>
        <p:spPr>
          <a:xfrm flipV="1">
            <a:off x="527052" y="873125"/>
            <a:ext cx="11137899" cy="0"/>
          </a:xfrm>
          <a:prstGeom prst="line">
            <a:avLst/>
          </a:prstGeom>
          <a:ln w="12700">
            <a:solidFill>
              <a:srgbClr val="FFFFFF"/>
            </a:solidFill>
            <a:miter/>
          </a:ln>
        </p:spPr>
        <p:txBody>
          <a:bodyPr lIns="22860" rIns="22860"/>
          <a:lstStyle/>
          <a:p>
            <a:endParaRPr sz="45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BCF57D8-A05C-7649-9E51-B321EB46362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64492" y="360916"/>
            <a:ext cx="509288" cy="381966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1F52E7-1747-9E41-B97D-F50FADA4A4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8253" y="3551972"/>
            <a:ext cx="3164607" cy="334690"/>
          </a:xfrm>
        </p:spPr>
        <p:txBody>
          <a:bodyPr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</a:defRPr>
            </a:lvl1pPr>
            <a:lvl2pPr>
              <a:defRPr sz="1800" b="1"/>
            </a:lvl2pPr>
            <a:lvl3pPr>
              <a:defRPr sz="1800" b="1"/>
            </a:lvl3pPr>
            <a:lvl4pPr>
              <a:defRPr sz="1800" b="1"/>
            </a:lvl4pPr>
            <a:lvl5pPr>
              <a:defRPr sz="1800" b="1"/>
            </a:lvl5pPr>
          </a:lstStyle>
          <a:p>
            <a:pPr lvl="0"/>
            <a:r>
              <a:rPr lang="en-US" dirty="0"/>
              <a:t>Lesson number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C1BC7AA7-98CB-AF44-94A3-89F960D16C0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25226" y="3748389"/>
            <a:ext cx="4491567" cy="2112962"/>
          </a:xfrm>
        </p:spPr>
        <p:txBody>
          <a:bodyPr/>
          <a:lstStyle>
            <a:lvl1pPr marL="0" indent="0">
              <a:lnSpc>
                <a:spcPts val="3740"/>
              </a:lnSpc>
              <a:spcBef>
                <a:spcPts val="0"/>
              </a:spcBef>
              <a:buFontTx/>
              <a:buNone/>
              <a:defRPr sz="34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45720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 marL="91440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 marL="137160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 marL="182880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Lesson Title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7D20BC59-E3FA-B641-90D4-F1FD83F9356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3919" y="298557"/>
            <a:ext cx="1970147" cy="292537"/>
          </a:xfrm>
          <a:solidFill>
            <a:schemeClr val="accent1"/>
          </a:solidFill>
        </p:spPr>
        <p:txBody>
          <a:bodyPr lIns="90000" anchor="ctr"/>
          <a:lstStyle>
            <a:lvl1pPr marL="0" indent="0">
              <a:buNone/>
              <a:defRPr sz="165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B52CF542-81A7-8849-B747-E439ED428F1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4489" y="651020"/>
            <a:ext cx="1351960" cy="156984"/>
          </a:xfrm>
          <a:solidFill>
            <a:schemeClr val="accent1"/>
          </a:solidFill>
        </p:spPr>
        <p:txBody>
          <a:bodyPr lIns="90000" anchor="ctr"/>
          <a:lstStyle>
            <a:lvl1pPr marL="0" indent="0">
              <a:buNone/>
              <a:defRPr sz="85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>
              <a:defRPr sz="850">
                <a:solidFill>
                  <a:schemeClr val="bg1"/>
                </a:solidFill>
              </a:defRPr>
            </a:lvl2pPr>
            <a:lvl3pPr>
              <a:defRPr sz="850">
                <a:solidFill>
                  <a:schemeClr val="bg1"/>
                </a:solidFill>
              </a:defRPr>
            </a:lvl3pPr>
            <a:lvl4pPr>
              <a:defRPr sz="850">
                <a:solidFill>
                  <a:schemeClr val="bg1"/>
                </a:solidFill>
              </a:defRPr>
            </a:lvl4pPr>
            <a:lvl5pPr>
              <a:defRPr sz="8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Subject | Ages</a:t>
            </a:r>
          </a:p>
        </p:txBody>
      </p:sp>
      <p:sp>
        <p:nvSpPr>
          <p:cNvPr id="11" name="Vertical Text Placeholder 10">
            <a:extLst>
              <a:ext uri="{FF2B5EF4-FFF2-40B4-BE49-F238E27FC236}">
                <a16:creationId xmlns:a16="http://schemas.microsoft.com/office/drawing/2014/main" id="{BE8FA57C-B239-A84D-989D-EFBC6BD96206}"/>
              </a:ext>
            </a:extLst>
          </p:cNvPr>
          <p:cNvSpPr>
            <a:spLocks noGrp="1"/>
          </p:cNvSpPr>
          <p:nvPr>
            <p:ph type="body" orient="vert" sz="quarter" idx="15" hasCustomPrompt="1"/>
          </p:nvPr>
        </p:nvSpPr>
        <p:spPr>
          <a:xfrm>
            <a:off x="10076033" y="6237288"/>
            <a:ext cx="332703" cy="431800"/>
          </a:xfrm>
          <a:noFill/>
        </p:spPr>
        <p:txBody>
          <a:bodyPr vert="eaVert" anchor="ctr"/>
          <a:lstStyle>
            <a:lvl1pPr marL="0" indent="0" algn="ctr">
              <a:buNone/>
              <a:defRPr sz="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sz="800" dirty="0"/>
              <a:t>Space</a:t>
            </a:r>
            <a:endParaRPr lang="en-US" dirty="0"/>
          </a:p>
        </p:txBody>
      </p:sp>
      <p:sp>
        <p:nvSpPr>
          <p:cNvPr id="49" name="Vertical Text Placeholder 10">
            <a:extLst>
              <a:ext uri="{FF2B5EF4-FFF2-40B4-BE49-F238E27FC236}">
                <a16:creationId xmlns:a16="http://schemas.microsoft.com/office/drawing/2014/main" id="{7990D58F-F47A-4849-8B6D-C576002841FB}"/>
              </a:ext>
            </a:extLst>
          </p:cNvPr>
          <p:cNvSpPr>
            <a:spLocks noGrp="1"/>
          </p:cNvSpPr>
          <p:nvPr>
            <p:ph type="body" orient="vert" sz="quarter" idx="16" hasCustomPrompt="1"/>
          </p:nvPr>
        </p:nvSpPr>
        <p:spPr>
          <a:xfrm>
            <a:off x="8282498" y="6237288"/>
            <a:ext cx="332703" cy="431800"/>
          </a:xfrm>
          <a:noFill/>
        </p:spPr>
        <p:txBody>
          <a:bodyPr vert="eaVert" anchor="ctr"/>
          <a:lstStyle>
            <a:lvl1pPr marL="0" indent="0" algn="ctr">
              <a:buNone/>
              <a:defRPr sz="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sz="800" dirty="0"/>
              <a:t>Space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912305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4201" userDrawn="1">
          <p15:clr>
            <a:srgbClr val="FBAE40"/>
          </p15:clr>
        </p15:guide>
        <p15:guide id="2" orient="horz" pos="3929" userDrawn="1">
          <p15:clr>
            <a:srgbClr val="FBAE40"/>
          </p15:clr>
        </p15:guide>
        <p15:guide id="3" orient="horz" pos="550" userDrawn="1">
          <p15:clr>
            <a:srgbClr val="FBAE40"/>
          </p15:clr>
        </p15:guide>
        <p15:guide id="4" pos="332" userDrawn="1">
          <p15:clr>
            <a:srgbClr val="FBAE40"/>
          </p15:clr>
        </p15:guide>
        <p15:guide id="5" pos="7348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Standard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/>
          <p:nvPr/>
        </p:nvSpPr>
        <p:spPr>
          <a:xfrm flipV="1">
            <a:off x="527052" y="873125"/>
            <a:ext cx="11146728" cy="0"/>
          </a:xfrm>
          <a:prstGeom prst="line">
            <a:avLst/>
          </a:prstGeom>
          <a:ln w="12700">
            <a:solidFill>
              <a:srgbClr val="FFFFFF"/>
            </a:solidFill>
            <a:miter/>
          </a:ln>
        </p:spPr>
        <p:txBody>
          <a:bodyPr lIns="22860" rIns="22860"/>
          <a:lstStyle/>
          <a:p>
            <a:endParaRPr sz="450"/>
          </a:p>
        </p:txBody>
      </p:sp>
      <p:sp>
        <p:nvSpPr>
          <p:cNvPr id="30" name="Shape 30"/>
          <p:cNvSpPr>
            <a:spLocks noGrp="1"/>
          </p:cNvSpPr>
          <p:nvPr>
            <p:ph type="sldNum" sz="quarter" idx="2"/>
          </p:nvPr>
        </p:nvSpPr>
        <p:spPr>
          <a:xfrm>
            <a:off x="11424633" y="6477334"/>
            <a:ext cx="186909" cy="184666"/>
          </a:xfrm>
          <a:prstGeom prst="rect">
            <a:avLst/>
          </a:prstGeom>
        </p:spPr>
        <p:txBody>
          <a:bodyPr/>
          <a:lstStyle/>
          <a:p>
            <a:fld id="{E07CCE0E-559E-44AB-A1B3-25B5FB3D8463}" type="slidenum">
              <a:rPr lang="en-GB" smtClean="0"/>
              <a:t>‹#›</a:t>
            </a:fld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074F560-9965-FD44-8392-56ACD2F813E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675" y="360916"/>
            <a:ext cx="1477812" cy="38196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8600020-B932-844C-830C-6D548E8C8C3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64492" y="360916"/>
            <a:ext cx="509288" cy="381966"/>
          </a:xfrm>
          <a:prstGeom prst="rect">
            <a:avLst/>
          </a:prstGeom>
        </p:spPr>
      </p:pic>
      <p:sp>
        <p:nvSpPr>
          <p:cNvPr id="15" name="Title 14">
            <a:extLst>
              <a:ext uri="{FF2B5EF4-FFF2-40B4-BE49-F238E27FC236}">
                <a16:creationId xmlns:a16="http://schemas.microsoft.com/office/drawing/2014/main" id="{F045F05D-9884-E742-8B6C-7E2A4C302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438820"/>
            <a:ext cx="4944533" cy="241880"/>
          </a:xfrm>
        </p:spPr>
        <p:txBody>
          <a:bodyPr/>
          <a:lstStyle>
            <a:lvl1pPr algn="r">
              <a:defRPr sz="1000" b="1" i="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156939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3" pos="332" userDrawn="1">
          <p15:clr>
            <a:srgbClr val="FFFFFF"/>
          </p15:clr>
        </p15:guide>
        <p15:guide id="4" pos="7348" userDrawn="1">
          <p15:clr>
            <a:srgbClr val="FFFFFF"/>
          </p15:clr>
        </p15:guide>
        <p15:guide id="7" orient="horz" pos="4201" userDrawn="1">
          <p15:clr>
            <a:srgbClr val="FFFFFF"/>
          </p15:clr>
        </p15:guide>
        <p15:guide id="9" orient="horz" pos="686" userDrawn="1">
          <p15:clr>
            <a:srgbClr val="FFFFFF"/>
          </p15:clr>
        </p15:guide>
        <p15:guide id="10" pos="3840" userDrawn="1">
          <p15:clr>
            <a:srgbClr val="FFFFFF"/>
          </p15:clr>
        </p15:guide>
        <p15:guide id="11" pos="2087" userDrawn="1">
          <p15:clr>
            <a:srgbClr val="FFFFFF"/>
          </p15:clr>
        </p15:guide>
        <p15:guide id="12" pos="5593" userDrawn="1">
          <p15:clr>
            <a:srgbClr val="FFFFFF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ndard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137">
            <a:extLst>
              <a:ext uri="{FF2B5EF4-FFF2-40B4-BE49-F238E27FC236}">
                <a16:creationId xmlns:a16="http://schemas.microsoft.com/office/drawing/2014/main" id="{3AE447CC-AC9D-3D45-8A65-2B6BD6F16228}"/>
              </a:ext>
            </a:extLst>
          </p:cNvPr>
          <p:cNvSpPr>
            <a:spLocks noChangeAspect="1"/>
          </p:cNvSpPr>
          <p:nvPr/>
        </p:nvSpPr>
        <p:spPr>
          <a:xfrm>
            <a:off x="-2448000" y="-1522677"/>
            <a:ext cx="8650685" cy="6488014"/>
          </a:xfrm>
          <a:prstGeom prst="ellipse">
            <a:avLst/>
          </a:prstGeom>
          <a:solidFill>
            <a:srgbClr val="38D4D6">
              <a:alpha val="19773"/>
            </a:srgb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2860" rIns="22860" anchor="ctr"/>
          <a:lstStyle/>
          <a:p>
            <a:endParaRPr sz="450"/>
          </a:p>
        </p:txBody>
      </p:sp>
      <p:sp>
        <p:nvSpPr>
          <p:cNvPr id="20" name="Shape 20"/>
          <p:cNvSpPr/>
          <p:nvPr/>
        </p:nvSpPr>
        <p:spPr>
          <a:xfrm flipV="1">
            <a:off x="527052" y="873125"/>
            <a:ext cx="11137899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/>
          <a:lstStyle/>
          <a:p>
            <a:endParaRPr sz="450"/>
          </a:p>
        </p:txBody>
      </p:sp>
      <p:sp>
        <p:nvSpPr>
          <p:cNvPr id="21" name="Shape 21"/>
          <p:cNvSpPr>
            <a:spLocks noGrp="1"/>
          </p:cNvSpPr>
          <p:nvPr>
            <p:ph type="sldNum" sz="quarter" idx="2"/>
          </p:nvPr>
        </p:nvSpPr>
        <p:spPr>
          <a:xfrm>
            <a:off x="11468592" y="6484422"/>
            <a:ext cx="186909" cy="184666"/>
          </a:xfrm>
          <a:prstGeom prst="rect">
            <a:avLst/>
          </a:prstGeom>
        </p:spPr>
        <p:txBody>
          <a:bodyPr/>
          <a:lstStyle/>
          <a:p>
            <a:fld id="{E07CCE0E-559E-44AB-A1B3-25B5FB3D8463}" type="slidenum">
              <a:rPr lang="en-GB" smtClean="0"/>
              <a:t>‹#›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415064"/>
            <a:ext cx="4944533" cy="273845"/>
          </a:xfrm>
        </p:spPr>
        <p:txBody>
          <a:bodyPr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079" y="361951"/>
            <a:ext cx="1473188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9249" y="358903"/>
            <a:ext cx="511759" cy="383819"/>
          </a:xfrm>
          <a:prstGeom prst="rect">
            <a:avLst/>
          </a:prstGeom>
        </p:spPr>
      </p:pic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BC5C841-1193-2343-9E34-25056BEE33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5538" y="992611"/>
            <a:ext cx="4250199" cy="1369287"/>
          </a:xfrm>
        </p:spPr>
        <p:txBody>
          <a:bodyPr/>
          <a:lstStyle>
            <a:lvl1pPr marL="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/>
              <a:t>Insert – title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5BBE8992-D4AB-BA49-99A8-E2BF8AA8163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4718" y="2397184"/>
            <a:ext cx="3390951" cy="2418501"/>
          </a:xfr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Insert - body</a:t>
            </a:r>
          </a:p>
        </p:txBody>
      </p:sp>
    </p:spTree>
    <p:extLst>
      <p:ext uri="{BB962C8B-B14F-4D97-AF65-F5344CB8AC3E}">
        <p14:creationId xmlns:p14="http://schemas.microsoft.com/office/powerpoint/2010/main" val="1870687596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332" userDrawn="1">
          <p15:clr>
            <a:srgbClr val="FFFFFF"/>
          </p15:clr>
        </p15:guide>
        <p15:guide id="3" pos="7348" userDrawn="1">
          <p15:clr>
            <a:srgbClr val="FFFFFF"/>
          </p15:clr>
        </p15:guide>
        <p15:guide id="7" orient="horz" pos="4201" userDrawn="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3840" userDrawn="1">
          <p15:clr>
            <a:srgbClr val="FFFFFF"/>
          </p15:clr>
        </p15:guide>
        <p15:guide id="12" pos="5533" userDrawn="1">
          <p15:clr>
            <a:srgbClr val="FFFFFF"/>
          </p15:clr>
        </p15:guide>
        <p15:guide id="13" pos="2087" userDrawn="1">
          <p15:clr>
            <a:srgbClr val="FFFFFF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oints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137">
            <a:extLst>
              <a:ext uri="{FF2B5EF4-FFF2-40B4-BE49-F238E27FC236}">
                <a16:creationId xmlns:a16="http://schemas.microsoft.com/office/drawing/2014/main" id="{347F327C-78A1-A84F-B49C-0F0F1270C7C1}"/>
              </a:ext>
            </a:extLst>
          </p:cNvPr>
          <p:cNvSpPr>
            <a:spLocks noChangeAspect="1"/>
          </p:cNvSpPr>
          <p:nvPr/>
        </p:nvSpPr>
        <p:spPr>
          <a:xfrm>
            <a:off x="-2448000" y="-1522677"/>
            <a:ext cx="8650685" cy="6488014"/>
          </a:xfrm>
          <a:prstGeom prst="ellipse">
            <a:avLst/>
          </a:prstGeom>
          <a:solidFill>
            <a:srgbClr val="38D4D6">
              <a:alpha val="19773"/>
            </a:srgb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2860" rIns="22860" anchor="ctr"/>
          <a:lstStyle/>
          <a:p>
            <a:endParaRPr sz="450"/>
          </a:p>
        </p:txBody>
      </p:sp>
      <p:sp>
        <p:nvSpPr>
          <p:cNvPr id="21" name="Shape 21"/>
          <p:cNvSpPr>
            <a:spLocks noGrp="1"/>
          </p:cNvSpPr>
          <p:nvPr>
            <p:ph type="sldNum" sz="quarter" idx="2"/>
          </p:nvPr>
        </p:nvSpPr>
        <p:spPr>
          <a:xfrm>
            <a:off x="11419527" y="6484422"/>
            <a:ext cx="186909" cy="184666"/>
          </a:xfrm>
          <a:prstGeom prst="rect">
            <a:avLst/>
          </a:prstGeom>
        </p:spPr>
        <p:txBody>
          <a:bodyPr/>
          <a:lstStyle/>
          <a:p>
            <a:fld id="{E07CCE0E-559E-44AB-A1B3-25B5FB3D8463}" type="slidenum">
              <a:rPr lang="en-GB" smtClean="0"/>
              <a:t>‹#›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415064"/>
            <a:ext cx="4944533" cy="273845"/>
          </a:xfrm>
        </p:spPr>
        <p:txBody>
          <a:bodyPr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BC5C841-1193-2343-9E34-25056BEE33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5537" y="992611"/>
            <a:ext cx="7051337" cy="1369287"/>
          </a:xfrm>
        </p:spPr>
        <p:txBody>
          <a:bodyPr/>
          <a:lstStyle>
            <a:lvl1pPr marL="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/>
              <a:t>Insert - title</a:t>
            </a:r>
          </a:p>
        </p:txBody>
      </p:sp>
      <p:sp>
        <p:nvSpPr>
          <p:cNvPr id="22" name="Shape 20">
            <a:extLst>
              <a:ext uri="{FF2B5EF4-FFF2-40B4-BE49-F238E27FC236}">
                <a16:creationId xmlns:a16="http://schemas.microsoft.com/office/drawing/2014/main" id="{3B8AACE1-775F-F043-BA57-E12A7120F57C}"/>
              </a:ext>
            </a:extLst>
          </p:cNvPr>
          <p:cNvSpPr/>
          <p:nvPr/>
        </p:nvSpPr>
        <p:spPr>
          <a:xfrm flipV="1">
            <a:off x="527052" y="873125"/>
            <a:ext cx="11137899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/>
          <a:lstStyle/>
          <a:p>
            <a:endParaRPr sz="450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6BE35126-A702-2D46-8CE4-5ED93FA1971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079" y="361951"/>
            <a:ext cx="1473188" cy="38077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53CDCF97-D8F3-714B-B0F7-276D6BCC98E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9249" y="358903"/>
            <a:ext cx="511759" cy="383819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CE353BCA-A7C7-E442-98D3-4C790427A845}"/>
              </a:ext>
            </a:extLst>
          </p:cNvPr>
          <p:cNvSpPr/>
          <p:nvPr/>
        </p:nvSpPr>
        <p:spPr>
          <a:xfrm>
            <a:off x="705323" y="2284004"/>
            <a:ext cx="2462664" cy="1846998"/>
          </a:xfrm>
          <a:prstGeom prst="ellipse">
            <a:avLst/>
          </a:prstGeom>
          <a:solidFill>
            <a:srgbClr val="6CD1D4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CA1417EB-E2DF-1542-8FBB-C262CE790A4F}"/>
              </a:ext>
            </a:extLst>
          </p:cNvPr>
          <p:cNvSpPr/>
          <p:nvPr/>
        </p:nvSpPr>
        <p:spPr>
          <a:xfrm>
            <a:off x="3474237" y="2291561"/>
            <a:ext cx="2462664" cy="1846998"/>
          </a:xfrm>
          <a:prstGeom prst="ellipse">
            <a:avLst/>
          </a:prstGeom>
          <a:solidFill>
            <a:srgbClr val="6CD1D4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10633E26-1904-0647-88DB-A6E82E59FBA3}"/>
              </a:ext>
            </a:extLst>
          </p:cNvPr>
          <p:cNvSpPr/>
          <p:nvPr/>
        </p:nvSpPr>
        <p:spPr>
          <a:xfrm>
            <a:off x="6263304" y="2299118"/>
            <a:ext cx="2462664" cy="1846998"/>
          </a:xfrm>
          <a:prstGeom prst="ellipse">
            <a:avLst/>
          </a:prstGeom>
          <a:solidFill>
            <a:srgbClr val="6CD1D4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D01227A4-CD46-B44C-A20F-14FA82BF7757}"/>
              </a:ext>
            </a:extLst>
          </p:cNvPr>
          <p:cNvSpPr/>
          <p:nvPr/>
        </p:nvSpPr>
        <p:spPr>
          <a:xfrm>
            <a:off x="9047613" y="2306675"/>
            <a:ext cx="2462664" cy="1846998"/>
          </a:xfrm>
          <a:prstGeom prst="ellipse">
            <a:avLst/>
          </a:prstGeom>
          <a:solidFill>
            <a:srgbClr val="6CD1D4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F4AC4524-43C7-1846-BC6C-9DE97A9F25E2}"/>
              </a:ext>
            </a:extLst>
          </p:cNvPr>
          <p:cNvSpPr/>
          <p:nvPr/>
        </p:nvSpPr>
        <p:spPr>
          <a:xfrm>
            <a:off x="705323" y="4264973"/>
            <a:ext cx="2462664" cy="1846998"/>
          </a:xfrm>
          <a:prstGeom prst="ellipse">
            <a:avLst/>
          </a:prstGeom>
          <a:solidFill>
            <a:srgbClr val="6CD1D4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F14AE743-01E9-C64D-9ED8-A4704C173F87}"/>
              </a:ext>
            </a:extLst>
          </p:cNvPr>
          <p:cNvSpPr/>
          <p:nvPr/>
        </p:nvSpPr>
        <p:spPr>
          <a:xfrm>
            <a:off x="3474237" y="4272530"/>
            <a:ext cx="2462664" cy="1846998"/>
          </a:xfrm>
          <a:prstGeom prst="ellipse">
            <a:avLst/>
          </a:prstGeom>
          <a:solidFill>
            <a:srgbClr val="6CD1D4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18402105-8288-0B4D-8FB9-BB2B7425DFA8}"/>
              </a:ext>
            </a:extLst>
          </p:cNvPr>
          <p:cNvSpPr/>
          <p:nvPr/>
        </p:nvSpPr>
        <p:spPr>
          <a:xfrm>
            <a:off x="6263304" y="4280087"/>
            <a:ext cx="2462664" cy="1846998"/>
          </a:xfrm>
          <a:prstGeom prst="ellipse">
            <a:avLst/>
          </a:prstGeom>
          <a:solidFill>
            <a:srgbClr val="6CD1D4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EE13A953-E341-B64A-8EAC-98AF9EE7C33E}"/>
              </a:ext>
            </a:extLst>
          </p:cNvPr>
          <p:cNvSpPr/>
          <p:nvPr/>
        </p:nvSpPr>
        <p:spPr>
          <a:xfrm>
            <a:off x="9047613" y="4287644"/>
            <a:ext cx="2462664" cy="1846998"/>
          </a:xfrm>
          <a:prstGeom prst="ellipse">
            <a:avLst/>
          </a:prstGeom>
          <a:solidFill>
            <a:srgbClr val="6CD1D4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748FF5A-216F-E340-9D3C-3E0A94402F6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04851" y="2821395"/>
            <a:ext cx="2463800" cy="719137"/>
          </a:xfrm>
        </p:spPr>
        <p:txBody>
          <a:bodyPr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/>
              <a:t>Insert - text</a:t>
            </a:r>
          </a:p>
        </p:txBody>
      </p:sp>
      <p:sp>
        <p:nvSpPr>
          <p:cNvPr id="42" name="Text Placeholder 9">
            <a:extLst>
              <a:ext uri="{FF2B5EF4-FFF2-40B4-BE49-F238E27FC236}">
                <a16:creationId xmlns:a16="http://schemas.microsoft.com/office/drawing/2014/main" id="{010D0C0A-B8DB-0841-8F26-49EC7AF5F5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473101" y="2821894"/>
            <a:ext cx="2463800" cy="719137"/>
          </a:xfrm>
        </p:spPr>
        <p:txBody>
          <a:bodyPr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/>
              <a:t>Insert - text</a:t>
            </a:r>
          </a:p>
        </p:txBody>
      </p:sp>
      <p:sp>
        <p:nvSpPr>
          <p:cNvPr id="43" name="Text Placeholder 9">
            <a:extLst>
              <a:ext uri="{FF2B5EF4-FFF2-40B4-BE49-F238E27FC236}">
                <a16:creationId xmlns:a16="http://schemas.microsoft.com/office/drawing/2014/main" id="{4CAFABE6-FE05-5043-9F6C-9F8A19FB33A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62736" y="2821395"/>
            <a:ext cx="2463800" cy="719137"/>
          </a:xfrm>
        </p:spPr>
        <p:txBody>
          <a:bodyPr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/>
              <a:t>Insert - text</a:t>
            </a:r>
          </a:p>
        </p:txBody>
      </p:sp>
      <p:sp>
        <p:nvSpPr>
          <p:cNvPr id="44" name="Text Placeholder 9">
            <a:extLst>
              <a:ext uri="{FF2B5EF4-FFF2-40B4-BE49-F238E27FC236}">
                <a16:creationId xmlns:a16="http://schemas.microsoft.com/office/drawing/2014/main" id="{75AE5270-06D1-174F-B337-C9B5235B8D3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047613" y="2821395"/>
            <a:ext cx="2463800" cy="719137"/>
          </a:xfrm>
        </p:spPr>
        <p:txBody>
          <a:bodyPr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/>
              <a:t>Insert - text</a:t>
            </a:r>
          </a:p>
        </p:txBody>
      </p:sp>
      <p:sp>
        <p:nvSpPr>
          <p:cNvPr id="45" name="Text Placeholder 9">
            <a:extLst>
              <a:ext uri="{FF2B5EF4-FFF2-40B4-BE49-F238E27FC236}">
                <a16:creationId xmlns:a16="http://schemas.microsoft.com/office/drawing/2014/main" id="{2A8AB2DE-F178-5346-B4A2-2C8990CFB4D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03715" y="4870219"/>
            <a:ext cx="2463800" cy="719137"/>
          </a:xfrm>
        </p:spPr>
        <p:txBody>
          <a:bodyPr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/>
              <a:t>Insert - text</a:t>
            </a:r>
          </a:p>
        </p:txBody>
      </p:sp>
      <p:sp>
        <p:nvSpPr>
          <p:cNvPr id="46" name="Text Placeholder 9">
            <a:extLst>
              <a:ext uri="{FF2B5EF4-FFF2-40B4-BE49-F238E27FC236}">
                <a16:creationId xmlns:a16="http://schemas.microsoft.com/office/drawing/2014/main" id="{C466ACBD-ECC2-8846-91AA-D3936CA1CFD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471965" y="4870718"/>
            <a:ext cx="2463800" cy="719137"/>
          </a:xfrm>
        </p:spPr>
        <p:txBody>
          <a:bodyPr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/>
              <a:t>Insert - text</a:t>
            </a:r>
          </a:p>
        </p:txBody>
      </p:sp>
      <p:sp>
        <p:nvSpPr>
          <p:cNvPr id="47" name="Text Placeholder 9">
            <a:extLst>
              <a:ext uri="{FF2B5EF4-FFF2-40B4-BE49-F238E27FC236}">
                <a16:creationId xmlns:a16="http://schemas.microsoft.com/office/drawing/2014/main" id="{8DCDA5A1-6B45-B443-A0EB-743BB03B3D2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261600" y="4870219"/>
            <a:ext cx="2463800" cy="719137"/>
          </a:xfrm>
        </p:spPr>
        <p:txBody>
          <a:bodyPr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/>
              <a:t>Insert - text</a:t>
            </a:r>
          </a:p>
        </p:txBody>
      </p:sp>
      <p:sp>
        <p:nvSpPr>
          <p:cNvPr id="48" name="Text Placeholder 9">
            <a:extLst>
              <a:ext uri="{FF2B5EF4-FFF2-40B4-BE49-F238E27FC236}">
                <a16:creationId xmlns:a16="http://schemas.microsoft.com/office/drawing/2014/main" id="{D1F3E494-C5D7-F64D-9D8A-DB36A8AB1B2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046477" y="4870219"/>
            <a:ext cx="2463800" cy="719137"/>
          </a:xfrm>
        </p:spPr>
        <p:txBody>
          <a:bodyPr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/>
              <a:t>Insert - text</a:t>
            </a:r>
          </a:p>
        </p:txBody>
      </p:sp>
    </p:spTree>
    <p:extLst>
      <p:ext uri="{BB962C8B-B14F-4D97-AF65-F5344CB8AC3E}">
        <p14:creationId xmlns:p14="http://schemas.microsoft.com/office/powerpoint/2010/main" val="353192822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332" userDrawn="1">
          <p15:clr>
            <a:srgbClr val="FFFFFF"/>
          </p15:clr>
        </p15:guide>
        <p15:guide id="3" pos="7348" userDrawn="1">
          <p15:clr>
            <a:srgbClr val="FFFFFF"/>
          </p15:clr>
        </p15:guide>
        <p15:guide id="7" orient="horz" pos="4201" userDrawn="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3840" userDrawn="1">
          <p15:clr>
            <a:srgbClr val="FFFFFF"/>
          </p15:clr>
        </p15:guide>
        <p15:guide id="12" pos="2087" userDrawn="1">
          <p15:clr>
            <a:srgbClr val="FFFFFF"/>
          </p15:clr>
        </p15:guide>
        <p15:guide id="13" pos="5593" userDrawn="1">
          <p15:clr>
            <a:srgbClr val="FFFFFF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oints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37">
            <a:extLst>
              <a:ext uri="{FF2B5EF4-FFF2-40B4-BE49-F238E27FC236}">
                <a16:creationId xmlns:a16="http://schemas.microsoft.com/office/drawing/2014/main" id="{C4AC650B-611A-9640-B5D3-C9DB132AEB7E}"/>
              </a:ext>
            </a:extLst>
          </p:cNvPr>
          <p:cNvSpPr>
            <a:spLocks noChangeAspect="1"/>
          </p:cNvSpPr>
          <p:nvPr/>
        </p:nvSpPr>
        <p:spPr>
          <a:xfrm>
            <a:off x="-2448000" y="-1522677"/>
            <a:ext cx="8650685" cy="6488014"/>
          </a:xfrm>
          <a:prstGeom prst="ellipse">
            <a:avLst/>
          </a:prstGeom>
          <a:solidFill>
            <a:srgbClr val="38D4D6">
              <a:alpha val="19773"/>
            </a:srgb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2860" rIns="22860" anchor="ctr"/>
          <a:lstStyle/>
          <a:p>
            <a:endParaRPr sz="450"/>
          </a:p>
        </p:txBody>
      </p:sp>
      <p:sp>
        <p:nvSpPr>
          <p:cNvPr id="21" name="Shape 21"/>
          <p:cNvSpPr>
            <a:spLocks noGrp="1"/>
          </p:cNvSpPr>
          <p:nvPr>
            <p:ph type="sldNum" sz="quarter" idx="2"/>
          </p:nvPr>
        </p:nvSpPr>
        <p:spPr>
          <a:xfrm>
            <a:off x="11419527" y="6484422"/>
            <a:ext cx="186909" cy="184666"/>
          </a:xfrm>
          <a:prstGeom prst="rect">
            <a:avLst/>
          </a:prstGeom>
        </p:spPr>
        <p:txBody>
          <a:bodyPr/>
          <a:lstStyle/>
          <a:p>
            <a:fld id="{E07CCE0E-559E-44AB-A1B3-25B5FB3D8463}" type="slidenum">
              <a:rPr lang="en-GB" smtClean="0"/>
              <a:t>‹#›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415064"/>
            <a:ext cx="4944533" cy="273845"/>
          </a:xfrm>
        </p:spPr>
        <p:txBody>
          <a:bodyPr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BC5C841-1193-2343-9E34-25056BEE33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5537" y="984519"/>
            <a:ext cx="7051337" cy="1369287"/>
          </a:xfrm>
        </p:spPr>
        <p:txBody>
          <a:bodyPr/>
          <a:lstStyle>
            <a:lvl1pPr marL="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/>
              <a:t>Insert - title</a:t>
            </a:r>
          </a:p>
        </p:txBody>
      </p:sp>
      <p:sp>
        <p:nvSpPr>
          <p:cNvPr id="22" name="Shape 20">
            <a:extLst>
              <a:ext uri="{FF2B5EF4-FFF2-40B4-BE49-F238E27FC236}">
                <a16:creationId xmlns:a16="http://schemas.microsoft.com/office/drawing/2014/main" id="{3B8AACE1-775F-F043-BA57-E12A7120F57C}"/>
              </a:ext>
            </a:extLst>
          </p:cNvPr>
          <p:cNvSpPr/>
          <p:nvPr/>
        </p:nvSpPr>
        <p:spPr>
          <a:xfrm flipV="1">
            <a:off x="527052" y="873125"/>
            <a:ext cx="11137899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/>
          <a:lstStyle/>
          <a:p>
            <a:endParaRPr sz="450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6BE35126-A702-2D46-8CE4-5ED93FA1971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079" y="361951"/>
            <a:ext cx="1473188" cy="38077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53CDCF97-D8F3-714B-B0F7-276D6BCC98E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9249" y="358903"/>
            <a:ext cx="511759" cy="383819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CE353BCA-A7C7-E442-98D3-4C790427A845}"/>
              </a:ext>
            </a:extLst>
          </p:cNvPr>
          <p:cNvSpPr/>
          <p:nvPr/>
        </p:nvSpPr>
        <p:spPr>
          <a:xfrm>
            <a:off x="1149966" y="2482656"/>
            <a:ext cx="2890287" cy="2167715"/>
          </a:xfrm>
          <a:prstGeom prst="ellipse">
            <a:avLst/>
          </a:prstGeom>
          <a:solidFill>
            <a:srgbClr val="6CD1D4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CA1417EB-E2DF-1542-8FBB-C262CE790A4F}"/>
              </a:ext>
            </a:extLst>
          </p:cNvPr>
          <p:cNvSpPr/>
          <p:nvPr/>
        </p:nvSpPr>
        <p:spPr>
          <a:xfrm>
            <a:off x="4656403" y="2462968"/>
            <a:ext cx="2890287" cy="2167715"/>
          </a:xfrm>
          <a:prstGeom prst="ellipse">
            <a:avLst/>
          </a:prstGeom>
          <a:solidFill>
            <a:srgbClr val="6CD1D4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10633E26-1904-0647-88DB-A6E82E59FBA3}"/>
              </a:ext>
            </a:extLst>
          </p:cNvPr>
          <p:cNvSpPr/>
          <p:nvPr/>
        </p:nvSpPr>
        <p:spPr>
          <a:xfrm>
            <a:off x="8160069" y="2462968"/>
            <a:ext cx="2890287" cy="2167715"/>
          </a:xfrm>
          <a:prstGeom prst="ellipse">
            <a:avLst/>
          </a:prstGeom>
          <a:solidFill>
            <a:srgbClr val="6CD1D4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748FF5A-216F-E340-9D3C-3E0A94402F6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49966" y="3124819"/>
            <a:ext cx="2890287" cy="844010"/>
          </a:xfrm>
        </p:spPr>
        <p:txBody>
          <a:bodyPr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/>
              <a:t>Insert - text</a:t>
            </a:r>
          </a:p>
        </p:txBody>
      </p:sp>
      <p:sp>
        <p:nvSpPr>
          <p:cNvPr id="42" name="Text Placeholder 9">
            <a:extLst>
              <a:ext uri="{FF2B5EF4-FFF2-40B4-BE49-F238E27FC236}">
                <a16:creationId xmlns:a16="http://schemas.microsoft.com/office/drawing/2014/main" id="{010D0C0A-B8DB-0841-8F26-49EC7AF5F5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5070" y="3124819"/>
            <a:ext cx="2881804" cy="844010"/>
          </a:xfrm>
        </p:spPr>
        <p:txBody>
          <a:bodyPr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/>
              <a:t>Insert - text</a:t>
            </a:r>
          </a:p>
        </p:txBody>
      </p:sp>
      <p:sp>
        <p:nvSpPr>
          <p:cNvPr id="43" name="Text Placeholder 9">
            <a:extLst>
              <a:ext uri="{FF2B5EF4-FFF2-40B4-BE49-F238E27FC236}">
                <a16:creationId xmlns:a16="http://schemas.microsoft.com/office/drawing/2014/main" id="{4CAFABE6-FE05-5043-9F6C-9F8A19FB33A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160069" y="3124819"/>
            <a:ext cx="2891620" cy="844010"/>
          </a:xfrm>
        </p:spPr>
        <p:txBody>
          <a:bodyPr anchor="ctr"/>
          <a:lstStyle>
            <a:lvl1pPr marL="0" indent="0" algn="ctr">
              <a:buNone/>
              <a:defRPr sz="1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/>
              <a:t>Insert - text</a:t>
            </a:r>
          </a:p>
        </p:txBody>
      </p:sp>
    </p:spTree>
    <p:extLst>
      <p:ext uri="{BB962C8B-B14F-4D97-AF65-F5344CB8AC3E}">
        <p14:creationId xmlns:p14="http://schemas.microsoft.com/office/powerpoint/2010/main" val="3293858008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332" userDrawn="1">
          <p15:clr>
            <a:srgbClr val="FFFFFF"/>
          </p15:clr>
        </p15:guide>
        <p15:guide id="3" pos="7348" userDrawn="1">
          <p15:clr>
            <a:srgbClr val="FFFFFF"/>
          </p15:clr>
        </p15:guide>
        <p15:guide id="7" orient="horz" pos="4201" userDrawn="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3840" userDrawn="1">
          <p15:clr>
            <a:srgbClr val="FFFFFF"/>
          </p15:clr>
        </p15:guide>
        <p15:guide id="12" pos="2087" userDrawn="1">
          <p15:clr>
            <a:srgbClr val="FFFFFF"/>
          </p15:clr>
        </p15:guide>
        <p15:guide id="13" pos="5593" userDrawn="1">
          <p15:clr>
            <a:srgbClr val="FFFFFF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oints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>
            <a:spLocks noGrp="1"/>
          </p:cNvSpPr>
          <p:nvPr>
            <p:ph type="sldNum" sz="quarter" idx="2"/>
          </p:nvPr>
        </p:nvSpPr>
        <p:spPr>
          <a:xfrm>
            <a:off x="11419527" y="6484422"/>
            <a:ext cx="186909" cy="184666"/>
          </a:xfrm>
          <a:prstGeom prst="rect">
            <a:avLst/>
          </a:prstGeom>
        </p:spPr>
        <p:txBody>
          <a:bodyPr/>
          <a:lstStyle/>
          <a:p>
            <a:fld id="{E07CCE0E-559E-44AB-A1B3-25B5FB3D8463}" type="slidenum">
              <a:rPr lang="en-GB" smtClean="0"/>
              <a:t>‹#›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1" y="415064"/>
            <a:ext cx="4944532" cy="273845"/>
          </a:xfrm>
        </p:spPr>
        <p:txBody>
          <a:bodyPr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BC5C841-1193-2343-9E34-25056BEE33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5538" y="992611"/>
            <a:ext cx="7061413" cy="992981"/>
          </a:xfrm>
        </p:spPr>
        <p:txBody>
          <a:bodyPr/>
          <a:lstStyle>
            <a:lvl1pPr marL="0" indent="0">
              <a:buFontTx/>
              <a:buNone/>
              <a:defRPr sz="34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Insert - title</a:t>
            </a:r>
          </a:p>
        </p:txBody>
      </p:sp>
      <p:sp>
        <p:nvSpPr>
          <p:cNvPr id="22" name="Shape 20">
            <a:extLst>
              <a:ext uri="{FF2B5EF4-FFF2-40B4-BE49-F238E27FC236}">
                <a16:creationId xmlns:a16="http://schemas.microsoft.com/office/drawing/2014/main" id="{3B8AACE1-775F-F043-BA57-E12A7120F57C}"/>
              </a:ext>
            </a:extLst>
          </p:cNvPr>
          <p:cNvSpPr/>
          <p:nvPr/>
        </p:nvSpPr>
        <p:spPr>
          <a:xfrm flipV="1">
            <a:off x="527052" y="873125"/>
            <a:ext cx="11137899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/>
          <a:lstStyle/>
          <a:p>
            <a:endParaRPr sz="450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6BE35126-A702-2D46-8CE4-5ED93FA1971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079" y="361951"/>
            <a:ext cx="1473188" cy="38077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53CDCF97-D8F3-714B-B0F7-276D6BCC98E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9249" y="358903"/>
            <a:ext cx="511759" cy="383819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6EB16C26-1B54-B94B-8521-1347379F2D49}"/>
              </a:ext>
            </a:extLst>
          </p:cNvPr>
          <p:cNvSpPr/>
          <p:nvPr/>
        </p:nvSpPr>
        <p:spPr>
          <a:xfrm>
            <a:off x="705323" y="2102636"/>
            <a:ext cx="2462664" cy="1846998"/>
          </a:xfrm>
          <a:prstGeom prst="ellipse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 dirty="0">
              <a:solidFill>
                <a:schemeClr val="tx1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D30B9C6-576B-CC47-A54A-82F6EAFC9C45}"/>
              </a:ext>
            </a:extLst>
          </p:cNvPr>
          <p:cNvSpPr/>
          <p:nvPr/>
        </p:nvSpPr>
        <p:spPr>
          <a:xfrm>
            <a:off x="6263304" y="2117750"/>
            <a:ext cx="2462664" cy="1846998"/>
          </a:xfrm>
          <a:prstGeom prst="ellipse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 dirty="0">
              <a:solidFill>
                <a:schemeClr val="tx1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C71D688-D381-8943-A6D8-B8066555AEAF}"/>
              </a:ext>
            </a:extLst>
          </p:cNvPr>
          <p:cNvSpPr/>
          <p:nvPr/>
        </p:nvSpPr>
        <p:spPr>
          <a:xfrm>
            <a:off x="705323" y="4423670"/>
            <a:ext cx="2462664" cy="1846998"/>
          </a:xfrm>
          <a:prstGeom prst="ellipse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 dirty="0">
              <a:solidFill>
                <a:schemeClr val="tx1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50D203A-C753-AC4D-9FE1-780644D34781}"/>
              </a:ext>
            </a:extLst>
          </p:cNvPr>
          <p:cNvSpPr/>
          <p:nvPr/>
        </p:nvSpPr>
        <p:spPr>
          <a:xfrm>
            <a:off x="6263304" y="4438784"/>
            <a:ext cx="2462664" cy="1846998"/>
          </a:xfrm>
          <a:prstGeom prst="ellipse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 dirty="0">
              <a:solidFill>
                <a:schemeClr val="tx1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89750A-EDDF-C247-A94E-74796EA9619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12584" y="2117501"/>
            <a:ext cx="2783416" cy="364548"/>
          </a:xfrm>
        </p:spPr>
        <p:txBody>
          <a:bodyPr anchor="ctr"/>
          <a:lstStyle>
            <a:lvl1pPr marL="0" indent="0">
              <a:buNone/>
              <a:defRPr sz="2000">
                <a:solidFill>
                  <a:srgbClr val="6BD1D5"/>
                </a:solidFill>
              </a:defRPr>
            </a:lvl1pPr>
          </a:lstStyle>
          <a:p>
            <a:pPr lvl="0"/>
            <a:r>
              <a:rPr lang="en-US" dirty="0"/>
              <a:t>Insert - title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DDD96253-0C63-1B42-AF15-28AC6CDC6C2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12585" y="2482050"/>
            <a:ext cx="2783416" cy="1467585"/>
          </a:xfrm>
        </p:spPr>
        <p:txBody>
          <a:bodyPr/>
          <a:lstStyle>
            <a:lvl1pPr marL="0" indent="0">
              <a:lnSpc>
                <a:spcPct val="120000"/>
              </a:lnSpc>
              <a:buNone/>
              <a:defRPr sz="1800" b="0"/>
            </a:lvl1pPr>
          </a:lstStyle>
          <a:p>
            <a:pPr lvl="0"/>
            <a:r>
              <a:rPr lang="en-US" dirty="0"/>
              <a:t>Insert - body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14E2B5E3-B277-5449-A5D7-E125F75505B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79417" y="2117501"/>
            <a:ext cx="2783416" cy="364548"/>
          </a:xfrm>
        </p:spPr>
        <p:txBody>
          <a:bodyPr anchor="ctr"/>
          <a:lstStyle>
            <a:lvl1pPr marL="0" indent="0">
              <a:buNone/>
              <a:defRPr sz="2000">
                <a:solidFill>
                  <a:srgbClr val="6BD1D5"/>
                </a:solidFill>
              </a:defRPr>
            </a:lvl1pPr>
          </a:lstStyle>
          <a:p>
            <a:pPr lvl="0"/>
            <a:r>
              <a:rPr lang="en-US" dirty="0"/>
              <a:t>Insert - title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B79B34E-19E2-FA49-82D1-F36CCA07F17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879419" y="2482050"/>
            <a:ext cx="2783416" cy="1467585"/>
          </a:xfrm>
        </p:spPr>
        <p:txBody>
          <a:bodyPr/>
          <a:lstStyle>
            <a:lvl1pPr marL="0" indent="0">
              <a:lnSpc>
                <a:spcPct val="120000"/>
              </a:lnSpc>
              <a:buNone/>
              <a:defRPr sz="1800" b="0"/>
            </a:lvl1pPr>
          </a:lstStyle>
          <a:p>
            <a:pPr lvl="0"/>
            <a:r>
              <a:rPr lang="en-US" dirty="0"/>
              <a:t>Insert - body</a:t>
            </a: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875678E7-9868-AE41-8249-50500F74EAB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23935" y="4446092"/>
            <a:ext cx="2783416" cy="364548"/>
          </a:xfrm>
        </p:spPr>
        <p:txBody>
          <a:bodyPr anchor="ctr"/>
          <a:lstStyle>
            <a:lvl1pPr marL="0" indent="0">
              <a:buNone/>
              <a:defRPr sz="2000">
                <a:solidFill>
                  <a:srgbClr val="6BD1D5"/>
                </a:solidFill>
              </a:defRPr>
            </a:lvl1pPr>
          </a:lstStyle>
          <a:p>
            <a:pPr lvl="0"/>
            <a:r>
              <a:rPr lang="en-US" dirty="0"/>
              <a:t>Insert - title</a:t>
            </a:r>
          </a:p>
        </p:txBody>
      </p:sp>
      <p:sp>
        <p:nvSpPr>
          <p:cNvPr id="28" name="Text Placeholder 15">
            <a:extLst>
              <a:ext uri="{FF2B5EF4-FFF2-40B4-BE49-F238E27FC236}">
                <a16:creationId xmlns:a16="http://schemas.microsoft.com/office/drawing/2014/main" id="{3EBCC029-E0AB-3E49-BEC7-DF4F7F50C4B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323936" y="4810641"/>
            <a:ext cx="2783416" cy="1467585"/>
          </a:xfrm>
        </p:spPr>
        <p:txBody>
          <a:bodyPr/>
          <a:lstStyle>
            <a:lvl1pPr marL="0" indent="0">
              <a:lnSpc>
                <a:spcPct val="120000"/>
              </a:lnSpc>
              <a:buNone/>
              <a:defRPr sz="1800" b="0"/>
            </a:lvl1pPr>
          </a:lstStyle>
          <a:p>
            <a:pPr lvl="0"/>
            <a:r>
              <a:rPr lang="en-US" dirty="0"/>
              <a:t>Insert - body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91ABD544-2403-2F4D-8563-28C376AD79F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881535" y="4438784"/>
            <a:ext cx="2783416" cy="364548"/>
          </a:xfrm>
        </p:spPr>
        <p:txBody>
          <a:bodyPr anchor="ctr"/>
          <a:lstStyle>
            <a:lvl1pPr marL="0" indent="0">
              <a:buNone/>
              <a:defRPr sz="2000">
                <a:solidFill>
                  <a:srgbClr val="6BD1D5"/>
                </a:solidFill>
              </a:defRPr>
            </a:lvl1pPr>
          </a:lstStyle>
          <a:p>
            <a:pPr lvl="0"/>
            <a:r>
              <a:rPr lang="en-US" dirty="0"/>
              <a:t>Insert - title</a:t>
            </a:r>
          </a:p>
        </p:txBody>
      </p:sp>
      <p:sp>
        <p:nvSpPr>
          <p:cNvPr id="30" name="Text Placeholder 15">
            <a:extLst>
              <a:ext uri="{FF2B5EF4-FFF2-40B4-BE49-F238E27FC236}">
                <a16:creationId xmlns:a16="http://schemas.microsoft.com/office/drawing/2014/main" id="{84CA3FB0-445D-C746-AD53-0B7CFD7C2DE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881536" y="4803333"/>
            <a:ext cx="2783416" cy="1467585"/>
          </a:xfrm>
        </p:spPr>
        <p:txBody>
          <a:bodyPr/>
          <a:lstStyle>
            <a:lvl1pPr marL="0" indent="0">
              <a:lnSpc>
                <a:spcPct val="120000"/>
              </a:lnSpc>
              <a:buNone/>
              <a:defRPr sz="1800" b="0"/>
            </a:lvl1pPr>
          </a:lstStyle>
          <a:p>
            <a:pPr lvl="0"/>
            <a:r>
              <a:rPr lang="en-US" dirty="0"/>
              <a:t>Insert - body</a:t>
            </a:r>
          </a:p>
        </p:txBody>
      </p:sp>
    </p:spTree>
    <p:extLst>
      <p:ext uri="{BB962C8B-B14F-4D97-AF65-F5344CB8AC3E}">
        <p14:creationId xmlns:p14="http://schemas.microsoft.com/office/powerpoint/2010/main" val="382558943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332" userDrawn="1">
          <p15:clr>
            <a:srgbClr val="FFFFFF"/>
          </p15:clr>
        </p15:guide>
        <p15:guide id="3" pos="7348" userDrawn="1">
          <p15:clr>
            <a:srgbClr val="FFFFFF"/>
          </p15:clr>
        </p15:guide>
        <p15:guide id="7" orient="horz" pos="4201" userDrawn="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3840" userDrawn="1">
          <p15:clr>
            <a:srgbClr val="FFFFFF"/>
          </p15:clr>
        </p15:guide>
        <p15:guide id="12" pos="2087" userDrawn="1">
          <p15:clr>
            <a:srgbClr val="FFFFFF"/>
          </p15:clr>
        </p15:guide>
        <p15:guide id="13" pos="5593" userDrawn="1">
          <p15:clr>
            <a:srgbClr val="FFFFFF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Standard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/>
        </p:nvSpPr>
        <p:spPr>
          <a:xfrm flipV="1">
            <a:off x="527052" y="873125"/>
            <a:ext cx="11137899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/>
          <a:lstStyle/>
          <a:p>
            <a:endParaRPr sz="450"/>
          </a:p>
        </p:txBody>
      </p:sp>
      <p:sp>
        <p:nvSpPr>
          <p:cNvPr id="21" name="Shape 21"/>
          <p:cNvSpPr>
            <a:spLocks noGrp="1"/>
          </p:cNvSpPr>
          <p:nvPr>
            <p:ph type="sldNum" sz="quarter" idx="2"/>
          </p:nvPr>
        </p:nvSpPr>
        <p:spPr>
          <a:xfrm>
            <a:off x="11468592" y="6484422"/>
            <a:ext cx="186909" cy="184666"/>
          </a:xfrm>
          <a:prstGeom prst="rect">
            <a:avLst/>
          </a:prstGeom>
        </p:spPr>
        <p:txBody>
          <a:bodyPr/>
          <a:lstStyle/>
          <a:p>
            <a:fld id="{E07CCE0E-559E-44AB-A1B3-25B5FB3D8463}" type="slidenum">
              <a:rPr lang="en-GB" smtClean="0"/>
              <a:t>‹#›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415064"/>
            <a:ext cx="4944533" cy="273845"/>
          </a:xfrm>
        </p:spPr>
        <p:txBody>
          <a:bodyPr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079" y="361951"/>
            <a:ext cx="1473188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9249" y="358903"/>
            <a:ext cx="511759" cy="383819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25C63791-DD6A-6248-95BA-0F627C7959C0}"/>
              </a:ext>
            </a:extLst>
          </p:cNvPr>
          <p:cNvSpPr/>
          <p:nvPr/>
        </p:nvSpPr>
        <p:spPr>
          <a:xfrm>
            <a:off x="936728" y="2802173"/>
            <a:ext cx="2071947" cy="1553960"/>
          </a:xfrm>
          <a:prstGeom prst="ellipse">
            <a:avLst/>
          </a:prstGeom>
          <a:solidFill>
            <a:srgbClr val="6CD1D4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E08F78AB-6A8F-2742-A3CC-34CABB5CC20F}"/>
              </a:ext>
            </a:extLst>
          </p:cNvPr>
          <p:cNvSpPr/>
          <p:nvPr/>
        </p:nvSpPr>
        <p:spPr>
          <a:xfrm>
            <a:off x="3671740" y="1831313"/>
            <a:ext cx="4882779" cy="3662084"/>
          </a:xfrm>
          <a:prstGeom prst="ellipse">
            <a:avLst/>
          </a:prstGeom>
          <a:solidFill>
            <a:srgbClr val="6CD1D4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F2CB7D00-42E3-BF41-B959-B1447C31D1D1}"/>
              </a:ext>
            </a:extLst>
          </p:cNvPr>
          <p:cNvSpPr/>
          <p:nvPr/>
        </p:nvSpPr>
        <p:spPr>
          <a:xfrm>
            <a:off x="9187227" y="2792985"/>
            <a:ext cx="2071947" cy="1553960"/>
          </a:xfrm>
          <a:prstGeom prst="ellipse">
            <a:avLst/>
          </a:prstGeom>
          <a:solidFill>
            <a:srgbClr val="6CD1D4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D08C2C58-E630-F348-8353-B9EFC9A85E2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7559" y="3147960"/>
            <a:ext cx="2890287" cy="844010"/>
          </a:xfrm>
        </p:spPr>
        <p:txBody>
          <a:bodyPr anchor="ctr"/>
          <a:lstStyle>
            <a:lvl1pPr marL="0" indent="0" algn="ctr">
              <a:buNone/>
              <a:defRPr sz="18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spc="300" dirty="0"/>
              <a:t>LESS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DAEC5A1A-1635-0A42-AF2F-84C991D53EFD}"/>
              </a:ext>
            </a:extLst>
          </p:cNvPr>
          <p:cNvSpPr txBox="1">
            <a:spLocks/>
          </p:cNvSpPr>
          <p:nvPr/>
        </p:nvSpPr>
        <p:spPr>
          <a:xfrm>
            <a:off x="8777391" y="3147960"/>
            <a:ext cx="2891620" cy="844010"/>
          </a:xfrm>
          <a:prstGeom prst="rect">
            <a:avLst/>
          </a:prstGeom>
        </p:spPr>
        <p:txBody>
          <a:bodyPr anchor="ctr"/>
          <a:lstStyle>
            <a:lvl1pPr marL="0" marR="0" indent="0" algn="ctr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None/>
              <a:tabLst/>
              <a:defRPr sz="1800" b="1" i="0" u="none" strike="noStrike" cap="none" spc="0" baseline="0">
                <a:ln>
                  <a:noFill/>
                </a:ln>
                <a:solidFill>
                  <a:schemeClr val="bg1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1pPr>
            <a:lvl2pPr marL="723900" marR="0" indent="-2667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25233F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2pPr>
            <a:lvl3pPr marL="1234440" marR="0" indent="-32004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25233F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3pPr>
            <a:lvl4pPr marL="17272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25233F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4pPr>
            <a:lvl5pPr marL="21844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25233F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5pPr>
            <a:lvl6pPr marL="26416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30988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35560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40132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 hangingPunct="1"/>
            <a:r>
              <a:rPr lang="en-US" sz="1800" spc="300" dirty="0"/>
              <a:t>MORE</a:t>
            </a:r>
          </a:p>
        </p:txBody>
      </p:sp>
      <p:sp>
        <p:nvSpPr>
          <p:cNvPr id="19" name="Text Placeholder 16">
            <a:extLst>
              <a:ext uri="{FF2B5EF4-FFF2-40B4-BE49-F238E27FC236}">
                <a16:creationId xmlns:a16="http://schemas.microsoft.com/office/drawing/2014/main" id="{D9E005A7-A152-E94D-8146-9BC40E6B4DD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928961" y="2558590"/>
            <a:ext cx="4363067" cy="1102949"/>
          </a:xfrm>
        </p:spPr>
        <p:txBody>
          <a:bodyPr/>
          <a:lstStyle>
            <a:lvl1pPr marL="0" indent="0" algn="ctr">
              <a:buFontTx/>
              <a:buNone/>
              <a:defRPr sz="2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Insert - question</a:t>
            </a:r>
          </a:p>
        </p:txBody>
      </p:sp>
      <p:sp>
        <p:nvSpPr>
          <p:cNvPr id="23" name="Text Placeholder 16">
            <a:extLst>
              <a:ext uri="{FF2B5EF4-FFF2-40B4-BE49-F238E27FC236}">
                <a16:creationId xmlns:a16="http://schemas.microsoft.com/office/drawing/2014/main" id="{3A01B35B-3F26-7641-89AA-760B1719EC4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925256" y="4217664"/>
            <a:ext cx="4363067" cy="1102949"/>
          </a:xfrm>
        </p:spPr>
        <p:txBody>
          <a:bodyPr/>
          <a:lstStyle>
            <a:lvl1pPr marL="0" indent="0" algn="ctr">
              <a:buFontTx/>
              <a:buNone/>
              <a:defRPr sz="6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0ECB6A0-DA0E-F64A-848E-28B88D566D32}"/>
              </a:ext>
            </a:extLst>
          </p:cNvPr>
          <p:cNvSpPr txBox="1"/>
          <p:nvPr/>
        </p:nvSpPr>
        <p:spPr>
          <a:xfrm>
            <a:off x="439711" y="934434"/>
            <a:ext cx="7065364" cy="61555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4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rPr>
              <a:t>Less or more</a:t>
            </a:r>
          </a:p>
        </p:txBody>
      </p:sp>
    </p:spTree>
    <p:extLst>
      <p:ext uri="{BB962C8B-B14F-4D97-AF65-F5344CB8AC3E}">
        <p14:creationId xmlns:p14="http://schemas.microsoft.com/office/powerpoint/2010/main" val="175200407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332" userDrawn="1">
          <p15:clr>
            <a:srgbClr val="FFFFFF"/>
          </p15:clr>
        </p15:guide>
        <p15:guide id="3" pos="7348" userDrawn="1">
          <p15:clr>
            <a:srgbClr val="FFFFFF"/>
          </p15:clr>
        </p15:guide>
        <p15:guide id="7" orient="horz" pos="4201" userDrawn="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3840" userDrawn="1">
          <p15:clr>
            <a:srgbClr val="FFFFFF"/>
          </p15:clr>
        </p15:guide>
        <p15:guide id="12" pos="5533" userDrawn="1">
          <p15:clr>
            <a:srgbClr val="FFFFFF"/>
          </p15:clr>
        </p15:guide>
        <p15:guide id="13" pos="2087" userDrawn="1">
          <p15:clr>
            <a:srgbClr val="FFFFFF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Standard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/>
        </p:nvSpPr>
        <p:spPr>
          <a:xfrm flipV="1">
            <a:off x="527052" y="873125"/>
            <a:ext cx="11137899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/>
          <a:lstStyle/>
          <a:p>
            <a:endParaRPr sz="450"/>
          </a:p>
        </p:txBody>
      </p:sp>
      <p:sp>
        <p:nvSpPr>
          <p:cNvPr id="21" name="Shape 21"/>
          <p:cNvSpPr>
            <a:spLocks noGrp="1"/>
          </p:cNvSpPr>
          <p:nvPr>
            <p:ph type="sldNum" sz="quarter" idx="2"/>
          </p:nvPr>
        </p:nvSpPr>
        <p:spPr>
          <a:xfrm>
            <a:off x="11468592" y="6484422"/>
            <a:ext cx="186909" cy="184666"/>
          </a:xfrm>
          <a:prstGeom prst="rect">
            <a:avLst/>
          </a:prstGeom>
        </p:spPr>
        <p:txBody>
          <a:bodyPr/>
          <a:lstStyle/>
          <a:p>
            <a:fld id="{E07CCE0E-559E-44AB-A1B3-25B5FB3D8463}" type="slidenum">
              <a:rPr lang="en-GB" smtClean="0"/>
              <a:t>‹#›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415064"/>
            <a:ext cx="4944533" cy="273845"/>
          </a:xfrm>
        </p:spPr>
        <p:txBody>
          <a:bodyPr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079" y="361951"/>
            <a:ext cx="1473188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9249" y="358903"/>
            <a:ext cx="511759" cy="383819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906BE840-FDFA-D549-99D9-5B513854ECE3}"/>
              </a:ext>
            </a:extLst>
          </p:cNvPr>
          <p:cNvSpPr/>
          <p:nvPr/>
        </p:nvSpPr>
        <p:spPr>
          <a:xfrm>
            <a:off x="8777391" y="2856509"/>
            <a:ext cx="2890287" cy="2167715"/>
          </a:xfrm>
          <a:prstGeom prst="ellipse">
            <a:avLst/>
          </a:prstGeom>
          <a:solidFill>
            <a:srgbClr val="6CD1D4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553F85EB-DBE7-2E49-89CD-A68822D9C9A9}"/>
              </a:ext>
            </a:extLst>
          </p:cNvPr>
          <p:cNvSpPr txBox="1">
            <a:spLocks/>
          </p:cNvSpPr>
          <p:nvPr/>
        </p:nvSpPr>
        <p:spPr>
          <a:xfrm>
            <a:off x="8777391" y="3147960"/>
            <a:ext cx="2891620" cy="844010"/>
          </a:xfrm>
          <a:prstGeom prst="rect">
            <a:avLst/>
          </a:prstGeom>
        </p:spPr>
        <p:txBody>
          <a:bodyPr anchor="ctr"/>
          <a:lstStyle>
            <a:lvl1pPr marL="0" marR="0" indent="0" algn="ctr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None/>
              <a:tabLst/>
              <a:defRPr sz="1800" b="1" i="0" u="none" strike="noStrike" cap="none" spc="0" baseline="0">
                <a:ln>
                  <a:noFill/>
                </a:ln>
                <a:solidFill>
                  <a:schemeClr val="bg1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1pPr>
            <a:lvl2pPr marL="723900" marR="0" indent="-2667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25233F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2pPr>
            <a:lvl3pPr marL="1234440" marR="0" indent="-32004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25233F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3pPr>
            <a:lvl4pPr marL="17272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25233F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4pPr>
            <a:lvl5pPr marL="21844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25233F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5pPr>
            <a:lvl6pPr marL="26416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30988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35560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40132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 hangingPunct="1"/>
            <a:r>
              <a:rPr lang="en-US" sz="1800" spc="300" dirty="0"/>
              <a:t>MORE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642CC32-B9E9-144B-8B20-4EDD9EE7F2B8}"/>
              </a:ext>
            </a:extLst>
          </p:cNvPr>
          <p:cNvSpPr txBox="1"/>
          <p:nvPr/>
        </p:nvSpPr>
        <p:spPr>
          <a:xfrm>
            <a:off x="439711" y="934434"/>
            <a:ext cx="7065364" cy="61555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4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rPr>
              <a:t>Less or more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FBAAC42-1093-6E42-A703-390FEB94CBEE}"/>
              </a:ext>
            </a:extLst>
          </p:cNvPr>
          <p:cNvSpPr/>
          <p:nvPr/>
        </p:nvSpPr>
        <p:spPr>
          <a:xfrm>
            <a:off x="3671740" y="1831313"/>
            <a:ext cx="4882779" cy="3662084"/>
          </a:xfrm>
          <a:prstGeom prst="ellipse">
            <a:avLst/>
          </a:prstGeom>
          <a:solidFill>
            <a:srgbClr val="6CD1D4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6" name="Text Placeholder 16">
            <a:extLst>
              <a:ext uri="{FF2B5EF4-FFF2-40B4-BE49-F238E27FC236}">
                <a16:creationId xmlns:a16="http://schemas.microsoft.com/office/drawing/2014/main" id="{B25463AC-7B01-094D-BDA1-DC1BFF16A97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928622" y="3705786"/>
            <a:ext cx="2566245" cy="1102949"/>
          </a:xfrm>
        </p:spPr>
        <p:txBody>
          <a:bodyPr/>
          <a:lstStyle>
            <a:lvl1pPr marL="0" indent="0" algn="ctr">
              <a:buFontTx/>
              <a:buNone/>
              <a:defRPr sz="4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9" name="Text Placeholder 16">
            <a:extLst>
              <a:ext uri="{FF2B5EF4-FFF2-40B4-BE49-F238E27FC236}">
                <a16:creationId xmlns:a16="http://schemas.microsoft.com/office/drawing/2014/main" id="{03B76C55-A93D-E94D-952E-90B60E53595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928961" y="2558590"/>
            <a:ext cx="4363067" cy="1102949"/>
          </a:xfrm>
        </p:spPr>
        <p:txBody>
          <a:bodyPr/>
          <a:lstStyle>
            <a:lvl1pPr marL="0" indent="0" algn="ctr">
              <a:buFontTx/>
              <a:buNone/>
              <a:defRPr sz="2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Insert - question</a:t>
            </a:r>
          </a:p>
        </p:txBody>
      </p:sp>
      <p:sp>
        <p:nvSpPr>
          <p:cNvPr id="22" name="Text Placeholder 16">
            <a:extLst>
              <a:ext uri="{FF2B5EF4-FFF2-40B4-BE49-F238E27FC236}">
                <a16:creationId xmlns:a16="http://schemas.microsoft.com/office/drawing/2014/main" id="{69DDEBE8-69CB-684D-8843-AC589F7F8BD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925256" y="4217664"/>
            <a:ext cx="4363067" cy="1102949"/>
          </a:xfrm>
        </p:spPr>
        <p:txBody>
          <a:bodyPr/>
          <a:lstStyle>
            <a:lvl1pPr marL="0" indent="0" algn="ctr">
              <a:buFontTx/>
              <a:buNone/>
              <a:defRPr sz="6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</p:spTree>
    <p:extLst>
      <p:ext uri="{BB962C8B-B14F-4D97-AF65-F5344CB8AC3E}">
        <p14:creationId xmlns:p14="http://schemas.microsoft.com/office/powerpoint/2010/main" val="143504086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332" userDrawn="1">
          <p15:clr>
            <a:srgbClr val="FFFFFF"/>
          </p15:clr>
        </p15:guide>
        <p15:guide id="3" pos="7348" userDrawn="1">
          <p15:clr>
            <a:srgbClr val="FFFFFF"/>
          </p15:clr>
        </p15:guide>
        <p15:guide id="7" orient="horz" pos="4201" userDrawn="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3840" userDrawn="1">
          <p15:clr>
            <a:srgbClr val="FFFFFF"/>
          </p15:clr>
        </p15:guide>
        <p15:guide id="12" pos="5533" userDrawn="1">
          <p15:clr>
            <a:srgbClr val="FFFFFF"/>
          </p15:clr>
        </p15:guide>
        <p15:guide id="13" pos="2087" userDrawn="1">
          <p15:clr>
            <a:srgbClr val="FFFFFF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Standard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/>
        </p:nvSpPr>
        <p:spPr>
          <a:xfrm flipV="1">
            <a:off x="527052" y="873125"/>
            <a:ext cx="11137899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/>
          <a:lstStyle/>
          <a:p>
            <a:endParaRPr sz="450"/>
          </a:p>
        </p:txBody>
      </p:sp>
      <p:sp>
        <p:nvSpPr>
          <p:cNvPr id="21" name="Shape 21"/>
          <p:cNvSpPr>
            <a:spLocks noGrp="1"/>
          </p:cNvSpPr>
          <p:nvPr>
            <p:ph type="sldNum" sz="quarter" idx="2"/>
          </p:nvPr>
        </p:nvSpPr>
        <p:spPr>
          <a:xfrm>
            <a:off x="11468592" y="6484422"/>
            <a:ext cx="186909" cy="184666"/>
          </a:xfrm>
          <a:prstGeom prst="rect">
            <a:avLst/>
          </a:prstGeom>
        </p:spPr>
        <p:txBody>
          <a:bodyPr/>
          <a:lstStyle/>
          <a:p>
            <a:fld id="{E07CCE0E-559E-44AB-A1B3-25B5FB3D8463}" type="slidenum">
              <a:rPr lang="en-GB" smtClean="0"/>
              <a:t>‹#›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415064"/>
            <a:ext cx="4944533" cy="273845"/>
          </a:xfrm>
        </p:spPr>
        <p:txBody>
          <a:bodyPr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079" y="361951"/>
            <a:ext cx="1473188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9249" y="358903"/>
            <a:ext cx="511759" cy="383819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E4862014-EB08-1A4F-9BF3-D9AD5594CEC6}"/>
              </a:ext>
            </a:extLst>
          </p:cNvPr>
          <p:cNvSpPr/>
          <p:nvPr/>
        </p:nvSpPr>
        <p:spPr>
          <a:xfrm>
            <a:off x="527559" y="2876197"/>
            <a:ext cx="2890287" cy="2167715"/>
          </a:xfrm>
          <a:prstGeom prst="ellipse">
            <a:avLst/>
          </a:prstGeom>
          <a:solidFill>
            <a:srgbClr val="6CD1D4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E6F2F3-8AE9-8F44-ADBC-70FEE55EAC6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7559" y="3147960"/>
            <a:ext cx="2890287" cy="844010"/>
          </a:xfrm>
        </p:spPr>
        <p:txBody>
          <a:bodyPr anchor="ctr"/>
          <a:lstStyle>
            <a:lvl1pPr marL="0" indent="0" algn="ctr">
              <a:buNone/>
              <a:defRPr sz="18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spc="300" dirty="0"/>
              <a:t>LESS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07F3BE7-159D-C945-BEA5-7E33B55F5A99}"/>
              </a:ext>
            </a:extLst>
          </p:cNvPr>
          <p:cNvSpPr txBox="1"/>
          <p:nvPr/>
        </p:nvSpPr>
        <p:spPr>
          <a:xfrm>
            <a:off x="439711" y="934434"/>
            <a:ext cx="7065364" cy="61555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4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rPr>
              <a:t>Less or more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8669D9A-0893-0443-9158-A5D90B7E782E}"/>
              </a:ext>
            </a:extLst>
          </p:cNvPr>
          <p:cNvSpPr/>
          <p:nvPr/>
        </p:nvSpPr>
        <p:spPr>
          <a:xfrm>
            <a:off x="3671740" y="1831313"/>
            <a:ext cx="4882779" cy="3662084"/>
          </a:xfrm>
          <a:prstGeom prst="ellipse">
            <a:avLst/>
          </a:prstGeom>
          <a:solidFill>
            <a:srgbClr val="6CD1D4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 dirty="0">
              <a:solidFill>
                <a:schemeClr val="accent2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9" name="Text Placeholder 16">
            <a:extLst>
              <a:ext uri="{FF2B5EF4-FFF2-40B4-BE49-F238E27FC236}">
                <a16:creationId xmlns:a16="http://schemas.microsoft.com/office/drawing/2014/main" id="{B8D2B5F7-8ECD-6441-9470-BFE49B42D58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78424" y="3728444"/>
            <a:ext cx="2566245" cy="1102949"/>
          </a:xfrm>
        </p:spPr>
        <p:txBody>
          <a:bodyPr/>
          <a:lstStyle>
            <a:lvl1pPr marL="0" indent="0" algn="ctr">
              <a:buFontTx/>
              <a:buNone/>
              <a:defRPr sz="48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4" name="Text Placeholder 16">
            <a:extLst>
              <a:ext uri="{FF2B5EF4-FFF2-40B4-BE49-F238E27FC236}">
                <a16:creationId xmlns:a16="http://schemas.microsoft.com/office/drawing/2014/main" id="{07FAD99E-491B-EF40-94B0-BC27CED1773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928961" y="2558590"/>
            <a:ext cx="4363067" cy="1102949"/>
          </a:xfrm>
        </p:spPr>
        <p:txBody>
          <a:bodyPr/>
          <a:lstStyle>
            <a:lvl1pPr marL="0" indent="0" algn="ctr">
              <a:buFontTx/>
              <a:buNone/>
              <a:defRPr sz="2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Insert - question</a:t>
            </a:r>
          </a:p>
        </p:txBody>
      </p:sp>
      <p:sp>
        <p:nvSpPr>
          <p:cNvPr id="22" name="Text Placeholder 16">
            <a:extLst>
              <a:ext uri="{FF2B5EF4-FFF2-40B4-BE49-F238E27FC236}">
                <a16:creationId xmlns:a16="http://schemas.microsoft.com/office/drawing/2014/main" id="{66B8386A-6642-8C4D-9AD1-6E0736CC36F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925256" y="4217664"/>
            <a:ext cx="4363067" cy="1102949"/>
          </a:xfrm>
        </p:spPr>
        <p:txBody>
          <a:bodyPr/>
          <a:lstStyle>
            <a:lvl1pPr marL="0" indent="0" algn="ctr">
              <a:buFontTx/>
              <a:buNone/>
              <a:defRPr sz="6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</p:spTree>
    <p:extLst>
      <p:ext uri="{BB962C8B-B14F-4D97-AF65-F5344CB8AC3E}">
        <p14:creationId xmlns:p14="http://schemas.microsoft.com/office/powerpoint/2010/main" val="27904784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332" userDrawn="1">
          <p15:clr>
            <a:srgbClr val="FFFFFF"/>
          </p15:clr>
        </p15:guide>
        <p15:guide id="3" pos="7348" userDrawn="1">
          <p15:clr>
            <a:srgbClr val="FFFFFF"/>
          </p15:clr>
        </p15:guide>
        <p15:guide id="7" orient="horz" pos="4201" userDrawn="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3840" userDrawn="1">
          <p15:clr>
            <a:srgbClr val="FFFFFF"/>
          </p15:clr>
        </p15:guide>
        <p15:guide id="12" pos="5533" userDrawn="1">
          <p15:clr>
            <a:srgbClr val="FFFFFF"/>
          </p15:clr>
        </p15:guide>
        <p15:guide id="13" pos="2087" userDrawn="1">
          <p15:clr>
            <a:srgbClr val="FFFFFF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counter gallery l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/>
        </p:nvSpPr>
        <p:spPr>
          <a:xfrm flipV="1">
            <a:off x="527052" y="873125"/>
            <a:ext cx="11137899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/>
          <a:lstStyle/>
          <a:p>
            <a:endParaRPr sz="450"/>
          </a:p>
        </p:txBody>
      </p:sp>
      <p:sp>
        <p:nvSpPr>
          <p:cNvPr id="21" name="Shape 21"/>
          <p:cNvSpPr>
            <a:spLocks noGrp="1"/>
          </p:cNvSpPr>
          <p:nvPr>
            <p:ph type="sldNum" sz="quarter" idx="2"/>
          </p:nvPr>
        </p:nvSpPr>
        <p:spPr>
          <a:xfrm>
            <a:off x="11468592" y="6484422"/>
            <a:ext cx="186909" cy="184666"/>
          </a:xfrm>
          <a:prstGeom prst="rect">
            <a:avLst/>
          </a:prstGeom>
        </p:spPr>
        <p:txBody>
          <a:bodyPr/>
          <a:lstStyle/>
          <a:p>
            <a:fld id="{E07CCE0E-559E-44AB-A1B3-25B5FB3D8463}" type="slidenum">
              <a:rPr lang="en-GB" smtClean="0"/>
              <a:t>‹#›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415064"/>
            <a:ext cx="4944533" cy="273845"/>
          </a:xfrm>
        </p:spPr>
        <p:txBody>
          <a:bodyPr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079" y="361951"/>
            <a:ext cx="1473188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9249" y="358903"/>
            <a:ext cx="511759" cy="383819"/>
          </a:xfrm>
          <a:prstGeom prst="rect">
            <a:avLst/>
          </a:prstGeom>
        </p:spPr>
      </p:pic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BC5C841-1193-2343-9E34-25056BEE33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5538" y="992611"/>
            <a:ext cx="7061413" cy="650074"/>
          </a:xfrm>
        </p:spPr>
        <p:txBody>
          <a:bodyPr/>
          <a:lstStyle>
            <a:lvl1pPr marL="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Insert – gallery title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56DBC01-C9EF-9648-B503-2BBEC17C47DB}"/>
              </a:ext>
            </a:extLst>
          </p:cNvPr>
          <p:cNvSpPr/>
          <p:nvPr/>
        </p:nvSpPr>
        <p:spPr>
          <a:xfrm>
            <a:off x="527051" y="1634593"/>
            <a:ext cx="8611240" cy="4305620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D3882081-B8D8-2949-86BD-A3B0F37C3A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43284" y="1095802"/>
            <a:ext cx="492544" cy="369408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678E4BAF-E705-4C47-B292-44C7A04D6551}"/>
              </a:ext>
            </a:extLst>
          </p:cNvPr>
          <p:cNvSpPr/>
          <p:nvPr/>
        </p:nvSpPr>
        <p:spPr>
          <a:xfrm>
            <a:off x="711526" y="6288671"/>
            <a:ext cx="2403921" cy="66714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74839DC-6902-8743-9455-C62D8BDA04F9}"/>
              </a:ext>
            </a:extLst>
          </p:cNvPr>
          <p:cNvGrpSpPr/>
          <p:nvPr/>
        </p:nvGrpSpPr>
        <p:grpSpPr>
          <a:xfrm>
            <a:off x="527051" y="6073324"/>
            <a:ext cx="2772871" cy="283221"/>
            <a:chOff x="395288" y="6073323"/>
            <a:chExt cx="2079653" cy="283221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F5B1DAE0-FDCE-864B-B997-C489EFF330A2}"/>
                </a:ext>
              </a:extLst>
            </p:cNvPr>
            <p:cNvGrpSpPr/>
            <p:nvPr/>
          </p:nvGrpSpPr>
          <p:grpSpPr>
            <a:xfrm>
              <a:off x="395288" y="6073323"/>
              <a:ext cx="2079653" cy="283221"/>
              <a:chOff x="395288" y="6073323"/>
              <a:chExt cx="2079653" cy="283221"/>
            </a:xfrm>
          </p:grpSpPr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7FA644F5-2EAF-6140-9C3B-CC70A41403A6}"/>
                  </a:ext>
                </a:extLst>
              </p:cNvPr>
              <p:cNvGrpSpPr/>
              <p:nvPr/>
            </p:nvGrpSpPr>
            <p:grpSpPr>
              <a:xfrm>
                <a:off x="395288" y="6073323"/>
                <a:ext cx="2079653" cy="283221"/>
                <a:chOff x="2506068" y="6091812"/>
                <a:chExt cx="2079653" cy="283221"/>
              </a:xfrm>
              <a:solidFill>
                <a:srgbClr val="4EB7A0"/>
              </a:solidFill>
            </p:grpSpPr>
            <p:sp>
              <p:nvSpPr>
                <p:cNvPr id="22" name="Oval 21">
                  <a:extLst>
                    <a:ext uri="{FF2B5EF4-FFF2-40B4-BE49-F238E27FC236}">
                      <a16:creationId xmlns:a16="http://schemas.microsoft.com/office/drawing/2014/main" id="{606F9666-B683-D848-9733-FCFA1B3E5850}"/>
                    </a:ext>
                  </a:extLst>
                </p:cNvPr>
                <p:cNvSpPr/>
                <p:nvPr/>
              </p:nvSpPr>
              <p:spPr>
                <a:xfrm>
                  <a:off x="2506068" y="6091812"/>
                  <a:ext cx="283221" cy="283221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25400" tIns="25400" rIns="25400" bIns="25400" numCol="1" rtlCol="0" anchor="ctr">
                  <a:noAutofit/>
                </a:bodyPr>
                <a:lstStyle/>
                <a:p>
                  <a:pPr algn="ctr" defTabSz="292100"/>
                  <a:endParaRPr lang="en-US" sz="11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endParaRPr>
                </a:p>
              </p:txBody>
            </p:sp>
            <p:sp>
              <p:nvSpPr>
                <p:cNvPr id="25" name="Oval 24">
                  <a:extLst>
                    <a:ext uri="{FF2B5EF4-FFF2-40B4-BE49-F238E27FC236}">
                      <a16:creationId xmlns:a16="http://schemas.microsoft.com/office/drawing/2014/main" id="{101234A7-A515-B743-B026-44AF89813BA9}"/>
                    </a:ext>
                  </a:extLst>
                </p:cNvPr>
                <p:cNvSpPr/>
                <p:nvPr/>
              </p:nvSpPr>
              <p:spPr>
                <a:xfrm>
                  <a:off x="4302500" y="6091812"/>
                  <a:ext cx="283221" cy="283221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25400" tIns="25400" rIns="25400" bIns="25400" numCol="1" rtlCol="0" anchor="ctr">
                  <a:noAutofit/>
                </a:bodyPr>
                <a:lstStyle/>
                <a:p>
                  <a:pPr algn="ctr" defTabSz="292100"/>
                  <a:endParaRPr lang="en-US" sz="11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endParaRPr>
                </a:p>
              </p:txBody>
            </p:sp>
          </p:grpSp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FACDD884-47A8-394E-AEFF-A2EBE6ADCF03}"/>
                  </a:ext>
                </a:extLst>
              </p:cNvPr>
              <p:cNvSpPr/>
              <p:nvPr/>
            </p:nvSpPr>
            <p:spPr>
              <a:xfrm>
                <a:off x="517891" y="6075641"/>
                <a:ext cx="1836891" cy="280903"/>
              </a:xfrm>
              <a:prstGeom prst="rect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rtlCol="0" anchor="ctr">
                <a:noAutofit/>
              </a:bodyPr>
              <a:lstStyle/>
              <a:p>
                <a:pPr algn="ctr" defTabSz="292100"/>
                <a:endParaRPr lang="en-US" sz="11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endParaRPr>
              </a:p>
            </p:txBody>
          </p:sp>
        </p:grp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B74D8BCF-D937-774F-A648-E5ADDCF4D0B3}"/>
                </a:ext>
              </a:extLst>
            </p:cNvPr>
            <p:cNvSpPr txBox="1"/>
            <p:nvPr/>
          </p:nvSpPr>
          <p:spPr>
            <a:xfrm>
              <a:off x="395288" y="6077229"/>
              <a:ext cx="2079653" cy="27699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ctr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spc="300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uFillTx/>
                  <a:latin typeface="Century Gothic" panose="020B0502020202020204" pitchFamily="34" charset="0"/>
                  <a:ea typeface="+mj-ea"/>
                  <a:cs typeface="+mj-cs"/>
                  <a:sym typeface="Calibri"/>
                </a:rPr>
                <a:t>VIEW GALLERY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2650669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332" userDrawn="1">
          <p15:clr>
            <a:srgbClr val="FFFFFF"/>
          </p15:clr>
        </p15:guide>
        <p15:guide id="3" pos="7348" userDrawn="1">
          <p15:clr>
            <a:srgbClr val="FFFFFF"/>
          </p15:clr>
        </p15:guide>
        <p15:guide id="7" orient="horz" pos="4201" userDrawn="1">
          <p15:clr>
            <a:srgbClr val="FFFFFF"/>
          </p15:clr>
        </p15:guide>
        <p15:guide id="11" pos="3840" userDrawn="1">
          <p15:clr>
            <a:srgbClr val="FFFFFF"/>
          </p15:clr>
        </p15:guide>
        <p15:guide id="12" pos="5533" userDrawn="1">
          <p15:clr>
            <a:srgbClr val="FFFFFF"/>
          </p15:clr>
        </p15:guide>
        <p15:guide id="13" pos="2087" userDrawn="1">
          <p15:clr>
            <a:srgbClr val="FFFFFF"/>
          </p15:clr>
        </p15:guide>
        <p15:guide id="14" orient="horz" pos="686" userDrawn="1">
          <p15:clr>
            <a:srgbClr val="FFFFFF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counter video l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5863318A-3A14-A749-A782-3677CFD8B6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63778" y="1092242"/>
            <a:ext cx="499089" cy="374317"/>
          </a:xfrm>
          <a:prstGeom prst="rect">
            <a:avLst/>
          </a:prstGeom>
        </p:spPr>
      </p:pic>
      <p:sp>
        <p:nvSpPr>
          <p:cNvPr id="20" name="Shape 20"/>
          <p:cNvSpPr/>
          <p:nvPr/>
        </p:nvSpPr>
        <p:spPr>
          <a:xfrm flipV="1">
            <a:off x="527052" y="873125"/>
            <a:ext cx="11137899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/>
          <a:lstStyle/>
          <a:p>
            <a:endParaRPr sz="450"/>
          </a:p>
        </p:txBody>
      </p:sp>
      <p:sp>
        <p:nvSpPr>
          <p:cNvPr id="21" name="Shape 21"/>
          <p:cNvSpPr>
            <a:spLocks noGrp="1"/>
          </p:cNvSpPr>
          <p:nvPr>
            <p:ph type="sldNum" sz="quarter" idx="2"/>
          </p:nvPr>
        </p:nvSpPr>
        <p:spPr>
          <a:xfrm>
            <a:off x="11468592" y="6484422"/>
            <a:ext cx="186909" cy="184666"/>
          </a:xfrm>
          <a:prstGeom prst="rect">
            <a:avLst/>
          </a:prstGeom>
        </p:spPr>
        <p:txBody>
          <a:bodyPr/>
          <a:lstStyle/>
          <a:p>
            <a:fld id="{E07CCE0E-559E-44AB-A1B3-25B5FB3D8463}" type="slidenum">
              <a:rPr lang="en-GB" smtClean="0"/>
              <a:t>‹#›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415064"/>
            <a:ext cx="4944533" cy="273845"/>
          </a:xfrm>
        </p:spPr>
        <p:txBody>
          <a:bodyPr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079" y="361951"/>
            <a:ext cx="1473188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9249" y="358903"/>
            <a:ext cx="511759" cy="383819"/>
          </a:xfrm>
          <a:prstGeom prst="rect">
            <a:avLst/>
          </a:prstGeom>
        </p:spPr>
      </p:pic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BC5C841-1193-2343-9E34-25056BEE33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5538" y="992611"/>
            <a:ext cx="7061413" cy="650074"/>
          </a:xfrm>
        </p:spPr>
        <p:txBody>
          <a:bodyPr/>
          <a:lstStyle>
            <a:lvl1pPr marL="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Insert – video title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56DBC01-C9EF-9648-B503-2BBEC17C47DB}"/>
              </a:ext>
            </a:extLst>
          </p:cNvPr>
          <p:cNvSpPr/>
          <p:nvPr/>
        </p:nvSpPr>
        <p:spPr>
          <a:xfrm>
            <a:off x="527050" y="1634593"/>
            <a:ext cx="9935817" cy="4191673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6B59F56-2A52-9E4B-9F27-69B2D8416B0D}"/>
              </a:ext>
            </a:extLst>
          </p:cNvPr>
          <p:cNvGrpSpPr/>
          <p:nvPr/>
        </p:nvGrpSpPr>
        <p:grpSpPr>
          <a:xfrm>
            <a:off x="527051" y="6073324"/>
            <a:ext cx="2772871" cy="283221"/>
            <a:chOff x="395288" y="6073323"/>
            <a:chExt cx="2079653" cy="283221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E263EAB8-01E5-B245-9F56-F705EF989EF2}"/>
                </a:ext>
              </a:extLst>
            </p:cNvPr>
            <p:cNvGrpSpPr/>
            <p:nvPr/>
          </p:nvGrpSpPr>
          <p:grpSpPr>
            <a:xfrm>
              <a:off x="395288" y="6073323"/>
              <a:ext cx="2079653" cy="283221"/>
              <a:chOff x="2506068" y="6091812"/>
              <a:chExt cx="2079653" cy="283221"/>
            </a:xfrm>
            <a:solidFill>
              <a:srgbClr val="4EB7A0"/>
            </a:solidFill>
          </p:grpSpPr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AFD9B71C-9E17-B84A-8EC6-FCC2EA6B6956}"/>
                  </a:ext>
                </a:extLst>
              </p:cNvPr>
              <p:cNvSpPr/>
              <p:nvPr/>
            </p:nvSpPr>
            <p:spPr>
              <a:xfrm>
                <a:off x="2506068" y="6091812"/>
                <a:ext cx="283221" cy="283221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rtlCol="0" anchor="ctr">
                <a:noAutofit/>
              </a:bodyPr>
              <a:lstStyle/>
              <a:p>
                <a:pPr algn="ctr" defTabSz="292100"/>
                <a:endParaRPr lang="en-US" sz="11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B5EB7512-B44F-9C4F-ADFF-5F85E34EC3CE}"/>
                  </a:ext>
                </a:extLst>
              </p:cNvPr>
              <p:cNvSpPr/>
              <p:nvPr/>
            </p:nvSpPr>
            <p:spPr>
              <a:xfrm>
                <a:off x="4302500" y="6091812"/>
                <a:ext cx="283221" cy="283221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rtlCol="0" anchor="ctr">
                <a:noAutofit/>
              </a:bodyPr>
              <a:lstStyle/>
              <a:p>
                <a:pPr algn="ctr" defTabSz="292100"/>
                <a:endParaRPr lang="en-US" sz="11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endParaRPr>
              </a:p>
            </p:txBody>
          </p:sp>
        </p:grp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EFDD4B94-A939-E84E-8F51-95CABDA74085}"/>
                </a:ext>
              </a:extLst>
            </p:cNvPr>
            <p:cNvSpPr/>
            <p:nvPr/>
          </p:nvSpPr>
          <p:spPr>
            <a:xfrm>
              <a:off x="517891" y="6075641"/>
              <a:ext cx="1836891" cy="280903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25400" tIns="25400" rIns="25400" bIns="25400" numCol="1" rtlCol="0" anchor="ctr">
              <a:noAutofit/>
            </a:bodyPr>
            <a:lstStyle/>
            <a:p>
              <a:pPr algn="ctr" defTabSz="292100"/>
              <a:endParaRPr lang="en-US" sz="11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491B02E9-2FCF-864E-9E95-8FF42D203985}"/>
              </a:ext>
            </a:extLst>
          </p:cNvPr>
          <p:cNvSpPr/>
          <p:nvPr/>
        </p:nvSpPr>
        <p:spPr>
          <a:xfrm>
            <a:off x="711526" y="6288671"/>
            <a:ext cx="2403921" cy="66714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2794632636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332" userDrawn="1">
          <p15:clr>
            <a:srgbClr val="FFFFFF"/>
          </p15:clr>
        </p15:guide>
        <p15:guide id="3" pos="7348" userDrawn="1">
          <p15:clr>
            <a:srgbClr val="FFFFFF"/>
          </p15:clr>
        </p15:guide>
        <p15:guide id="7" orient="horz" pos="4201" userDrawn="1">
          <p15:clr>
            <a:srgbClr val="FFFFFF"/>
          </p15:clr>
        </p15:guide>
        <p15:guide id="11" pos="3840" userDrawn="1">
          <p15:clr>
            <a:srgbClr val="FFFFFF"/>
          </p15:clr>
        </p15:guide>
        <p15:guide id="12" pos="5533" userDrawn="1">
          <p15:clr>
            <a:srgbClr val="FFFFFF"/>
          </p15:clr>
        </p15:guide>
        <p15:guide id="13" pos="2087" userDrawn="1">
          <p15:clr>
            <a:srgbClr val="FFFFFF"/>
          </p15:clr>
        </p15:guide>
        <p15:guide id="14" orient="horz" pos="686" userDrawn="1">
          <p15:clr>
            <a:srgbClr val="FFFFFF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Learning outcome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137">
            <a:extLst>
              <a:ext uri="{FF2B5EF4-FFF2-40B4-BE49-F238E27FC236}">
                <a16:creationId xmlns:a16="http://schemas.microsoft.com/office/drawing/2014/main" id="{CC1D60DB-C367-6F4F-A854-03F9E3109783}"/>
              </a:ext>
            </a:extLst>
          </p:cNvPr>
          <p:cNvSpPr>
            <a:spLocks noChangeAspect="1"/>
          </p:cNvSpPr>
          <p:nvPr/>
        </p:nvSpPr>
        <p:spPr>
          <a:xfrm>
            <a:off x="-2357076" y="-1263731"/>
            <a:ext cx="8650685" cy="6488014"/>
          </a:xfrm>
          <a:prstGeom prst="ellipse">
            <a:avLst/>
          </a:prstGeom>
          <a:solidFill>
            <a:srgbClr val="38D4D6">
              <a:alpha val="19773"/>
            </a:srgb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2860" rIns="22860" anchor="ctr"/>
          <a:lstStyle/>
          <a:p>
            <a:endParaRPr sz="450"/>
          </a:p>
        </p:txBody>
      </p:sp>
      <p:sp>
        <p:nvSpPr>
          <p:cNvPr id="20" name="Shape 20"/>
          <p:cNvSpPr/>
          <p:nvPr/>
        </p:nvSpPr>
        <p:spPr>
          <a:xfrm flipV="1">
            <a:off x="527052" y="873125"/>
            <a:ext cx="11137899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/>
          <a:lstStyle/>
          <a:p>
            <a:endParaRPr sz="450"/>
          </a:p>
        </p:txBody>
      </p:sp>
      <p:sp>
        <p:nvSpPr>
          <p:cNvPr id="21" name="Shape 21"/>
          <p:cNvSpPr>
            <a:spLocks noGrp="1"/>
          </p:cNvSpPr>
          <p:nvPr>
            <p:ph type="sldNum" sz="quarter" idx="2"/>
          </p:nvPr>
        </p:nvSpPr>
        <p:spPr>
          <a:xfrm>
            <a:off x="11468592" y="6484422"/>
            <a:ext cx="186909" cy="184666"/>
          </a:xfrm>
          <a:prstGeom prst="rect">
            <a:avLst/>
          </a:prstGeom>
        </p:spPr>
        <p:txBody>
          <a:bodyPr/>
          <a:lstStyle/>
          <a:p>
            <a:fld id="{E07CCE0E-559E-44AB-A1B3-25B5FB3D8463}" type="slidenum">
              <a:rPr lang="en-GB" smtClean="0"/>
              <a:t>‹#›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415064"/>
            <a:ext cx="4944533" cy="273845"/>
          </a:xfrm>
        </p:spPr>
        <p:txBody>
          <a:bodyPr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079" y="361951"/>
            <a:ext cx="1473188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9249" y="358903"/>
            <a:ext cx="511759" cy="383819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11B462A-E057-0C4F-8169-A69EB10E7AB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6595" y="1026913"/>
            <a:ext cx="3735916" cy="359903"/>
          </a:xfrm>
        </p:spPr>
        <p:txBody>
          <a:bodyPr/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/>
              <a:t>Insert - Main Enquiry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CE1321D-AFC7-6849-BEE7-BE17FEA621F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595" y="1276845"/>
            <a:ext cx="7053995" cy="1595198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None/>
              <a:tabLst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/>
              <a:t>Insert - title</a:t>
            </a:r>
            <a:br>
              <a:rPr lang="en-US"/>
            </a:br>
            <a:r>
              <a:rPr lang="en-US"/>
              <a:t>Insert - title </a:t>
            </a:r>
            <a:br>
              <a:rPr lang="en-US"/>
            </a:br>
            <a:r>
              <a:rPr lang="en-US"/>
              <a:t>Insert - title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7E047AF0-A8F5-344A-B079-2D79F8A345B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6596" y="2850835"/>
            <a:ext cx="4723097" cy="354852"/>
          </a:xfrm>
        </p:spPr>
        <p:txBody>
          <a:bodyPr/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/>
              <a:t>Insert - Learning Outcomes</a:t>
            </a:r>
          </a:p>
        </p:txBody>
      </p:sp>
      <p:grpSp>
        <p:nvGrpSpPr>
          <p:cNvPr id="26" name="Group 162" descr="Gruppieren 2">
            <a:extLst>
              <a:ext uri="{FF2B5EF4-FFF2-40B4-BE49-F238E27FC236}">
                <a16:creationId xmlns:a16="http://schemas.microsoft.com/office/drawing/2014/main" id="{F695091D-C94E-BB4C-AADD-11B8D32AC5CF}"/>
              </a:ext>
            </a:extLst>
          </p:cNvPr>
          <p:cNvGrpSpPr/>
          <p:nvPr/>
        </p:nvGrpSpPr>
        <p:grpSpPr>
          <a:xfrm>
            <a:off x="369388" y="3573436"/>
            <a:ext cx="2001435" cy="1539185"/>
            <a:chOff x="939242" y="252757"/>
            <a:chExt cx="3002151" cy="3078367"/>
          </a:xfrm>
        </p:grpSpPr>
        <p:sp>
          <p:nvSpPr>
            <p:cNvPr id="27" name="Shape 159" descr="Bogen 22">
              <a:extLst>
                <a:ext uri="{FF2B5EF4-FFF2-40B4-BE49-F238E27FC236}">
                  <a16:creationId xmlns:a16="http://schemas.microsoft.com/office/drawing/2014/main" id="{04107593-A4B7-8742-A726-3D6F0BB61F30}"/>
                </a:ext>
              </a:extLst>
            </p:cNvPr>
            <p:cNvSpPr/>
            <p:nvPr/>
          </p:nvSpPr>
          <p:spPr>
            <a:xfrm rot="19542695">
              <a:off x="1257539" y="510928"/>
              <a:ext cx="2683854" cy="2820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239" extrusionOk="0">
                  <a:moveTo>
                    <a:pt x="10431" y="21239"/>
                  </a:moveTo>
                  <a:cubicBezTo>
                    <a:pt x="4280" y="20855"/>
                    <a:pt x="-379" y="15794"/>
                    <a:pt x="24" y="9936"/>
                  </a:cubicBezTo>
                  <a:cubicBezTo>
                    <a:pt x="428" y="4077"/>
                    <a:pt x="5741" y="-361"/>
                    <a:pt x="11892" y="23"/>
                  </a:cubicBezTo>
                  <a:cubicBezTo>
                    <a:pt x="15911" y="274"/>
                    <a:pt x="19476" y="2568"/>
                    <a:pt x="21221" y="6025"/>
                  </a:cubicBezTo>
                </a:path>
              </a:pathLst>
            </a:custGeom>
            <a:noFill/>
            <a:ln w="63500" cap="flat">
              <a:solidFill>
                <a:srgbClr val="38D4D6"/>
              </a:solidFill>
              <a:prstDash val="solid"/>
              <a:round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algn="ctr">
                <a:defRPr sz="100"/>
              </a:pPr>
              <a:endParaRPr sz="100"/>
            </a:p>
          </p:txBody>
        </p:sp>
        <p:sp>
          <p:nvSpPr>
            <p:cNvPr id="29" name="Shape 161" descr="Textfeld 25">
              <a:extLst>
                <a:ext uri="{FF2B5EF4-FFF2-40B4-BE49-F238E27FC236}">
                  <a16:creationId xmlns:a16="http://schemas.microsoft.com/office/drawing/2014/main" id="{C4590EA0-2AE7-4646-ABEB-A0A9B795C7F2}"/>
                </a:ext>
              </a:extLst>
            </p:cNvPr>
            <p:cNvSpPr/>
            <p:nvPr/>
          </p:nvSpPr>
          <p:spPr>
            <a:xfrm>
              <a:off x="939242" y="252757"/>
              <a:ext cx="711988" cy="5972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2860" tIns="22860" rIns="22860" bIns="22860" numCol="1" anchor="t">
              <a:noAutofit/>
            </a:bodyPr>
            <a:lstStyle>
              <a:lvl1pPr algn="r">
                <a:defRPr sz="2600" b="1">
                  <a:solidFill>
                    <a:srgbClr val="25233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 sz="1300">
                  <a:solidFill>
                    <a:schemeClr val="bg1"/>
                  </a:solidFill>
                </a:rPr>
                <a:t>01</a:t>
              </a:r>
            </a:p>
          </p:txBody>
        </p:sp>
      </p:grpSp>
      <p:grpSp>
        <p:nvGrpSpPr>
          <p:cNvPr id="30" name="Group 166" descr="Gruppieren 2">
            <a:extLst>
              <a:ext uri="{FF2B5EF4-FFF2-40B4-BE49-F238E27FC236}">
                <a16:creationId xmlns:a16="http://schemas.microsoft.com/office/drawing/2014/main" id="{9C5A99C5-AB29-224C-B896-72947DF121F1}"/>
              </a:ext>
            </a:extLst>
          </p:cNvPr>
          <p:cNvGrpSpPr/>
          <p:nvPr/>
        </p:nvGrpSpPr>
        <p:grpSpPr>
          <a:xfrm>
            <a:off x="4026171" y="3524349"/>
            <a:ext cx="2001435" cy="1539185"/>
            <a:chOff x="939242" y="252757"/>
            <a:chExt cx="3002151" cy="3078367"/>
          </a:xfrm>
        </p:grpSpPr>
        <p:sp>
          <p:nvSpPr>
            <p:cNvPr id="31" name="Shape 163" descr="Bogen 22">
              <a:extLst>
                <a:ext uri="{FF2B5EF4-FFF2-40B4-BE49-F238E27FC236}">
                  <a16:creationId xmlns:a16="http://schemas.microsoft.com/office/drawing/2014/main" id="{35F9703A-8393-BF43-95F9-31839D62A84A}"/>
                </a:ext>
              </a:extLst>
            </p:cNvPr>
            <p:cNvSpPr/>
            <p:nvPr/>
          </p:nvSpPr>
          <p:spPr>
            <a:xfrm rot="19542695">
              <a:off x="1257539" y="510928"/>
              <a:ext cx="2683854" cy="2820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239" extrusionOk="0">
                  <a:moveTo>
                    <a:pt x="10431" y="21239"/>
                  </a:moveTo>
                  <a:cubicBezTo>
                    <a:pt x="4280" y="20855"/>
                    <a:pt x="-379" y="15794"/>
                    <a:pt x="24" y="9936"/>
                  </a:cubicBezTo>
                  <a:cubicBezTo>
                    <a:pt x="428" y="4077"/>
                    <a:pt x="5741" y="-361"/>
                    <a:pt x="11892" y="23"/>
                  </a:cubicBezTo>
                  <a:cubicBezTo>
                    <a:pt x="15911" y="274"/>
                    <a:pt x="19476" y="2568"/>
                    <a:pt x="21221" y="6025"/>
                  </a:cubicBezTo>
                </a:path>
              </a:pathLst>
            </a:custGeom>
            <a:noFill/>
            <a:ln w="63500" cap="flat">
              <a:solidFill>
                <a:srgbClr val="38D4D6"/>
              </a:solidFill>
              <a:prstDash val="solid"/>
              <a:round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algn="ctr">
                <a:defRPr sz="1300"/>
              </a:pPr>
              <a:endParaRPr sz="650"/>
            </a:p>
          </p:txBody>
        </p:sp>
        <p:sp>
          <p:nvSpPr>
            <p:cNvPr id="33" name="Shape 165" descr="Textfeld 25">
              <a:extLst>
                <a:ext uri="{FF2B5EF4-FFF2-40B4-BE49-F238E27FC236}">
                  <a16:creationId xmlns:a16="http://schemas.microsoft.com/office/drawing/2014/main" id="{7BBDC170-74B7-5442-AC83-6E8039A82501}"/>
                </a:ext>
              </a:extLst>
            </p:cNvPr>
            <p:cNvSpPr/>
            <p:nvPr/>
          </p:nvSpPr>
          <p:spPr>
            <a:xfrm>
              <a:off x="939242" y="252757"/>
              <a:ext cx="711988" cy="5972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2860" tIns="22860" rIns="22860" bIns="22860" numCol="1" anchor="t">
              <a:noAutofit/>
            </a:bodyPr>
            <a:lstStyle>
              <a:lvl1pPr algn="r">
                <a:defRPr sz="2600" b="1">
                  <a:solidFill>
                    <a:srgbClr val="25233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 sz="1300">
                  <a:solidFill>
                    <a:schemeClr val="bg1"/>
                  </a:solidFill>
                </a:rPr>
                <a:t>02</a:t>
              </a:r>
            </a:p>
          </p:txBody>
        </p:sp>
      </p:grpSp>
      <p:grpSp>
        <p:nvGrpSpPr>
          <p:cNvPr id="34" name="Group 170" descr="Gruppieren 2">
            <a:extLst>
              <a:ext uri="{FF2B5EF4-FFF2-40B4-BE49-F238E27FC236}">
                <a16:creationId xmlns:a16="http://schemas.microsoft.com/office/drawing/2014/main" id="{C910D854-E955-3F43-B13A-B6E0FB045150}"/>
              </a:ext>
            </a:extLst>
          </p:cNvPr>
          <p:cNvGrpSpPr/>
          <p:nvPr/>
        </p:nvGrpSpPr>
        <p:grpSpPr>
          <a:xfrm>
            <a:off x="7699087" y="3524349"/>
            <a:ext cx="2001435" cy="1539185"/>
            <a:chOff x="939242" y="252757"/>
            <a:chExt cx="3002151" cy="3078367"/>
          </a:xfrm>
        </p:grpSpPr>
        <p:sp>
          <p:nvSpPr>
            <p:cNvPr id="35" name="Shape 167" descr="Bogen 22">
              <a:extLst>
                <a:ext uri="{FF2B5EF4-FFF2-40B4-BE49-F238E27FC236}">
                  <a16:creationId xmlns:a16="http://schemas.microsoft.com/office/drawing/2014/main" id="{8A26A8DD-AB09-9E44-8016-F1B0E7CC1585}"/>
                </a:ext>
              </a:extLst>
            </p:cNvPr>
            <p:cNvSpPr/>
            <p:nvPr/>
          </p:nvSpPr>
          <p:spPr>
            <a:xfrm rot="19542695">
              <a:off x="1257539" y="510928"/>
              <a:ext cx="2683854" cy="2820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239" extrusionOk="0">
                  <a:moveTo>
                    <a:pt x="10431" y="21239"/>
                  </a:moveTo>
                  <a:cubicBezTo>
                    <a:pt x="4280" y="20855"/>
                    <a:pt x="-379" y="15794"/>
                    <a:pt x="24" y="9936"/>
                  </a:cubicBezTo>
                  <a:cubicBezTo>
                    <a:pt x="428" y="4077"/>
                    <a:pt x="5741" y="-361"/>
                    <a:pt x="11892" y="23"/>
                  </a:cubicBezTo>
                  <a:cubicBezTo>
                    <a:pt x="15911" y="274"/>
                    <a:pt x="19476" y="2568"/>
                    <a:pt x="21221" y="6025"/>
                  </a:cubicBezTo>
                </a:path>
              </a:pathLst>
            </a:custGeom>
            <a:noFill/>
            <a:ln w="63500" cap="flat">
              <a:solidFill>
                <a:srgbClr val="38D4D6"/>
              </a:solidFill>
              <a:prstDash val="solid"/>
              <a:round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algn="ctr">
                <a:defRPr sz="1300"/>
              </a:pPr>
              <a:endParaRPr sz="650"/>
            </a:p>
          </p:txBody>
        </p:sp>
        <p:sp>
          <p:nvSpPr>
            <p:cNvPr id="37" name="Shape 169" descr="Textfeld 25">
              <a:extLst>
                <a:ext uri="{FF2B5EF4-FFF2-40B4-BE49-F238E27FC236}">
                  <a16:creationId xmlns:a16="http://schemas.microsoft.com/office/drawing/2014/main" id="{82A4558E-836E-ED44-ACC4-0A253863F830}"/>
                </a:ext>
              </a:extLst>
            </p:cNvPr>
            <p:cNvSpPr/>
            <p:nvPr/>
          </p:nvSpPr>
          <p:spPr>
            <a:xfrm>
              <a:off x="939242" y="252757"/>
              <a:ext cx="711988" cy="5972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2860" tIns="22860" rIns="22860" bIns="22860" numCol="1" anchor="t">
              <a:noAutofit/>
            </a:bodyPr>
            <a:lstStyle>
              <a:lvl1pPr algn="r">
                <a:defRPr sz="2600" b="1">
                  <a:solidFill>
                    <a:srgbClr val="25233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 sz="1300">
                  <a:solidFill>
                    <a:schemeClr val="bg1"/>
                  </a:solidFill>
                </a:rPr>
                <a:t>03</a:t>
              </a:r>
            </a:p>
          </p:txBody>
        </p:sp>
      </p:grpSp>
      <p:sp>
        <p:nvSpPr>
          <p:cNvPr id="54" name="Text Placeholder 6">
            <a:extLst>
              <a:ext uri="{FF2B5EF4-FFF2-40B4-BE49-F238E27FC236}">
                <a16:creationId xmlns:a16="http://schemas.microsoft.com/office/drawing/2014/main" id="{E9BF9D71-92B7-8F44-B087-A2B5E137250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90849" y="3825466"/>
            <a:ext cx="3020483" cy="896938"/>
          </a:xfrm>
        </p:spPr>
        <p:txBody>
          <a:bodyPr/>
          <a:lstStyle>
            <a:lvl1pPr marL="0" indent="0">
              <a:buNone/>
              <a:defRPr sz="17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/>
              <a:t>Insert - learning outcomes</a:t>
            </a:r>
          </a:p>
        </p:txBody>
      </p:sp>
      <p:sp>
        <p:nvSpPr>
          <p:cNvPr id="55" name="Text Placeholder 6">
            <a:extLst>
              <a:ext uri="{FF2B5EF4-FFF2-40B4-BE49-F238E27FC236}">
                <a16:creationId xmlns:a16="http://schemas.microsoft.com/office/drawing/2014/main" id="{31DDC06D-C17D-F740-88A3-DFC765EEADC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00107" y="3825466"/>
            <a:ext cx="3020483" cy="896938"/>
          </a:xfrm>
        </p:spPr>
        <p:txBody>
          <a:bodyPr/>
          <a:lstStyle>
            <a:lvl1pPr marL="0" indent="0">
              <a:buNone/>
              <a:defRPr sz="17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/>
              <a:t>Insert - learning outcomes</a:t>
            </a:r>
          </a:p>
        </p:txBody>
      </p:sp>
      <p:sp>
        <p:nvSpPr>
          <p:cNvPr id="56" name="Text Placeholder 6">
            <a:extLst>
              <a:ext uri="{FF2B5EF4-FFF2-40B4-BE49-F238E27FC236}">
                <a16:creationId xmlns:a16="http://schemas.microsoft.com/office/drawing/2014/main" id="{9AB475DC-1DD7-7C46-8AB4-F3FDC42E0B3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168993" y="3819178"/>
            <a:ext cx="3020483" cy="896938"/>
          </a:xfrm>
        </p:spPr>
        <p:txBody>
          <a:bodyPr/>
          <a:lstStyle>
            <a:lvl1pPr marL="0" indent="0">
              <a:buNone/>
              <a:defRPr sz="17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/>
              <a:t>Insert - learning outcomes</a:t>
            </a:r>
          </a:p>
        </p:txBody>
      </p:sp>
    </p:spTree>
    <p:extLst>
      <p:ext uri="{BB962C8B-B14F-4D97-AF65-F5344CB8AC3E}">
        <p14:creationId xmlns:p14="http://schemas.microsoft.com/office/powerpoint/2010/main" val="4044880236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332" userDrawn="1">
          <p15:clr>
            <a:srgbClr val="FFFFFF"/>
          </p15:clr>
        </p15:guide>
        <p15:guide id="3" pos="7348" userDrawn="1">
          <p15:clr>
            <a:srgbClr val="FFFFFF"/>
          </p15:clr>
        </p15:guide>
        <p15:guide id="7" orient="horz" pos="4201" userDrawn="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3840" userDrawn="1">
          <p15:clr>
            <a:srgbClr val="FFFFFF"/>
          </p15:clr>
        </p15:guide>
        <p15:guide id="12" pos="5533" userDrawn="1">
          <p15:clr>
            <a:srgbClr val="FFFFFF"/>
          </p15:clr>
        </p15:guide>
        <p15:guide id="13" pos="2087" userDrawn="1">
          <p15:clr>
            <a:srgbClr val="FFFFFF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counter activity l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A526E88-591A-5A48-9608-6CF55CA8A2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43284" y="1095802"/>
            <a:ext cx="492544" cy="369408"/>
          </a:xfrm>
          <a:prstGeom prst="rect">
            <a:avLst/>
          </a:prstGeom>
        </p:spPr>
      </p:pic>
      <p:sp>
        <p:nvSpPr>
          <p:cNvPr id="20" name="Shape 20"/>
          <p:cNvSpPr/>
          <p:nvPr/>
        </p:nvSpPr>
        <p:spPr>
          <a:xfrm flipV="1">
            <a:off x="527052" y="873125"/>
            <a:ext cx="11137899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/>
          <a:lstStyle/>
          <a:p>
            <a:endParaRPr sz="450"/>
          </a:p>
        </p:txBody>
      </p:sp>
      <p:sp>
        <p:nvSpPr>
          <p:cNvPr id="21" name="Shape 21"/>
          <p:cNvSpPr>
            <a:spLocks noGrp="1"/>
          </p:cNvSpPr>
          <p:nvPr>
            <p:ph type="sldNum" sz="quarter" idx="2"/>
          </p:nvPr>
        </p:nvSpPr>
        <p:spPr>
          <a:xfrm>
            <a:off x="11468592" y="6484422"/>
            <a:ext cx="186909" cy="184666"/>
          </a:xfrm>
          <a:prstGeom prst="rect">
            <a:avLst/>
          </a:prstGeom>
        </p:spPr>
        <p:txBody>
          <a:bodyPr/>
          <a:lstStyle/>
          <a:p>
            <a:fld id="{E07CCE0E-559E-44AB-A1B3-25B5FB3D8463}" type="slidenum">
              <a:rPr lang="en-GB" smtClean="0"/>
              <a:t>‹#›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415064"/>
            <a:ext cx="4944533" cy="273845"/>
          </a:xfrm>
        </p:spPr>
        <p:txBody>
          <a:bodyPr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079" y="361951"/>
            <a:ext cx="1473188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9249" y="358903"/>
            <a:ext cx="511759" cy="383819"/>
          </a:xfrm>
          <a:prstGeom prst="rect">
            <a:avLst/>
          </a:prstGeom>
        </p:spPr>
      </p:pic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BC5C841-1193-2343-9E34-25056BEE33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5538" y="992611"/>
            <a:ext cx="7061413" cy="650074"/>
          </a:xfrm>
        </p:spPr>
        <p:txBody>
          <a:bodyPr/>
          <a:lstStyle>
            <a:lvl1pPr marL="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Insert – activity title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56DBC01-C9EF-9648-B503-2BBEC17C47DB}"/>
              </a:ext>
            </a:extLst>
          </p:cNvPr>
          <p:cNvSpPr/>
          <p:nvPr/>
        </p:nvSpPr>
        <p:spPr>
          <a:xfrm>
            <a:off x="527051" y="1634593"/>
            <a:ext cx="8611240" cy="4305620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746165B-FD5E-D142-B209-0F421515942D}"/>
              </a:ext>
            </a:extLst>
          </p:cNvPr>
          <p:cNvGrpSpPr/>
          <p:nvPr/>
        </p:nvGrpSpPr>
        <p:grpSpPr>
          <a:xfrm>
            <a:off x="527051" y="6073324"/>
            <a:ext cx="2772871" cy="283221"/>
            <a:chOff x="395288" y="6073323"/>
            <a:chExt cx="2079653" cy="283221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1A07B9E0-7E2D-E542-8AA9-D66E50376C42}"/>
                </a:ext>
              </a:extLst>
            </p:cNvPr>
            <p:cNvGrpSpPr/>
            <p:nvPr/>
          </p:nvGrpSpPr>
          <p:grpSpPr>
            <a:xfrm>
              <a:off x="395288" y="6073323"/>
              <a:ext cx="2079653" cy="283221"/>
              <a:chOff x="395288" y="6073323"/>
              <a:chExt cx="2079653" cy="283221"/>
            </a:xfrm>
          </p:grpSpPr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E3154BD2-E823-AE40-8A78-1FB9A1E8DC56}"/>
                  </a:ext>
                </a:extLst>
              </p:cNvPr>
              <p:cNvGrpSpPr/>
              <p:nvPr/>
            </p:nvGrpSpPr>
            <p:grpSpPr>
              <a:xfrm>
                <a:off x="395288" y="6073323"/>
                <a:ext cx="2079653" cy="283221"/>
                <a:chOff x="2506068" y="6091812"/>
                <a:chExt cx="2079653" cy="283221"/>
              </a:xfrm>
              <a:solidFill>
                <a:srgbClr val="4EB7A0"/>
              </a:solidFill>
            </p:grpSpPr>
            <p:sp>
              <p:nvSpPr>
                <p:cNvPr id="29" name="Oval 28">
                  <a:extLst>
                    <a:ext uri="{FF2B5EF4-FFF2-40B4-BE49-F238E27FC236}">
                      <a16:creationId xmlns:a16="http://schemas.microsoft.com/office/drawing/2014/main" id="{C2E7A077-99F2-3F45-BA4A-9E2BF4963469}"/>
                    </a:ext>
                  </a:extLst>
                </p:cNvPr>
                <p:cNvSpPr/>
                <p:nvPr/>
              </p:nvSpPr>
              <p:spPr>
                <a:xfrm>
                  <a:off x="2506068" y="6091812"/>
                  <a:ext cx="283221" cy="283221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25400" tIns="25400" rIns="25400" bIns="25400" numCol="1" rtlCol="0" anchor="ctr">
                  <a:noAutofit/>
                </a:bodyPr>
                <a:lstStyle/>
                <a:p>
                  <a:pPr algn="ctr" defTabSz="292100"/>
                  <a:endParaRPr lang="en-US" sz="11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endParaRPr>
                </a:p>
              </p:txBody>
            </p:sp>
            <p:sp>
              <p:nvSpPr>
                <p:cNvPr id="30" name="Oval 29">
                  <a:extLst>
                    <a:ext uri="{FF2B5EF4-FFF2-40B4-BE49-F238E27FC236}">
                      <a16:creationId xmlns:a16="http://schemas.microsoft.com/office/drawing/2014/main" id="{AA1850DF-4484-9842-B4AA-47277E070CE2}"/>
                    </a:ext>
                  </a:extLst>
                </p:cNvPr>
                <p:cNvSpPr/>
                <p:nvPr/>
              </p:nvSpPr>
              <p:spPr>
                <a:xfrm>
                  <a:off x="4302500" y="6091812"/>
                  <a:ext cx="283221" cy="283221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25400" tIns="25400" rIns="25400" bIns="25400" numCol="1" rtlCol="0" anchor="ctr">
                  <a:noAutofit/>
                </a:bodyPr>
                <a:lstStyle/>
                <a:p>
                  <a:pPr algn="ctr" defTabSz="292100"/>
                  <a:endParaRPr lang="en-US" sz="110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endParaRPr>
                </a:p>
              </p:txBody>
            </p:sp>
          </p:grp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F0CAAFDE-C1C2-0F4E-A140-8DA2DBEDADF8}"/>
                  </a:ext>
                </a:extLst>
              </p:cNvPr>
              <p:cNvSpPr/>
              <p:nvPr/>
            </p:nvSpPr>
            <p:spPr>
              <a:xfrm>
                <a:off x="517891" y="6075641"/>
                <a:ext cx="1836891" cy="280903"/>
              </a:xfrm>
              <a:prstGeom prst="rect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rtlCol="0" anchor="ctr">
                <a:noAutofit/>
              </a:bodyPr>
              <a:lstStyle/>
              <a:p>
                <a:pPr algn="ctr" defTabSz="292100"/>
                <a:endParaRPr lang="en-US" sz="11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endParaRPr>
              </a:p>
            </p:txBody>
          </p:sp>
        </p:grp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AE89B730-CC01-F24D-AFF6-2AC3322A6300}"/>
                </a:ext>
              </a:extLst>
            </p:cNvPr>
            <p:cNvSpPr txBox="1"/>
            <p:nvPr/>
          </p:nvSpPr>
          <p:spPr>
            <a:xfrm>
              <a:off x="395288" y="6077229"/>
              <a:ext cx="2079653" cy="27699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ctr" defTabSz="4572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spc="300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uFillTx/>
                  <a:latin typeface="Century Gothic" panose="020B0502020202020204" pitchFamily="34" charset="0"/>
                  <a:ea typeface="+mj-ea"/>
                  <a:cs typeface="+mj-cs"/>
                  <a:sym typeface="Calibri"/>
                </a:rPr>
                <a:t>VIEW ACTIVITY</a:t>
              </a:r>
            </a:p>
          </p:txBody>
        </p:sp>
      </p:grpSp>
      <p:sp>
        <p:nvSpPr>
          <p:cNvPr id="32" name="Rectangle 31">
            <a:extLst>
              <a:ext uri="{FF2B5EF4-FFF2-40B4-BE49-F238E27FC236}">
                <a16:creationId xmlns:a16="http://schemas.microsoft.com/office/drawing/2014/main" id="{C0E8D520-8FC3-1543-AD2D-9201B53F2EAE}"/>
              </a:ext>
            </a:extLst>
          </p:cNvPr>
          <p:cNvSpPr/>
          <p:nvPr/>
        </p:nvSpPr>
        <p:spPr>
          <a:xfrm>
            <a:off x="711526" y="6288671"/>
            <a:ext cx="2403921" cy="66714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240289459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332" userDrawn="1">
          <p15:clr>
            <a:srgbClr val="FFFFFF"/>
          </p15:clr>
        </p15:guide>
        <p15:guide id="3" pos="7348" userDrawn="1">
          <p15:clr>
            <a:srgbClr val="FFFFFF"/>
          </p15:clr>
        </p15:guide>
        <p15:guide id="7" orient="horz" pos="4201" userDrawn="1">
          <p15:clr>
            <a:srgbClr val="FFFFFF"/>
          </p15:clr>
        </p15:guide>
        <p15:guide id="11" pos="3840" userDrawn="1">
          <p15:clr>
            <a:srgbClr val="FFFFFF"/>
          </p15:clr>
        </p15:guide>
        <p15:guide id="12" pos="5533" userDrawn="1">
          <p15:clr>
            <a:srgbClr val="FFFFFF"/>
          </p15:clr>
        </p15:guide>
        <p15:guide id="13" pos="2087" userDrawn="1">
          <p15:clr>
            <a:srgbClr val="FFFFFF"/>
          </p15:clr>
        </p15:guide>
        <p15:guide id="14" orient="horz" pos="686" userDrawn="1">
          <p15:clr>
            <a:srgbClr val="FFFFFF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udent/activity sheet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137">
            <a:extLst>
              <a:ext uri="{FF2B5EF4-FFF2-40B4-BE49-F238E27FC236}">
                <a16:creationId xmlns:a16="http://schemas.microsoft.com/office/drawing/2014/main" id="{3AE447CC-AC9D-3D45-8A65-2B6BD6F16228}"/>
              </a:ext>
            </a:extLst>
          </p:cNvPr>
          <p:cNvSpPr>
            <a:spLocks noChangeAspect="1"/>
          </p:cNvSpPr>
          <p:nvPr/>
        </p:nvSpPr>
        <p:spPr>
          <a:xfrm>
            <a:off x="-2448000" y="-1460902"/>
            <a:ext cx="8650685" cy="6488014"/>
          </a:xfrm>
          <a:prstGeom prst="ellipse">
            <a:avLst/>
          </a:prstGeom>
          <a:solidFill>
            <a:srgbClr val="38D4D6">
              <a:alpha val="19773"/>
            </a:srgb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2860" rIns="22860" anchor="ctr"/>
          <a:lstStyle/>
          <a:p>
            <a:endParaRPr sz="450"/>
          </a:p>
        </p:txBody>
      </p:sp>
      <p:sp>
        <p:nvSpPr>
          <p:cNvPr id="20" name="Shape 20"/>
          <p:cNvSpPr/>
          <p:nvPr/>
        </p:nvSpPr>
        <p:spPr>
          <a:xfrm flipV="1">
            <a:off x="527052" y="873125"/>
            <a:ext cx="11137899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/>
          <a:lstStyle/>
          <a:p>
            <a:endParaRPr sz="450"/>
          </a:p>
        </p:txBody>
      </p:sp>
      <p:sp>
        <p:nvSpPr>
          <p:cNvPr id="21" name="Shape 21"/>
          <p:cNvSpPr>
            <a:spLocks noGrp="1"/>
          </p:cNvSpPr>
          <p:nvPr>
            <p:ph type="sldNum" sz="quarter" idx="2"/>
          </p:nvPr>
        </p:nvSpPr>
        <p:spPr>
          <a:xfrm>
            <a:off x="11468592" y="6484422"/>
            <a:ext cx="186909" cy="184666"/>
          </a:xfrm>
          <a:prstGeom prst="rect">
            <a:avLst/>
          </a:prstGeom>
        </p:spPr>
        <p:txBody>
          <a:bodyPr/>
          <a:lstStyle/>
          <a:p>
            <a:fld id="{E07CCE0E-559E-44AB-A1B3-25B5FB3D8463}" type="slidenum">
              <a:rPr lang="en-GB" smtClean="0"/>
              <a:t>‹#›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415064"/>
            <a:ext cx="4944533" cy="273845"/>
          </a:xfrm>
        </p:spPr>
        <p:txBody>
          <a:bodyPr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079" y="361951"/>
            <a:ext cx="1473188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9249" y="358903"/>
            <a:ext cx="511759" cy="383819"/>
          </a:xfrm>
          <a:prstGeom prst="rect">
            <a:avLst/>
          </a:prstGeom>
        </p:spPr>
      </p:pic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BC5C841-1193-2343-9E34-25056BEE33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5538" y="1000703"/>
            <a:ext cx="7061413" cy="943359"/>
          </a:xfrm>
        </p:spPr>
        <p:txBody>
          <a:bodyPr/>
          <a:lstStyle>
            <a:lvl1pPr marL="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/>
              <a:t>Student/activity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2CB7DDE-D470-2E4A-B1D5-7BDEF625B5A6}"/>
              </a:ext>
            </a:extLst>
          </p:cNvPr>
          <p:cNvSpPr>
            <a:spLocks noChangeAspect="1"/>
          </p:cNvSpPr>
          <p:nvPr/>
        </p:nvSpPr>
        <p:spPr>
          <a:xfrm>
            <a:off x="527052" y="1944062"/>
            <a:ext cx="4089160" cy="4337431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>
            <a:outerShdw blurRad="254000" dir="8460000" sx="105000" sy="105000" algn="ctr" rotWithShape="0">
              <a:srgbClr val="000000">
                <a:alpha val="0"/>
              </a:srgbClr>
            </a:outerShdw>
          </a:effectLst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0DCA50E-B617-0947-89AE-0A6F587BF583}"/>
              </a:ext>
            </a:extLst>
          </p:cNvPr>
          <p:cNvSpPr>
            <a:spLocks noChangeAspect="1"/>
          </p:cNvSpPr>
          <p:nvPr/>
        </p:nvSpPr>
        <p:spPr>
          <a:xfrm>
            <a:off x="5088577" y="1944062"/>
            <a:ext cx="4089160" cy="4337431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>
            <a:outerShdw blurRad="254000" dir="8460000" sx="105000" sy="105000" algn="ctr" rotWithShape="0">
              <a:srgbClr val="000000">
                <a:alpha val="0"/>
              </a:srgbClr>
            </a:outerShdw>
          </a:effectLst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128173431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332" userDrawn="1">
          <p15:clr>
            <a:srgbClr val="FFFFFF"/>
          </p15:clr>
        </p15:guide>
        <p15:guide id="3" pos="7348" userDrawn="1">
          <p15:clr>
            <a:srgbClr val="FFFFFF"/>
          </p15:clr>
        </p15:guide>
        <p15:guide id="7" orient="horz" pos="4201" userDrawn="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3840" userDrawn="1">
          <p15:clr>
            <a:srgbClr val="FFFFFF"/>
          </p15:clr>
        </p15:guide>
        <p15:guide id="12" pos="5533" userDrawn="1">
          <p15:clr>
            <a:srgbClr val="FFFFFF"/>
          </p15:clr>
        </p15:guide>
        <p15:guide id="13" pos="2087" userDrawn="1">
          <p15:clr>
            <a:srgbClr val="FFFFFF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5_Standard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210">
            <a:extLst>
              <a:ext uri="{FF2B5EF4-FFF2-40B4-BE49-F238E27FC236}">
                <a16:creationId xmlns:a16="http://schemas.microsoft.com/office/drawing/2014/main" id="{3DADD7AA-5163-B64F-8069-915E52548D8B}"/>
              </a:ext>
            </a:extLst>
          </p:cNvPr>
          <p:cNvSpPr/>
          <p:nvPr/>
        </p:nvSpPr>
        <p:spPr>
          <a:xfrm>
            <a:off x="-3283853" y="-2587279"/>
            <a:ext cx="11279905" cy="84599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0" h="21589" extrusionOk="0">
                <a:moveTo>
                  <a:pt x="9841" y="0"/>
                </a:moveTo>
                <a:cubicBezTo>
                  <a:pt x="7322" y="0"/>
                  <a:pt x="4803" y="1055"/>
                  <a:pt x="2882" y="3163"/>
                </a:cubicBezTo>
                <a:cubicBezTo>
                  <a:pt x="-961" y="7378"/>
                  <a:pt x="-961" y="14210"/>
                  <a:pt x="2882" y="18426"/>
                </a:cubicBezTo>
                <a:cubicBezTo>
                  <a:pt x="4817" y="20548"/>
                  <a:pt x="7357" y="21600"/>
                  <a:pt x="9893" y="21585"/>
                </a:cubicBezTo>
                <a:lnTo>
                  <a:pt x="9893" y="21589"/>
                </a:lnTo>
                <a:lnTo>
                  <a:pt x="19679" y="21589"/>
                </a:lnTo>
                <a:lnTo>
                  <a:pt x="16802" y="18419"/>
                </a:lnTo>
                <a:cubicBezTo>
                  <a:pt x="20639" y="14203"/>
                  <a:pt x="20637" y="7376"/>
                  <a:pt x="16796" y="3163"/>
                </a:cubicBezTo>
                <a:cubicBezTo>
                  <a:pt x="14875" y="1055"/>
                  <a:pt x="12359" y="0"/>
                  <a:pt x="9841" y="0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ctr">
            <a:noAutofit/>
          </a:bodyPr>
          <a:lstStyle/>
          <a:p>
            <a:pPr algn="ctr" defTabSz="292100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100" dirty="0"/>
          </a:p>
        </p:txBody>
      </p:sp>
      <p:sp>
        <p:nvSpPr>
          <p:cNvPr id="20" name="Shape 20"/>
          <p:cNvSpPr/>
          <p:nvPr/>
        </p:nvSpPr>
        <p:spPr>
          <a:xfrm flipV="1">
            <a:off x="527052" y="873125"/>
            <a:ext cx="11137899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/>
          <a:lstStyle/>
          <a:p>
            <a:endParaRPr sz="450"/>
          </a:p>
        </p:txBody>
      </p:sp>
      <p:sp>
        <p:nvSpPr>
          <p:cNvPr id="21" name="Shape 21"/>
          <p:cNvSpPr>
            <a:spLocks noGrp="1"/>
          </p:cNvSpPr>
          <p:nvPr>
            <p:ph type="sldNum" sz="quarter" idx="2"/>
          </p:nvPr>
        </p:nvSpPr>
        <p:spPr>
          <a:xfrm>
            <a:off x="11468592" y="6484422"/>
            <a:ext cx="186909" cy="184666"/>
          </a:xfrm>
          <a:prstGeom prst="rect">
            <a:avLst/>
          </a:prstGeom>
        </p:spPr>
        <p:txBody>
          <a:bodyPr/>
          <a:lstStyle/>
          <a:p>
            <a:fld id="{E07CCE0E-559E-44AB-A1B3-25B5FB3D8463}" type="slidenum">
              <a:rPr lang="en-GB" smtClean="0"/>
              <a:t>‹#›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415064"/>
            <a:ext cx="4944533" cy="273845"/>
          </a:xfrm>
        </p:spPr>
        <p:txBody>
          <a:bodyPr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079" y="361951"/>
            <a:ext cx="1473188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9249" y="358903"/>
            <a:ext cx="511759" cy="383819"/>
          </a:xfrm>
          <a:prstGeom prst="rect">
            <a:avLst/>
          </a:prstGeom>
        </p:spPr>
      </p:pic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21FECE8D-0AC1-F842-96D6-5247CA0175B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5538" y="992611"/>
            <a:ext cx="7061413" cy="650074"/>
          </a:xfrm>
        </p:spPr>
        <p:txBody>
          <a:bodyPr/>
          <a:lstStyle>
            <a:lvl1pPr marL="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Insert title</a:t>
            </a:r>
          </a:p>
        </p:txBody>
      </p:sp>
      <p:sp>
        <p:nvSpPr>
          <p:cNvPr id="12" name="Text Placeholder 16">
            <a:extLst>
              <a:ext uri="{FF2B5EF4-FFF2-40B4-BE49-F238E27FC236}">
                <a16:creationId xmlns:a16="http://schemas.microsoft.com/office/drawing/2014/main" id="{27FCF3A7-5046-D948-882C-53D96DD40AE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538" y="2421934"/>
            <a:ext cx="7061413" cy="650074"/>
          </a:xfrm>
        </p:spPr>
        <p:txBody>
          <a:bodyPr/>
          <a:lstStyle>
            <a:lvl1pPr marL="0" indent="0">
              <a:buFontTx/>
              <a:buNone/>
              <a:defRPr sz="24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Insert</a:t>
            </a:r>
          </a:p>
        </p:txBody>
      </p:sp>
    </p:spTree>
    <p:extLst>
      <p:ext uri="{BB962C8B-B14F-4D97-AF65-F5344CB8AC3E}">
        <p14:creationId xmlns:p14="http://schemas.microsoft.com/office/powerpoint/2010/main" val="17634591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332" userDrawn="1">
          <p15:clr>
            <a:srgbClr val="FFFFFF"/>
          </p15:clr>
        </p15:guide>
        <p15:guide id="3" pos="7348" userDrawn="1">
          <p15:clr>
            <a:srgbClr val="FFFFFF"/>
          </p15:clr>
        </p15:guide>
        <p15:guide id="7" orient="horz" pos="4201" userDrawn="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3840" userDrawn="1">
          <p15:clr>
            <a:srgbClr val="FFFFFF"/>
          </p15:clr>
        </p15:guide>
        <p15:guide id="12" pos="5533" userDrawn="1">
          <p15:clr>
            <a:srgbClr val="FFFFFF"/>
          </p15:clr>
        </p15:guide>
        <p15:guide id="13" pos="2087" userDrawn="1">
          <p15:clr>
            <a:srgbClr val="FFFFFF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redi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137">
            <a:extLst>
              <a:ext uri="{FF2B5EF4-FFF2-40B4-BE49-F238E27FC236}">
                <a16:creationId xmlns:a16="http://schemas.microsoft.com/office/drawing/2014/main" id="{3AE447CC-AC9D-3D45-8A65-2B6BD6F16228}"/>
              </a:ext>
            </a:extLst>
          </p:cNvPr>
          <p:cNvSpPr>
            <a:spLocks noChangeAspect="1"/>
          </p:cNvSpPr>
          <p:nvPr/>
        </p:nvSpPr>
        <p:spPr>
          <a:xfrm>
            <a:off x="-2448000" y="-1473841"/>
            <a:ext cx="8650685" cy="6488014"/>
          </a:xfrm>
          <a:prstGeom prst="ellipse">
            <a:avLst/>
          </a:prstGeom>
          <a:solidFill>
            <a:srgbClr val="38D4D6">
              <a:alpha val="19773"/>
            </a:srgb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2860" rIns="22860" anchor="ctr"/>
          <a:lstStyle/>
          <a:p>
            <a:endParaRPr sz="450"/>
          </a:p>
        </p:txBody>
      </p:sp>
      <p:sp>
        <p:nvSpPr>
          <p:cNvPr id="20" name="Shape 20"/>
          <p:cNvSpPr/>
          <p:nvPr/>
        </p:nvSpPr>
        <p:spPr>
          <a:xfrm flipV="1">
            <a:off x="527052" y="873125"/>
            <a:ext cx="11137899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/>
          <a:lstStyle/>
          <a:p>
            <a:endParaRPr sz="450"/>
          </a:p>
        </p:txBody>
      </p:sp>
      <p:sp>
        <p:nvSpPr>
          <p:cNvPr id="21" name="Shape 21"/>
          <p:cNvSpPr>
            <a:spLocks noGrp="1"/>
          </p:cNvSpPr>
          <p:nvPr>
            <p:ph type="sldNum" sz="quarter" idx="2"/>
          </p:nvPr>
        </p:nvSpPr>
        <p:spPr>
          <a:xfrm>
            <a:off x="11468592" y="6484422"/>
            <a:ext cx="186909" cy="184666"/>
          </a:xfrm>
          <a:prstGeom prst="rect">
            <a:avLst/>
          </a:prstGeom>
        </p:spPr>
        <p:txBody>
          <a:bodyPr/>
          <a:lstStyle/>
          <a:p>
            <a:fld id="{E07CCE0E-559E-44AB-A1B3-25B5FB3D8463}" type="slidenum">
              <a:rPr lang="en-GB" smtClean="0"/>
              <a:t>‹#›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415064"/>
            <a:ext cx="4944533" cy="273845"/>
          </a:xfrm>
        </p:spPr>
        <p:txBody>
          <a:bodyPr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079" y="361951"/>
            <a:ext cx="1473188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9249" y="358903"/>
            <a:ext cx="511759" cy="38381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C0BE9DA-46D1-6F40-A5AF-8DDB397B75FC}"/>
              </a:ext>
            </a:extLst>
          </p:cNvPr>
          <p:cNvSpPr txBox="1"/>
          <p:nvPr/>
        </p:nvSpPr>
        <p:spPr>
          <a:xfrm>
            <a:off x="484718" y="1172037"/>
            <a:ext cx="6819881" cy="61555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400" b="1" i="0" u="none" strike="noStrike" cap="none" spc="0" normalizeH="0" baseline="0">
                <a:ln>
                  <a:noFill/>
                </a:ln>
                <a:solidFill>
                  <a:srgbClr val="25233F"/>
                </a:solidFill>
                <a:effectLst/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rPr>
              <a:t>Image credits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423B2E7-9F84-BD4D-BC02-8D01B255175F}"/>
              </a:ext>
            </a:extLst>
          </p:cNvPr>
          <p:cNvSpPr txBox="1"/>
          <p:nvPr/>
        </p:nvSpPr>
        <p:spPr>
          <a:xfrm>
            <a:off x="484718" y="6407480"/>
            <a:ext cx="10164829" cy="307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All other images are courtesy of Encounter Edu</a:t>
            </a:r>
          </a:p>
        </p:txBody>
      </p:sp>
    </p:spTree>
    <p:extLst>
      <p:ext uri="{BB962C8B-B14F-4D97-AF65-F5344CB8AC3E}">
        <p14:creationId xmlns:p14="http://schemas.microsoft.com/office/powerpoint/2010/main" val="320557953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332" userDrawn="1">
          <p15:clr>
            <a:srgbClr val="FFFFFF"/>
          </p15:clr>
        </p15:guide>
        <p15:guide id="3" pos="7348" userDrawn="1">
          <p15:clr>
            <a:srgbClr val="FFFFFF"/>
          </p15:clr>
        </p15:guide>
        <p15:guide id="7" orient="horz" pos="4201" userDrawn="1">
          <p15:clr>
            <a:srgbClr val="FFFFFF"/>
          </p15:clr>
        </p15:guide>
        <p15:guide id="10" orient="horz" pos="799" userDrawn="1">
          <p15:clr>
            <a:srgbClr val="FFFFFF"/>
          </p15:clr>
        </p15:guide>
        <p15:guide id="11" pos="3840" userDrawn="1">
          <p15:clr>
            <a:srgbClr val="FFFFFF"/>
          </p15:clr>
        </p15:guide>
        <p15:guide id="12" pos="5533" userDrawn="1">
          <p15:clr>
            <a:srgbClr val="FFFFFF"/>
          </p15:clr>
        </p15:guide>
        <p15:guide id="13" pos="2087" userDrawn="1">
          <p15:clr>
            <a:srgbClr val="FFFFFF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>
            <a:spLocks noGrp="1"/>
          </p:cNvSpPr>
          <p:nvPr>
            <p:ph type="sldNum" sz="quarter" idx="2"/>
          </p:nvPr>
        </p:nvSpPr>
        <p:spPr>
          <a:xfrm>
            <a:off x="11419527" y="6484422"/>
            <a:ext cx="186909" cy="184666"/>
          </a:xfrm>
          <a:prstGeom prst="rect">
            <a:avLst/>
          </a:prstGeom>
        </p:spPr>
        <p:txBody>
          <a:bodyPr/>
          <a:lstStyle/>
          <a:p>
            <a:fld id="{E07CCE0E-559E-44AB-A1B3-25B5FB3D846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6996324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332" userDrawn="1">
          <p15:clr>
            <a:srgbClr val="FFFFFF"/>
          </p15:clr>
        </p15:guide>
        <p15:guide id="3" pos="7348" userDrawn="1">
          <p15:clr>
            <a:srgbClr val="FFFFFF"/>
          </p15:clr>
        </p15:guide>
        <p15:guide id="7" orient="horz" pos="4201" userDrawn="1">
          <p15:clr>
            <a:srgbClr val="FFFFFF"/>
          </p15:clr>
        </p15:guide>
        <p15:guide id="10" orient="horz" pos="799" userDrawn="1">
          <p15:clr>
            <a:srgbClr val="FFFFFF"/>
          </p15:clr>
        </p15:guide>
        <p15:guide id="11" pos="3840" userDrawn="1">
          <p15:clr>
            <a:srgbClr val="FFFFFF"/>
          </p15:clr>
        </p15:guide>
        <p15:guide id="12" pos="2087" userDrawn="1">
          <p15:clr>
            <a:srgbClr val="FFFFFF"/>
          </p15:clr>
        </p15:guide>
        <p15:guide id="13" pos="5593" userDrawn="1">
          <p15:clr>
            <a:srgbClr val="FFFFFF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peech bub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>
            <a:spLocks noGrp="1"/>
          </p:cNvSpPr>
          <p:nvPr>
            <p:ph type="sldNum" sz="quarter" idx="2"/>
          </p:nvPr>
        </p:nvSpPr>
        <p:spPr>
          <a:xfrm>
            <a:off x="11419527" y="6484422"/>
            <a:ext cx="186909" cy="184666"/>
          </a:xfrm>
          <a:prstGeom prst="rect">
            <a:avLst/>
          </a:prstGeom>
        </p:spPr>
        <p:txBody>
          <a:bodyPr/>
          <a:lstStyle/>
          <a:p>
            <a:fld id="{E07CCE0E-559E-44AB-A1B3-25B5FB3D8463}" type="slidenum">
              <a:rPr lang="en-GB" smtClean="0"/>
              <a:t>‹#›</a:t>
            </a:fld>
            <a:endParaRPr lang="en-GB"/>
          </a:p>
        </p:txBody>
      </p:sp>
      <p:sp>
        <p:nvSpPr>
          <p:cNvPr id="8" name="Shape 210">
            <a:extLst>
              <a:ext uri="{FF2B5EF4-FFF2-40B4-BE49-F238E27FC236}">
                <a16:creationId xmlns:a16="http://schemas.microsoft.com/office/drawing/2014/main" id="{B7C66D5F-8250-4641-A405-C4E53849B313}"/>
              </a:ext>
            </a:extLst>
          </p:cNvPr>
          <p:cNvSpPr/>
          <p:nvPr/>
        </p:nvSpPr>
        <p:spPr>
          <a:xfrm>
            <a:off x="1232374" y="2139397"/>
            <a:ext cx="3394447" cy="25459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0" h="21589" extrusionOk="0">
                <a:moveTo>
                  <a:pt x="9841" y="0"/>
                </a:moveTo>
                <a:cubicBezTo>
                  <a:pt x="7322" y="0"/>
                  <a:pt x="4803" y="1055"/>
                  <a:pt x="2882" y="3163"/>
                </a:cubicBezTo>
                <a:cubicBezTo>
                  <a:pt x="-961" y="7378"/>
                  <a:pt x="-961" y="14210"/>
                  <a:pt x="2882" y="18426"/>
                </a:cubicBezTo>
                <a:cubicBezTo>
                  <a:pt x="4817" y="20548"/>
                  <a:pt x="7357" y="21600"/>
                  <a:pt x="9893" y="21585"/>
                </a:cubicBezTo>
                <a:lnTo>
                  <a:pt x="9893" y="21589"/>
                </a:lnTo>
                <a:lnTo>
                  <a:pt x="19679" y="21589"/>
                </a:lnTo>
                <a:lnTo>
                  <a:pt x="16802" y="18419"/>
                </a:lnTo>
                <a:cubicBezTo>
                  <a:pt x="20639" y="14203"/>
                  <a:pt x="20637" y="7376"/>
                  <a:pt x="16796" y="3163"/>
                </a:cubicBezTo>
                <a:cubicBezTo>
                  <a:pt x="14875" y="1055"/>
                  <a:pt x="12359" y="0"/>
                  <a:pt x="9841" y="0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ctr">
            <a:noAutofit/>
          </a:bodyPr>
          <a:lstStyle/>
          <a:p>
            <a:pPr algn="ctr" defTabSz="292100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1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69CA30-9EB4-1F4C-B41C-2236F19BEAC1}"/>
              </a:ext>
            </a:extLst>
          </p:cNvPr>
          <p:cNvSpPr txBox="1"/>
          <p:nvPr/>
        </p:nvSpPr>
        <p:spPr>
          <a:xfrm>
            <a:off x="5380601" y="3089212"/>
            <a:ext cx="5983035" cy="646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accent4"/>
                </a:solidFill>
                <a:effectLst/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rPr>
              <a:t>Click through to master slide, to copy and paste element.</a:t>
            </a:r>
          </a:p>
        </p:txBody>
      </p:sp>
    </p:spTree>
    <p:extLst>
      <p:ext uri="{BB962C8B-B14F-4D97-AF65-F5344CB8AC3E}">
        <p14:creationId xmlns:p14="http://schemas.microsoft.com/office/powerpoint/2010/main" val="1382653992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332" userDrawn="1">
          <p15:clr>
            <a:srgbClr val="FFFFFF"/>
          </p15:clr>
        </p15:guide>
        <p15:guide id="3" pos="7348" userDrawn="1">
          <p15:clr>
            <a:srgbClr val="FFFFFF"/>
          </p15:clr>
        </p15:guide>
        <p15:guide id="7" orient="horz" pos="4201" userDrawn="1">
          <p15:clr>
            <a:srgbClr val="FFFFFF"/>
          </p15:clr>
        </p15:guide>
        <p15:guide id="10" orient="horz" pos="799" userDrawn="1">
          <p15:clr>
            <a:srgbClr val="FFFFFF"/>
          </p15:clr>
        </p15:guide>
        <p15:guide id="11" pos="3840" userDrawn="1">
          <p15:clr>
            <a:srgbClr val="FFFFFF"/>
          </p15:clr>
        </p15:guide>
        <p15:guide id="12" pos="2087" userDrawn="1">
          <p15:clr>
            <a:srgbClr val="FFFFFF"/>
          </p15:clr>
        </p15:guide>
        <p15:guide id="13" pos="5593" userDrawn="1">
          <p15:clr>
            <a:srgbClr val="FFFFFF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as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/>
        </p:nvSpPr>
        <p:spPr>
          <a:xfrm flipV="1">
            <a:off x="527052" y="873125"/>
            <a:ext cx="11137899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/>
          <a:lstStyle/>
          <a:p>
            <a:endParaRPr sz="45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079" y="361951"/>
            <a:ext cx="1473188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9249" y="358903"/>
            <a:ext cx="511759" cy="38381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5E5E74D-9B54-F24F-BDC0-FE0E87D3637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051" y="1083602"/>
            <a:ext cx="1826863" cy="1027611"/>
          </a:xfrm>
          <a:prstGeom prst="rect">
            <a:avLst/>
          </a:prstGeom>
          <a:effectLst>
            <a:outerShdw blurRad="127000" dist="50800" dir="5400000" sx="105000" sy="105000" algn="ctr" rotWithShape="0">
              <a:srgbClr val="000000">
                <a:alpha val="3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88AADD9-4D5F-CB42-AB44-CD66A31D2C8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9122" y="1111725"/>
            <a:ext cx="1826863" cy="1027611"/>
          </a:xfrm>
          <a:prstGeom prst="rect">
            <a:avLst/>
          </a:prstGeom>
          <a:effectLst>
            <a:outerShdw blurRad="127000" dist="50800" dir="5400000" sx="105000" sy="105000" algn="ctr" rotWithShape="0">
              <a:srgbClr val="000000">
                <a:alpha val="3000"/>
              </a:srgb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680D870-6A34-4242-9CD8-CD791B630DE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1193" y="1083602"/>
            <a:ext cx="1826863" cy="1027611"/>
          </a:xfrm>
          <a:prstGeom prst="rect">
            <a:avLst/>
          </a:prstGeom>
          <a:effectLst>
            <a:outerShdw blurRad="127000" dist="50800" dir="5400000" sx="105000" sy="105000" algn="ctr" rotWithShape="0">
              <a:srgbClr val="000000">
                <a:alpha val="3000"/>
              </a:srgb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4ACAD37-691F-CB45-AB51-5B3D69012C3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3263" y="1111725"/>
            <a:ext cx="1826863" cy="1027611"/>
          </a:xfrm>
          <a:prstGeom prst="rect">
            <a:avLst/>
          </a:prstGeom>
          <a:effectLst>
            <a:outerShdw blurRad="127000" dist="50800" dir="5400000" sx="105000" sy="105000" algn="ctr" rotWithShape="0">
              <a:srgbClr val="000000">
                <a:alpha val="3000"/>
              </a:srgb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764F4E6-F3FF-054E-8E7C-FCDF6E8CF2C7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5334" y="1111725"/>
            <a:ext cx="1826863" cy="1027611"/>
          </a:xfrm>
          <a:prstGeom prst="rect">
            <a:avLst/>
          </a:prstGeom>
          <a:effectLst>
            <a:outerShdw blurRad="127000" dist="50800" dir="5400000" sx="105000" sy="105000" algn="ctr" rotWithShape="0">
              <a:srgbClr val="000000">
                <a:alpha val="3000"/>
              </a:srgb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49C0A1E-EA38-2A40-966B-AE1AB6EF8278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051" y="2522508"/>
            <a:ext cx="1826863" cy="1027611"/>
          </a:xfrm>
          <a:prstGeom prst="rect">
            <a:avLst/>
          </a:prstGeom>
          <a:effectLst>
            <a:outerShdw blurRad="127000" dist="50800" dir="5400000" sx="105000" sy="105000" algn="ctr" rotWithShape="0">
              <a:srgbClr val="000000">
                <a:alpha val="3000"/>
              </a:srgb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75DBBE6-B942-764A-BEE1-23645974183A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9120" y="2522508"/>
            <a:ext cx="1826863" cy="1027611"/>
          </a:xfrm>
          <a:prstGeom prst="rect">
            <a:avLst/>
          </a:prstGeom>
          <a:effectLst>
            <a:outerShdw blurRad="127000" dist="50800" dir="5400000" sx="105000" sy="105000" algn="ctr" rotWithShape="0">
              <a:srgbClr val="000000">
                <a:alpha val="3000"/>
              </a:srgbClr>
            </a:outerShdw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1265C50-A7C2-A545-A647-234D93229E03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1193" y="2522507"/>
            <a:ext cx="1826863" cy="1027611"/>
          </a:xfrm>
          <a:prstGeom prst="rect">
            <a:avLst/>
          </a:prstGeom>
          <a:effectLst>
            <a:outerShdw blurRad="127000" dist="50800" dir="5400000" sx="105000" sy="105000" algn="ctr" rotWithShape="0">
              <a:srgbClr val="000000">
                <a:alpha val="3000"/>
              </a:srgbClr>
            </a:outerShdw>
          </a:effec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73B116A-80A6-DA44-8193-0CE064FA3FD4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3263" y="2522506"/>
            <a:ext cx="1826863" cy="1027611"/>
          </a:xfrm>
          <a:prstGeom prst="rect">
            <a:avLst/>
          </a:prstGeom>
          <a:effectLst>
            <a:outerShdw blurRad="127000" dist="50800" dir="5400000" sx="105000" sy="105000" algn="ctr" rotWithShape="0">
              <a:srgbClr val="000000">
                <a:alpha val="3000"/>
              </a:srgbClr>
            </a:outerShdw>
          </a:effec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17348F9-CD58-3D4E-9308-204CAF4A6311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5333" y="2522506"/>
            <a:ext cx="1826863" cy="1027611"/>
          </a:xfrm>
          <a:prstGeom prst="rect">
            <a:avLst/>
          </a:prstGeom>
          <a:effectLst>
            <a:outerShdw blurRad="127000" dist="50800" dir="5400000" sx="105000" sy="105000" algn="ctr" rotWithShape="0">
              <a:srgbClr val="000000">
                <a:alpha val="3000"/>
              </a:srgbClr>
            </a:outerShdw>
          </a:effec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15AA43A-3285-C74D-9522-6A9109621A3C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051" y="3934053"/>
            <a:ext cx="1826863" cy="1027611"/>
          </a:xfrm>
          <a:prstGeom prst="rect">
            <a:avLst/>
          </a:prstGeom>
          <a:effectLst>
            <a:outerShdw blurRad="127000" dist="50800" dir="5400000" sx="105000" sy="105000" algn="ctr" rotWithShape="0">
              <a:srgbClr val="000000">
                <a:alpha val="3000"/>
              </a:srgbClr>
            </a:outerShdw>
          </a:effec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22C63F5-0DB1-9B43-9AEA-AD937802B5B0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43537" y="3933288"/>
            <a:ext cx="1826863" cy="1027611"/>
          </a:xfrm>
          <a:prstGeom prst="rect">
            <a:avLst/>
          </a:prstGeom>
          <a:effectLst>
            <a:outerShdw blurRad="127000" dist="50800" dir="5400000" sx="105000" sy="105000" algn="ctr" rotWithShape="0">
              <a:srgbClr val="000000">
                <a:alpha val="3000"/>
              </a:srgbClr>
            </a:outerShdw>
          </a:effectLst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DECA83D2-F03C-C242-852B-DBB809C8980B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6778" y="3933287"/>
            <a:ext cx="1826863" cy="1027611"/>
          </a:xfrm>
          <a:prstGeom prst="rect">
            <a:avLst/>
          </a:prstGeom>
          <a:effectLst>
            <a:outerShdw blurRad="127000" dist="50800" dir="5400000" sx="105000" sy="105000" algn="ctr" rotWithShape="0">
              <a:srgbClr val="000000">
                <a:alpha val="3000"/>
              </a:srgbClr>
            </a:outerShdw>
          </a:effectLst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4DA371E9-FC67-7D43-B103-E8C29063A66E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6507" y="3933287"/>
            <a:ext cx="1826863" cy="1027611"/>
          </a:xfrm>
          <a:prstGeom prst="rect">
            <a:avLst/>
          </a:prstGeom>
          <a:effectLst>
            <a:outerShdw blurRad="127000" dist="50800" dir="5400000" sx="105000" sy="105000" algn="ctr" rotWithShape="0">
              <a:srgbClr val="000000">
                <a:alpha val="3000"/>
              </a:srgbClr>
            </a:outerShdw>
          </a:effectLst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9B723428-4AE7-EB4A-AFF9-7D26C91FD4A1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6237" y="3933287"/>
            <a:ext cx="1826863" cy="1027611"/>
          </a:xfrm>
          <a:prstGeom prst="rect">
            <a:avLst/>
          </a:prstGeom>
          <a:effectLst>
            <a:outerShdw blurRad="127000" dist="50800" dir="5400000" sx="105000" sy="105000" algn="ctr" rotWithShape="0">
              <a:srgbClr val="000000">
                <a:alpha val="3000"/>
              </a:srgbClr>
            </a:outerShdw>
          </a:effectLst>
        </p:spPr>
      </p:pic>
      <p:sp>
        <p:nvSpPr>
          <p:cNvPr id="25" name="Title 1">
            <a:extLst>
              <a:ext uri="{FF2B5EF4-FFF2-40B4-BE49-F238E27FC236}">
                <a16:creationId xmlns:a16="http://schemas.microsoft.com/office/drawing/2014/main" id="{32CBA17A-6831-EB4C-B831-1DD5377D29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415064"/>
            <a:ext cx="4944533" cy="273845"/>
          </a:xfrm>
        </p:spPr>
        <p:txBody>
          <a:bodyPr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A62D2F5-7565-0C4C-B57F-625789053360}"/>
              </a:ext>
            </a:extLst>
          </p:cNvPr>
          <p:cNvSpPr txBox="1"/>
          <p:nvPr/>
        </p:nvSpPr>
        <p:spPr>
          <a:xfrm>
            <a:off x="527051" y="2153787"/>
            <a:ext cx="1826863" cy="21544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spc="0" normalizeH="0" baseline="0" dirty="0">
                <a:ln>
                  <a:noFill/>
                </a:ln>
                <a:solidFill>
                  <a:srgbClr val="464646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Title page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56650AE-AD64-1A4C-AC2E-408CD14D0762}"/>
              </a:ext>
            </a:extLst>
          </p:cNvPr>
          <p:cNvSpPr txBox="1"/>
          <p:nvPr/>
        </p:nvSpPr>
        <p:spPr>
          <a:xfrm>
            <a:off x="2639119" y="2153787"/>
            <a:ext cx="1826863" cy="21544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spc="0" normalizeH="0" baseline="0" dirty="0">
                <a:ln>
                  <a:noFill/>
                </a:ln>
                <a:solidFill>
                  <a:srgbClr val="464646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Learning outcomes 1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B6FD24C-EABA-7D46-99BB-7E6CDB65D7B1}"/>
              </a:ext>
            </a:extLst>
          </p:cNvPr>
          <p:cNvSpPr txBox="1"/>
          <p:nvPr/>
        </p:nvSpPr>
        <p:spPr>
          <a:xfrm>
            <a:off x="4714410" y="2153787"/>
            <a:ext cx="1826863" cy="21544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spc="0" normalizeH="0" baseline="0" dirty="0">
                <a:ln>
                  <a:noFill/>
                </a:ln>
                <a:solidFill>
                  <a:srgbClr val="464646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Learning outcomes 2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F943E21-6E5A-C348-9741-0F34CA82B230}"/>
              </a:ext>
            </a:extLst>
          </p:cNvPr>
          <p:cNvSpPr txBox="1"/>
          <p:nvPr/>
        </p:nvSpPr>
        <p:spPr>
          <a:xfrm>
            <a:off x="6863262" y="2153787"/>
            <a:ext cx="1826863" cy="21544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spc="0" normalizeH="0" baseline="0" dirty="0">
                <a:ln>
                  <a:noFill/>
                </a:ln>
                <a:solidFill>
                  <a:srgbClr val="464646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Learning objectives 1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346E5B1-8802-3D40-AAEE-7A42C76785CC}"/>
              </a:ext>
            </a:extLst>
          </p:cNvPr>
          <p:cNvSpPr txBox="1"/>
          <p:nvPr/>
        </p:nvSpPr>
        <p:spPr>
          <a:xfrm>
            <a:off x="8975331" y="2153787"/>
            <a:ext cx="1826863" cy="21544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spc="0" normalizeH="0" baseline="0" dirty="0">
                <a:ln>
                  <a:noFill/>
                </a:ln>
                <a:solidFill>
                  <a:srgbClr val="464646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Lesson brief 1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C6F4FA6-B703-884E-AF90-73A4BE34B7CE}"/>
              </a:ext>
            </a:extLst>
          </p:cNvPr>
          <p:cNvSpPr txBox="1"/>
          <p:nvPr/>
        </p:nvSpPr>
        <p:spPr>
          <a:xfrm>
            <a:off x="527051" y="3590641"/>
            <a:ext cx="1826863" cy="21544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spc="0" normalizeH="0" baseline="0" dirty="0">
                <a:ln>
                  <a:noFill/>
                </a:ln>
                <a:solidFill>
                  <a:srgbClr val="464646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Standard page 1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BB842F8-1867-B648-BFE0-EB13EA2D1AED}"/>
              </a:ext>
            </a:extLst>
          </p:cNvPr>
          <p:cNvSpPr txBox="1"/>
          <p:nvPr/>
        </p:nvSpPr>
        <p:spPr>
          <a:xfrm>
            <a:off x="2639119" y="3590641"/>
            <a:ext cx="1826863" cy="21544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spc="0" normalizeH="0" baseline="0" dirty="0">
                <a:ln>
                  <a:noFill/>
                </a:ln>
                <a:solidFill>
                  <a:srgbClr val="464646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Standard page 2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FB35A11-5A80-D040-9634-C54E188568E8}"/>
              </a:ext>
            </a:extLst>
          </p:cNvPr>
          <p:cNvSpPr txBox="1"/>
          <p:nvPr/>
        </p:nvSpPr>
        <p:spPr>
          <a:xfrm>
            <a:off x="4714410" y="3590641"/>
            <a:ext cx="1826863" cy="21544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spc="0" normalizeH="0" baseline="0" dirty="0">
                <a:ln>
                  <a:noFill/>
                </a:ln>
                <a:solidFill>
                  <a:srgbClr val="464646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Standard page 3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B83495A-FC64-5348-B2CD-8F51E32C4F4B}"/>
              </a:ext>
            </a:extLst>
          </p:cNvPr>
          <p:cNvSpPr txBox="1"/>
          <p:nvPr/>
        </p:nvSpPr>
        <p:spPr>
          <a:xfrm>
            <a:off x="6863262" y="3590641"/>
            <a:ext cx="1826863" cy="21544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spc="0" normalizeH="0" baseline="0" dirty="0">
                <a:ln>
                  <a:noFill/>
                </a:ln>
                <a:solidFill>
                  <a:srgbClr val="464646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Standard page 4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6F7B569-63F7-0C4E-9481-5E1BD2FF34D0}"/>
              </a:ext>
            </a:extLst>
          </p:cNvPr>
          <p:cNvSpPr txBox="1"/>
          <p:nvPr/>
        </p:nvSpPr>
        <p:spPr>
          <a:xfrm>
            <a:off x="8975331" y="3590641"/>
            <a:ext cx="1826863" cy="21544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spc="0" normalizeH="0" baseline="0" dirty="0">
                <a:ln>
                  <a:noFill/>
                </a:ln>
                <a:solidFill>
                  <a:srgbClr val="464646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Points page 1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F2EF091-5118-E948-BF51-2D2F702428D0}"/>
              </a:ext>
            </a:extLst>
          </p:cNvPr>
          <p:cNvSpPr txBox="1"/>
          <p:nvPr/>
        </p:nvSpPr>
        <p:spPr>
          <a:xfrm>
            <a:off x="478099" y="5006452"/>
            <a:ext cx="1826863" cy="21544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spc="0" normalizeH="0" baseline="0" dirty="0">
                <a:ln>
                  <a:noFill/>
                </a:ln>
                <a:solidFill>
                  <a:srgbClr val="464646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Points page 2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AAFB0D7-A2DF-7D4C-BD3B-8F9BA9D477B3}"/>
              </a:ext>
            </a:extLst>
          </p:cNvPr>
          <p:cNvSpPr txBox="1"/>
          <p:nvPr/>
        </p:nvSpPr>
        <p:spPr>
          <a:xfrm>
            <a:off x="2590167" y="5006452"/>
            <a:ext cx="1826863" cy="21544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spc="0" normalizeH="0" baseline="0" dirty="0">
                <a:ln>
                  <a:noFill/>
                </a:ln>
                <a:solidFill>
                  <a:srgbClr val="464646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Points page 3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53E9F97-E47C-4447-B622-4AC61A8932C0}"/>
              </a:ext>
            </a:extLst>
          </p:cNvPr>
          <p:cNvSpPr txBox="1"/>
          <p:nvPr/>
        </p:nvSpPr>
        <p:spPr>
          <a:xfrm>
            <a:off x="4665458" y="5006452"/>
            <a:ext cx="1826863" cy="21544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spc="0" normalizeH="0" baseline="0" dirty="0">
                <a:ln>
                  <a:noFill/>
                </a:ln>
                <a:solidFill>
                  <a:srgbClr val="464646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Encounter gallery link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C17771C-3BF1-F643-A32E-7CEA64CF2E07}"/>
              </a:ext>
            </a:extLst>
          </p:cNvPr>
          <p:cNvSpPr txBox="1"/>
          <p:nvPr/>
        </p:nvSpPr>
        <p:spPr>
          <a:xfrm>
            <a:off x="6814310" y="5006452"/>
            <a:ext cx="1826863" cy="21544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spc="0" normalizeH="0" baseline="0" dirty="0">
                <a:ln>
                  <a:noFill/>
                </a:ln>
                <a:solidFill>
                  <a:srgbClr val="464646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Encounter video link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2320F3E-194F-634E-A657-97C390C6D57B}"/>
              </a:ext>
            </a:extLst>
          </p:cNvPr>
          <p:cNvSpPr txBox="1"/>
          <p:nvPr/>
        </p:nvSpPr>
        <p:spPr>
          <a:xfrm>
            <a:off x="8926379" y="5006452"/>
            <a:ext cx="1826863" cy="21544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spc="0" normalizeH="0" baseline="0" dirty="0">
                <a:ln>
                  <a:noFill/>
                </a:ln>
                <a:solidFill>
                  <a:srgbClr val="464646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Encounter activity link</a:t>
            </a: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4C762D49-AD12-3B4B-866C-9F7803A3DF4B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051" y="5369423"/>
            <a:ext cx="1835965" cy="1032731"/>
          </a:xfrm>
          <a:prstGeom prst="rect">
            <a:avLst/>
          </a:prstGeom>
          <a:effectLst>
            <a:outerShdw blurRad="127000" dist="50800" dir="5400000" sx="105000" sy="105000" algn="ctr" rotWithShape="0">
              <a:srgbClr val="000000">
                <a:alpha val="3000"/>
              </a:srgbClr>
            </a:outerShdw>
          </a:effectLst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9D9EFD7F-A1B5-6145-9F39-51DDA6EF7A01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9119" y="5369423"/>
            <a:ext cx="1835965" cy="1032731"/>
          </a:xfrm>
          <a:prstGeom prst="rect">
            <a:avLst/>
          </a:prstGeom>
          <a:effectLst>
            <a:outerShdw blurRad="127000" dist="50800" dir="5400000" sx="105000" sy="105000" algn="ctr" rotWithShape="0">
              <a:srgbClr val="000000">
                <a:alpha val="3000"/>
              </a:srgbClr>
            </a:outerShdw>
          </a:effectLst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77EF068D-9417-C74F-B245-D4B584BA9552}"/>
              </a:ext>
            </a:extLst>
          </p:cNvPr>
          <p:cNvSpPr txBox="1"/>
          <p:nvPr/>
        </p:nvSpPr>
        <p:spPr>
          <a:xfrm>
            <a:off x="527051" y="6453646"/>
            <a:ext cx="1826863" cy="21544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spc="0" normalizeH="0" baseline="0" dirty="0">
                <a:ln>
                  <a:noFill/>
                </a:ln>
                <a:solidFill>
                  <a:srgbClr val="464646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Student/activity sheets 1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C9735FCD-8CFD-0E44-8694-C741894B70FC}"/>
              </a:ext>
            </a:extLst>
          </p:cNvPr>
          <p:cNvSpPr txBox="1"/>
          <p:nvPr/>
        </p:nvSpPr>
        <p:spPr>
          <a:xfrm>
            <a:off x="2639119" y="6453646"/>
            <a:ext cx="1826863" cy="21544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spc="0" normalizeH="0" baseline="0" dirty="0">
                <a:ln>
                  <a:noFill/>
                </a:ln>
                <a:solidFill>
                  <a:srgbClr val="464646"/>
                </a:solidFill>
                <a:effectLst/>
                <a:uFillTx/>
                <a:latin typeface="+mj-lt"/>
                <a:ea typeface="+mj-ea"/>
                <a:cs typeface="+mj-cs"/>
                <a:sym typeface="Calibri"/>
              </a:rPr>
              <a:t>Credit page 1</a:t>
            </a:r>
          </a:p>
        </p:txBody>
      </p:sp>
    </p:spTree>
    <p:extLst>
      <p:ext uri="{BB962C8B-B14F-4D97-AF65-F5344CB8AC3E}">
        <p14:creationId xmlns:p14="http://schemas.microsoft.com/office/powerpoint/2010/main" val="93610348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332" userDrawn="1">
          <p15:clr>
            <a:srgbClr val="FFFFFF"/>
          </p15:clr>
        </p15:guide>
        <p15:guide id="3" pos="7348" userDrawn="1">
          <p15:clr>
            <a:srgbClr val="FFFFFF"/>
          </p15:clr>
        </p15:guide>
        <p15:guide id="7" orient="horz" pos="4201" userDrawn="1">
          <p15:clr>
            <a:srgbClr val="FFFFFF"/>
          </p15:clr>
        </p15:guide>
        <p15:guide id="10" orient="horz" pos="799" userDrawn="1">
          <p15:clr>
            <a:srgbClr val="FFFFFF"/>
          </p15:clr>
        </p15:guide>
        <p15:guide id="11" pos="3840" userDrawn="1">
          <p15:clr>
            <a:srgbClr val="FFFFFF"/>
          </p15:clr>
        </p15:guide>
        <p15:guide id="12" pos="5533" userDrawn="1">
          <p15:clr>
            <a:srgbClr val="FFFFFF"/>
          </p15:clr>
        </p15:guide>
        <p15:guide id="13" pos="2087" userDrawn="1">
          <p15:clr>
            <a:srgbClr val="FFFFFF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4AA9C6DB-A566-044B-996E-EC130FF2CEB5}"/>
              </a:ext>
            </a:extLst>
          </p:cNvPr>
          <p:cNvSpPr/>
          <p:nvPr userDrawn="1"/>
        </p:nvSpPr>
        <p:spPr>
          <a:xfrm>
            <a:off x="3710976" y="1871983"/>
            <a:ext cx="10268208" cy="519348"/>
          </a:xfrm>
          <a:prstGeom prst="ellipse">
            <a:avLst/>
          </a:prstGeom>
          <a:solidFill>
            <a:schemeClr val="tx1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464646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1F52E7-1747-9E41-B97D-F50FADA4A4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8253" y="3551972"/>
            <a:ext cx="3164607" cy="334690"/>
          </a:xfrm>
        </p:spPr>
        <p:txBody>
          <a:bodyPr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</a:defRPr>
            </a:lvl1pPr>
            <a:lvl2pPr>
              <a:defRPr sz="1800" b="1"/>
            </a:lvl2pPr>
            <a:lvl3pPr>
              <a:defRPr sz="1800" b="1"/>
            </a:lvl3pPr>
            <a:lvl4pPr>
              <a:defRPr sz="1800" b="1"/>
            </a:lvl4pPr>
            <a:lvl5pPr>
              <a:defRPr sz="1800" b="1"/>
            </a:lvl5pPr>
          </a:lstStyle>
          <a:p>
            <a:pPr lvl="0"/>
            <a:r>
              <a:rPr lang="en-US" dirty="0"/>
              <a:t>Lesson number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C1BC7AA7-98CB-AF44-94A3-89F960D16C0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25226" y="3748389"/>
            <a:ext cx="4491567" cy="2112962"/>
          </a:xfrm>
        </p:spPr>
        <p:txBody>
          <a:bodyPr/>
          <a:lstStyle>
            <a:lvl1pPr marL="0" indent="0">
              <a:lnSpc>
                <a:spcPts val="3740"/>
              </a:lnSpc>
              <a:spcBef>
                <a:spcPts val="0"/>
              </a:spcBef>
              <a:buFontTx/>
              <a:buNone/>
              <a:defRPr sz="34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45720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 marL="91440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 marL="137160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 marL="182880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Lesson Title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7D20BC59-E3FA-B641-90D4-F1FD83F9356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3919" y="298557"/>
            <a:ext cx="2232973" cy="292537"/>
          </a:xfrm>
          <a:solidFill>
            <a:schemeClr val="accent1"/>
          </a:solidFill>
        </p:spPr>
        <p:txBody>
          <a:bodyPr lIns="90000" anchor="ctr"/>
          <a:lstStyle>
            <a:lvl1pPr marL="0" indent="0">
              <a:buNone/>
              <a:defRPr sz="165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Common Seas</a:t>
            </a:r>
          </a:p>
        </p:txBody>
      </p: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B52CF542-81A7-8849-B747-E439ED428F1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4489" y="651020"/>
            <a:ext cx="1351960" cy="156984"/>
          </a:xfrm>
          <a:solidFill>
            <a:schemeClr val="accent1"/>
          </a:solidFill>
        </p:spPr>
        <p:txBody>
          <a:bodyPr lIns="90000" anchor="ctr"/>
          <a:lstStyle>
            <a:lvl1pPr marL="0" indent="0">
              <a:buNone/>
              <a:defRPr sz="85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>
              <a:defRPr sz="850">
                <a:solidFill>
                  <a:schemeClr val="bg1"/>
                </a:solidFill>
              </a:defRPr>
            </a:lvl2pPr>
            <a:lvl3pPr>
              <a:defRPr sz="850">
                <a:solidFill>
                  <a:schemeClr val="bg1"/>
                </a:solidFill>
              </a:defRPr>
            </a:lvl3pPr>
            <a:lvl4pPr>
              <a:defRPr sz="850">
                <a:solidFill>
                  <a:schemeClr val="bg1"/>
                </a:solidFill>
              </a:defRPr>
            </a:lvl4pPr>
            <a:lvl5pPr>
              <a:defRPr sz="8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Subject | Ages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83F4D11-DD96-0245-A59E-0D412DF8B06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6429" y="6225338"/>
            <a:ext cx="1783265" cy="460916"/>
          </a:xfrm>
          <a:prstGeom prst="rect">
            <a:avLst/>
          </a:prstGeom>
        </p:spPr>
      </p:pic>
      <p:sp>
        <p:nvSpPr>
          <p:cNvPr id="14" name="Shape 20">
            <a:extLst>
              <a:ext uri="{FF2B5EF4-FFF2-40B4-BE49-F238E27FC236}">
                <a16:creationId xmlns:a16="http://schemas.microsoft.com/office/drawing/2014/main" id="{B42E2006-8473-4941-B46B-BA51C16141EF}"/>
              </a:ext>
            </a:extLst>
          </p:cNvPr>
          <p:cNvSpPr/>
          <p:nvPr userDrawn="1"/>
        </p:nvSpPr>
        <p:spPr>
          <a:xfrm flipV="1">
            <a:off x="527052" y="873125"/>
            <a:ext cx="11137899" cy="0"/>
          </a:xfrm>
          <a:prstGeom prst="line">
            <a:avLst/>
          </a:prstGeom>
          <a:ln w="12700">
            <a:solidFill>
              <a:srgbClr val="FFFFFF"/>
            </a:solidFill>
            <a:miter/>
          </a:ln>
        </p:spPr>
        <p:txBody>
          <a:bodyPr lIns="22860" rIns="22860"/>
          <a:lstStyle/>
          <a:p>
            <a:endParaRPr sz="45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BCF57D8-A05C-7649-9E51-B321EB46362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64492" y="360916"/>
            <a:ext cx="509288" cy="381966"/>
          </a:xfrm>
          <a:prstGeom prst="rect">
            <a:avLst/>
          </a:prstGeom>
        </p:spPr>
      </p:pic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AB7BC225-F5C2-4E99-803D-04ACDCCE946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29020" y="6217905"/>
            <a:ext cx="1783265" cy="495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799670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4201" userDrawn="1">
          <p15:clr>
            <a:srgbClr val="FBAE40"/>
          </p15:clr>
        </p15:guide>
        <p15:guide id="2" orient="horz" pos="3929" userDrawn="1">
          <p15:clr>
            <a:srgbClr val="FBAE40"/>
          </p15:clr>
        </p15:guide>
        <p15:guide id="3" orient="horz" pos="550" userDrawn="1">
          <p15:clr>
            <a:srgbClr val="FBAE40"/>
          </p15:clr>
        </p15:guide>
        <p15:guide id="4" pos="332" userDrawn="1">
          <p15:clr>
            <a:srgbClr val="FBAE40"/>
          </p15:clr>
        </p15:guide>
        <p15:guide id="5" pos="7348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/>
        </p:nvSpPr>
        <p:spPr>
          <a:xfrm flipV="1">
            <a:off x="527052" y="873125"/>
            <a:ext cx="11137899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/>
          <a:lstStyle/>
          <a:p>
            <a:endParaRPr sz="450"/>
          </a:p>
        </p:txBody>
      </p:sp>
      <p:sp>
        <p:nvSpPr>
          <p:cNvPr id="21" name="Shape 21"/>
          <p:cNvSpPr>
            <a:spLocks noGrp="1"/>
          </p:cNvSpPr>
          <p:nvPr>
            <p:ph type="sldNum" sz="quarter" idx="2"/>
          </p:nvPr>
        </p:nvSpPr>
        <p:spPr>
          <a:xfrm>
            <a:off x="11468592" y="6484422"/>
            <a:ext cx="186909" cy="184666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415064"/>
            <a:ext cx="4944533" cy="273845"/>
          </a:xfrm>
        </p:spPr>
        <p:txBody>
          <a:bodyPr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079" y="361951"/>
            <a:ext cx="1473188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9249" y="358903"/>
            <a:ext cx="511759" cy="383819"/>
          </a:xfrm>
          <a:prstGeom prst="rect">
            <a:avLst/>
          </a:prstGeom>
        </p:spPr>
      </p:pic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BC5C841-1193-2343-9E34-25056BEE33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5538" y="1170635"/>
            <a:ext cx="7061413" cy="1224943"/>
          </a:xfrm>
        </p:spPr>
        <p:txBody>
          <a:bodyPr/>
          <a:lstStyle>
            <a:lvl1pPr marL="0" indent="0">
              <a:buFontTx/>
              <a:buNone/>
              <a:defRPr sz="34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Insert - title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06D3A9E-396E-8844-92FE-17440105DCD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4718" y="2410407"/>
            <a:ext cx="8299449" cy="22812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Insert - body</a:t>
            </a:r>
          </a:p>
        </p:txBody>
      </p:sp>
    </p:spTree>
    <p:extLst>
      <p:ext uri="{BB962C8B-B14F-4D97-AF65-F5344CB8AC3E}">
        <p14:creationId xmlns:p14="http://schemas.microsoft.com/office/powerpoint/2010/main" val="2352962564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332" userDrawn="1">
          <p15:clr>
            <a:srgbClr val="FFFFFF"/>
          </p15:clr>
        </p15:guide>
        <p15:guide id="3" pos="7348" userDrawn="1">
          <p15:clr>
            <a:srgbClr val="FFFFFF"/>
          </p15:clr>
        </p15:guide>
        <p15:guide id="7" orient="horz" pos="4201" userDrawn="1">
          <p15:clr>
            <a:srgbClr val="FFFFFF"/>
          </p15:clr>
        </p15:guide>
        <p15:guide id="10" orient="horz" pos="799" userDrawn="1">
          <p15:clr>
            <a:srgbClr val="FFFFFF"/>
          </p15:clr>
        </p15:guide>
        <p15:guide id="11" pos="3840" userDrawn="1">
          <p15:clr>
            <a:srgbClr val="FFFFFF"/>
          </p15:clr>
        </p15:guide>
        <p15:guide id="12" pos="5533" userDrawn="1">
          <p15:clr>
            <a:srgbClr val="FFFFFF"/>
          </p15:clr>
        </p15:guide>
        <p15:guide id="13" pos="2087" userDrawn="1">
          <p15:clr>
            <a:srgbClr val="FFFFFF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B7C3F-7BD5-462E-ADF1-DBCC4999195A}" type="datetimeFigureOut">
              <a:rPr lang="en-GB" smtClean="0"/>
              <a:t>28/02/2024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CCE0E-559E-44AB-A1B3-25B5FB3D846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4145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Learning Outcome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137">
            <a:extLst>
              <a:ext uri="{FF2B5EF4-FFF2-40B4-BE49-F238E27FC236}">
                <a16:creationId xmlns:a16="http://schemas.microsoft.com/office/drawing/2014/main" id="{3AE447CC-AC9D-3D45-8A65-2B6BD6F16228}"/>
              </a:ext>
            </a:extLst>
          </p:cNvPr>
          <p:cNvSpPr>
            <a:spLocks noChangeAspect="1"/>
          </p:cNvSpPr>
          <p:nvPr/>
        </p:nvSpPr>
        <p:spPr>
          <a:xfrm>
            <a:off x="-2454517" y="-1528792"/>
            <a:ext cx="8650685" cy="6488014"/>
          </a:xfrm>
          <a:prstGeom prst="ellipse">
            <a:avLst/>
          </a:prstGeom>
          <a:solidFill>
            <a:srgbClr val="38D4D6">
              <a:alpha val="19773"/>
            </a:srgb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2860" rIns="22860" anchor="ctr"/>
          <a:lstStyle/>
          <a:p>
            <a:endParaRPr sz="450"/>
          </a:p>
        </p:txBody>
      </p:sp>
      <p:sp>
        <p:nvSpPr>
          <p:cNvPr id="20" name="Shape 20"/>
          <p:cNvSpPr/>
          <p:nvPr/>
        </p:nvSpPr>
        <p:spPr>
          <a:xfrm flipV="1">
            <a:off x="527052" y="873125"/>
            <a:ext cx="11137899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/>
          <a:lstStyle/>
          <a:p>
            <a:endParaRPr sz="450"/>
          </a:p>
        </p:txBody>
      </p:sp>
      <p:sp>
        <p:nvSpPr>
          <p:cNvPr id="21" name="Shape 21"/>
          <p:cNvSpPr>
            <a:spLocks noGrp="1"/>
          </p:cNvSpPr>
          <p:nvPr>
            <p:ph type="sldNum" sz="quarter" idx="2"/>
          </p:nvPr>
        </p:nvSpPr>
        <p:spPr>
          <a:xfrm>
            <a:off x="11468592" y="6484422"/>
            <a:ext cx="186909" cy="184666"/>
          </a:xfrm>
          <a:prstGeom prst="rect">
            <a:avLst/>
          </a:prstGeom>
        </p:spPr>
        <p:txBody>
          <a:bodyPr/>
          <a:lstStyle/>
          <a:p>
            <a:fld id="{E07CCE0E-559E-44AB-A1B3-25B5FB3D8463}" type="slidenum">
              <a:rPr lang="en-GB" smtClean="0"/>
              <a:t>‹#›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415064"/>
            <a:ext cx="4944533" cy="273845"/>
          </a:xfrm>
        </p:spPr>
        <p:txBody>
          <a:bodyPr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079" y="361951"/>
            <a:ext cx="1473188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9249" y="358903"/>
            <a:ext cx="511759" cy="383819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11B462A-E057-0C4F-8169-A69EB10E7AB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6595" y="1026913"/>
            <a:ext cx="3735916" cy="359903"/>
          </a:xfrm>
        </p:spPr>
        <p:txBody>
          <a:bodyPr/>
          <a:lstStyle>
            <a:lvl1pPr marL="0" indent="0">
              <a:buNone/>
              <a:defRPr sz="2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/>
              <a:t>Insert - Main Enquiry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CE1321D-AFC7-6849-BEE7-BE17FEA621F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595" y="1276846"/>
            <a:ext cx="5448037" cy="1285277"/>
          </a:xfrm>
        </p:spPr>
        <p:txBody>
          <a:bodyPr/>
          <a:lstStyle>
            <a:lvl1pPr marL="0" indent="0"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/>
              <a:t>Insert – title</a:t>
            </a:r>
          </a:p>
        </p:txBody>
      </p:sp>
      <p:grpSp>
        <p:nvGrpSpPr>
          <p:cNvPr id="54" name="Group 166" descr="Gruppieren 2">
            <a:extLst>
              <a:ext uri="{FF2B5EF4-FFF2-40B4-BE49-F238E27FC236}">
                <a16:creationId xmlns:a16="http://schemas.microsoft.com/office/drawing/2014/main" id="{7927F03D-B990-A945-BF4E-1600F83F2273}"/>
              </a:ext>
            </a:extLst>
          </p:cNvPr>
          <p:cNvGrpSpPr/>
          <p:nvPr/>
        </p:nvGrpSpPr>
        <p:grpSpPr>
          <a:xfrm>
            <a:off x="4126932" y="2517708"/>
            <a:ext cx="2001435" cy="1539185"/>
            <a:chOff x="939242" y="252757"/>
            <a:chExt cx="3002151" cy="3078367"/>
          </a:xfrm>
        </p:grpSpPr>
        <p:sp>
          <p:nvSpPr>
            <p:cNvPr id="55" name="Shape 163" descr="Bogen 22">
              <a:extLst>
                <a:ext uri="{FF2B5EF4-FFF2-40B4-BE49-F238E27FC236}">
                  <a16:creationId xmlns:a16="http://schemas.microsoft.com/office/drawing/2014/main" id="{9CB09473-233C-9B46-B806-0C0C4139383B}"/>
                </a:ext>
              </a:extLst>
            </p:cNvPr>
            <p:cNvSpPr/>
            <p:nvPr/>
          </p:nvSpPr>
          <p:spPr>
            <a:xfrm rot="19542695">
              <a:off x="1257539" y="510928"/>
              <a:ext cx="2683854" cy="2820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239" extrusionOk="0">
                  <a:moveTo>
                    <a:pt x="10431" y="21239"/>
                  </a:moveTo>
                  <a:cubicBezTo>
                    <a:pt x="4280" y="20855"/>
                    <a:pt x="-379" y="15794"/>
                    <a:pt x="24" y="9936"/>
                  </a:cubicBezTo>
                  <a:cubicBezTo>
                    <a:pt x="428" y="4077"/>
                    <a:pt x="5741" y="-361"/>
                    <a:pt x="11892" y="23"/>
                  </a:cubicBezTo>
                  <a:cubicBezTo>
                    <a:pt x="15911" y="274"/>
                    <a:pt x="19476" y="2568"/>
                    <a:pt x="21221" y="6025"/>
                  </a:cubicBezTo>
                </a:path>
              </a:pathLst>
            </a:custGeom>
            <a:noFill/>
            <a:ln w="63500" cap="flat">
              <a:solidFill>
                <a:srgbClr val="38D4D6"/>
              </a:solidFill>
              <a:prstDash val="solid"/>
              <a:round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algn="ctr">
                <a:defRPr sz="1300"/>
              </a:pPr>
              <a:endParaRPr sz="650"/>
            </a:p>
          </p:txBody>
        </p:sp>
        <p:sp>
          <p:nvSpPr>
            <p:cNvPr id="57" name="Shape 165" descr="Textfeld 25">
              <a:extLst>
                <a:ext uri="{FF2B5EF4-FFF2-40B4-BE49-F238E27FC236}">
                  <a16:creationId xmlns:a16="http://schemas.microsoft.com/office/drawing/2014/main" id="{28C66F6B-1EC1-4143-8548-F21F45A19058}"/>
                </a:ext>
              </a:extLst>
            </p:cNvPr>
            <p:cNvSpPr/>
            <p:nvPr/>
          </p:nvSpPr>
          <p:spPr>
            <a:xfrm>
              <a:off x="939242" y="252757"/>
              <a:ext cx="711988" cy="5972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2860" tIns="22860" rIns="22860" bIns="22860" numCol="1" anchor="t">
              <a:noAutofit/>
            </a:bodyPr>
            <a:lstStyle>
              <a:lvl1pPr algn="r">
                <a:defRPr sz="2600" b="1">
                  <a:solidFill>
                    <a:srgbClr val="25233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 sz="1300">
                  <a:solidFill>
                    <a:schemeClr val="bg1"/>
                  </a:solidFill>
                </a:rPr>
                <a:t>02</a:t>
              </a:r>
            </a:p>
          </p:txBody>
        </p:sp>
      </p:grpSp>
      <p:grpSp>
        <p:nvGrpSpPr>
          <p:cNvPr id="58" name="Group 170" descr="Gruppieren 2">
            <a:extLst>
              <a:ext uri="{FF2B5EF4-FFF2-40B4-BE49-F238E27FC236}">
                <a16:creationId xmlns:a16="http://schemas.microsoft.com/office/drawing/2014/main" id="{A3546537-95AC-3B4F-AAC9-14414225CEE7}"/>
              </a:ext>
            </a:extLst>
          </p:cNvPr>
          <p:cNvGrpSpPr/>
          <p:nvPr/>
        </p:nvGrpSpPr>
        <p:grpSpPr>
          <a:xfrm>
            <a:off x="7799848" y="2517708"/>
            <a:ext cx="2001435" cy="1539185"/>
            <a:chOff x="939242" y="252757"/>
            <a:chExt cx="3002151" cy="3078367"/>
          </a:xfrm>
        </p:grpSpPr>
        <p:sp>
          <p:nvSpPr>
            <p:cNvPr id="59" name="Shape 167" descr="Bogen 22">
              <a:extLst>
                <a:ext uri="{FF2B5EF4-FFF2-40B4-BE49-F238E27FC236}">
                  <a16:creationId xmlns:a16="http://schemas.microsoft.com/office/drawing/2014/main" id="{AC853973-87C9-344A-98BB-0BF93DB3F4D8}"/>
                </a:ext>
              </a:extLst>
            </p:cNvPr>
            <p:cNvSpPr/>
            <p:nvPr/>
          </p:nvSpPr>
          <p:spPr>
            <a:xfrm rot="19542695">
              <a:off x="1257539" y="510928"/>
              <a:ext cx="2683854" cy="2820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239" extrusionOk="0">
                  <a:moveTo>
                    <a:pt x="10431" y="21239"/>
                  </a:moveTo>
                  <a:cubicBezTo>
                    <a:pt x="4280" y="20855"/>
                    <a:pt x="-379" y="15794"/>
                    <a:pt x="24" y="9936"/>
                  </a:cubicBezTo>
                  <a:cubicBezTo>
                    <a:pt x="428" y="4077"/>
                    <a:pt x="5741" y="-361"/>
                    <a:pt x="11892" y="23"/>
                  </a:cubicBezTo>
                  <a:cubicBezTo>
                    <a:pt x="15911" y="274"/>
                    <a:pt x="19476" y="2568"/>
                    <a:pt x="21221" y="6025"/>
                  </a:cubicBezTo>
                </a:path>
              </a:pathLst>
            </a:custGeom>
            <a:noFill/>
            <a:ln w="63500" cap="flat">
              <a:solidFill>
                <a:srgbClr val="38D4D6"/>
              </a:solidFill>
              <a:prstDash val="solid"/>
              <a:round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algn="ctr">
                <a:defRPr sz="1300"/>
              </a:pPr>
              <a:endParaRPr sz="650"/>
            </a:p>
          </p:txBody>
        </p:sp>
        <p:sp>
          <p:nvSpPr>
            <p:cNvPr id="61" name="Shape 169" descr="Textfeld 25">
              <a:extLst>
                <a:ext uri="{FF2B5EF4-FFF2-40B4-BE49-F238E27FC236}">
                  <a16:creationId xmlns:a16="http://schemas.microsoft.com/office/drawing/2014/main" id="{D3D3B237-935B-FB48-8DA3-A6F8B7293586}"/>
                </a:ext>
              </a:extLst>
            </p:cNvPr>
            <p:cNvSpPr/>
            <p:nvPr/>
          </p:nvSpPr>
          <p:spPr>
            <a:xfrm>
              <a:off x="939242" y="252757"/>
              <a:ext cx="711988" cy="5972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2860" tIns="22860" rIns="22860" bIns="22860" numCol="1" anchor="t">
              <a:noAutofit/>
            </a:bodyPr>
            <a:lstStyle>
              <a:lvl1pPr algn="r">
                <a:defRPr sz="2600" b="1">
                  <a:solidFill>
                    <a:srgbClr val="25233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 sz="1300">
                  <a:solidFill>
                    <a:schemeClr val="bg1"/>
                  </a:solidFill>
                </a:rPr>
                <a:t>03</a:t>
              </a:r>
            </a:p>
          </p:txBody>
        </p:sp>
      </p:grpSp>
      <p:grpSp>
        <p:nvGrpSpPr>
          <p:cNvPr id="62" name="Group 174" descr="Gruppieren 2">
            <a:extLst>
              <a:ext uri="{FF2B5EF4-FFF2-40B4-BE49-F238E27FC236}">
                <a16:creationId xmlns:a16="http://schemas.microsoft.com/office/drawing/2014/main" id="{F856CCB6-EBEB-B04C-A44B-2D772A558AB0}"/>
              </a:ext>
            </a:extLst>
          </p:cNvPr>
          <p:cNvGrpSpPr/>
          <p:nvPr/>
        </p:nvGrpSpPr>
        <p:grpSpPr>
          <a:xfrm>
            <a:off x="563651" y="4562715"/>
            <a:ext cx="2001435" cy="1539185"/>
            <a:chOff x="939242" y="252757"/>
            <a:chExt cx="3002151" cy="3078367"/>
          </a:xfrm>
        </p:grpSpPr>
        <p:sp>
          <p:nvSpPr>
            <p:cNvPr id="63" name="Shape 171" descr="Bogen 22">
              <a:extLst>
                <a:ext uri="{FF2B5EF4-FFF2-40B4-BE49-F238E27FC236}">
                  <a16:creationId xmlns:a16="http://schemas.microsoft.com/office/drawing/2014/main" id="{FE329192-0C3C-C24B-A051-289BF2F221CF}"/>
                </a:ext>
              </a:extLst>
            </p:cNvPr>
            <p:cNvSpPr/>
            <p:nvPr/>
          </p:nvSpPr>
          <p:spPr>
            <a:xfrm rot="19542695">
              <a:off x="1257539" y="510928"/>
              <a:ext cx="2683854" cy="2820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239" extrusionOk="0">
                  <a:moveTo>
                    <a:pt x="10431" y="21239"/>
                  </a:moveTo>
                  <a:cubicBezTo>
                    <a:pt x="4280" y="20855"/>
                    <a:pt x="-379" y="15794"/>
                    <a:pt x="24" y="9936"/>
                  </a:cubicBezTo>
                  <a:cubicBezTo>
                    <a:pt x="428" y="4077"/>
                    <a:pt x="5741" y="-361"/>
                    <a:pt x="11892" y="23"/>
                  </a:cubicBezTo>
                  <a:cubicBezTo>
                    <a:pt x="15911" y="274"/>
                    <a:pt x="19476" y="2568"/>
                    <a:pt x="21221" y="6025"/>
                  </a:cubicBezTo>
                </a:path>
              </a:pathLst>
            </a:custGeom>
            <a:noFill/>
            <a:ln w="63500" cap="flat">
              <a:solidFill>
                <a:srgbClr val="38D4D6"/>
              </a:solidFill>
              <a:prstDash val="solid"/>
              <a:round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algn="ctr">
                <a:defRPr sz="100"/>
              </a:pPr>
              <a:endParaRPr sz="100"/>
            </a:p>
          </p:txBody>
        </p:sp>
        <p:sp>
          <p:nvSpPr>
            <p:cNvPr id="65" name="Shape 173" descr="Textfeld 25">
              <a:extLst>
                <a:ext uri="{FF2B5EF4-FFF2-40B4-BE49-F238E27FC236}">
                  <a16:creationId xmlns:a16="http://schemas.microsoft.com/office/drawing/2014/main" id="{2D4D065E-01D0-BF46-B29B-DEF6FB33FD6E}"/>
                </a:ext>
              </a:extLst>
            </p:cNvPr>
            <p:cNvSpPr/>
            <p:nvPr/>
          </p:nvSpPr>
          <p:spPr>
            <a:xfrm>
              <a:off x="939242" y="252757"/>
              <a:ext cx="711988" cy="5972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2860" tIns="22860" rIns="22860" bIns="22860" numCol="1" anchor="t">
              <a:noAutofit/>
            </a:bodyPr>
            <a:lstStyle>
              <a:lvl1pPr algn="r">
                <a:defRPr sz="2600" b="1">
                  <a:solidFill>
                    <a:srgbClr val="25233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 sz="1300">
                  <a:solidFill>
                    <a:schemeClr val="bg1"/>
                  </a:solidFill>
                </a:rPr>
                <a:t>04</a:t>
              </a:r>
            </a:p>
          </p:txBody>
        </p:sp>
      </p:grpSp>
      <p:grpSp>
        <p:nvGrpSpPr>
          <p:cNvPr id="66" name="Group 178" descr="Gruppieren 2">
            <a:extLst>
              <a:ext uri="{FF2B5EF4-FFF2-40B4-BE49-F238E27FC236}">
                <a16:creationId xmlns:a16="http://schemas.microsoft.com/office/drawing/2014/main" id="{821905F2-8063-184A-BB2F-3975AA45F68A}"/>
              </a:ext>
            </a:extLst>
          </p:cNvPr>
          <p:cNvGrpSpPr/>
          <p:nvPr/>
        </p:nvGrpSpPr>
        <p:grpSpPr>
          <a:xfrm>
            <a:off x="4126932" y="4464540"/>
            <a:ext cx="2001435" cy="1539185"/>
            <a:chOff x="939242" y="252757"/>
            <a:chExt cx="3002151" cy="3078367"/>
          </a:xfrm>
        </p:grpSpPr>
        <p:sp>
          <p:nvSpPr>
            <p:cNvPr id="67" name="Shape 175" descr="Bogen 22">
              <a:extLst>
                <a:ext uri="{FF2B5EF4-FFF2-40B4-BE49-F238E27FC236}">
                  <a16:creationId xmlns:a16="http://schemas.microsoft.com/office/drawing/2014/main" id="{CC99759B-160F-E94E-ADD8-B47AC542EA6D}"/>
                </a:ext>
              </a:extLst>
            </p:cNvPr>
            <p:cNvSpPr/>
            <p:nvPr/>
          </p:nvSpPr>
          <p:spPr>
            <a:xfrm rot="19542695">
              <a:off x="1257539" y="510928"/>
              <a:ext cx="2683854" cy="2820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239" extrusionOk="0">
                  <a:moveTo>
                    <a:pt x="10431" y="21239"/>
                  </a:moveTo>
                  <a:cubicBezTo>
                    <a:pt x="4280" y="20855"/>
                    <a:pt x="-379" y="15794"/>
                    <a:pt x="24" y="9936"/>
                  </a:cubicBezTo>
                  <a:cubicBezTo>
                    <a:pt x="428" y="4077"/>
                    <a:pt x="5741" y="-361"/>
                    <a:pt x="11892" y="23"/>
                  </a:cubicBezTo>
                  <a:cubicBezTo>
                    <a:pt x="15911" y="274"/>
                    <a:pt x="19476" y="2568"/>
                    <a:pt x="21221" y="6025"/>
                  </a:cubicBezTo>
                </a:path>
              </a:pathLst>
            </a:custGeom>
            <a:noFill/>
            <a:ln w="63500" cap="flat">
              <a:solidFill>
                <a:srgbClr val="38D4D6"/>
              </a:solidFill>
              <a:prstDash val="solid"/>
              <a:round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algn="ctr">
                <a:defRPr sz="1300"/>
              </a:pPr>
              <a:endParaRPr sz="650"/>
            </a:p>
          </p:txBody>
        </p:sp>
        <p:sp>
          <p:nvSpPr>
            <p:cNvPr id="69" name="Shape 177" descr="Textfeld 25">
              <a:extLst>
                <a:ext uri="{FF2B5EF4-FFF2-40B4-BE49-F238E27FC236}">
                  <a16:creationId xmlns:a16="http://schemas.microsoft.com/office/drawing/2014/main" id="{3AF17078-ABC4-B342-88E0-CCBAD96C3982}"/>
                </a:ext>
              </a:extLst>
            </p:cNvPr>
            <p:cNvSpPr/>
            <p:nvPr/>
          </p:nvSpPr>
          <p:spPr>
            <a:xfrm>
              <a:off x="939242" y="252757"/>
              <a:ext cx="711988" cy="5972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2860" tIns="22860" rIns="22860" bIns="22860" numCol="1" anchor="t">
              <a:noAutofit/>
            </a:bodyPr>
            <a:lstStyle>
              <a:lvl1pPr algn="r">
                <a:defRPr sz="2600" b="1">
                  <a:solidFill>
                    <a:srgbClr val="25233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 sz="1300">
                  <a:solidFill>
                    <a:schemeClr val="bg1"/>
                  </a:solidFill>
                </a:rPr>
                <a:t>05</a:t>
              </a:r>
            </a:p>
          </p:txBody>
        </p:sp>
      </p:grpSp>
      <p:grpSp>
        <p:nvGrpSpPr>
          <p:cNvPr id="70" name="Group 182" descr="Gruppieren 2">
            <a:extLst>
              <a:ext uri="{FF2B5EF4-FFF2-40B4-BE49-F238E27FC236}">
                <a16:creationId xmlns:a16="http://schemas.microsoft.com/office/drawing/2014/main" id="{137E5A9A-20DB-4143-8393-8F591172A443}"/>
              </a:ext>
            </a:extLst>
          </p:cNvPr>
          <p:cNvGrpSpPr/>
          <p:nvPr/>
        </p:nvGrpSpPr>
        <p:grpSpPr>
          <a:xfrm>
            <a:off x="7799848" y="4464540"/>
            <a:ext cx="2001435" cy="1539185"/>
            <a:chOff x="939242" y="252757"/>
            <a:chExt cx="3002151" cy="3078367"/>
          </a:xfrm>
        </p:grpSpPr>
        <p:sp>
          <p:nvSpPr>
            <p:cNvPr id="71" name="Shape 179" descr="Bogen 22">
              <a:extLst>
                <a:ext uri="{FF2B5EF4-FFF2-40B4-BE49-F238E27FC236}">
                  <a16:creationId xmlns:a16="http://schemas.microsoft.com/office/drawing/2014/main" id="{E83C446F-CAF6-F249-829C-5FBF4A84B89C}"/>
                </a:ext>
              </a:extLst>
            </p:cNvPr>
            <p:cNvSpPr/>
            <p:nvPr/>
          </p:nvSpPr>
          <p:spPr>
            <a:xfrm rot="19542695">
              <a:off x="1257539" y="510928"/>
              <a:ext cx="2683854" cy="2820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239" extrusionOk="0">
                  <a:moveTo>
                    <a:pt x="10431" y="21239"/>
                  </a:moveTo>
                  <a:cubicBezTo>
                    <a:pt x="4280" y="20855"/>
                    <a:pt x="-379" y="15794"/>
                    <a:pt x="24" y="9936"/>
                  </a:cubicBezTo>
                  <a:cubicBezTo>
                    <a:pt x="428" y="4077"/>
                    <a:pt x="5741" y="-361"/>
                    <a:pt x="11892" y="23"/>
                  </a:cubicBezTo>
                  <a:cubicBezTo>
                    <a:pt x="15911" y="274"/>
                    <a:pt x="19476" y="2568"/>
                    <a:pt x="21221" y="6025"/>
                  </a:cubicBezTo>
                </a:path>
              </a:pathLst>
            </a:custGeom>
            <a:noFill/>
            <a:ln w="63500" cap="flat">
              <a:solidFill>
                <a:srgbClr val="38D4D6"/>
              </a:solidFill>
              <a:prstDash val="solid"/>
              <a:round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algn="ctr">
                <a:defRPr sz="1300"/>
              </a:pPr>
              <a:endParaRPr sz="650"/>
            </a:p>
          </p:txBody>
        </p:sp>
        <p:sp>
          <p:nvSpPr>
            <p:cNvPr id="73" name="Shape 181" descr="Textfeld 25">
              <a:extLst>
                <a:ext uri="{FF2B5EF4-FFF2-40B4-BE49-F238E27FC236}">
                  <a16:creationId xmlns:a16="http://schemas.microsoft.com/office/drawing/2014/main" id="{E5C4E78A-E055-3743-82E7-1B0DFD1B694D}"/>
                </a:ext>
              </a:extLst>
            </p:cNvPr>
            <p:cNvSpPr/>
            <p:nvPr/>
          </p:nvSpPr>
          <p:spPr>
            <a:xfrm>
              <a:off x="939242" y="252757"/>
              <a:ext cx="711988" cy="5972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2860" tIns="22860" rIns="22860" bIns="22860" numCol="1" anchor="t">
              <a:noAutofit/>
            </a:bodyPr>
            <a:lstStyle>
              <a:lvl1pPr algn="r">
                <a:defRPr sz="2600" b="1">
                  <a:solidFill>
                    <a:srgbClr val="25233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 sz="1300">
                  <a:solidFill>
                    <a:schemeClr val="bg1"/>
                  </a:solidFill>
                </a:rPr>
                <a:t>06</a:t>
              </a:r>
            </a:p>
          </p:txBody>
        </p:sp>
      </p:grpSp>
      <p:sp>
        <p:nvSpPr>
          <p:cNvPr id="78" name="Text Placeholder 77">
            <a:extLst>
              <a:ext uri="{FF2B5EF4-FFF2-40B4-BE49-F238E27FC236}">
                <a16:creationId xmlns:a16="http://schemas.microsoft.com/office/drawing/2014/main" id="{DE15FC4E-8282-9E49-8171-0166CA9DBED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94414" y="2820463"/>
            <a:ext cx="3038204" cy="1053385"/>
          </a:xfrm>
        </p:spPr>
        <p:txBody>
          <a:bodyPr/>
          <a:lstStyle>
            <a:lvl1pPr marL="0" indent="0">
              <a:buNone/>
              <a:defRPr sz="17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2pPr>
            <a:lvl3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3pPr>
            <a:lvl4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4pPr>
            <a:lvl5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Insert - learning outcomes</a:t>
            </a:r>
          </a:p>
        </p:txBody>
      </p:sp>
      <p:grpSp>
        <p:nvGrpSpPr>
          <p:cNvPr id="79" name="Group 162" descr="Gruppieren 2">
            <a:extLst>
              <a:ext uri="{FF2B5EF4-FFF2-40B4-BE49-F238E27FC236}">
                <a16:creationId xmlns:a16="http://schemas.microsoft.com/office/drawing/2014/main" id="{243A3D33-158A-D64C-8B81-2D187BB55288}"/>
              </a:ext>
            </a:extLst>
          </p:cNvPr>
          <p:cNvGrpSpPr/>
          <p:nvPr/>
        </p:nvGrpSpPr>
        <p:grpSpPr>
          <a:xfrm>
            <a:off x="469208" y="2566795"/>
            <a:ext cx="2001435" cy="1539185"/>
            <a:chOff x="939242" y="252757"/>
            <a:chExt cx="3002151" cy="3078367"/>
          </a:xfrm>
        </p:grpSpPr>
        <p:sp>
          <p:nvSpPr>
            <p:cNvPr id="80" name="Shape 159" descr="Bogen 22">
              <a:extLst>
                <a:ext uri="{FF2B5EF4-FFF2-40B4-BE49-F238E27FC236}">
                  <a16:creationId xmlns:a16="http://schemas.microsoft.com/office/drawing/2014/main" id="{21C03BAE-F420-E047-9432-AC79FA0D3F42}"/>
                </a:ext>
              </a:extLst>
            </p:cNvPr>
            <p:cNvSpPr/>
            <p:nvPr/>
          </p:nvSpPr>
          <p:spPr>
            <a:xfrm rot="19542695">
              <a:off x="1257539" y="510928"/>
              <a:ext cx="2683854" cy="2820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239" extrusionOk="0">
                  <a:moveTo>
                    <a:pt x="10431" y="21239"/>
                  </a:moveTo>
                  <a:cubicBezTo>
                    <a:pt x="4280" y="20855"/>
                    <a:pt x="-379" y="15794"/>
                    <a:pt x="24" y="9936"/>
                  </a:cubicBezTo>
                  <a:cubicBezTo>
                    <a:pt x="428" y="4077"/>
                    <a:pt x="5741" y="-361"/>
                    <a:pt x="11892" y="23"/>
                  </a:cubicBezTo>
                  <a:cubicBezTo>
                    <a:pt x="15911" y="274"/>
                    <a:pt x="19476" y="2568"/>
                    <a:pt x="21221" y="6025"/>
                  </a:cubicBezTo>
                </a:path>
              </a:pathLst>
            </a:custGeom>
            <a:noFill/>
            <a:ln w="63500" cap="flat">
              <a:solidFill>
                <a:srgbClr val="38D4D6"/>
              </a:solidFill>
              <a:prstDash val="solid"/>
              <a:round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algn="ctr">
                <a:defRPr sz="100"/>
              </a:pPr>
              <a:endParaRPr sz="100"/>
            </a:p>
          </p:txBody>
        </p:sp>
        <p:sp>
          <p:nvSpPr>
            <p:cNvPr id="81" name="Shape 161" descr="Textfeld 25">
              <a:extLst>
                <a:ext uri="{FF2B5EF4-FFF2-40B4-BE49-F238E27FC236}">
                  <a16:creationId xmlns:a16="http://schemas.microsoft.com/office/drawing/2014/main" id="{85F1C650-2247-DE4B-B53B-524CF3CA673E}"/>
                </a:ext>
              </a:extLst>
            </p:cNvPr>
            <p:cNvSpPr/>
            <p:nvPr/>
          </p:nvSpPr>
          <p:spPr>
            <a:xfrm>
              <a:off x="939242" y="252757"/>
              <a:ext cx="711988" cy="5972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22860" tIns="22860" rIns="22860" bIns="22860" numCol="1" anchor="t">
              <a:noAutofit/>
            </a:bodyPr>
            <a:lstStyle>
              <a:lvl1pPr algn="r">
                <a:defRPr sz="2600" b="1">
                  <a:solidFill>
                    <a:srgbClr val="25233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 sz="1300">
                  <a:solidFill>
                    <a:schemeClr val="bg1"/>
                  </a:solidFill>
                </a:rPr>
                <a:t>01</a:t>
              </a:r>
            </a:p>
          </p:txBody>
        </p:sp>
      </p:grpSp>
      <p:sp>
        <p:nvSpPr>
          <p:cNvPr id="83" name="Text Placeholder 77">
            <a:extLst>
              <a:ext uri="{FF2B5EF4-FFF2-40B4-BE49-F238E27FC236}">
                <a16:creationId xmlns:a16="http://schemas.microsoft.com/office/drawing/2014/main" id="{6B97205C-BFD1-6242-9274-825F963EC1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23893" y="2816325"/>
            <a:ext cx="3038204" cy="1053385"/>
          </a:xfrm>
        </p:spPr>
        <p:txBody>
          <a:bodyPr/>
          <a:lstStyle>
            <a:lvl1pPr marL="0" indent="0">
              <a:buNone/>
              <a:defRPr sz="17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2pPr>
            <a:lvl3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3pPr>
            <a:lvl4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4pPr>
            <a:lvl5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Insert - learning outcomes</a:t>
            </a:r>
          </a:p>
        </p:txBody>
      </p:sp>
      <p:sp>
        <p:nvSpPr>
          <p:cNvPr id="84" name="Text Placeholder 77">
            <a:extLst>
              <a:ext uri="{FF2B5EF4-FFF2-40B4-BE49-F238E27FC236}">
                <a16:creationId xmlns:a16="http://schemas.microsoft.com/office/drawing/2014/main" id="{621D2D71-8A09-5C48-B5CB-DEAE23D26E2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8154" y="4861332"/>
            <a:ext cx="3038204" cy="1053385"/>
          </a:xfrm>
        </p:spPr>
        <p:txBody>
          <a:bodyPr/>
          <a:lstStyle>
            <a:lvl1pPr marL="0" indent="0">
              <a:buNone/>
              <a:defRPr sz="17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2pPr>
            <a:lvl3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3pPr>
            <a:lvl4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4pPr>
            <a:lvl5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Insert - learning outcomes</a:t>
            </a:r>
          </a:p>
        </p:txBody>
      </p:sp>
      <p:sp>
        <p:nvSpPr>
          <p:cNvPr id="85" name="Text Placeholder 77">
            <a:extLst>
              <a:ext uri="{FF2B5EF4-FFF2-40B4-BE49-F238E27FC236}">
                <a16:creationId xmlns:a16="http://schemas.microsoft.com/office/drawing/2014/main" id="{7264281C-9317-164E-92FC-CB2D2D7EDFC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607063" y="4861331"/>
            <a:ext cx="3038204" cy="1053385"/>
          </a:xfrm>
        </p:spPr>
        <p:txBody>
          <a:bodyPr/>
          <a:lstStyle>
            <a:lvl1pPr marL="0" indent="0">
              <a:buNone/>
              <a:defRPr sz="17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2pPr>
            <a:lvl3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3pPr>
            <a:lvl4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4pPr>
            <a:lvl5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Insert - learning outcomes</a:t>
            </a:r>
          </a:p>
        </p:txBody>
      </p:sp>
      <p:sp>
        <p:nvSpPr>
          <p:cNvPr id="86" name="Text Placeholder 77">
            <a:extLst>
              <a:ext uri="{FF2B5EF4-FFF2-40B4-BE49-F238E27FC236}">
                <a16:creationId xmlns:a16="http://schemas.microsoft.com/office/drawing/2014/main" id="{5038E63C-59E0-A243-81CE-B8AD04D28C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212978" y="4861330"/>
            <a:ext cx="3038204" cy="1053385"/>
          </a:xfrm>
        </p:spPr>
        <p:txBody>
          <a:bodyPr/>
          <a:lstStyle>
            <a:lvl1pPr marL="0" indent="0">
              <a:buNone/>
              <a:defRPr sz="17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2pPr>
            <a:lvl3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3pPr>
            <a:lvl4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4pPr>
            <a:lvl5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Insert - learning outcomes</a:t>
            </a:r>
          </a:p>
        </p:txBody>
      </p:sp>
      <p:sp>
        <p:nvSpPr>
          <p:cNvPr id="87" name="Text Placeholder 77">
            <a:extLst>
              <a:ext uri="{FF2B5EF4-FFF2-40B4-BE49-F238E27FC236}">
                <a16:creationId xmlns:a16="http://schemas.microsoft.com/office/drawing/2014/main" id="{295AD10F-D7CC-FF41-B381-AE628F8D15C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18319" y="2820462"/>
            <a:ext cx="3038204" cy="1053385"/>
          </a:xfrm>
        </p:spPr>
        <p:txBody>
          <a:bodyPr/>
          <a:lstStyle>
            <a:lvl1pPr marL="0" indent="0">
              <a:buNone/>
              <a:defRPr sz="17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2pPr>
            <a:lvl3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3pPr>
            <a:lvl4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4pPr>
            <a:lvl5pPr>
              <a:defRPr sz="1700" b="1" i="0">
                <a:solidFill>
                  <a:srgbClr val="25233F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Insert - learning outcomes</a:t>
            </a:r>
          </a:p>
        </p:txBody>
      </p:sp>
      <p:sp>
        <p:nvSpPr>
          <p:cNvPr id="88" name="Text Placeholder 12">
            <a:extLst>
              <a:ext uri="{FF2B5EF4-FFF2-40B4-BE49-F238E27FC236}">
                <a16:creationId xmlns:a16="http://schemas.microsoft.com/office/drawing/2014/main" id="{29E6576E-E7CC-9041-93C6-476A8EDA5EB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096001" y="1274916"/>
            <a:ext cx="5441057" cy="1287207"/>
          </a:xfrm>
        </p:spPr>
        <p:txBody>
          <a:bodyPr/>
          <a:lstStyle>
            <a:lvl1pPr marL="0" indent="0"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/>
              <a:t>Insert - title</a:t>
            </a:r>
          </a:p>
        </p:txBody>
      </p:sp>
    </p:spTree>
    <p:extLst>
      <p:ext uri="{BB962C8B-B14F-4D97-AF65-F5344CB8AC3E}">
        <p14:creationId xmlns:p14="http://schemas.microsoft.com/office/powerpoint/2010/main" val="301365631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332" userDrawn="1">
          <p15:clr>
            <a:srgbClr val="FFFFFF"/>
          </p15:clr>
        </p15:guide>
        <p15:guide id="3" pos="7348" userDrawn="1">
          <p15:clr>
            <a:srgbClr val="FFFFFF"/>
          </p15:clr>
        </p15:guide>
        <p15:guide id="7" orient="horz" pos="4201" userDrawn="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3840" userDrawn="1">
          <p15:clr>
            <a:srgbClr val="FFFFFF"/>
          </p15:clr>
        </p15:guide>
        <p15:guide id="12" pos="5533" userDrawn="1">
          <p15:clr>
            <a:srgbClr val="FFFFFF"/>
          </p15:clr>
        </p15:guide>
        <p15:guide id="13" pos="2087" userDrawn="1">
          <p15:clr>
            <a:srgbClr val="FFFFFF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Learning objective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/>
        </p:nvSpPr>
        <p:spPr>
          <a:xfrm flipV="1">
            <a:off x="527052" y="873125"/>
            <a:ext cx="11137899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/>
          <a:lstStyle/>
          <a:p>
            <a:endParaRPr sz="450"/>
          </a:p>
        </p:txBody>
      </p:sp>
      <p:sp>
        <p:nvSpPr>
          <p:cNvPr id="21" name="Shape 21"/>
          <p:cNvSpPr>
            <a:spLocks noGrp="1"/>
          </p:cNvSpPr>
          <p:nvPr>
            <p:ph type="sldNum" sz="quarter" idx="2"/>
          </p:nvPr>
        </p:nvSpPr>
        <p:spPr>
          <a:xfrm>
            <a:off x="11468592" y="6484422"/>
            <a:ext cx="186909" cy="184666"/>
          </a:xfrm>
          <a:prstGeom prst="rect">
            <a:avLst/>
          </a:prstGeom>
        </p:spPr>
        <p:txBody>
          <a:bodyPr/>
          <a:lstStyle/>
          <a:p>
            <a:fld id="{E07CCE0E-559E-44AB-A1B3-25B5FB3D8463}" type="slidenum">
              <a:rPr lang="en-GB" smtClean="0"/>
              <a:t>‹#›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415064"/>
            <a:ext cx="4944533" cy="273845"/>
          </a:xfrm>
        </p:spPr>
        <p:txBody>
          <a:bodyPr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079" y="361951"/>
            <a:ext cx="1473188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9249" y="358903"/>
            <a:ext cx="511759" cy="383819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06D3A9E-396E-8844-92FE-17440105DCD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537" y="2149372"/>
            <a:ext cx="11049131" cy="2281237"/>
          </a:xfrm>
        </p:spPr>
        <p:txBody>
          <a:bodyPr/>
          <a:lstStyle>
            <a:lvl1pPr marL="342900" indent="-342900">
              <a:lnSpc>
                <a:spcPct val="120000"/>
              </a:lnSpc>
              <a:buFont typeface="+mj-lt"/>
              <a:buAutoNum type="arabicPeriod"/>
              <a:defRPr sz="2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Todays learning, point number 1</a:t>
            </a:r>
          </a:p>
          <a:p>
            <a:pPr lvl="0"/>
            <a:r>
              <a:rPr lang="en-US" dirty="0"/>
              <a:t>Todays learning, point number 2</a:t>
            </a:r>
          </a:p>
          <a:p>
            <a:pPr lvl="0"/>
            <a:r>
              <a:rPr lang="en-US" dirty="0"/>
              <a:t>Todays learning, point number 3</a:t>
            </a:r>
          </a:p>
          <a:p>
            <a:pPr lvl="0"/>
            <a:r>
              <a:rPr lang="en-US" dirty="0"/>
              <a:t>Todays learning, point number 4</a:t>
            </a:r>
          </a:p>
          <a:p>
            <a:pPr lvl="0"/>
            <a:r>
              <a:rPr lang="en-US" dirty="0"/>
              <a:t>Todays learning, point number 5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8B6831A-8E28-9B47-8661-BD7402B4E20A}"/>
              </a:ext>
            </a:extLst>
          </p:cNvPr>
          <p:cNvSpPr txBox="1"/>
          <p:nvPr/>
        </p:nvSpPr>
        <p:spPr>
          <a:xfrm>
            <a:off x="439711" y="934434"/>
            <a:ext cx="7065364" cy="61555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4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rPr>
              <a:t>Learning objectives</a:t>
            </a:r>
          </a:p>
        </p:txBody>
      </p:sp>
    </p:spTree>
    <p:extLst>
      <p:ext uri="{BB962C8B-B14F-4D97-AF65-F5344CB8AC3E}">
        <p14:creationId xmlns:p14="http://schemas.microsoft.com/office/powerpoint/2010/main" val="253637209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332" userDrawn="1">
          <p15:clr>
            <a:srgbClr val="FFFFFF"/>
          </p15:clr>
        </p15:guide>
        <p15:guide id="3" pos="7348" userDrawn="1">
          <p15:clr>
            <a:srgbClr val="FFFFFF"/>
          </p15:clr>
        </p15:guide>
        <p15:guide id="7" orient="horz" pos="4201" userDrawn="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3840" userDrawn="1">
          <p15:clr>
            <a:srgbClr val="FFFFFF"/>
          </p15:clr>
        </p15:guide>
        <p15:guide id="12" pos="5533" userDrawn="1">
          <p15:clr>
            <a:srgbClr val="FFFFFF"/>
          </p15:clr>
        </p15:guide>
        <p15:guide id="13" pos="2087" userDrawn="1">
          <p15:clr>
            <a:srgbClr val="FFFFFF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Lesson brief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/>
          <p:nvPr/>
        </p:nvSpPr>
        <p:spPr>
          <a:xfrm flipV="1">
            <a:off x="527052" y="873125"/>
            <a:ext cx="11146728" cy="0"/>
          </a:xfrm>
          <a:prstGeom prst="line">
            <a:avLst/>
          </a:prstGeom>
          <a:ln w="12700">
            <a:solidFill>
              <a:srgbClr val="FFFFFF"/>
            </a:solidFill>
            <a:miter/>
          </a:ln>
        </p:spPr>
        <p:txBody>
          <a:bodyPr lIns="22860" rIns="22860"/>
          <a:lstStyle/>
          <a:p>
            <a:endParaRPr sz="450"/>
          </a:p>
        </p:txBody>
      </p:sp>
      <p:sp>
        <p:nvSpPr>
          <p:cNvPr id="30" name="Shape 30"/>
          <p:cNvSpPr>
            <a:spLocks noGrp="1"/>
          </p:cNvSpPr>
          <p:nvPr>
            <p:ph type="sldNum" sz="quarter" idx="2"/>
          </p:nvPr>
        </p:nvSpPr>
        <p:spPr>
          <a:xfrm>
            <a:off x="11424633" y="6477334"/>
            <a:ext cx="186909" cy="184666"/>
          </a:xfrm>
          <a:prstGeom prst="rect">
            <a:avLst/>
          </a:prstGeom>
        </p:spPr>
        <p:txBody>
          <a:bodyPr/>
          <a:lstStyle/>
          <a:p>
            <a:fld id="{E07CCE0E-559E-44AB-A1B3-25B5FB3D8463}" type="slidenum">
              <a:rPr lang="en-GB" smtClean="0"/>
              <a:t>‹#›</a:t>
            </a:fld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074F560-9965-FD44-8392-56ACD2F813E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675" y="360916"/>
            <a:ext cx="1477812" cy="38196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8600020-B932-844C-830C-6D548E8C8C3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64492" y="360916"/>
            <a:ext cx="509288" cy="381966"/>
          </a:xfrm>
          <a:prstGeom prst="rect">
            <a:avLst/>
          </a:prstGeom>
        </p:spPr>
      </p:pic>
      <p:sp>
        <p:nvSpPr>
          <p:cNvPr id="15" name="Title 14">
            <a:extLst>
              <a:ext uri="{FF2B5EF4-FFF2-40B4-BE49-F238E27FC236}">
                <a16:creationId xmlns:a16="http://schemas.microsoft.com/office/drawing/2014/main" id="{F045F05D-9884-E742-8B6C-7E2A4C302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438820"/>
            <a:ext cx="4944533" cy="241880"/>
          </a:xfrm>
        </p:spPr>
        <p:txBody>
          <a:bodyPr/>
          <a:lstStyle>
            <a:lvl1pPr algn="r">
              <a:defRPr sz="1000" b="1" i="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9C08E28-4FBA-A447-BB6A-0B434A31EC4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96001" y="1823659"/>
            <a:ext cx="5577417" cy="3613150"/>
          </a:xfr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0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Insert - body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6735A2E2-D566-E842-BAF4-702880C789B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893879" y="5156433"/>
            <a:ext cx="2851151" cy="303212"/>
          </a:xfrm>
        </p:spPr>
        <p:txBody>
          <a:bodyPr/>
          <a:lstStyle>
            <a:lvl1pPr marL="0" indent="0" algn="ctr">
              <a:buNone/>
              <a:defRPr sz="2000" b="1" i="0">
                <a:solidFill>
                  <a:schemeClr val="accent2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Insert - text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5395F891-9C10-974B-B620-09FB3ED1C352}"/>
              </a:ext>
            </a:extLst>
          </p:cNvPr>
          <p:cNvSpPr/>
          <p:nvPr/>
        </p:nvSpPr>
        <p:spPr>
          <a:xfrm>
            <a:off x="1169045" y="1823659"/>
            <a:ext cx="4313067" cy="3234800"/>
          </a:xfrm>
          <a:prstGeom prst="ellipse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72E5193C-2054-1F4C-A085-EC574A6B1F2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5537" y="984519"/>
            <a:ext cx="9902443" cy="708897"/>
          </a:xfrm>
        </p:spPr>
        <p:txBody>
          <a:bodyPr/>
          <a:lstStyle>
            <a:lvl1pPr marL="0" indent="0">
              <a:buFontTx/>
              <a:buNone/>
              <a:defRPr sz="34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Insert - title</a:t>
            </a:r>
          </a:p>
        </p:txBody>
      </p:sp>
    </p:spTree>
    <p:extLst>
      <p:ext uri="{BB962C8B-B14F-4D97-AF65-F5344CB8AC3E}">
        <p14:creationId xmlns:p14="http://schemas.microsoft.com/office/powerpoint/2010/main" val="3719421494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3" pos="332" userDrawn="1">
          <p15:clr>
            <a:srgbClr val="FFFFFF"/>
          </p15:clr>
        </p15:guide>
        <p15:guide id="4" pos="7348" userDrawn="1">
          <p15:clr>
            <a:srgbClr val="FFFFFF"/>
          </p15:clr>
        </p15:guide>
        <p15:guide id="7" orient="horz" pos="4201" userDrawn="1">
          <p15:clr>
            <a:srgbClr val="FFFFFF"/>
          </p15:clr>
        </p15:guide>
        <p15:guide id="9" orient="horz" pos="686" userDrawn="1">
          <p15:clr>
            <a:srgbClr val="FFFFFF"/>
          </p15:clr>
        </p15:guide>
        <p15:guide id="10" pos="3840" userDrawn="1">
          <p15:clr>
            <a:srgbClr val="FFFFFF"/>
          </p15:clr>
        </p15:guide>
        <p15:guide id="11" pos="2087" userDrawn="1">
          <p15:clr>
            <a:srgbClr val="FFFFFF"/>
          </p15:clr>
        </p15:guide>
        <p15:guide id="12" pos="5593" userDrawn="1">
          <p15:clr>
            <a:srgbClr val="FFFFFF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ndard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137">
            <a:extLst>
              <a:ext uri="{FF2B5EF4-FFF2-40B4-BE49-F238E27FC236}">
                <a16:creationId xmlns:a16="http://schemas.microsoft.com/office/drawing/2014/main" id="{3AE447CC-AC9D-3D45-8A65-2B6BD6F16228}"/>
              </a:ext>
            </a:extLst>
          </p:cNvPr>
          <p:cNvSpPr>
            <a:spLocks noChangeAspect="1"/>
          </p:cNvSpPr>
          <p:nvPr/>
        </p:nvSpPr>
        <p:spPr>
          <a:xfrm>
            <a:off x="-2448000" y="-1460902"/>
            <a:ext cx="8650685" cy="6488014"/>
          </a:xfrm>
          <a:prstGeom prst="ellipse">
            <a:avLst/>
          </a:prstGeom>
          <a:solidFill>
            <a:srgbClr val="38D4D6">
              <a:alpha val="19773"/>
            </a:srgb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2860" rIns="22860" anchor="ctr"/>
          <a:lstStyle/>
          <a:p>
            <a:endParaRPr sz="450"/>
          </a:p>
        </p:txBody>
      </p:sp>
      <p:sp>
        <p:nvSpPr>
          <p:cNvPr id="20" name="Shape 20"/>
          <p:cNvSpPr/>
          <p:nvPr/>
        </p:nvSpPr>
        <p:spPr>
          <a:xfrm flipV="1">
            <a:off x="527052" y="873125"/>
            <a:ext cx="11137899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/>
          <a:lstStyle/>
          <a:p>
            <a:endParaRPr sz="450"/>
          </a:p>
        </p:txBody>
      </p:sp>
      <p:sp>
        <p:nvSpPr>
          <p:cNvPr id="21" name="Shape 21"/>
          <p:cNvSpPr>
            <a:spLocks noGrp="1"/>
          </p:cNvSpPr>
          <p:nvPr>
            <p:ph type="sldNum" sz="quarter" idx="2"/>
          </p:nvPr>
        </p:nvSpPr>
        <p:spPr>
          <a:xfrm>
            <a:off x="11468592" y="6484422"/>
            <a:ext cx="186909" cy="184666"/>
          </a:xfrm>
          <a:prstGeom prst="rect">
            <a:avLst/>
          </a:prstGeom>
        </p:spPr>
        <p:txBody>
          <a:bodyPr/>
          <a:lstStyle/>
          <a:p>
            <a:fld id="{E07CCE0E-559E-44AB-A1B3-25B5FB3D8463}" type="slidenum">
              <a:rPr lang="en-GB" smtClean="0"/>
              <a:t>‹#›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415064"/>
            <a:ext cx="4944533" cy="273845"/>
          </a:xfrm>
        </p:spPr>
        <p:txBody>
          <a:bodyPr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079" y="361951"/>
            <a:ext cx="1473188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9249" y="358903"/>
            <a:ext cx="511759" cy="383819"/>
          </a:xfrm>
          <a:prstGeom prst="rect">
            <a:avLst/>
          </a:prstGeom>
        </p:spPr>
      </p:pic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BC5C841-1193-2343-9E34-25056BEE33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5538" y="992611"/>
            <a:ext cx="7061413" cy="1102949"/>
          </a:xfrm>
        </p:spPr>
        <p:txBody>
          <a:bodyPr/>
          <a:lstStyle>
            <a:lvl1pPr marL="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/>
              <a:t>Insert - title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EEB0831D-7D6E-2048-9162-3026DB2527C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4718" y="2149372"/>
            <a:ext cx="8299449" cy="2281236"/>
          </a:xfr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Insert - body</a:t>
            </a:r>
          </a:p>
        </p:txBody>
      </p:sp>
    </p:spTree>
    <p:extLst>
      <p:ext uri="{BB962C8B-B14F-4D97-AF65-F5344CB8AC3E}">
        <p14:creationId xmlns:p14="http://schemas.microsoft.com/office/powerpoint/2010/main" val="143840736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332" userDrawn="1">
          <p15:clr>
            <a:srgbClr val="FFFFFF"/>
          </p15:clr>
        </p15:guide>
        <p15:guide id="3" pos="7348" userDrawn="1">
          <p15:clr>
            <a:srgbClr val="FFFFFF"/>
          </p15:clr>
        </p15:guide>
        <p15:guide id="7" orient="horz" pos="4201" userDrawn="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3840" userDrawn="1">
          <p15:clr>
            <a:srgbClr val="FFFFFF"/>
          </p15:clr>
        </p15:guide>
        <p15:guide id="12" pos="5533" userDrawn="1">
          <p15:clr>
            <a:srgbClr val="FFFFFF"/>
          </p15:clr>
        </p15:guide>
        <p15:guide id="13" pos="2087" userDrawn="1">
          <p15:clr>
            <a:srgbClr val="FFFFFF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ndard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/>
        </p:nvSpPr>
        <p:spPr>
          <a:xfrm flipV="1">
            <a:off x="527052" y="873125"/>
            <a:ext cx="11137899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/>
          <a:lstStyle/>
          <a:p>
            <a:endParaRPr sz="450"/>
          </a:p>
        </p:txBody>
      </p:sp>
      <p:sp>
        <p:nvSpPr>
          <p:cNvPr id="21" name="Shape 21"/>
          <p:cNvSpPr>
            <a:spLocks noGrp="1"/>
          </p:cNvSpPr>
          <p:nvPr>
            <p:ph type="sldNum" sz="quarter" idx="2"/>
          </p:nvPr>
        </p:nvSpPr>
        <p:spPr>
          <a:xfrm>
            <a:off x="11468592" y="6484422"/>
            <a:ext cx="186909" cy="184666"/>
          </a:xfrm>
          <a:prstGeom prst="rect">
            <a:avLst/>
          </a:prstGeom>
        </p:spPr>
        <p:txBody>
          <a:bodyPr/>
          <a:lstStyle/>
          <a:p>
            <a:fld id="{E07CCE0E-559E-44AB-A1B3-25B5FB3D8463}" type="slidenum">
              <a:rPr lang="en-GB" smtClean="0"/>
              <a:t>‹#›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415064"/>
            <a:ext cx="4944533" cy="273845"/>
          </a:xfrm>
        </p:spPr>
        <p:txBody>
          <a:bodyPr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079" y="361951"/>
            <a:ext cx="1473188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9249" y="358903"/>
            <a:ext cx="511759" cy="383819"/>
          </a:xfrm>
          <a:prstGeom prst="rect">
            <a:avLst/>
          </a:prstGeom>
        </p:spPr>
      </p:pic>
      <p:sp>
        <p:nvSpPr>
          <p:cNvPr id="9" name="Text Placeholder 16">
            <a:extLst>
              <a:ext uri="{FF2B5EF4-FFF2-40B4-BE49-F238E27FC236}">
                <a16:creationId xmlns:a16="http://schemas.microsoft.com/office/drawing/2014/main" id="{B09F33C7-154F-8743-88DD-6BDF2127E64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5538" y="992611"/>
            <a:ext cx="7061413" cy="1102949"/>
          </a:xfrm>
        </p:spPr>
        <p:txBody>
          <a:bodyPr/>
          <a:lstStyle>
            <a:lvl1pPr marL="0" indent="0">
              <a:buFontTx/>
              <a:buNone/>
              <a:defRPr sz="34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Insert - title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0D212C93-0601-3140-929D-DC384C3C257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4718" y="2149372"/>
            <a:ext cx="8299449" cy="2281236"/>
          </a:xfr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Insert - body</a:t>
            </a:r>
          </a:p>
        </p:txBody>
      </p:sp>
    </p:spTree>
    <p:extLst>
      <p:ext uri="{BB962C8B-B14F-4D97-AF65-F5344CB8AC3E}">
        <p14:creationId xmlns:p14="http://schemas.microsoft.com/office/powerpoint/2010/main" val="4293383694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332" userDrawn="1">
          <p15:clr>
            <a:srgbClr val="FFFFFF"/>
          </p15:clr>
        </p15:guide>
        <p15:guide id="3" pos="7348" userDrawn="1">
          <p15:clr>
            <a:srgbClr val="FFFFFF"/>
          </p15:clr>
        </p15:guide>
        <p15:guide id="7" orient="horz" pos="4201" userDrawn="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3840" userDrawn="1">
          <p15:clr>
            <a:srgbClr val="FFFFFF"/>
          </p15:clr>
        </p15:guide>
        <p15:guide id="12" pos="5533" userDrawn="1">
          <p15:clr>
            <a:srgbClr val="FFFFFF"/>
          </p15:clr>
        </p15:guide>
        <p15:guide id="13" pos="2087" userDrawn="1">
          <p15:clr>
            <a:srgbClr val="FFFFFF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_Standard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/>
        </p:nvSpPr>
        <p:spPr>
          <a:xfrm flipV="1">
            <a:off x="527052" y="873125"/>
            <a:ext cx="11137899" cy="0"/>
          </a:xfrm>
          <a:prstGeom prst="line">
            <a:avLst/>
          </a:prstGeom>
          <a:ln w="12700">
            <a:solidFill>
              <a:srgbClr val="25233F"/>
            </a:solidFill>
            <a:miter/>
          </a:ln>
        </p:spPr>
        <p:txBody>
          <a:bodyPr lIns="22860" rIns="22860"/>
          <a:lstStyle/>
          <a:p>
            <a:endParaRPr sz="450"/>
          </a:p>
        </p:txBody>
      </p:sp>
      <p:sp>
        <p:nvSpPr>
          <p:cNvPr id="21" name="Shape 21"/>
          <p:cNvSpPr>
            <a:spLocks noGrp="1"/>
          </p:cNvSpPr>
          <p:nvPr>
            <p:ph type="sldNum" sz="quarter" idx="2"/>
          </p:nvPr>
        </p:nvSpPr>
        <p:spPr>
          <a:xfrm>
            <a:off x="11468592" y="6484422"/>
            <a:ext cx="186909" cy="184666"/>
          </a:xfrm>
          <a:prstGeom prst="rect">
            <a:avLst/>
          </a:prstGeom>
        </p:spPr>
        <p:txBody>
          <a:bodyPr/>
          <a:lstStyle/>
          <a:p>
            <a:fld id="{E07CCE0E-559E-44AB-A1B3-25B5FB3D8463}" type="slidenum">
              <a:rPr lang="en-GB" smtClean="0"/>
              <a:t>‹#›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E39DAE-67D8-7945-A118-FCB2C748C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415064"/>
            <a:ext cx="4944533" cy="273845"/>
          </a:xfrm>
        </p:spPr>
        <p:txBody>
          <a:bodyPr/>
          <a:lstStyle>
            <a:lvl1pPr algn="r">
              <a:defRPr sz="1000" b="1" i="0">
                <a:solidFill>
                  <a:srgbClr val="2523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477B80-07B4-E044-9FB6-FD6587A4E23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079" y="361951"/>
            <a:ext cx="1473188" cy="380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ED11FA-33F8-B64E-9798-ABB1D413C6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9249" y="358903"/>
            <a:ext cx="511759" cy="38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807100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332" userDrawn="1">
          <p15:clr>
            <a:srgbClr val="FFFFFF"/>
          </p15:clr>
        </p15:guide>
        <p15:guide id="3" pos="7348" userDrawn="1">
          <p15:clr>
            <a:srgbClr val="FFFFFF"/>
          </p15:clr>
        </p15:guide>
        <p15:guide id="7" orient="horz" pos="4201" userDrawn="1">
          <p15:clr>
            <a:srgbClr val="FFFFFF"/>
          </p15:clr>
        </p15:guide>
        <p15:guide id="10" orient="horz" pos="686" userDrawn="1">
          <p15:clr>
            <a:srgbClr val="FFFFFF"/>
          </p15:clr>
        </p15:guide>
        <p15:guide id="11" pos="3840" userDrawn="1">
          <p15:clr>
            <a:srgbClr val="FFFFFF"/>
          </p15:clr>
        </p15:guide>
        <p15:guide id="12" pos="5533" userDrawn="1">
          <p15:clr>
            <a:srgbClr val="FFFFFF"/>
          </p15:clr>
        </p15:guide>
        <p15:guide id="13" pos="2087" userDrawn="1">
          <p15:clr>
            <a:srgbClr val="FFFFFF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ndard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/>
          <p:nvPr/>
        </p:nvSpPr>
        <p:spPr>
          <a:xfrm flipV="1">
            <a:off x="527052" y="873125"/>
            <a:ext cx="11146728" cy="0"/>
          </a:xfrm>
          <a:prstGeom prst="line">
            <a:avLst/>
          </a:prstGeom>
          <a:ln w="12700">
            <a:solidFill>
              <a:srgbClr val="FFFFFF"/>
            </a:solidFill>
            <a:miter/>
          </a:ln>
        </p:spPr>
        <p:txBody>
          <a:bodyPr lIns="22860" rIns="22860"/>
          <a:lstStyle/>
          <a:p>
            <a:endParaRPr sz="450"/>
          </a:p>
        </p:txBody>
      </p:sp>
      <p:sp>
        <p:nvSpPr>
          <p:cNvPr id="30" name="Shape 30"/>
          <p:cNvSpPr>
            <a:spLocks noGrp="1"/>
          </p:cNvSpPr>
          <p:nvPr>
            <p:ph type="sldNum" sz="quarter" idx="2"/>
          </p:nvPr>
        </p:nvSpPr>
        <p:spPr>
          <a:xfrm>
            <a:off x="11424633" y="6477334"/>
            <a:ext cx="186909" cy="184666"/>
          </a:xfrm>
          <a:prstGeom prst="rect">
            <a:avLst/>
          </a:prstGeom>
        </p:spPr>
        <p:txBody>
          <a:bodyPr/>
          <a:lstStyle/>
          <a:p>
            <a:fld id="{E07CCE0E-559E-44AB-A1B3-25B5FB3D8463}" type="slidenum">
              <a:rPr lang="en-GB" smtClean="0"/>
              <a:t>‹#›</a:t>
            </a:fld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074F560-9965-FD44-8392-56ACD2F813E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675" y="360916"/>
            <a:ext cx="1477812" cy="38196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8600020-B932-844C-830C-6D548E8C8C3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64492" y="360916"/>
            <a:ext cx="509288" cy="381966"/>
          </a:xfrm>
          <a:prstGeom prst="rect">
            <a:avLst/>
          </a:prstGeom>
        </p:spPr>
      </p:pic>
      <p:sp>
        <p:nvSpPr>
          <p:cNvPr id="15" name="Title 14">
            <a:extLst>
              <a:ext uri="{FF2B5EF4-FFF2-40B4-BE49-F238E27FC236}">
                <a16:creationId xmlns:a16="http://schemas.microsoft.com/office/drawing/2014/main" id="{F045F05D-9884-E742-8B6C-7E2A4C302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438820"/>
            <a:ext cx="4944533" cy="241880"/>
          </a:xfrm>
        </p:spPr>
        <p:txBody>
          <a:bodyPr/>
          <a:lstStyle>
            <a:lvl1pPr algn="r">
              <a:defRPr sz="1000" b="1" i="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16">
            <a:extLst>
              <a:ext uri="{FF2B5EF4-FFF2-40B4-BE49-F238E27FC236}">
                <a16:creationId xmlns:a16="http://schemas.microsoft.com/office/drawing/2014/main" id="{4B193DB1-D32E-7146-93A0-23A10803866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5538" y="992611"/>
            <a:ext cx="7061413" cy="1102949"/>
          </a:xfrm>
        </p:spPr>
        <p:txBody>
          <a:bodyPr/>
          <a:lstStyle>
            <a:lvl1pPr marL="0" indent="0">
              <a:buFontTx/>
              <a:buNone/>
              <a:defRPr sz="3400" b="1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Insert - title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6A809499-F347-CD45-8A3A-6C8629BAD50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4718" y="2149372"/>
            <a:ext cx="8299449" cy="2281236"/>
          </a:xfr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Insert - body</a:t>
            </a:r>
          </a:p>
        </p:txBody>
      </p:sp>
    </p:spTree>
    <p:extLst>
      <p:ext uri="{BB962C8B-B14F-4D97-AF65-F5344CB8AC3E}">
        <p14:creationId xmlns:p14="http://schemas.microsoft.com/office/powerpoint/2010/main" val="2968425536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3" pos="332" userDrawn="1">
          <p15:clr>
            <a:srgbClr val="FFFFFF"/>
          </p15:clr>
        </p15:guide>
        <p15:guide id="4" pos="7348" userDrawn="1">
          <p15:clr>
            <a:srgbClr val="FFFFFF"/>
          </p15:clr>
        </p15:guide>
        <p15:guide id="7" orient="horz" pos="4201" userDrawn="1">
          <p15:clr>
            <a:srgbClr val="FFFFFF"/>
          </p15:clr>
        </p15:guide>
        <p15:guide id="9" orient="horz" pos="686" userDrawn="1">
          <p15:clr>
            <a:srgbClr val="FFFFFF"/>
          </p15:clr>
        </p15:guide>
        <p15:guide id="10" pos="3840" userDrawn="1">
          <p15:clr>
            <a:srgbClr val="FFFFFF"/>
          </p15:clr>
        </p15:guide>
        <p15:guide id="11" pos="2087" userDrawn="1">
          <p15:clr>
            <a:srgbClr val="FFFFFF"/>
          </p15:clr>
        </p15:guide>
        <p15:guide id="12" pos="5593" userDrawn="1">
          <p15:clr>
            <a:srgbClr val="FFFFFF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09600" y="92075"/>
            <a:ext cx="10972800" cy="1508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/>
          <a:lstStyle/>
          <a:p>
            <a: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8550692" y="6264017"/>
            <a:ext cx="186909" cy="184666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600"/>
            </a:lvl1pPr>
          </a:lstStyle>
          <a:p>
            <a:fld id="{E07CCE0E-559E-44AB-A1B3-25B5FB3D846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8161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  <p:sldLayoutId id="2147483718" r:id="rId13"/>
    <p:sldLayoutId id="2147483719" r:id="rId14"/>
    <p:sldLayoutId id="2147483720" r:id="rId15"/>
    <p:sldLayoutId id="2147483721" r:id="rId16"/>
    <p:sldLayoutId id="2147483722" r:id="rId17"/>
    <p:sldLayoutId id="2147483723" r:id="rId18"/>
    <p:sldLayoutId id="2147483724" r:id="rId19"/>
    <p:sldLayoutId id="2147483725" r:id="rId20"/>
    <p:sldLayoutId id="2147483726" r:id="rId21"/>
    <p:sldLayoutId id="2147483727" r:id="rId22"/>
    <p:sldLayoutId id="2147483728" r:id="rId23"/>
    <p:sldLayoutId id="2147483729" r:id="rId24"/>
    <p:sldLayoutId id="2147483730" r:id="rId25"/>
    <p:sldLayoutId id="2147483731" r:id="rId26"/>
    <p:sldLayoutId id="2147483732" r:id="rId27"/>
    <p:sldLayoutId id="2147483733" r:id="rId28"/>
    <p:sldLayoutId id="2147483734" r:id="rId29"/>
  </p:sldLayoutIdLst>
  <p:transition spd="med"/>
  <p:txStyles>
    <p:titleStyle>
      <a:lvl1pPr marL="0" marR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ln>
            <a:noFill/>
          </a:ln>
          <a:solidFill>
            <a:srgbClr val="25233F"/>
          </a:solidFill>
          <a:uFillTx/>
          <a:latin typeface="Century Gothic" panose="020B0502020202020204" pitchFamily="34" charset="0"/>
          <a:ea typeface="+mj-ea"/>
          <a:cs typeface="+mj-cs"/>
          <a:sym typeface="Calibri"/>
        </a:defRPr>
      </a:lvl1pPr>
      <a:lvl2pPr marL="0" marR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228600" marR="0" indent="-228600" algn="l" defTabSz="914400" rtl="0" eaLnBrk="1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1" i="0" u="none" strike="noStrike" cap="none" spc="0" baseline="0">
          <a:ln>
            <a:noFill/>
          </a:ln>
          <a:solidFill>
            <a:srgbClr val="25233F"/>
          </a:solidFill>
          <a:uFillTx/>
          <a:latin typeface="Century Gothic" panose="020B0502020202020204" pitchFamily="34" charset="0"/>
          <a:ea typeface="+mj-ea"/>
          <a:cs typeface="+mj-cs"/>
          <a:sym typeface="Calibri"/>
        </a:defRPr>
      </a:lvl1pPr>
      <a:lvl2pPr marL="723900" marR="0" indent="-266700" algn="l" defTabSz="914400" rtl="0" eaLnBrk="1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1" i="0" u="none" strike="noStrike" cap="none" spc="0" baseline="0">
          <a:ln>
            <a:noFill/>
          </a:ln>
          <a:solidFill>
            <a:srgbClr val="25233F"/>
          </a:solidFill>
          <a:uFillTx/>
          <a:latin typeface="Century Gothic" panose="020B0502020202020204" pitchFamily="34" charset="0"/>
          <a:ea typeface="+mj-ea"/>
          <a:cs typeface="+mj-cs"/>
          <a:sym typeface="Calibri"/>
        </a:defRPr>
      </a:lvl2pPr>
      <a:lvl3pPr marL="1234440" marR="0" indent="-320040" algn="l" defTabSz="914400" rtl="0" eaLnBrk="1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1" i="0" u="none" strike="noStrike" cap="none" spc="0" baseline="0">
          <a:ln>
            <a:noFill/>
          </a:ln>
          <a:solidFill>
            <a:srgbClr val="25233F"/>
          </a:solidFill>
          <a:uFillTx/>
          <a:latin typeface="Century Gothic" panose="020B0502020202020204" pitchFamily="34" charset="0"/>
          <a:ea typeface="+mj-ea"/>
          <a:cs typeface="+mj-cs"/>
          <a:sym typeface="Calibri"/>
        </a:defRPr>
      </a:lvl3pPr>
      <a:lvl4pPr marL="1727200" marR="0" indent="-355600" algn="l" defTabSz="914400" rtl="0" eaLnBrk="1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1" i="0" u="none" strike="noStrike" cap="none" spc="0" baseline="0">
          <a:ln>
            <a:noFill/>
          </a:ln>
          <a:solidFill>
            <a:srgbClr val="25233F"/>
          </a:solidFill>
          <a:uFillTx/>
          <a:latin typeface="Century Gothic" panose="020B0502020202020204" pitchFamily="34" charset="0"/>
          <a:ea typeface="+mj-ea"/>
          <a:cs typeface="+mj-cs"/>
          <a:sym typeface="Calibri"/>
        </a:defRPr>
      </a:lvl4pPr>
      <a:lvl5pPr marL="2184400" marR="0" indent="-355600" algn="l" defTabSz="914400" rtl="0" eaLnBrk="1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1" i="0" u="none" strike="noStrike" cap="none" spc="0" baseline="0">
          <a:ln>
            <a:noFill/>
          </a:ln>
          <a:solidFill>
            <a:srgbClr val="25233F"/>
          </a:solidFill>
          <a:uFillTx/>
          <a:latin typeface="Century Gothic" panose="020B0502020202020204" pitchFamily="34" charset="0"/>
          <a:ea typeface="+mj-ea"/>
          <a:cs typeface="+mj-cs"/>
          <a:sym typeface="Calibri"/>
        </a:defRPr>
      </a:lvl5pPr>
      <a:lvl6pPr marL="2641600" marR="0" indent="-355600" algn="l" defTabSz="914400" rtl="0" eaLnBrk="1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6pPr>
      <a:lvl7pPr marL="3098800" marR="0" indent="-355600" algn="l" defTabSz="914400" rtl="0" eaLnBrk="1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7pPr>
      <a:lvl8pPr marL="3556000" marR="0" indent="-355600" algn="l" defTabSz="914400" rtl="0" eaLnBrk="1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8pPr>
      <a:lvl9pPr marL="4013200" marR="0" indent="-355600" algn="l" defTabSz="914400" rtl="0" eaLnBrk="1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464646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2286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228600" algn="r" defTabSz="2286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457200" algn="r" defTabSz="2286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685800" algn="r" defTabSz="2286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914400" algn="r" defTabSz="2286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1143000" algn="r" defTabSz="2286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1371600" algn="r" defTabSz="2286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1600200" algn="r" defTabSz="2286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1828800" algn="r" defTabSz="2286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MnNUnAjP4Ck" TargetMode="Externa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zCu_V9wMb9k" TargetMode="Externa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8.png"/><Relationship Id="rId4" Type="http://schemas.openxmlformats.org/officeDocument/2006/relationships/hyperlink" Target="https://plasticcleverschools.co.uk/wp-content/uploads/2023/06/PCS_-_SECONDARY_Student_Workbook_Feb_2023_SCREEN_AW.pdf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32CE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B364A9D-960C-2E43-B023-EC7F5CE6F6A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Lesson 3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4882A6-0CA0-D34A-9EBE-823516A55AE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48253" y="4026515"/>
            <a:ext cx="3734251" cy="2481482"/>
          </a:xfrm>
        </p:spPr>
        <p:txBody>
          <a:bodyPr>
            <a:normAutofit/>
          </a:bodyPr>
          <a:lstStyle/>
          <a:p>
            <a:r>
              <a:rPr lang="en-US" dirty="0"/>
              <a:t>Plastic case study – tourism in Kenya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B97C244-65EB-B84D-83C2-EA0659FF035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38986" y="209196"/>
            <a:ext cx="1737280" cy="292537"/>
          </a:xfrm>
          <a:solidFill>
            <a:srgbClr val="A0D0DC"/>
          </a:solidFill>
        </p:spPr>
        <p:txBody>
          <a:bodyPr>
            <a:no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dirty="0"/>
              <a:t>Ocean Plastics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5221FF7-FAC9-274F-8A9D-930A8BEA033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8986" y="617566"/>
            <a:ext cx="1237434" cy="156984"/>
          </a:xfrm>
          <a:solidFill>
            <a:srgbClr val="A0D0DC"/>
          </a:solidFill>
        </p:spPr>
        <p:txBody>
          <a:bodyPr>
            <a:noAutofit/>
          </a:bodyPr>
          <a:lstStyle/>
          <a:p>
            <a:r>
              <a:rPr lang="en-US" dirty="0"/>
              <a:t>Geography | 11-14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F0B67F2-6FC6-2E4B-9B23-3E61F40E82E7}"/>
              </a:ext>
            </a:extLst>
          </p:cNvPr>
          <p:cNvSpPr/>
          <p:nvPr/>
        </p:nvSpPr>
        <p:spPr>
          <a:xfrm>
            <a:off x="4528588" y="-1337349"/>
            <a:ext cx="8003390" cy="7705492"/>
          </a:xfrm>
          <a:prstGeom prst="ellipse">
            <a:avLst/>
          </a:prstGeom>
          <a:blipFill dpi="0" rotWithShape="1">
            <a:blip r:embed="rId2"/>
            <a:srcRect/>
            <a:tile tx="0" ty="1397000" sx="70000" sy="70000" flip="none" algn="tl"/>
          </a:blip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defTabSz="457200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712994093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481C91-16DB-4B09-818F-E53FDED6A9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3: Plastic case study – tourism in Kenya</a:t>
            </a:r>
            <a:endParaRPr lang="en-GB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D14E260-7B7F-43C2-B484-85091B98DE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4934338"/>
              </p:ext>
            </p:extLst>
          </p:nvPr>
        </p:nvGraphicFramePr>
        <p:xfrm>
          <a:off x="535259" y="1164934"/>
          <a:ext cx="11050858" cy="54126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050858">
                  <a:extLst>
                    <a:ext uri="{9D8B030D-6E8A-4147-A177-3AD203B41FA5}">
                      <a16:colId xmlns:a16="http://schemas.microsoft.com/office/drawing/2014/main" val="30642307"/>
                    </a:ext>
                  </a:extLst>
                </a:gridCol>
              </a:tblGrid>
              <a:tr h="10426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0" i="0" dirty="0">
                          <a:effectLst/>
                        </a:rPr>
                        <a:t>Since the 1990s there has been a change in pollution levels on </a:t>
                      </a:r>
                      <a:r>
                        <a:rPr lang="en-GB" sz="1600" b="0" i="0" dirty="0" err="1">
                          <a:effectLst/>
                        </a:rPr>
                        <a:t>Lamu’s</a:t>
                      </a:r>
                      <a:r>
                        <a:rPr lang="en-GB" sz="1600" b="0" i="0" dirty="0">
                          <a:effectLst/>
                        </a:rPr>
                        <a:t> main beach from </a:t>
                      </a:r>
                      <a:r>
                        <a:rPr lang="en-GB" sz="1600" b="0" i="0" dirty="0" err="1">
                          <a:effectLst/>
                        </a:rPr>
                        <a:t>Shela</a:t>
                      </a:r>
                      <a:r>
                        <a:rPr lang="en-GB" sz="1600" b="0" i="0" dirty="0">
                          <a:effectLst/>
                        </a:rPr>
                        <a:t> to </a:t>
                      </a:r>
                      <a:r>
                        <a:rPr lang="en-GB" sz="1600" b="0" i="0" dirty="0" err="1">
                          <a:effectLst/>
                        </a:rPr>
                        <a:t>Kipungani</a:t>
                      </a:r>
                      <a:r>
                        <a:rPr lang="en-GB" sz="1600" b="0" i="0" dirty="0">
                          <a:effectLst/>
                        </a:rPr>
                        <a:t>, according to many of </a:t>
                      </a:r>
                      <a:r>
                        <a:rPr lang="en-GB" sz="1600" b="0" i="0" dirty="0" err="1">
                          <a:effectLst/>
                        </a:rPr>
                        <a:t>Lamu’s</a:t>
                      </a:r>
                      <a:r>
                        <a:rPr lang="en-GB" sz="1600" b="0" i="0" dirty="0">
                          <a:effectLst/>
                        </a:rPr>
                        <a:t> 13,243 residents whose jobs depend on tourism. These are views from three people: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671" marR="61671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4103999"/>
                  </a:ext>
                </a:extLst>
              </a:tr>
              <a:tr h="3988226">
                <a:tc>
                  <a:txBody>
                    <a:bodyPr/>
                    <a:lstStyle/>
                    <a:p>
                      <a:pPr marL="0" marR="0" lvl="0" indent="0" algn="ctr" defTabSz="2286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b="0" i="0" dirty="0">
                        <a:effectLst/>
                      </a:endParaRPr>
                    </a:p>
                    <a:p>
                      <a:pPr marL="0" marR="0" lvl="0" indent="0" algn="ctr" defTabSz="2286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dirty="0">
                          <a:effectLst/>
                        </a:rPr>
                        <a:t>Ali Skanda, a 44-year-old master boat builder and plastic waste campaigner, compares his childhood to today:</a:t>
                      </a:r>
                    </a:p>
                    <a:p>
                      <a:pPr marL="0" marR="0" lvl="0" indent="0" algn="ctr" defTabSz="2286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b="0" i="1" dirty="0">
                        <a:effectLst/>
                      </a:endParaRPr>
                    </a:p>
                    <a:p>
                      <a:pPr marL="0" marR="0" lvl="0" indent="0" algn="ctr" defTabSz="2286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1" dirty="0">
                          <a:effectLst/>
                        </a:rPr>
                        <a:t>‘There was no litter on </a:t>
                      </a:r>
                      <a:r>
                        <a:rPr lang="en-GB" sz="1600" b="1" i="1" dirty="0" err="1">
                          <a:effectLst/>
                        </a:rPr>
                        <a:t>Lamu's</a:t>
                      </a:r>
                      <a:r>
                        <a:rPr lang="en-GB" sz="1600" b="1" i="1" dirty="0">
                          <a:effectLst/>
                        </a:rPr>
                        <a:t> sandy golden beaches - just fishermen, dhows and donkeys. Now many donkeys are dying from eating plastic, and so are turtles, cows and other animals.’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600" b="0" i="1" dirty="0">
                        <a:effectLst/>
                      </a:endParaRPr>
                    </a:p>
                    <a:p>
                      <a:pPr marL="0" marR="0" lvl="0" indent="0" algn="ctr" defTabSz="2286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dirty="0">
                          <a:effectLst/>
                        </a:rPr>
                        <a:t>A lifelong </a:t>
                      </a:r>
                      <a:r>
                        <a:rPr lang="en-GB" sz="1600" b="0" i="0" dirty="0" err="1">
                          <a:effectLst/>
                        </a:rPr>
                        <a:t>Lamu</a:t>
                      </a:r>
                      <a:r>
                        <a:rPr lang="en-GB" sz="1600" b="0" i="0" dirty="0">
                          <a:effectLst/>
                        </a:rPr>
                        <a:t>  resident remarks: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600" b="0" i="1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i="1" dirty="0">
                          <a:effectLst/>
                        </a:rPr>
                        <a:t>‘Our beaches are really ‘</a:t>
                      </a:r>
                      <a:r>
                        <a:rPr lang="en-GB" sz="1600" b="1" i="1" dirty="0" err="1">
                          <a:effectLst/>
                        </a:rPr>
                        <a:t>dirtified</a:t>
                      </a:r>
                      <a:r>
                        <a:rPr lang="en-GB" sz="1600" b="1" i="1" dirty="0">
                          <a:effectLst/>
                        </a:rPr>
                        <a:t>’ by plastic.’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0" i="1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0" i="0" dirty="0">
                          <a:effectLst/>
                        </a:rPr>
                        <a:t>Angelika Schuetz, clean beach campaigner notes: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600" b="0" i="1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i="1" dirty="0">
                          <a:effectLst/>
                        </a:rPr>
                        <a:t>‘Rubbish is a problem actually increasing in my 20 years here in </a:t>
                      </a:r>
                      <a:r>
                        <a:rPr lang="en-GB" sz="1600" b="1" i="1" dirty="0" err="1">
                          <a:effectLst/>
                        </a:rPr>
                        <a:t>Lamu</a:t>
                      </a:r>
                      <a:r>
                        <a:rPr lang="en-GB" sz="1600" b="1" i="1" dirty="0">
                          <a:effectLst/>
                        </a:rPr>
                        <a:t>. I’ve seen rubbish coming more and more to the beaches.’</a:t>
                      </a:r>
                      <a:endParaRPr lang="en-GB" sz="1600" b="1" i="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671" marR="61671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3226680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21E55E95-4F06-4FB0-95BA-9A51DEE0F37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837" y="339474"/>
            <a:ext cx="1269363" cy="470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56724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32CE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C5EF4-9FA8-4911-98AE-78423D990D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3: Plastic case study – tourism in Kenya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7455283-8FC2-468B-9043-8189BB7D4C9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483" y="316799"/>
            <a:ext cx="1269363" cy="470373"/>
          </a:xfrm>
          <a:prstGeom prst="rect">
            <a:avLst/>
          </a:prstGeom>
        </p:spPr>
      </p:pic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1D80E8C0-652C-8740-98F5-68EAB0D0FB9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9360" y="1113692"/>
            <a:ext cx="3828914" cy="541606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 descr="A close up of a map&#10;&#10;Description automatically generated">
            <a:extLst>
              <a:ext uri="{FF2B5EF4-FFF2-40B4-BE49-F238E27FC236}">
                <a16:creationId xmlns:a16="http://schemas.microsoft.com/office/drawing/2014/main" id="{7CAAA9D3-4126-B947-8C5C-1F5A57CBB90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23726" y="1113692"/>
            <a:ext cx="3828914" cy="541606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70004770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C5EF4-9FA8-4911-98AE-78423D990D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0830" y="335463"/>
            <a:ext cx="4944533" cy="273845"/>
          </a:xfrm>
        </p:spPr>
        <p:txBody>
          <a:bodyPr/>
          <a:lstStyle/>
          <a:p>
            <a:r>
              <a:rPr lang="en-US" dirty="0"/>
              <a:t>Lesson 3: Plastic case study – tourism in Kenya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59D402A-5E18-450B-968C-F377A716D14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5366" y="218536"/>
            <a:ext cx="1269363" cy="470373"/>
          </a:xfrm>
          <a:prstGeom prst="rect">
            <a:avLst/>
          </a:prstGeom>
        </p:spPr>
      </p:pic>
      <p:pic>
        <p:nvPicPr>
          <p:cNvPr id="5" name="Picture 4" descr="A close up of a map&#10;&#10;Description automatically generated">
            <a:extLst>
              <a:ext uri="{FF2B5EF4-FFF2-40B4-BE49-F238E27FC236}">
                <a16:creationId xmlns:a16="http://schemas.microsoft.com/office/drawing/2014/main" id="{AABC5361-0A5E-144E-B014-492FE075CDF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41578"/>
            <a:ext cx="12192000" cy="6116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364793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32CE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43FF5E-2D0C-427D-BCD9-C753855833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74748" y="1438660"/>
            <a:ext cx="7061413" cy="650074"/>
          </a:xfrm>
        </p:spPr>
        <p:txBody>
          <a:bodyPr/>
          <a:lstStyle/>
          <a:p>
            <a:r>
              <a:rPr lang="en-GB" dirty="0"/>
              <a:t>What action is being taken?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ACA038C-C87C-45F8-B7D3-55478789889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538" y="415064"/>
            <a:ext cx="1269363" cy="470373"/>
          </a:xfrm>
          <a:prstGeom prst="rect">
            <a:avLst/>
          </a:prstGeom>
        </p:spPr>
      </p:pic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BBBEB72A-853A-47CA-8CA9-62FF9A33CC6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888152" y="2421934"/>
            <a:ext cx="7061413" cy="650074"/>
          </a:xfrm>
        </p:spPr>
        <p:txBody>
          <a:bodyPr/>
          <a:lstStyle/>
          <a:p>
            <a:r>
              <a:rPr lang="en-GB" sz="3200" dirty="0"/>
              <a:t>Is the plastic found the same as plastic in the Pacific gyre?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66803BE-C014-8944-B294-2A306ADF1A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5495" y="415064"/>
            <a:ext cx="3708400" cy="273845"/>
          </a:xfrm>
        </p:spPr>
        <p:txBody>
          <a:bodyPr/>
          <a:lstStyle/>
          <a:p>
            <a:r>
              <a:rPr lang="en-US" dirty="0"/>
              <a:t>Lesson 3: Plastic case study – tourism in Kenya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3438101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B34601-D983-42EB-A2A8-8324DF6B8F8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Yes We Can! (9 mins)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703D8FC-FDD4-4BFC-854A-8AF8116075B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9181" y="316799"/>
            <a:ext cx="1269363" cy="470373"/>
          </a:xfrm>
          <a:prstGeom prst="rect">
            <a:avLst/>
          </a:prstGeom>
        </p:spPr>
      </p:pic>
      <p:pic>
        <p:nvPicPr>
          <p:cNvPr id="6" name="Picture 5" descr="A person standing on a beach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63EA658D-CF70-5A44-BA64-AE92A0FE99D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8154" y="1619239"/>
            <a:ext cx="7478585" cy="4203292"/>
          </a:xfrm>
          <a:prstGeom prst="rect">
            <a:avLst/>
          </a:prstGeom>
        </p:spPr>
      </p:pic>
      <p:sp>
        <p:nvSpPr>
          <p:cNvPr id="7" name="TextBox 6">
            <a:hlinkClick r:id="rId3"/>
            <a:extLst>
              <a:ext uri="{FF2B5EF4-FFF2-40B4-BE49-F238E27FC236}">
                <a16:creationId xmlns:a16="http://schemas.microsoft.com/office/drawing/2014/main" id="{506DF383-D3E0-9F44-A72F-AFC1B735B485}"/>
              </a:ext>
            </a:extLst>
          </p:cNvPr>
          <p:cNvSpPr txBox="1"/>
          <p:nvPr/>
        </p:nvSpPr>
        <p:spPr>
          <a:xfrm>
            <a:off x="1919289" y="6077230"/>
            <a:ext cx="2079653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ctr" defTabSz="457200"/>
            <a:r>
              <a:rPr lang="en-US" sz="1200" b="1" spc="300" dirty="0">
                <a:solidFill>
                  <a:schemeClr val="tx1"/>
                </a:solidFill>
                <a:latin typeface="Century Gothic" panose="020B0502020202020204" pitchFamily="34" charset="0"/>
              </a:rPr>
              <a:t>VIEW VIDEO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6B73712-F8B8-2B49-AF10-13BC4242A7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91708" y="341033"/>
            <a:ext cx="3708400" cy="273845"/>
          </a:xfrm>
        </p:spPr>
        <p:txBody>
          <a:bodyPr/>
          <a:lstStyle/>
          <a:p>
            <a:r>
              <a:rPr lang="en-US" dirty="0"/>
              <a:t>Lesson 3: Plastic case study – tourism in Kenya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63403104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B34601-D983-42EB-A2A8-8324DF6B8F8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 err="1"/>
              <a:t>Shela</a:t>
            </a:r>
            <a:r>
              <a:rPr lang="en-GB" dirty="0"/>
              <a:t> Beach (1½ mins)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83593B2-0736-496E-B889-C636CA6737A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926" y="370387"/>
            <a:ext cx="1269363" cy="470373"/>
          </a:xfrm>
          <a:prstGeom prst="rect">
            <a:avLst/>
          </a:prstGeom>
        </p:spPr>
      </p:pic>
      <p:sp>
        <p:nvSpPr>
          <p:cNvPr id="5" name="TextBox 4">
            <a:hlinkClick r:id="rId3"/>
            <a:extLst>
              <a:ext uri="{FF2B5EF4-FFF2-40B4-BE49-F238E27FC236}">
                <a16:creationId xmlns:a16="http://schemas.microsoft.com/office/drawing/2014/main" id="{1D88C6CD-C7F5-C34E-8E98-179BBCC9860C}"/>
              </a:ext>
            </a:extLst>
          </p:cNvPr>
          <p:cNvSpPr txBox="1"/>
          <p:nvPr/>
        </p:nvSpPr>
        <p:spPr>
          <a:xfrm>
            <a:off x="1919289" y="6077230"/>
            <a:ext cx="2079653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ctr" defTabSz="457200"/>
            <a:r>
              <a:rPr lang="en-US" sz="1200" b="1" spc="300" dirty="0">
                <a:solidFill>
                  <a:schemeClr val="tx1"/>
                </a:solidFill>
                <a:latin typeface="Century Gothic" panose="020B0502020202020204" pitchFamily="34" charset="0"/>
              </a:rPr>
              <a:t>VIEW VIDEO</a:t>
            </a:r>
          </a:p>
        </p:txBody>
      </p:sp>
      <p:pic>
        <p:nvPicPr>
          <p:cNvPr id="7" name="Picture 6" descr="A person standing on a beach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3FC205E0-8693-7045-B056-DF6D0A53DF8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2890" y="1607517"/>
            <a:ext cx="7424004" cy="4170441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637F368-B554-0E4D-A3F6-A82B5B35DE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35229" y="468650"/>
            <a:ext cx="3708400" cy="273845"/>
          </a:xfrm>
        </p:spPr>
        <p:txBody>
          <a:bodyPr/>
          <a:lstStyle/>
          <a:p>
            <a:r>
              <a:rPr lang="en-US" dirty="0"/>
              <a:t>Lesson 3: Plastic case study – tourism in Kenya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8048108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32CE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43FF5E-2D0C-427D-BCD9-C753855833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44182" y="1594777"/>
            <a:ext cx="7061413" cy="650074"/>
          </a:xfrm>
        </p:spPr>
        <p:txBody>
          <a:bodyPr/>
          <a:lstStyle/>
          <a:p>
            <a:r>
              <a:rPr lang="en-GB" dirty="0"/>
              <a:t>How is Kenya changing?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ACA038C-C87C-45F8-B7D3-55478789889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538" y="354182"/>
            <a:ext cx="1269363" cy="470373"/>
          </a:xfrm>
          <a:prstGeom prst="rect">
            <a:avLst/>
          </a:prstGeom>
        </p:spPr>
      </p:pic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BBBEB72A-853A-47CA-8CA9-62FF9A33CC6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53616" y="2690036"/>
            <a:ext cx="7061412" cy="650074"/>
          </a:xfrm>
        </p:spPr>
        <p:txBody>
          <a:bodyPr/>
          <a:lstStyle/>
          <a:p>
            <a:r>
              <a:rPr lang="en-GB" sz="3200" dirty="0"/>
              <a:t>If the pollution continues what might the impact be on </a:t>
            </a:r>
            <a:r>
              <a:rPr lang="en-GB" sz="3200" dirty="0" err="1"/>
              <a:t>Lamu</a:t>
            </a:r>
            <a:r>
              <a:rPr lang="en-GB" sz="3200" dirty="0"/>
              <a:t>?</a:t>
            </a:r>
          </a:p>
          <a:p>
            <a:endParaRPr lang="en-GB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EE82851-6EC4-6348-BCDE-B2ADA871DA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90986" y="452445"/>
            <a:ext cx="3708400" cy="273845"/>
          </a:xfrm>
        </p:spPr>
        <p:txBody>
          <a:bodyPr/>
          <a:lstStyle/>
          <a:p>
            <a:r>
              <a:rPr lang="en-US" dirty="0"/>
              <a:t>Lesson 3: Plastic case study – tourism in Kenya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43978406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32CE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90202E-A0A3-4934-BE9E-DB82A8793D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3: Plastic case study – tourism in Kenya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1F546C-FEA6-4BD7-AFF1-75AAFBB641C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5469" y="1293694"/>
            <a:ext cx="7061413" cy="1102949"/>
          </a:xfrm>
        </p:spPr>
        <p:txBody>
          <a:bodyPr/>
          <a:lstStyle/>
          <a:p>
            <a:r>
              <a:rPr lang="en-GB" dirty="0"/>
              <a:t>Kenya’s development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77DB19-AFB6-49AC-9999-D288311C6E7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81307" y="2149372"/>
            <a:ext cx="10435223" cy="2281236"/>
          </a:xfrm>
        </p:spPr>
        <p:txBody>
          <a:bodyPr/>
          <a:lstStyle/>
          <a:p>
            <a:r>
              <a:rPr lang="en-GB" sz="2400" dirty="0"/>
              <a:t>Kenya has a Human Development Index score of 0.58, ranking 152/191 countries in the world (2021)</a:t>
            </a:r>
          </a:p>
          <a:p>
            <a:r>
              <a:rPr lang="en-GB" sz="2400" dirty="0"/>
              <a:t>This score has increased by over 25% in the past 30 years.</a:t>
            </a:r>
          </a:p>
          <a:p>
            <a:r>
              <a:rPr lang="en-GB" sz="2400" dirty="0"/>
              <a:t>The per capita average income is $2,900 and life expectancy is 67.</a:t>
            </a:r>
          </a:p>
          <a:p>
            <a:r>
              <a:rPr lang="en-GB" sz="2400" dirty="0"/>
              <a:t>Tourism is Kenya’s leading foreign income earner in most years and the Kenyan government is seeking to double the country’s income from tourism in the next few years.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6E3F869-8FC6-4A00-8AD2-6BC16203083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538" y="316799"/>
            <a:ext cx="1269363" cy="470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016183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32CE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77E6F5-53E0-4986-B5EE-5C8FA20D97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77726" y="1226258"/>
            <a:ext cx="4493695" cy="1369287"/>
          </a:xfrm>
        </p:spPr>
        <p:txBody>
          <a:bodyPr/>
          <a:lstStyle/>
          <a:p>
            <a:r>
              <a:rPr lang="en-GB" dirty="0"/>
              <a:t>Kenya’s plastic bag ban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5BC941-E33B-474B-89E5-0514734250E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2166" y="2397184"/>
            <a:ext cx="4040954" cy="2418501"/>
          </a:xfrm>
        </p:spPr>
        <p:txBody>
          <a:bodyPr/>
          <a:lstStyle/>
          <a:p>
            <a:r>
              <a:rPr lang="en-GB" dirty="0"/>
              <a:t>In 2017 Kenya introduced a total ban on plastic bags, with the most severe penalty in the world. </a:t>
            </a:r>
          </a:p>
          <a:p>
            <a:r>
              <a:rPr lang="en-GB" dirty="0"/>
              <a:t>Offenders face a  $40,000 fine or up to 4 years in jail for manufacturing, selling or using them. </a:t>
            </a:r>
          </a:p>
          <a:p>
            <a:endParaRPr lang="en-GB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172274AE-942B-42DA-84D0-7B621A082ECD}"/>
              </a:ext>
            </a:extLst>
          </p:cNvPr>
          <p:cNvSpPr/>
          <p:nvPr/>
        </p:nvSpPr>
        <p:spPr>
          <a:xfrm>
            <a:off x="5260525" y="810418"/>
            <a:ext cx="6329309" cy="6329309"/>
          </a:xfrm>
          <a:prstGeom prst="ellipse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rtlCol="0" anchor="ctr">
            <a:noAutofit/>
          </a:bodyPr>
          <a:lstStyle/>
          <a:p>
            <a:pPr algn="ctr" defTabSz="292100"/>
            <a:endParaRPr lang="en-US" sz="110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6BDD141-9477-4B6D-B787-4A71BA09A6D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846" y="340045"/>
            <a:ext cx="1269363" cy="470373"/>
          </a:xfrm>
          <a:prstGeom prst="rect">
            <a:avLst/>
          </a:prstGeom>
        </p:spPr>
      </p:pic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6933775F-30BB-6147-99A6-01F88C41471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6279" y="1619594"/>
            <a:ext cx="2717800" cy="53213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44199176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A49BE659-7A23-48FF-911C-A604F83289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3: Plastic case study – tourism in Kenya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77E6F5-53E0-4986-B5EE-5C8FA20D97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Kenya’s plastic bag ban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6BDD141-9477-4B6D-B787-4A71BA09A6D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986" y="370571"/>
            <a:ext cx="1269363" cy="470373"/>
          </a:xfrm>
          <a:prstGeom prst="rect">
            <a:avLst/>
          </a:prstGeom>
        </p:spPr>
      </p:pic>
      <p:sp>
        <p:nvSpPr>
          <p:cNvPr id="12" name="Shape 210">
            <a:extLst>
              <a:ext uri="{FF2B5EF4-FFF2-40B4-BE49-F238E27FC236}">
                <a16:creationId xmlns:a16="http://schemas.microsoft.com/office/drawing/2014/main" id="{B71904E6-B229-4246-80F1-DFF42E19F951}"/>
              </a:ext>
            </a:extLst>
          </p:cNvPr>
          <p:cNvSpPr/>
          <p:nvPr/>
        </p:nvSpPr>
        <p:spPr>
          <a:xfrm>
            <a:off x="1990349" y="1615138"/>
            <a:ext cx="2545835" cy="25459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0" h="21589" extrusionOk="0">
                <a:moveTo>
                  <a:pt x="9841" y="0"/>
                </a:moveTo>
                <a:cubicBezTo>
                  <a:pt x="7322" y="0"/>
                  <a:pt x="4803" y="1055"/>
                  <a:pt x="2882" y="3163"/>
                </a:cubicBezTo>
                <a:cubicBezTo>
                  <a:pt x="-961" y="7378"/>
                  <a:pt x="-961" y="14210"/>
                  <a:pt x="2882" y="18426"/>
                </a:cubicBezTo>
                <a:cubicBezTo>
                  <a:pt x="4817" y="20548"/>
                  <a:pt x="7357" y="21600"/>
                  <a:pt x="9893" y="21585"/>
                </a:cubicBezTo>
                <a:lnTo>
                  <a:pt x="9893" y="21589"/>
                </a:lnTo>
                <a:lnTo>
                  <a:pt x="19679" y="21589"/>
                </a:lnTo>
                <a:lnTo>
                  <a:pt x="16802" y="18419"/>
                </a:lnTo>
                <a:cubicBezTo>
                  <a:pt x="20639" y="14203"/>
                  <a:pt x="20637" y="7376"/>
                  <a:pt x="16796" y="3163"/>
                </a:cubicBezTo>
                <a:cubicBezTo>
                  <a:pt x="14875" y="1055"/>
                  <a:pt x="12359" y="0"/>
                  <a:pt x="9841" y="0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ctr">
            <a:noAutofit/>
          </a:bodyPr>
          <a:lstStyle/>
          <a:p>
            <a:pPr algn="ctr" defTabSz="292100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n-GB" sz="1600" b="1" dirty="0">
                <a:latin typeface="+mn-lt"/>
              </a:rPr>
              <a:t>How might the plastic ban affect the visual appearance of </a:t>
            </a:r>
            <a:r>
              <a:rPr lang="en-GB" sz="1600" b="1" dirty="0" err="1">
                <a:latin typeface="+mn-lt"/>
              </a:rPr>
              <a:t>Shela</a:t>
            </a:r>
            <a:r>
              <a:rPr lang="en-GB" sz="1600" b="1" dirty="0">
                <a:latin typeface="+mn-lt"/>
              </a:rPr>
              <a:t> beach?</a:t>
            </a:r>
            <a:endParaRPr sz="1600" b="1" dirty="0">
              <a:latin typeface="+mn-lt"/>
            </a:endParaRPr>
          </a:p>
        </p:txBody>
      </p:sp>
      <p:sp>
        <p:nvSpPr>
          <p:cNvPr id="13" name="Shape 210">
            <a:extLst>
              <a:ext uri="{FF2B5EF4-FFF2-40B4-BE49-F238E27FC236}">
                <a16:creationId xmlns:a16="http://schemas.microsoft.com/office/drawing/2014/main" id="{D2E24211-2FB7-4065-B7D6-CA1AFB4613F7}"/>
              </a:ext>
            </a:extLst>
          </p:cNvPr>
          <p:cNvSpPr/>
          <p:nvPr/>
        </p:nvSpPr>
        <p:spPr>
          <a:xfrm>
            <a:off x="5540830" y="1615138"/>
            <a:ext cx="2545835" cy="25459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0" h="21589" extrusionOk="0">
                <a:moveTo>
                  <a:pt x="9841" y="0"/>
                </a:moveTo>
                <a:cubicBezTo>
                  <a:pt x="7322" y="0"/>
                  <a:pt x="4803" y="1055"/>
                  <a:pt x="2882" y="3163"/>
                </a:cubicBezTo>
                <a:cubicBezTo>
                  <a:pt x="-961" y="7378"/>
                  <a:pt x="-961" y="14210"/>
                  <a:pt x="2882" y="18426"/>
                </a:cubicBezTo>
                <a:cubicBezTo>
                  <a:pt x="4817" y="20548"/>
                  <a:pt x="7357" y="21600"/>
                  <a:pt x="9893" y="21585"/>
                </a:cubicBezTo>
                <a:lnTo>
                  <a:pt x="9893" y="21589"/>
                </a:lnTo>
                <a:lnTo>
                  <a:pt x="19679" y="21589"/>
                </a:lnTo>
                <a:lnTo>
                  <a:pt x="16802" y="18419"/>
                </a:lnTo>
                <a:cubicBezTo>
                  <a:pt x="20639" y="14203"/>
                  <a:pt x="20637" y="7376"/>
                  <a:pt x="16796" y="3163"/>
                </a:cubicBezTo>
                <a:cubicBezTo>
                  <a:pt x="14875" y="1055"/>
                  <a:pt x="12359" y="0"/>
                  <a:pt x="9841" y="0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ctr">
            <a:noAutofit/>
          </a:bodyPr>
          <a:lstStyle/>
          <a:p>
            <a:pPr algn="ctr" defTabSz="292100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n-US" sz="1600" b="1" dirty="0">
                <a:latin typeface="+mn-lt"/>
              </a:rPr>
              <a:t>How might the plastic ban affect the health of marine life around </a:t>
            </a:r>
            <a:r>
              <a:rPr lang="en-US" sz="1600" b="1" dirty="0" err="1">
                <a:latin typeface="+mn-lt"/>
              </a:rPr>
              <a:t>Lamu</a:t>
            </a:r>
            <a:r>
              <a:rPr lang="en-US" sz="1600" b="1" dirty="0">
                <a:latin typeface="+mn-lt"/>
              </a:rPr>
              <a:t>?</a:t>
            </a:r>
          </a:p>
        </p:txBody>
      </p:sp>
      <p:sp>
        <p:nvSpPr>
          <p:cNvPr id="14" name="Shape 210">
            <a:extLst>
              <a:ext uri="{FF2B5EF4-FFF2-40B4-BE49-F238E27FC236}">
                <a16:creationId xmlns:a16="http://schemas.microsoft.com/office/drawing/2014/main" id="{9D7E72EA-4194-4CE2-87FC-801A4526CA73}"/>
              </a:ext>
            </a:extLst>
          </p:cNvPr>
          <p:cNvSpPr/>
          <p:nvPr/>
        </p:nvSpPr>
        <p:spPr>
          <a:xfrm>
            <a:off x="4121354" y="4097538"/>
            <a:ext cx="2545835" cy="25459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0" h="21589" extrusionOk="0">
                <a:moveTo>
                  <a:pt x="9841" y="0"/>
                </a:moveTo>
                <a:cubicBezTo>
                  <a:pt x="7322" y="0"/>
                  <a:pt x="4803" y="1055"/>
                  <a:pt x="2882" y="3163"/>
                </a:cubicBezTo>
                <a:cubicBezTo>
                  <a:pt x="-961" y="7378"/>
                  <a:pt x="-961" y="14210"/>
                  <a:pt x="2882" y="18426"/>
                </a:cubicBezTo>
                <a:cubicBezTo>
                  <a:pt x="4817" y="20548"/>
                  <a:pt x="7357" y="21600"/>
                  <a:pt x="9893" y="21585"/>
                </a:cubicBezTo>
                <a:lnTo>
                  <a:pt x="9893" y="21589"/>
                </a:lnTo>
                <a:lnTo>
                  <a:pt x="19679" y="21589"/>
                </a:lnTo>
                <a:lnTo>
                  <a:pt x="16802" y="18419"/>
                </a:lnTo>
                <a:cubicBezTo>
                  <a:pt x="20639" y="14203"/>
                  <a:pt x="20637" y="7376"/>
                  <a:pt x="16796" y="3163"/>
                </a:cubicBezTo>
                <a:cubicBezTo>
                  <a:pt x="14875" y="1055"/>
                  <a:pt x="12359" y="0"/>
                  <a:pt x="9841" y="0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ctr">
            <a:noAutofit/>
          </a:bodyPr>
          <a:lstStyle/>
          <a:p>
            <a:pPr algn="ctr" defTabSz="292100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n-GB" sz="1600" b="1" dirty="0">
                <a:latin typeface="+mn-lt"/>
              </a:rPr>
              <a:t>If the plastic continues</a:t>
            </a:r>
            <a:br>
              <a:rPr lang="en-GB" sz="1600" b="1" dirty="0">
                <a:latin typeface="+mn-lt"/>
              </a:rPr>
            </a:br>
            <a:r>
              <a:rPr lang="en-GB" sz="1600" b="1" dirty="0">
                <a:latin typeface="+mn-lt"/>
              </a:rPr>
              <a:t> to increase how might </a:t>
            </a:r>
            <a:br>
              <a:rPr lang="en-GB" sz="1600" b="1" dirty="0">
                <a:latin typeface="+mn-lt"/>
              </a:rPr>
            </a:br>
            <a:r>
              <a:rPr lang="en-GB" sz="1600" b="1" dirty="0">
                <a:latin typeface="+mn-lt"/>
              </a:rPr>
              <a:t>it affect the tourist industry in </a:t>
            </a:r>
            <a:r>
              <a:rPr lang="en-GB" sz="1600" b="1" dirty="0" err="1">
                <a:latin typeface="+mn-lt"/>
              </a:rPr>
              <a:t>Lamu</a:t>
            </a:r>
            <a:r>
              <a:rPr lang="en-GB" sz="1600" b="1" dirty="0">
                <a:latin typeface="+mn-lt"/>
              </a:rPr>
              <a:t>?</a:t>
            </a:r>
            <a:endParaRPr sz="1600" b="1" dirty="0">
              <a:latin typeface="+mn-lt"/>
            </a:endParaRPr>
          </a:p>
        </p:txBody>
      </p:sp>
      <p:sp>
        <p:nvSpPr>
          <p:cNvPr id="15" name="Shape 210">
            <a:extLst>
              <a:ext uri="{FF2B5EF4-FFF2-40B4-BE49-F238E27FC236}">
                <a16:creationId xmlns:a16="http://schemas.microsoft.com/office/drawing/2014/main" id="{74D8C546-345D-45F4-9EC4-D1CDBD9355FA}"/>
              </a:ext>
            </a:extLst>
          </p:cNvPr>
          <p:cNvSpPr/>
          <p:nvPr/>
        </p:nvSpPr>
        <p:spPr>
          <a:xfrm>
            <a:off x="7671835" y="4097538"/>
            <a:ext cx="2545835" cy="25459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80" h="21589" extrusionOk="0">
                <a:moveTo>
                  <a:pt x="9841" y="0"/>
                </a:moveTo>
                <a:cubicBezTo>
                  <a:pt x="7322" y="0"/>
                  <a:pt x="4803" y="1055"/>
                  <a:pt x="2882" y="3163"/>
                </a:cubicBezTo>
                <a:cubicBezTo>
                  <a:pt x="-961" y="7378"/>
                  <a:pt x="-961" y="14210"/>
                  <a:pt x="2882" y="18426"/>
                </a:cubicBezTo>
                <a:cubicBezTo>
                  <a:pt x="4817" y="20548"/>
                  <a:pt x="7357" y="21600"/>
                  <a:pt x="9893" y="21585"/>
                </a:cubicBezTo>
                <a:lnTo>
                  <a:pt x="9893" y="21589"/>
                </a:lnTo>
                <a:lnTo>
                  <a:pt x="19679" y="21589"/>
                </a:lnTo>
                <a:lnTo>
                  <a:pt x="16802" y="18419"/>
                </a:lnTo>
                <a:cubicBezTo>
                  <a:pt x="20639" y="14203"/>
                  <a:pt x="20637" y="7376"/>
                  <a:pt x="16796" y="3163"/>
                </a:cubicBezTo>
                <a:cubicBezTo>
                  <a:pt x="14875" y="1055"/>
                  <a:pt x="12359" y="0"/>
                  <a:pt x="9841" y="0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ctr">
            <a:noAutofit/>
          </a:bodyPr>
          <a:lstStyle/>
          <a:p>
            <a:pPr algn="ctr" defTabSz="292100">
              <a:defRPr sz="2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n-US" sz="1600" b="1" dirty="0">
                <a:latin typeface="+mn-lt"/>
              </a:rPr>
              <a:t>In one word, how important is tourism to development in Kenya and </a:t>
            </a:r>
            <a:r>
              <a:rPr lang="en-US" sz="1600" b="1" dirty="0" err="1">
                <a:latin typeface="+mn-lt"/>
              </a:rPr>
              <a:t>Lamu</a:t>
            </a:r>
            <a:r>
              <a:rPr lang="en-US" sz="1600" b="1" dirty="0">
                <a:latin typeface="+mn-lt"/>
              </a:rPr>
              <a:t>?</a:t>
            </a:r>
            <a:endParaRPr sz="16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31467819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5A842F-46A4-4D1B-BF55-0C411BA0E8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75469" y="1580660"/>
            <a:ext cx="11049131" cy="2281237"/>
          </a:xfrm>
        </p:spPr>
        <p:txBody>
          <a:bodyPr/>
          <a:lstStyle/>
          <a:p>
            <a:pPr lvl="0"/>
            <a:r>
              <a:rPr lang="en-GB" sz="2400" dirty="0"/>
              <a:t>Assess what makes </a:t>
            </a:r>
            <a:r>
              <a:rPr lang="en-GB" sz="2400" dirty="0" err="1"/>
              <a:t>Lamu</a:t>
            </a:r>
            <a:r>
              <a:rPr lang="en-GB" sz="2400" dirty="0"/>
              <a:t> a popular tourist destination</a:t>
            </a:r>
          </a:p>
          <a:p>
            <a:pPr lvl="0"/>
            <a:r>
              <a:rPr lang="en-GB" sz="2400" dirty="0"/>
              <a:t>Evaluate the threat caused to Kenya’s economy by plastic waste</a:t>
            </a:r>
          </a:p>
          <a:p>
            <a:pPr lvl="0"/>
            <a:r>
              <a:rPr lang="en-GB" sz="2400" dirty="0"/>
              <a:t>Describe how actions at a range of scales are addressing plastic pollution</a:t>
            </a:r>
          </a:p>
          <a:p>
            <a:pPr lvl="0"/>
            <a:r>
              <a:rPr lang="en-GB" sz="2400" dirty="0"/>
              <a:t>Apply mapping skills to locate places and describe processes </a:t>
            </a:r>
          </a:p>
          <a:p>
            <a:pPr lvl="0"/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5B47040-1597-404F-881C-8590C0F9065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537" y="415064"/>
            <a:ext cx="1269363" cy="470373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916EB33E-484C-6442-8B56-706595C607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6268" y="415064"/>
            <a:ext cx="3708400" cy="273845"/>
          </a:xfrm>
        </p:spPr>
        <p:txBody>
          <a:bodyPr/>
          <a:lstStyle/>
          <a:p>
            <a:r>
              <a:rPr lang="en-US" dirty="0"/>
              <a:t>Lesson 3: Plastic case study – tourism in Kenya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9296300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FBD4BA7-CC7D-0E4C-AEED-9A7390A3CF3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566" y="453722"/>
            <a:ext cx="1269363" cy="470373"/>
          </a:xfrm>
          <a:prstGeom prst="rect">
            <a:avLst/>
          </a:prstGeom>
        </p:spPr>
      </p:pic>
      <p:pic>
        <p:nvPicPr>
          <p:cNvPr id="8" name="Picture 7" descr="A large body of water with a city in the background&#10;&#10;Description automatically generated">
            <a:extLst>
              <a:ext uri="{FF2B5EF4-FFF2-40B4-BE49-F238E27FC236}">
                <a16:creationId xmlns:a16="http://schemas.microsoft.com/office/drawing/2014/main" id="{D5EA89FF-8788-5C47-8582-C4261D603BF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60000">
            <a:off x="6613503" y="1271829"/>
            <a:ext cx="4657808" cy="304669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D2A7A1ED-470E-E448-B3C8-DB32361BD8C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015" y="1622860"/>
            <a:ext cx="7368955" cy="482007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81617CE5-F585-5F4E-A29F-88B1650411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92586" y="473557"/>
            <a:ext cx="3708400" cy="273845"/>
          </a:xfrm>
        </p:spPr>
        <p:txBody>
          <a:bodyPr/>
          <a:lstStyle/>
          <a:p>
            <a:r>
              <a:rPr lang="en-US" dirty="0"/>
              <a:t>Lesson 3: Plastic case study – tourism in Kenya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81739794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32CEC3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76499F9-A450-5184-FBA8-E6B092C164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0F7DFC-06EF-30DE-DE3E-77FB29F57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3: Plastic case study – tourism in Kenya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809213-3E6D-8FFB-B6A3-EC28B701AA5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5469" y="1293694"/>
            <a:ext cx="7061413" cy="1102949"/>
          </a:xfrm>
        </p:spPr>
        <p:txBody>
          <a:bodyPr/>
          <a:lstStyle/>
          <a:p>
            <a:r>
              <a:rPr lang="en-GB" dirty="0"/>
              <a:t>Kenya’s Plastic Pact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9BD8C0-CDDF-EABD-98BB-CC2A8D46CAF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81307" y="2149372"/>
            <a:ext cx="10435223" cy="2281236"/>
          </a:xfrm>
        </p:spPr>
        <p:txBody>
          <a:bodyPr/>
          <a:lstStyle/>
          <a:p>
            <a:r>
              <a:rPr lang="en-US" sz="2400" dirty="0"/>
              <a:t>In 2022, Kenya announced a plastics pact with three key principles </a:t>
            </a:r>
          </a:p>
          <a:p>
            <a:pPr marL="457200" indent="-457200">
              <a:buAutoNum type="arabicPeriod"/>
            </a:pPr>
            <a:r>
              <a:rPr lang="en-US" sz="2400" dirty="0"/>
              <a:t>Eliminate unnecessary plastics </a:t>
            </a:r>
          </a:p>
          <a:p>
            <a:pPr marL="457200" indent="-457200">
              <a:buAutoNum type="arabicPeriod"/>
            </a:pPr>
            <a:r>
              <a:rPr lang="en-US" sz="2400" dirty="0"/>
              <a:t>Innovate to ensure that the plastics we do need are reusable, or recyclable</a:t>
            </a:r>
          </a:p>
          <a:p>
            <a:pPr marL="457200" indent="-457200">
              <a:buAutoNum type="arabicPeriod"/>
            </a:pPr>
            <a:r>
              <a:rPr lang="en-US" sz="2400" dirty="0"/>
              <a:t>Transform to a circular economy for plastics. </a:t>
            </a:r>
            <a:endParaRPr lang="en-GB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BE0703C-FAB6-C849-FCF8-FA3C7CC62EF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538" y="316799"/>
            <a:ext cx="1269363" cy="470373"/>
          </a:xfrm>
          <a:prstGeom prst="rect">
            <a:avLst/>
          </a:prstGeom>
        </p:spPr>
      </p:pic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DDEE5AE5-B22E-BADF-7E7C-73488BA411D2}"/>
              </a:ext>
            </a:extLst>
          </p:cNvPr>
          <p:cNvSpPr txBox="1">
            <a:spLocks/>
          </p:cNvSpPr>
          <p:nvPr/>
        </p:nvSpPr>
        <p:spPr>
          <a:xfrm>
            <a:off x="7471564" y="5339987"/>
            <a:ext cx="4465827" cy="11029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/>
          <a:lstStyle>
            <a:lvl1pPr marL="0" marR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3400" b="1" i="0" u="none" strike="noStrike" cap="none" spc="0" baseline="0">
                <a:ln>
                  <a:noFill/>
                </a:ln>
                <a:solidFill>
                  <a:schemeClr val="bg1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1pPr>
            <a:lvl2pPr marL="723900" marR="0" indent="-2667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25233F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2pPr>
            <a:lvl3pPr marL="1234440" marR="0" indent="-32004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25233F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3pPr>
            <a:lvl4pPr marL="1727200" marR="0" indent="-355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25233F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4pPr>
            <a:lvl5pPr marL="2184400" marR="0" indent="-355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1" i="0" u="none" strike="noStrike" cap="none" spc="0" baseline="0">
                <a:ln>
                  <a:noFill/>
                </a:ln>
                <a:solidFill>
                  <a:srgbClr val="25233F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5pPr>
            <a:lvl6pPr marL="2641600" marR="0" indent="-355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3098800" marR="0" indent="-355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3556000" marR="0" indent="-355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4013200" marR="0" indent="-355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r>
              <a:rPr lang="en-GB" sz="2000" dirty="0">
                <a:hlinkClick r:id="rId4"/>
              </a:rPr>
              <a:t>Find out more about the circular economy on p. 14 of the Plastic Clever Schools workbook</a:t>
            </a:r>
            <a:endParaRPr lang="en-GB" sz="2000" dirty="0"/>
          </a:p>
        </p:txBody>
      </p:sp>
      <p:pic>
        <p:nvPicPr>
          <p:cNvPr id="27" name="Picture 26" descr="A blue and white text on a black background&#10;&#10;Description automatically generated">
            <a:extLst>
              <a:ext uri="{FF2B5EF4-FFF2-40B4-BE49-F238E27FC236}">
                <a16:creationId xmlns:a16="http://schemas.microsoft.com/office/drawing/2014/main" id="{3CB1F49C-825E-FC07-7BCC-1FD991403C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7610" y="5176334"/>
            <a:ext cx="1745701" cy="1429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297263"/>
      </p:ext>
    </p:ext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1144042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C088227-137F-49C6-BCB2-C104A8186BC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8137" y="304594"/>
            <a:ext cx="1269363" cy="470373"/>
          </a:xfrm>
          <a:prstGeom prst="rect">
            <a:avLst/>
          </a:prstGeom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B85F152-A323-2042-A653-0974E38500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0951313"/>
              </p:ext>
            </p:extLst>
          </p:nvPr>
        </p:nvGraphicFramePr>
        <p:xfrm>
          <a:off x="1837510" y="2066608"/>
          <a:ext cx="8428117" cy="115266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3585">
                  <a:extLst>
                    <a:ext uri="{9D8B030D-6E8A-4147-A177-3AD203B41FA5}">
                      <a16:colId xmlns:a16="http://schemas.microsoft.com/office/drawing/2014/main" val="2797114442"/>
                    </a:ext>
                  </a:extLst>
                </a:gridCol>
                <a:gridCol w="2192941">
                  <a:extLst>
                    <a:ext uri="{9D8B030D-6E8A-4147-A177-3AD203B41FA5}">
                      <a16:colId xmlns:a16="http://schemas.microsoft.com/office/drawing/2014/main" val="2159196442"/>
                    </a:ext>
                  </a:extLst>
                </a:gridCol>
                <a:gridCol w="5221591">
                  <a:extLst>
                    <a:ext uri="{9D8B030D-6E8A-4147-A177-3AD203B41FA5}">
                      <a16:colId xmlns:a16="http://schemas.microsoft.com/office/drawing/2014/main" val="2857316932"/>
                    </a:ext>
                  </a:extLst>
                </a:gridCol>
              </a:tblGrid>
              <a:tr h="309252">
                <a:tc>
                  <a:txBody>
                    <a:bodyPr/>
                    <a:lstStyle/>
                    <a:p>
                      <a:pPr algn="l"/>
                      <a:r>
                        <a:rPr lang="en-US" sz="1400" b="1">
                          <a:solidFill>
                            <a:schemeClr val="bg1"/>
                          </a:solidFill>
                        </a:rPr>
                        <a:t>Slide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>
                          <a:solidFill>
                            <a:schemeClr val="bg1"/>
                          </a:solidFill>
                        </a:rPr>
                        <a:t>Title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>
                          <a:solidFill>
                            <a:schemeClr val="bg1"/>
                          </a:solidFill>
                        </a:rPr>
                        <a:t>Attribution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06762883"/>
                  </a:ext>
                </a:extLst>
              </a:tr>
              <a:tr h="281138"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1/8/20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err="1">
                          <a:solidFill>
                            <a:schemeClr val="bg1"/>
                          </a:solidFill>
                        </a:rPr>
                        <a:t>Lamu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 from above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By Cessna 206 via Flickr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33192136"/>
                  </a:ext>
                </a:extLst>
              </a:tr>
              <a:tr h="281138"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6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Dhow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By Eric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</a:rPr>
                        <a:t>Hersman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 via Flickr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365956"/>
                  </a:ext>
                </a:extLst>
              </a:tr>
              <a:tr h="281138"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7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err="1">
                          <a:solidFill>
                            <a:schemeClr val="bg1"/>
                          </a:solidFill>
                        </a:rPr>
                        <a:t>Lamu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 town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By Henrik </a:t>
                      </a:r>
                      <a:r>
                        <a:rPr lang="en-US" sz="1200" dirty="0" err="1">
                          <a:solidFill>
                            <a:schemeClr val="bg1"/>
                          </a:solidFill>
                        </a:rPr>
                        <a:t>Bennetsen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 via Flickr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46327992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BA3E59EC-0F8B-BD43-8D07-64531EBE04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415064"/>
            <a:ext cx="3708400" cy="273845"/>
          </a:xfrm>
        </p:spPr>
        <p:txBody>
          <a:bodyPr/>
          <a:lstStyle/>
          <a:p>
            <a:r>
              <a:rPr lang="en-US" dirty="0"/>
              <a:t>Lesson 3: Plastic case study – tourism in Kenya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4534446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map&#10;&#10;Description automatically generated">
            <a:extLst>
              <a:ext uri="{FF2B5EF4-FFF2-40B4-BE49-F238E27FC236}">
                <a16:creationId xmlns:a16="http://schemas.microsoft.com/office/drawing/2014/main" id="{DDE91C17-6117-194A-8BBE-7A0910381DF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924" y="415064"/>
            <a:ext cx="11123258" cy="5962197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2BD011-2D45-46D8-89B9-A7557FAC5C1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65041" y="5548157"/>
            <a:ext cx="7061413" cy="1102949"/>
          </a:xfrm>
        </p:spPr>
        <p:txBody>
          <a:bodyPr/>
          <a:lstStyle/>
          <a:p>
            <a:r>
              <a:rPr lang="en-GB" dirty="0"/>
              <a:t>Where is </a:t>
            </a:r>
            <a:r>
              <a:rPr lang="en-GB" dirty="0" err="1"/>
              <a:t>Lamu</a:t>
            </a:r>
            <a:r>
              <a:rPr lang="en-GB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496266385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32CE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43FF5E-2D0C-427D-BCD9-C753855833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9714" y="1449811"/>
            <a:ext cx="7061413" cy="650074"/>
          </a:xfrm>
        </p:spPr>
        <p:txBody>
          <a:bodyPr/>
          <a:lstStyle/>
          <a:p>
            <a:r>
              <a:rPr lang="en-GB" dirty="0"/>
              <a:t>Where is </a:t>
            </a:r>
            <a:r>
              <a:rPr lang="en-GB" dirty="0" err="1"/>
              <a:t>Lamu</a:t>
            </a:r>
            <a:r>
              <a:rPr lang="en-GB" dirty="0"/>
              <a:t>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ACA038C-C87C-45F8-B7D3-55478789889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844" y="348112"/>
            <a:ext cx="1269363" cy="470373"/>
          </a:xfrm>
          <a:prstGeom prst="rect">
            <a:avLst/>
          </a:prstGeom>
        </p:spPr>
      </p:pic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BBBEB72A-853A-47CA-8CA9-62FF9A33CC6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888152" y="2421934"/>
            <a:ext cx="7233545" cy="650074"/>
          </a:xfrm>
        </p:spPr>
        <p:txBody>
          <a:bodyPr/>
          <a:lstStyle/>
          <a:p>
            <a:r>
              <a:rPr lang="en-GB" sz="3600" dirty="0"/>
              <a:t>What makes </a:t>
            </a:r>
            <a:r>
              <a:rPr lang="en-GB" sz="3600" dirty="0" err="1"/>
              <a:t>Lamu</a:t>
            </a:r>
            <a:r>
              <a:rPr lang="en-GB" sz="3600" dirty="0"/>
              <a:t> a good beach holiday resort?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3C3ABD2-4D32-8C43-B774-117D55085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81127" y="348112"/>
            <a:ext cx="3708400" cy="273845"/>
          </a:xfrm>
        </p:spPr>
        <p:txBody>
          <a:bodyPr/>
          <a:lstStyle/>
          <a:p>
            <a:r>
              <a:rPr lang="en-US" dirty="0"/>
              <a:t>Lesson 3: Plastic case study – tourism in Kenya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21673010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32CE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2BD011-2D45-46D8-89B9-A7557FAC5C1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Tourism in </a:t>
            </a:r>
            <a:r>
              <a:rPr lang="en-GB" dirty="0" err="1"/>
              <a:t>Lamu</a:t>
            </a: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37356D6-9846-483A-9D9B-E5610F9F98B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791" y="372928"/>
            <a:ext cx="1269363" cy="470373"/>
          </a:xfrm>
          <a:prstGeom prst="rect">
            <a:avLst/>
          </a:prstGeom>
        </p:spPr>
      </p:pic>
      <p:pic>
        <p:nvPicPr>
          <p:cNvPr id="15" name="Picture 14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7E1E737C-C107-DE44-8A87-7B6426C4DD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-1500000">
            <a:off x="6589416" y="2468002"/>
            <a:ext cx="2567769" cy="363215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 descr="A screenshot of a cell phone&#10;&#10;Description automatically generated">
            <a:extLst>
              <a:ext uri="{FF2B5EF4-FFF2-40B4-BE49-F238E27FC236}">
                <a16:creationId xmlns:a16="http://schemas.microsoft.com/office/drawing/2014/main" id="{409AE405-99BD-594C-8FE3-29A878333E4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54017" y="2947935"/>
            <a:ext cx="2567769" cy="363215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 descr="A close up of a map&#10;&#10;Description automatically generated">
            <a:extLst>
              <a:ext uri="{FF2B5EF4-FFF2-40B4-BE49-F238E27FC236}">
                <a16:creationId xmlns:a16="http://schemas.microsoft.com/office/drawing/2014/main" id="{D177A204-0ACB-4944-A5BB-C49AB91EB2B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00000">
            <a:off x="3695894" y="2264342"/>
            <a:ext cx="2567769" cy="363215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EFC0B023-EBE9-8A45-9F75-AC762E406B7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8154" y="1819821"/>
            <a:ext cx="2567769" cy="363215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8659DE45-675B-6B43-96AD-D73C16A1E1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415064"/>
            <a:ext cx="3708400" cy="273845"/>
          </a:xfrm>
        </p:spPr>
        <p:txBody>
          <a:bodyPr/>
          <a:lstStyle/>
          <a:p>
            <a:r>
              <a:rPr lang="en-US" dirty="0"/>
              <a:t>Lesson 3: Plastic case study – tourism in Kenya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20468396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32CE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mall boat in a body of water&#10;&#10;Description automatically generated">
            <a:extLst>
              <a:ext uri="{FF2B5EF4-FFF2-40B4-BE49-F238E27FC236}">
                <a16:creationId xmlns:a16="http://schemas.microsoft.com/office/drawing/2014/main" id="{09A83B6E-68F7-3E4C-9D1D-5ADE8A67A45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509" b="8745"/>
          <a:stretch/>
        </p:blipFill>
        <p:spPr>
          <a:xfrm>
            <a:off x="-28993" y="-1"/>
            <a:ext cx="12220993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344247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32CE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771BAA2-D893-6F49-A256-7D17189D40C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254"/>
          <a:stretch/>
        </p:blipFill>
        <p:spPr>
          <a:xfrm>
            <a:off x="0" y="0"/>
            <a:ext cx="122209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772275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ody of water next to the ocean&#10;&#10;Description automatically generated">
            <a:extLst>
              <a:ext uri="{FF2B5EF4-FFF2-40B4-BE49-F238E27FC236}">
                <a16:creationId xmlns:a16="http://schemas.microsoft.com/office/drawing/2014/main" id="{EB88D204-C5A3-0649-B518-4C0EF703875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04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195027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32CE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43FF5E-2D0C-427D-BCD9-C753855833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53471" y="1738156"/>
            <a:ext cx="7061413" cy="650074"/>
          </a:xfrm>
        </p:spPr>
        <p:txBody>
          <a:bodyPr/>
          <a:lstStyle/>
          <a:p>
            <a:r>
              <a:rPr lang="en-GB" dirty="0"/>
              <a:t>Where might plastic be coming from?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ACA038C-C87C-45F8-B7D3-55478789889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790" y="453722"/>
            <a:ext cx="1269363" cy="470373"/>
          </a:xfrm>
          <a:prstGeom prst="rect">
            <a:avLst/>
          </a:prstGeom>
        </p:spPr>
      </p:pic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BBBEB72A-853A-47CA-8CA9-62FF9A33CC6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53471" y="3014155"/>
            <a:ext cx="7423115" cy="650074"/>
          </a:xfrm>
        </p:spPr>
        <p:txBody>
          <a:bodyPr/>
          <a:lstStyle/>
          <a:p>
            <a:r>
              <a:rPr lang="en-GB" sz="3600" dirty="0"/>
              <a:t>What are the potential sources?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AB7538-5297-8849-B5A2-86AA92144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64810" y="462406"/>
            <a:ext cx="3708400" cy="273845"/>
          </a:xfrm>
        </p:spPr>
        <p:txBody>
          <a:bodyPr/>
          <a:lstStyle/>
          <a:p>
            <a:r>
              <a:rPr lang="en-US" dirty="0"/>
              <a:t>Lesson 3: Plastic case study – tourism in Kenya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40336641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Encounter-Master">
  <a:themeElements>
    <a:clrScheme name="Encounter Edu 1">
      <a:dk1>
        <a:srgbClr val="FFFFFF"/>
      </a:dk1>
      <a:lt1>
        <a:srgbClr val="091932"/>
      </a:lt1>
      <a:dk2>
        <a:srgbClr val="EFF0EF"/>
      </a:dk2>
      <a:lt2>
        <a:srgbClr val="091932"/>
      </a:lt2>
      <a:accent1>
        <a:srgbClr val="6EBEAF"/>
      </a:accent1>
      <a:accent2>
        <a:srgbClr val="6BD0D4"/>
      </a:accent2>
      <a:accent3>
        <a:srgbClr val="F2D049"/>
      </a:accent3>
      <a:accent4>
        <a:srgbClr val="F05349"/>
      </a:accent4>
      <a:accent5>
        <a:srgbClr val="007CAF"/>
      </a:accent5>
      <a:accent6>
        <a:srgbClr val="03462A"/>
      </a:accent6>
      <a:hlink>
        <a:srgbClr val="005F89"/>
      </a:hlink>
      <a:folHlink>
        <a:srgbClr val="00FFFF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6CD1D4"/>
        </a:solidFill>
        <a:ln w="12700" cap="flat">
          <a:noFill/>
          <a:miter lim="400000"/>
        </a:ln>
        <a:effectLst/>
      </a:spPr>
      <a:bodyPr wrap="square" lIns="25400" tIns="25400" rIns="25400" bIns="25400" numCol="1" anchor="ctr">
        <a:noAutofit/>
      </a:bodyPr>
      <a:lstStyle>
        <a:defPPr algn="ctr" defTabSz="292100">
          <a:defRPr sz="1100">
            <a:solidFill>
              <a:srgbClr val="FFFFFF"/>
            </a:solidFill>
            <a:latin typeface="Helvetica Neue Medium"/>
            <a:ea typeface="Helvetica Neue Medium"/>
            <a:cs typeface="Helvetica Neue Medium"/>
            <a:sym typeface="Helvetica Neue Medium"/>
          </a:defRPr>
        </a:defPPr>
      </a:lst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464646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Encounter-Master" id="{AC3B1469-F7B5-42F8-8125-E37B7A09F19C}" vid="{A6E39EE5-3D87-493F-A484-DDDEAB1BD83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DF3CADEC272EC47A0E7F131D361E962" ma:contentTypeVersion="19" ma:contentTypeDescription="Create a new document." ma:contentTypeScope="" ma:versionID="ca89567eb3d7597ff4dafff1cc2834f2">
  <xsd:schema xmlns:xsd="http://www.w3.org/2001/XMLSchema" xmlns:xs="http://www.w3.org/2001/XMLSchema" xmlns:p="http://schemas.microsoft.com/office/2006/metadata/properties" xmlns:ns2="764ce334-4dea-4cda-96fd-5a46cc3154a2" xmlns:ns3="edf7c51f-8958-4cb5-b692-975806f17f35" targetNamespace="http://schemas.microsoft.com/office/2006/metadata/properties" ma:root="true" ma:fieldsID="6036ee9a4dfbea1b2f42013792becada" ns2:_="" ns3:_="">
    <xsd:import namespace="764ce334-4dea-4cda-96fd-5a46cc3154a2"/>
    <xsd:import namespace="edf7c51f-8958-4cb5-b692-975806f17f3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_Flow_SignoffStatu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64ce334-4dea-4cda-96fd-5a46cc3154a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Flow_SignoffStatus" ma:index="20" nillable="true" ma:displayName="Sign-off status" ma:internalName="Sign_x002d_off_x0020_status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99affbd4-4267-4163-968f-31649eba30c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df7c51f-8958-4cb5-b692-975806f17f35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12c46cc1-e504-45ce-b475-70eb2bc32c3b}" ma:internalName="TaxCatchAll" ma:showField="CatchAllData" ma:web="edf7c51f-8958-4cb5-b692-975806f17f3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df7c51f-8958-4cb5-b692-975806f17f35" xsi:nil="true"/>
    <lcf76f155ced4ddcb4097134ff3c332f xmlns="764ce334-4dea-4cda-96fd-5a46cc3154a2">
      <Terms xmlns="http://schemas.microsoft.com/office/infopath/2007/PartnerControls"/>
    </lcf76f155ced4ddcb4097134ff3c332f>
    <_Flow_SignoffStatus xmlns="764ce334-4dea-4cda-96fd-5a46cc3154a2" xsi:nil="true"/>
  </documentManagement>
</p:properties>
</file>

<file path=customXml/itemProps1.xml><?xml version="1.0" encoding="utf-8"?>
<ds:datastoreItem xmlns:ds="http://schemas.openxmlformats.org/officeDocument/2006/customXml" ds:itemID="{467D4B8E-9497-43BB-A266-67AC0807E7B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FCEE17B-C64F-4412-88A8-B4604BDA1E0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64ce334-4dea-4cda-96fd-5a46cc3154a2"/>
    <ds:schemaRef ds:uri="edf7c51f-8958-4cb5-b692-975806f17f3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E17D3FD-47DD-4E07-B955-60AC680D98D9}">
  <ds:schemaRefs>
    <ds:schemaRef ds:uri="http://purl.org/dc/dcmitype/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2006/metadata/properties"/>
    <ds:schemaRef ds:uri="http://purl.org/dc/terms/"/>
    <ds:schemaRef ds:uri="8dd429a2-b850-4aa5-85c2-8487e2b197cf"/>
    <ds:schemaRef ds:uri="http://schemas.microsoft.com/office/infopath/2007/PartnerControls"/>
    <ds:schemaRef ds:uri="http://schemas.openxmlformats.org/package/2006/metadata/core-properties"/>
    <ds:schemaRef ds:uri="7dd0c2b8-7301-49b5-921e-ab84ec4c20a5"/>
    <ds:schemaRef ds:uri="edf7c51f-8958-4cb5-b692-975806f17f35"/>
    <ds:schemaRef ds:uri="764ce334-4dea-4cda-96fd-5a46cc3154a2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4637</TotalTime>
  <Words>769</Words>
  <Application>Microsoft Office PowerPoint</Application>
  <PresentationFormat>Widescreen</PresentationFormat>
  <Paragraphs>89</Paragraphs>
  <Slides>23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Arial</vt:lpstr>
      <vt:lpstr>Calibri</vt:lpstr>
      <vt:lpstr>Calibri Light</vt:lpstr>
      <vt:lpstr>Century Gothic</vt:lpstr>
      <vt:lpstr>Helvetica Neue Medium</vt:lpstr>
      <vt:lpstr>Encounter-Master</vt:lpstr>
      <vt:lpstr>PowerPoint Presentation</vt:lpstr>
      <vt:lpstr>Lesson 3: Plastic case study – tourism in Kenya</vt:lpstr>
      <vt:lpstr>PowerPoint Presentation</vt:lpstr>
      <vt:lpstr>Lesson 3: Plastic case study – tourism in Kenya</vt:lpstr>
      <vt:lpstr>Lesson 3: Plastic case study – tourism in Kenya</vt:lpstr>
      <vt:lpstr>PowerPoint Presentation</vt:lpstr>
      <vt:lpstr>PowerPoint Presentation</vt:lpstr>
      <vt:lpstr>PowerPoint Presentation</vt:lpstr>
      <vt:lpstr>Lesson 3: Plastic case study – tourism in Kenya</vt:lpstr>
      <vt:lpstr>Lesson 3: Plastic case study – tourism in Kenya</vt:lpstr>
      <vt:lpstr>Lesson 3: Plastic case study – tourism in Kenya</vt:lpstr>
      <vt:lpstr>Lesson 3: Plastic case study – tourism in Kenya</vt:lpstr>
      <vt:lpstr>Lesson 3: Plastic case study – tourism in Kenya</vt:lpstr>
      <vt:lpstr>Lesson 3: Plastic case study – tourism in Kenya</vt:lpstr>
      <vt:lpstr>Lesson 3: Plastic case study – tourism in Kenya</vt:lpstr>
      <vt:lpstr>Lesson 3: Plastic case study – tourism in Kenya</vt:lpstr>
      <vt:lpstr>Lesson 3: Plastic case study – tourism in Kenya</vt:lpstr>
      <vt:lpstr>PowerPoint Presentation</vt:lpstr>
      <vt:lpstr>Lesson 3: Plastic case study – tourism in Kenya</vt:lpstr>
      <vt:lpstr>Lesson 3: Plastic case study – tourism in Kenya</vt:lpstr>
      <vt:lpstr>Lesson 3: Plastic case study – tourism in Kenya</vt:lpstr>
      <vt:lpstr>PowerPoint Presentation</vt:lpstr>
      <vt:lpstr>Lesson 3: Plastic case study – tourism in Kenya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Will the Real Great Pacific Garbage Patch please stand up!</dc:title>
  <dc:creator>schwabs52@gmail.com</dc:creator>
  <cp:lastModifiedBy>Sarah Duffy</cp:lastModifiedBy>
  <cp:revision>21</cp:revision>
  <dcterms:created xsi:type="dcterms:W3CDTF">2019-02-26T16:40:40Z</dcterms:created>
  <dcterms:modified xsi:type="dcterms:W3CDTF">2024-02-28T15:21:17Z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0x0101008DF3CADEC272EC47A0E7F131D361E962</vt:lpwstr>
  </property>
  <property fmtid="{D5CDD505-2E9C-101B-9397-08002B2CF9AE}" pid="3" name="MediaServiceImageTags">
    <vt:lpwstr/>
  </property>
</Properties>
</file>